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08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tags/tag2092.xml" ContentType="application/vnd.openxmlformats-officedocument.presentationml.tags+xml"/>
  <Override PartName="/ppt/tags/tag2093.xml" ContentType="application/vnd.openxmlformats-officedocument.presentationml.tags+xml"/>
  <Override PartName="/ppt/tags/tag2094.xml" ContentType="application/vnd.openxmlformats-officedocument.presentationml.tags+xml"/>
  <Override PartName="/ppt/tags/tag2095.xml" ContentType="application/vnd.openxmlformats-officedocument.presentationml.tags+xml"/>
  <Override PartName="/ppt/tags/tag2096.xml" ContentType="application/vnd.openxmlformats-officedocument.presentationml.tags+xml"/>
  <Override PartName="/ppt/tags/tag2097.xml" ContentType="application/vnd.openxmlformats-officedocument.presentationml.tags+xml"/>
  <Override PartName="/ppt/tags/tag2098.xml" ContentType="application/vnd.openxmlformats-officedocument.presentationml.tags+xml"/>
  <Override PartName="/ppt/tags/tag2099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102.xml" ContentType="application/vnd.openxmlformats-officedocument.presentationml.tags+xml"/>
  <Override PartName="/ppt/tags/tag2103.xml" ContentType="application/vnd.openxmlformats-officedocument.presentationml.tags+xml"/>
  <Override PartName="/ppt/tags/tag2104.xml" ContentType="application/vnd.openxmlformats-officedocument.presentationml.tags+xml"/>
  <Override PartName="/ppt/tags/tag2105.xml" ContentType="application/vnd.openxmlformats-officedocument.presentationml.tags+xml"/>
  <Override PartName="/ppt/tags/tag2106.xml" ContentType="application/vnd.openxmlformats-officedocument.presentationml.tags+xml"/>
  <Override PartName="/ppt/tags/tag2107.xml" ContentType="application/vnd.openxmlformats-officedocument.presentationml.tags+xml"/>
  <Override PartName="/ppt/tags/tag2108.xml" ContentType="application/vnd.openxmlformats-officedocument.presentationml.tags+xml"/>
  <Override PartName="/ppt/tags/tag2109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112.xml" ContentType="application/vnd.openxmlformats-officedocument.presentationml.tags+xml"/>
  <Override PartName="/ppt/tags/tag2113.xml" ContentType="application/vnd.openxmlformats-officedocument.presentationml.tags+xml"/>
  <Override PartName="/ppt/tags/tag2114.xml" ContentType="application/vnd.openxmlformats-officedocument.presentationml.tags+xml"/>
  <Override PartName="/ppt/tags/tag2115.xml" ContentType="application/vnd.openxmlformats-officedocument.presentationml.tags+xml"/>
  <Override PartName="/ppt/tags/tag2116.xml" ContentType="application/vnd.openxmlformats-officedocument.presentationml.tags+xml"/>
  <Override PartName="/ppt/tags/tag2117.xml" ContentType="application/vnd.openxmlformats-officedocument.presentationml.tags+xml"/>
  <Override PartName="/ppt/tags/tag2118.xml" ContentType="application/vnd.openxmlformats-officedocument.presentationml.tags+xml"/>
  <Override PartName="/ppt/tags/tag2119.xml" ContentType="application/vnd.openxmlformats-officedocument.presentationml.tags+xml"/>
  <Override PartName="/ppt/tags/tag2120.xml" ContentType="application/vnd.openxmlformats-officedocument.presentationml.tags+xml"/>
  <Override PartName="/ppt/tags/tag2121.xml" ContentType="application/vnd.openxmlformats-officedocument.presentationml.tags+xml"/>
  <Override PartName="/ppt/tags/tag2122.xml" ContentType="application/vnd.openxmlformats-officedocument.presentationml.tags+xml"/>
  <Override PartName="/ppt/tags/tag2123.xml" ContentType="application/vnd.openxmlformats-officedocument.presentationml.tags+xml"/>
  <Override PartName="/ppt/tags/tag2124.xml" ContentType="application/vnd.openxmlformats-officedocument.presentationml.tags+xml"/>
  <Override PartName="/ppt/tags/tag2125.xml" ContentType="application/vnd.openxmlformats-officedocument.presentationml.tags+xml"/>
  <Override PartName="/ppt/tags/tag2126.xml" ContentType="application/vnd.openxmlformats-officedocument.presentationml.tags+xml"/>
  <Override PartName="/ppt/tags/tag2127.xml" ContentType="application/vnd.openxmlformats-officedocument.presentationml.tags+xml"/>
  <Override PartName="/ppt/tags/tag2128.xml" ContentType="application/vnd.openxmlformats-officedocument.presentationml.tags+xml"/>
  <Override PartName="/ppt/tags/tag2129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2.xml" ContentType="application/vnd.openxmlformats-officedocument.presentationml.tags+xml"/>
  <Override PartName="/ppt/tags/tag2133.xml" ContentType="application/vnd.openxmlformats-officedocument.presentationml.tags+xml"/>
  <Override PartName="/ppt/tags/tag2134.xml" ContentType="application/vnd.openxmlformats-officedocument.presentationml.tags+xml"/>
  <Override PartName="/ppt/tags/tag2135.xml" ContentType="application/vnd.openxmlformats-officedocument.presentationml.tags+xml"/>
  <Override PartName="/ppt/tags/tag2136.xml" ContentType="application/vnd.openxmlformats-officedocument.presentationml.tags+xml"/>
  <Override PartName="/ppt/tags/tag2137.xml" ContentType="application/vnd.openxmlformats-officedocument.presentationml.tags+xml"/>
  <Override PartName="/ppt/tags/tag2138.xml" ContentType="application/vnd.openxmlformats-officedocument.presentationml.tags+xml"/>
  <Override PartName="/ppt/tags/tag2139.xml" ContentType="application/vnd.openxmlformats-officedocument.presentationml.tags+xml"/>
  <Override PartName="/ppt/tags/tag2140.xml" ContentType="application/vnd.openxmlformats-officedocument.presentationml.tags+xml"/>
  <Override PartName="/ppt/tags/tag2141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146.xml" ContentType="application/vnd.openxmlformats-officedocument.presentationml.tags+xml"/>
  <Override PartName="/ppt/tags/tag2147.xml" ContentType="application/vnd.openxmlformats-officedocument.presentationml.tags+xml"/>
  <Override PartName="/ppt/tags/tag2148.xml" ContentType="application/vnd.openxmlformats-officedocument.presentationml.tags+xml"/>
  <Override PartName="/ppt/tags/tag2149.xml" ContentType="application/vnd.openxmlformats-officedocument.presentationml.tags+xml"/>
  <Override PartName="/ppt/tags/tag2150.xml" ContentType="application/vnd.openxmlformats-officedocument.presentationml.tags+xml"/>
  <Override PartName="/ppt/tags/tag2151.xml" ContentType="application/vnd.openxmlformats-officedocument.presentationml.tags+xml"/>
  <Override PartName="/ppt/tags/tag2152.xml" ContentType="application/vnd.openxmlformats-officedocument.presentationml.tags+xml"/>
  <Override PartName="/ppt/tags/tag2153.xml" ContentType="application/vnd.openxmlformats-officedocument.presentationml.tags+xml"/>
  <Override PartName="/ppt/tags/tag2154.xml" ContentType="application/vnd.openxmlformats-officedocument.presentationml.tags+xml"/>
  <Override PartName="/ppt/tags/tag2155.xml" ContentType="application/vnd.openxmlformats-officedocument.presentationml.tags+xml"/>
  <Override PartName="/ppt/tags/tag2156.xml" ContentType="application/vnd.openxmlformats-officedocument.presentationml.tags+xml"/>
  <Override PartName="/ppt/tags/tag2157.xml" ContentType="application/vnd.openxmlformats-officedocument.presentationml.tags+xml"/>
  <Override PartName="/ppt/tags/tag2158.xml" ContentType="application/vnd.openxmlformats-officedocument.presentationml.tags+xml"/>
  <Override PartName="/ppt/tags/tag2159.xml" ContentType="application/vnd.openxmlformats-officedocument.presentationml.tags+xml"/>
  <Override PartName="/ppt/tags/tag2160.xml" ContentType="application/vnd.openxmlformats-officedocument.presentationml.tags+xml"/>
  <Override PartName="/ppt/tags/tag2161.xml" ContentType="application/vnd.openxmlformats-officedocument.presentationml.tags+xml"/>
  <Override PartName="/ppt/tags/tag2162.xml" ContentType="application/vnd.openxmlformats-officedocument.presentationml.tags+xml"/>
  <Override PartName="/ppt/tags/tag2163.xml" ContentType="application/vnd.openxmlformats-officedocument.presentationml.tags+xml"/>
  <Override PartName="/ppt/tags/tag2164.xml" ContentType="application/vnd.openxmlformats-officedocument.presentationml.tags+xml"/>
  <Override PartName="/ppt/tags/tag2165.xml" ContentType="application/vnd.openxmlformats-officedocument.presentationml.tags+xml"/>
  <Override PartName="/ppt/tags/tag2166.xml" ContentType="application/vnd.openxmlformats-officedocument.presentationml.tags+xml"/>
  <Override PartName="/ppt/tags/tag2167.xml" ContentType="application/vnd.openxmlformats-officedocument.presentationml.tags+xml"/>
  <Override PartName="/ppt/tags/tag2168.xml" ContentType="application/vnd.openxmlformats-officedocument.presentationml.tags+xml"/>
  <Override PartName="/ppt/tags/tag2169.xml" ContentType="application/vnd.openxmlformats-officedocument.presentationml.tags+xml"/>
  <Override PartName="/ppt/tags/tag2170.xml" ContentType="application/vnd.openxmlformats-officedocument.presentationml.tags+xml"/>
  <Override PartName="/ppt/tags/tag2171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175.xml" ContentType="application/vnd.openxmlformats-officedocument.presentationml.tags+xml"/>
  <Override PartName="/ppt/tags/tag2176.xml" ContentType="application/vnd.openxmlformats-officedocument.presentationml.tags+xml"/>
  <Override PartName="/ppt/tags/tag2177.xml" ContentType="application/vnd.openxmlformats-officedocument.presentationml.tags+xml"/>
  <Override PartName="/ppt/tags/tag2178.xml" ContentType="application/vnd.openxmlformats-officedocument.presentationml.tags+xml"/>
  <Override PartName="/ppt/tags/tag2179.xml" ContentType="application/vnd.openxmlformats-officedocument.presentationml.tags+xml"/>
  <Override PartName="/ppt/tags/tag2180.xml" ContentType="application/vnd.openxmlformats-officedocument.presentationml.tags+xml"/>
  <Override PartName="/ppt/tags/tag2181.xml" ContentType="application/vnd.openxmlformats-officedocument.presentationml.tags+xml"/>
  <Override PartName="/ppt/tags/tag2182.xml" ContentType="application/vnd.openxmlformats-officedocument.presentationml.tags+xml"/>
  <Override PartName="/ppt/tags/tag2183.xml" ContentType="application/vnd.openxmlformats-officedocument.presentationml.tags+xml"/>
  <Override PartName="/ppt/tags/tag2184.xml" ContentType="application/vnd.openxmlformats-officedocument.presentationml.tags+xml"/>
  <Override PartName="/ppt/tags/tag2185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89.xml" ContentType="application/vnd.openxmlformats-officedocument.presentationml.tags+xml"/>
  <Override PartName="/ppt/tags/tag2190.xml" ContentType="application/vnd.openxmlformats-officedocument.presentationml.tags+xml"/>
  <Override PartName="/ppt/tags/tag2191.xml" ContentType="application/vnd.openxmlformats-officedocument.presentationml.tags+xml"/>
  <Override PartName="/ppt/tags/tag2192.xml" ContentType="application/vnd.openxmlformats-officedocument.presentationml.tags+xml"/>
  <Override PartName="/ppt/tags/tag2193.xml" ContentType="application/vnd.openxmlformats-officedocument.presentationml.tags+xml"/>
  <Override PartName="/ppt/tags/tag2194.xml" ContentType="application/vnd.openxmlformats-officedocument.presentationml.tags+xml"/>
  <Override PartName="/ppt/tags/tag2195.xml" ContentType="application/vnd.openxmlformats-officedocument.presentationml.tags+xml"/>
  <Override PartName="/ppt/tags/tag2196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203.xml" ContentType="application/vnd.openxmlformats-officedocument.presentationml.tags+xml"/>
  <Override PartName="/ppt/tags/tag2204.xml" ContentType="application/vnd.openxmlformats-officedocument.presentationml.tags+xml"/>
  <Override PartName="/ppt/tags/tag2205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tags/tag2209.xml" ContentType="application/vnd.openxmlformats-officedocument.presentationml.tags+xml"/>
  <Override PartName="/ppt/tags/tag2210.xml" ContentType="application/vnd.openxmlformats-officedocument.presentationml.tags+xml"/>
  <Override PartName="/ppt/tags/tag2211.xml" ContentType="application/vnd.openxmlformats-officedocument.presentationml.tags+xml"/>
  <Override PartName="/ppt/tags/tag2212.xml" ContentType="application/vnd.openxmlformats-officedocument.presentationml.tags+xml"/>
  <Override PartName="/ppt/tags/tag2213.xml" ContentType="application/vnd.openxmlformats-officedocument.presentationml.tags+xml"/>
  <Override PartName="/ppt/tags/tag2214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0.xml" ContentType="application/vnd.openxmlformats-officedocument.presentationml.tags+xml"/>
  <Override PartName="/ppt/tags/tag2221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225.xml" ContentType="application/vnd.openxmlformats-officedocument.presentationml.tags+xml"/>
  <Override PartName="/ppt/tags/tag2226.xml" ContentType="application/vnd.openxmlformats-officedocument.presentationml.tags+xml"/>
  <Override PartName="/ppt/tags/tag2227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230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239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245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249.xml" ContentType="application/vnd.openxmlformats-officedocument.presentationml.tags+xml"/>
  <Override PartName="/ppt/tags/tag2250.xml" ContentType="application/vnd.openxmlformats-officedocument.presentationml.tags+xml"/>
  <Override PartName="/ppt/tags/tag2251.xml" ContentType="application/vnd.openxmlformats-officedocument.presentationml.tags+xml"/>
  <Override PartName="/ppt/tags/tag2252.xml" ContentType="application/vnd.openxmlformats-officedocument.presentationml.tags+xml"/>
  <Override PartName="/ppt/tags/tag2253.xml" ContentType="application/vnd.openxmlformats-officedocument.presentationml.tags+xml"/>
  <Override PartName="/ppt/tags/tag2254.xml" ContentType="application/vnd.openxmlformats-officedocument.presentationml.tags+xml"/>
  <Override PartName="/ppt/tags/tag2255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0.xml" ContentType="application/vnd.openxmlformats-officedocument.presentationml.tags+xml"/>
  <Override PartName="/ppt/tags/tag2261.xml" ContentType="application/vnd.openxmlformats-officedocument.presentationml.tags+xml"/>
  <Override PartName="/ppt/tags/tag2262.xml" ContentType="application/vnd.openxmlformats-officedocument.presentationml.tags+xml"/>
  <Override PartName="/ppt/tags/tag2263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2266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0.xml" ContentType="application/vnd.openxmlformats-officedocument.presentationml.tags+xml"/>
  <Override PartName="/ppt/tags/tag2271.xml" ContentType="application/vnd.openxmlformats-officedocument.presentationml.tags+xml"/>
  <Override PartName="/ppt/tags/tag2272.xml" ContentType="application/vnd.openxmlformats-officedocument.presentationml.tags+xml"/>
  <Override PartName="/ppt/tags/tag2273.xml" ContentType="application/vnd.openxmlformats-officedocument.presentationml.tags+xml"/>
  <Override PartName="/ppt/tags/tag2274.xml" ContentType="application/vnd.openxmlformats-officedocument.presentationml.tags+xml"/>
  <Override PartName="/ppt/tags/tag2275.xml" ContentType="application/vnd.openxmlformats-officedocument.presentationml.tags+xml"/>
  <Override PartName="/ppt/tags/tag2276.xml" ContentType="application/vnd.openxmlformats-officedocument.presentationml.tags+xml"/>
  <Override PartName="/ppt/tags/tag2277.xml" ContentType="application/vnd.openxmlformats-officedocument.presentationml.tags+xml"/>
  <Override PartName="/ppt/tags/tag2278.xml" ContentType="application/vnd.openxmlformats-officedocument.presentationml.tags+xml"/>
  <Override PartName="/ppt/tags/tag2279.xml" ContentType="application/vnd.openxmlformats-officedocument.presentationml.tags+xml"/>
  <Override PartName="/ppt/tags/tag2280.xml" ContentType="application/vnd.openxmlformats-officedocument.presentationml.tags+xml"/>
  <Override PartName="/ppt/tags/tag2281.xml" ContentType="application/vnd.openxmlformats-officedocument.presentationml.tags+xml"/>
  <Override PartName="/ppt/tags/tag2282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86.xml" ContentType="application/vnd.openxmlformats-officedocument.presentationml.tags+xml"/>
  <Override PartName="/ppt/tags/tag2287.xml" ContentType="application/vnd.openxmlformats-officedocument.presentationml.tags+xml"/>
  <Override PartName="/ppt/tags/tag2288.xml" ContentType="application/vnd.openxmlformats-officedocument.presentationml.tags+xml"/>
  <Override PartName="/ppt/tags/tag2289.xml" ContentType="application/vnd.openxmlformats-officedocument.presentationml.tags+xml"/>
  <Override PartName="/ppt/tags/tag2290.xml" ContentType="application/vnd.openxmlformats-officedocument.presentationml.tags+xml"/>
  <Override PartName="/ppt/tags/tag2291.xml" ContentType="application/vnd.openxmlformats-officedocument.presentationml.tags+xml"/>
  <Override PartName="/ppt/tags/tag2292.xml" ContentType="application/vnd.openxmlformats-officedocument.presentationml.tags+xml"/>
  <Override PartName="/ppt/tags/tag2293.xml" ContentType="application/vnd.openxmlformats-officedocument.presentationml.tags+xml"/>
  <Override PartName="/ppt/tags/tag2294.xml" ContentType="application/vnd.openxmlformats-officedocument.presentationml.tags+xml"/>
  <Override PartName="/ppt/tags/tag2295.xml" ContentType="application/vnd.openxmlformats-officedocument.presentationml.tags+xml"/>
  <Override PartName="/ppt/tags/tag2296.xml" ContentType="application/vnd.openxmlformats-officedocument.presentationml.tags+xml"/>
  <Override PartName="/ppt/tags/tag2297.xml" ContentType="application/vnd.openxmlformats-officedocument.presentationml.tags+xml"/>
  <Override PartName="/ppt/tags/tag2298.xml" ContentType="application/vnd.openxmlformats-officedocument.presentationml.tags+xml"/>
  <Override PartName="/ppt/tags/tag2299.xml" ContentType="application/vnd.openxmlformats-officedocument.presentationml.tags+xml"/>
  <Override PartName="/ppt/tags/tag2300.xml" ContentType="application/vnd.openxmlformats-officedocument.presentationml.tags+xml"/>
  <Override PartName="/ppt/tags/tag2301.xml" ContentType="application/vnd.openxmlformats-officedocument.presentationml.tags+xml"/>
  <Override PartName="/ppt/tags/tag2302.xml" ContentType="application/vnd.openxmlformats-officedocument.presentationml.tags+xml"/>
  <Override PartName="/ppt/tags/tag2303.xml" ContentType="application/vnd.openxmlformats-officedocument.presentationml.tags+xml"/>
  <Override PartName="/ppt/tags/tag2304.xml" ContentType="application/vnd.openxmlformats-officedocument.presentationml.tags+xml"/>
  <Override PartName="/ppt/tags/tag2305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09.xml" ContentType="application/vnd.openxmlformats-officedocument.presentationml.tags+xml"/>
  <Override PartName="/ppt/tags/tag2310.xml" ContentType="application/vnd.openxmlformats-officedocument.presentationml.tags+xml"/>
  <Override PartName="/ppt/tags/tag2311.xml" ContentType="application/vnd.openxmlformats-officedocument.presentationml.tags+xml"/>
  <Override PartName="/ppt/tags/tag2312.xml" ContentType="application/vnd.openxmlformats-officedocument.presentationml.tags+xml"/>
  <Override PartName="/ppt/tags/tag2313.xml" ContentType="application/vnd.openxmlformats-officedocument.presentationml.tags+xml"/>
  <Override PartName="/ppt/tags/tag2314.xml" ContentType="application/vnd.openxmlformats-officedocument.presentationml.tags+xml"/>
  <Override PartName="/ppt/tags/tag2315.xml" ContentType="application/vnd.openxmlformats-officedocument.presentationml.tags+xml"/>
  <Override PartName="/ppt/tags/tag231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20.xml" ContentType="application/vnd.openxmlformats-officedocument.presentationml.tags+xml"/>
  <Override PartName="/ppt/tags/tag2321.xml" ContentType="application/vnd.openxmlformats-officedocument.presentationml.tags+xml"/>
  <Override PartName="/ppt/tags/tag2322.xml" ContentType="application/vnd.openxmlformats-officedocument.presentationml.tags+xml"/>
  <Override PartName="/ppt/tags/tag2323.xml" ContentType="application/vnd.openxmlformats-officedocument.presentationml.tags+xml"/>
  <Override PartName="/ppt/tags/tag2324.xml" ContentType="application/vnd.openxmlformats-officedocument.presentationml.tags+xml"/>
  <Override PartName="/ppt/tags/tag2325.xml" ContentType="application/vnd.openxmlformats-officedocument.presentationml.tags+xml"/>
  <Override PartName="/ppt/tags/tag2326.xml" ContentType="application/vnd.openxmlformats-officedocument.presentationml.tags+xml"/>
  <Override PartName="/ppt/tags/tag2327.xml" ContentType="application/vnd.openxmlformats-officedocument.presentationml.tags+xml"/>
  <Override PartName="/ppt/tags/tag2328.xml" ContentType="application/vnd.openxmlformats-officedocument.presentationml.tags+xml"/>
  <Override PartName="/ppt/tags/tag2329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2.xml" ContentType="application/vnd.openxmlformats-officedocument.presentationml.tags+xml"/>
  <Override PartName="/ppt/tags/tag2333.xml" ContentType="application/vnd.openxmlformats-officedocument.presentationml.tags+xml"/>
  <Override PartName="/ppt/tags/tag2334.xml" ContentType="application/vnd.openxmlformats-officedocument.presentationml.tags+xml"/>
  <Override PartName="/ppt/tags/tag2335.xml" ContentType="application/vnd.openxmlformats-officedocument.presentationml.tags+xml"/>
  <Override PartName="/ppt/tags/tag2336.xml" ContentType="application/vnd.openxmlformats-officedocument.presentationml.tags+xml"/>
  <Override PartName="/ppt/tags/tag2337.xml" ContentType="application/vnd.openxmlformats-officedocument.presentationml.tags+xml"/>
  <Override PartName="/ppt/tags/tag2338.xml" ContentType="application/vnd.openxmlformats-officedocument.presentationml.tags+xml"/>
  <Override PartName="/ppt/tags/tag2339.xml" ContentType="application/vnd.openxmlformats-officedocument.presentationml.tags+xml"/>
  <Override PartName="/ppt/tags/tag2340.xml" ContentType="application/vnd.openxmlformats-officedocument.presentationml.tags+xml"/>
  <Override PartName="/ppt/tags/tag2341.xml" ContentType="application/vnd.openxmlformats-officedocument.presentationml.tags+xml"/>
  <Override PartName="/ppt/tags/tag2342.xml" ContentType="application/vnd.openxmlformats-officedocument.presentationml.tags+xml"/>
  <Override PartName="/ppt/tags/tag2343.xml" ContentType="application/vnd.openxmlformats-officedocument.presentationml.tags+xml"/>
  <Override PartName="/ppt/tags/tag2344.xml" ContentType="application/vnd.openxmlformats-officedocument.presentationml.tags+xml"/>
  <Override PartName="/ppt/tags/tag2345.xml" ContentType="application/vnd.openxmlformats-officedocument.presentationml.tags+xml"/>
  <Override PartName="/ppt/tags/tag2346.xml" ContentType="application/vnd.openxmlformats-officedocument.presentationml.tags+xml"/>
  <Override PartName="/ppt/tags/tag2347.xml" ContentType="application/vnd.openxmlformats-officedocument.presentationml.tags+xml"/>
  <Override PartName="/ppt/tags/tag2348.xml" ContentType="application/vnd.openxmlformats-officedocument.presentationml.tags+xml"/>
  <Override PartName="/ppt/tags/tag2349.xml" ContentType="application/vnd.openxmlformats-officedocument.presentationml.tags+xml"/>
  <Override PartName="/ppt/tags/tag2350.xml" ContentType="application/vnd.openxmlformats-officedocument.presentationml.tags+xml"/>
  <Override PartName="/ppt/tags/tag2351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55.xml" ContentType="application/vnd.openxmlformats-officedocument.presentationml.tags+xml"/>
  <Override PartName="/ppt/tags/tag2356.xml" ContentType="application/vnd.openxmlformats-officedocument.presentationml.tags+xml"/>
  <Override PartName="/ppt/tags/tag2357.xml" ContentType="application/vnd.openxmlformats-officedocument.presentationml.tags+xml"/>
  <Override PartName="/ppt/tags/tag2358.xml" ContentType="application/vnd.openxmlformats-officedocument.presentationml.tags+xml"/>
  <Override PartName="/ppt/tags/tag2359.xml" ContentType="application/vnd.openxmlformats-officedocument.presentationml.tags+xml"/>
  <Override PartName="/ppt/tags/tag2360.xml" ContentType="application/vnd.openxmlformats-officedocument.presentationml.tags+xml"/>
  <Override PartName="/ppt/tags/tag2361.xml" ContentType="application/vnd.openxmlformats-officedocument.presentationml.tags+xml"/>
  <Override PartName="/ppt/tags/tag2362.xml" ContentType="application/vnd.openxmlformats-officedocument.presentationml.tags+xml"/>
  <Override PartName="/ppt/tags/tag2363.xml" ContentType="application/vnd.openxmlformats-officedocument.presentationml.tags+xml"/>
  <Override PartName="/ppt/tags/tag2364.xml" ContentType="application/vnd.openxmlformats-officedocument.presentationml.tags+xml"/>
  <Override PartName="/ppt/tags/tag2365.xml" ContentType="application/vnd.openxmlformats-officedocument.presentationml.tags+xml"/>
  <Override PartName="/ppt/tags/tag2366.xml" ContentType="application/vnd.openxmlformats-officedocument.presentationml.tags+xml"/>
  <Override PartName="/ppt/tags/tag2367.xml" ContentType="application/vnd.openxmlformats-officedocument.presentationml.tags+xml"/>
  <Override PartName="/ppt/tags/tag2368.xml" ContentType="application/vnd.openxmlformats-officedocument.presentationml.tags+xml"/>
  <Override PartName="/ppt/tags/tag2369.xml" ContentType="application/vnd.openxmlformats-officedocument.presentationml.tags+xml"/>
  <Override PartName="/ppt/tags/tag2370.xml" ContentType="application/vnd.openxmlformats-officedocument.presentationml.tags+xml"/>
  <Override PartName="/ppt/tags/tag2371.xml" ContentType="application/vnd.openxmlformats-officedocument.presentationml.tags+xml"/>
  <Override PartName="/ppt/tags/tag23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7" r:id="rId3"/>
    <p:sldId id="278" r:id="rId4"/>
    <p:sldId id="279" r:id="rId5"/>
    <p:sldId id="275" r:id="rId6"/>
    <p:sldId id="258" r:id="rId7"/>
    <p:sldId id="260" r:id="rId8"/>
    <p:sldId id="259" r:id="rId9"/>
    <p:sldId id="261" r:id="rId10"/>
    <p:sldId id="263" r:id="rId11"/>
    <p:sldId id="265" r:id="rId12"/>
    <p:sldId id="257" r:id="rId13"/>
    <p:sldId id="262" r:id="rId14"/>
    <p:sldId id="267" r:id="rId15"/>
    <p:sldId id="268" r:id="rId16"/>
    <p:sldId id="270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95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60936-0FB0-4F39-B96F-5681D68E8A4A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CC239-40D8-432A-818A-1DCB2FF5F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4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16" Type="http://schemas.openxmlformats.org/officeDocument/2006/relationships/tags" Target="../tags/tag216.xml"/><Relationship Id="rId211" Type="http://schemas.openxmlformats.org/officeDocument/2006/relationships/tags" Target="../tags/tag211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55" Type="http://schemas.openxmlformats.org/officeDocument/2006/relationships/tags" Target="../tags/tag155.xml"/><Relationship Id="rId171" Type="http://schemas.openxmlformats.org/officeDocument/2006/relationships/tags" Target="../tags/tag171.xml"/><Relationship Id="rId176" Type="http://schemas.openxmlformats.org/officeDocument/2006/relationships/tags" Target="../tags/tag176.xml"/><Relationship Id="rId192" Type="http://schemas.openxmlformats.org/officeDocument/2006/relationships/tags" Target="../tags/tag192.xml"/><Relationship Id="rId197" Type="http://schemas.openxmlformats.org/officeDocument/2006/relationships/tags" Target="../tags/tag197.xml"/><Relationship Id="rId206" Type="http://schemas.openxmlformats.org/officeDocument/2006/relationships/tags" Target="../tags/tag206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82" Type="http://schemas.openxmlformats.org/officeDocument/2006/relationships/tags" Target="../tags/tag182.xml"/><Relationship Id="rId187" Type="http://schemas.openxmlformats.org/officeDocument/2006/relationships/tags" Target="../tags/tag187.xml"/><Relationship Id="rId217" Type="http://schemas.openxmlformats.org/officeDocument/2006/relationships/tags" Target="../tags/tag21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212" Type="http://schemas.openxmlformats.org/officeDocument/2006/relationships/tags" Target="../tags/tag212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2" Type="http://schemas.openxmlformats.org/officeDocument/2006/relationships/tags" Target="../tags/tag202.xml"/><Relationship Id="rId207" Type="http://schemas.openxmlformats.org/officeDocument/2006/relationships/tags" Target="../tags/tag207.xml"/><Relationship Id="rId223" Type="http://schemas.openxmlformats.org/officeDocument/2006/relationships/tags" Target="../tags/tag223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3" Type="http://schemas.openxmlformats.org/officeDocument/2006/relationships/tags" Target="../tags/tag213.xml"/><Relationship Id="rId218" Type="http://schemas.openxmlformats.org/officeDocument/2006/relationships/tags" Target="../tags/tag218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208" Type="http://schemas.openxmlformats.org/officeDocument/2006/relationships/tags" Target="../tags/tag208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189" Type="http://schemas.openxmlformats.org/officeDocument/2006/relationships/tags" Target="../tags/tag189.xml"/><Relationship Id="rId219" Type="http://schemas.openxmlformats.org/officeDocument/2006/relationships/tags" Target="../tags/tag21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0" Type="http://schemas.openxmlformats.org/officeDocument/2006/relationships/tags" Target="../tags/tag220.xml"/><Relationship Id="rId225" Type="http://schemas.openxmlformats.org/officeDocument/2006/relationships/slideLayout" Target="../slideLayouts/slideLayout2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10" Type="http://schemas.openxmlformats.org/officeDocument/2006/relationships/tags" Target="../tags/tag210.xml"/><Relationship Id="rId215" Type="http://schemas.openxmlformats.org/officeDocument/2006/relationships/tags" Target="../tags/tag215.xml"/><Relationship Id="rId26" Type="http://schemas.openxmlformats.org/officeDocument/2006/relationships/tags" Target="../tags/tag26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341.xml"/><Relationship Id="rId21" Type="http://schemas.openxmlformats.org/officeDocument/2006/relationships/tags" Target="../tags/tag245.xml"/><Relationship Id="rId42" Type="http://schemas.openxmlformats.org/officeDocument/2006/relationships/tags" Target="../tags/tag266.xml"/><Relationship Id="rId63" Type="http://schemas.openxmlformats.org/officeDocument/2006/relationships/tags" Target="../tags/tag287.xml"/><Relationship Id="rId84" Type="http://schemas.openxmlformats.org/officeDocument/2006/relationships/tags" Target="../tags/tag308.xml"/><Relationship Id="rId138" Type="http://schemas.openxmlformats.org/officeDocument/2006/relationships/tags" Target="../tags/tag362.xml"/><Relationship Id="rId159" Type="http://schemas.openxmlformats.org/officeDocument/2006/relationships/tags" Target="../tags/tag383.xml"/><Relationship Id="rId170" Type="http://schemas.openxmlformats.org/officeDocument/2006/relationships/tags" Target="../tags/tag394.xml"/><Relationship Id="rId191" Type="http://schemas.openxmlformats.org/officeDocument/2006/relationships/tags" Target="../tags/tag415.xml"/><Relationship Id="rId205" Type="http://schemas.openxmlformats.org/officeDocument/2006/relationships/tags" Target="../tags/tag429.xml"/><Relationship Id="rId226" Type="http://schemas.openxmlformats.org/officeDocument/2006/relationships/tags" Target="../tags/tag450.xml"/><Relationship Id="rId247" Type="http://schemas.openxmlformats.org/officeDocument/2006/relationships/tags" Target="../tags/tag471.xml"/><Relationship Id="rId107" Type="http://schemas.openxmlformats.org/officeDocument/2006/relationships/tags" Target="../tags/tag331.xml"/><Relationship Id="rId11" Type="http://schemas.openxmlformats.org/officeDocument/2006/relationships/tags" Target="../tags/tag235.xml"/><Relationship Id="rId32" Type="http://schemas.openxmlformats.org/officeDocument/2006/relationships/tags" Target="../tags/tag256.xml"/><Relationship Id="rId53" Type="http://schemas.openxmlformats.org/officeDocument/2006/relationships/tags" Target="../tags/tag277.xml"/><Relationship Id="rId74" Type="http://schemas.openxmlformats.org/officeDocument/2006/relationships/tags" Target="../tags/tag298.xml"/><Relationship Id="rId128" Type="http://schemas.openxmlformats.org/officeDocument/2006/relationships/tags" Target="../tags/tag352.xml"/><Relationship Id="rId149" Type="http://schemas.openxmlformats.org/officeDocument/2006/relationships/tags" Target="../tags/tag373.xml"/><Relationship Id="rId5" Type="http://schemas.openxmlformats.org/officeDocument/2006/relationships/tags" Target="../tags/tag229.xml"/><Relationship Id="rId95" Type="http://schemas.openxmlformats.org/officeDocument/2006/relationships/tags" Target="../tags/tag319.xml"/><Relationship Id="rId160" Type="http://schemas.openxmlformats.org/officeDocument/2006/relationships/tags" Target="../tags/tag384.xml"/><Relationship Id="rId181" Type="http://schemas.openxmlformats.org/officeDocument/2006/relationships/tags" Target="../tags/tag405.xml"/><Relationship Id="rId216" Type="http://schemas.openxmlformats.org/officeDocument/2006/relationships/tags" Target="../tags/tag440.xml"/><Relationship Id="rId237" Type="http://schemas.openxmlformats.org/officeDocument/2006/relationships/tags" Target="../tags/tag461.xml"/><Relationship Id="rId258" Type="http://schemas.openxmlformats.org/officeDocument/2006/relationships/tags" Target="../tags/tag482.xml"/><Relationship Id="rId22" Type="http://schemas.openxmlformats.org/officeDocument/2006/relationships/tags" Target="../tags/tag246.xml"/><Relationship Id="rId43" Type="http://schemas.openxmlformats.org/officeDocument/2006/relationships/tags" Target="../tags/tag267.xml"/><Relationship Id="rId64" Type="http://schemas.openxmlformats.org/officeDocument/2006/relationships/tags" Target="../tags/tag288.xml"/><Relationship Id="rId118" Type="http://schemas.openxmlformats.org/officeDocument/2006/relationships/tags" Target="../tags/tag342.xml"/><Relationship Id="rId139" Type="http://schemas.openxmlformats.org/officeDocument/2006/relationships/tags" Target="../tags/tag363.xml"/><Relationship Id="rId85" Type="http://schemas.openxmlformats.org/officeDocument/2006/relationships/tags" Target="../tags/tag309.xml"/><Relationship Id="rId150" Type="http://schemas.openxmlformats.org/officeDocument/2006/relationships/tags" Target="../tags/tag374.xml"/><Relationship Id="rId171" Type="http://schemas.openxmlformats.org/officeDocument/2006/relationships/tags" Target="../tags/tag395.xml"/><Relationship Id="rId192" Type="http://schemas.openxmlformats.org/officeDocument/2006/relationships/tags" Target="../tags/tag416.xml"/><Relationship Id="rId206" Type="http://schemas.openxmlformats.org/officeDocument/2006/relationships/tags" Target="../tags/tag430.xml"/><Relationship Id="rId227" Type="http://schemas.openxmlformats.org/officeDocument/2006/relationships/tags" Target="../tags/tag451.xml"/><Relationship Id="rId248" Type="http://schemas.openxmlformats.org/officeDocument/2006/relationships/tags" Target="../tags/tag472.xml"/><Relationship Id="rId12" Type="http://schemas.openxmlformats.org/officeDocument/2006/relationships/tags" Target="../tags/tag236.xml"/><Relationship Id="rId33" Type="http://schemas.openxmlformats.org/officeDocument/2006/relationships/tags" Target="../tags/tag257.xml"/><Relationship Id="rId108" Type="http://schemas.openxmlformats.org/officeDocument/2006/relationships/tags" Target="../tags/tag332.xml"/><Relationship Id="rId129" Type="http://schemas.openxmlformats.org/officeDocument/2006/relationships/tags" Target="../tags/tag353.xml"/><Relationship Id="rId54" Type="http://schemas.openxmlformats.org/officeDocument/2006/relationships/tags" Target="../tags/tag278.xml"/><Relationship Id="rId75" Type="http://schemas.openxmlformats.org/officeDocument/2006/relationships/tags" Target="../tags/tag299.xml"/><Relationship Id="rId96" Type="http://schemas.openxmlformats.org/officeDocument/2006/relationships/tags" Target="../tags/tag320.xml"/><Relationship Id="rId140" Type="http://schemas.openxmlformats.org/officeDocument/2006/relationships/tags" Target="../tags/tag364.xml"/><Relationship Id="rId161" Type="http://schemas.openxmlformats.org/officeDocument/2006/relationships/tags" Target="../tags/tag385.xml"/><Relationship Id="rId182" Type="http://schemas.openxmlformats.org/officeDocument/2006/relationships/tags" Target="../tags/tag406.xml"/><Relationship Id="rId217" Type="http://schemas.openxmlformats.org/officeDocument/2006/relationships/tags" Target="../tags/tag441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212" Type="http://schemas.openxmlformats.org/officeDocument/2006/relationships/tags" Target="../tags/tag436.xml"/><Relationship Id="rId233" Type="http://schemas.openxmlformats.org/officeDocument/2006/relationships/tags" Target="../tags/tag457.xml"/><Relationship Id="rId238" Type="http://schemas.openxmlformats.org/officeDocument/2006/relationships/tags" Target="../tags/tag462.xml"/><Relationship Id="rId254" Type="http://schemas.openxmlformats.org/officeDocument/2006/relationships/tags" Target="../tags/tag478.xml"/><Relationship Id="rId259" Type="http://schemas.openxmlformats.org/officeDocument/2006/relationships/slideLayout" Target="../slideLayouts/slideLayout2.xml"/><Relationship Id="rId23" Type="http://schemas.openxmlformats.org/officeDocument/2006/relationships/tags" Target="../tags/tag247.xml"/><Relationship Id="rId28" Type="http://schemas.openxmlformats.org/officeDocument/2006/relationships/tags" Target="../tags/tag252.xml"/><Relationship Id="rId49" Type="http://schemas.openxmlformats.org/officeDocument/2006/relationships/tags" Target="../tags/tag273.xml"/><Relationship Id="rId114" Type="http://schemas.openxmlformats.org/officeDocument/2006/relationships/tags" Target="../tags/tag338.xml"/><Relationship Id="rId119" Type="http://schemas.openxmlformats.org/officeDocument/2006/relationships/tags" Target="../tags/tag343.xml"/><Relationship Id="rId44" Type="http://schemas.openxmlformats.org/officeDocument/2006/relationships/tags" Target="../tags/tag268.xml"/><Relationship Id="rId60" Type="http://schemas.openxmlformats.org/officeDocument/2006/relationships/tags" Target="../tags/tag284.xml"/><Relationship Id="rId65" Type="http://schemas.openxmlformats.org/officeDocument/2006/relationships/tags" Target="../tags/tag289.xml"/><Relationship Id="rId81" Type="http://schemas.openxmlformats.org/officeDocument/2006/relationships/tags" Target="../tags/tag305.xml"/><Relationship Id="rId86" Type="http://schemas.openxmlformats.org/officeDocument/2006/relationships/tags" Target="../tags/tag310.xml"/><Relationship Id="rId130" Type="http://schemas.openxmlformats.org/officeDocument/2006/relationships/tags" Target="../tags/tag354.xml"/><Relationship Id="rId135" Type="http://schemas.openxmlformats.org/officeDocument/2006/relationships/tags" Target="../tags/tag359.xml"/><Relationship Id="rId151" Type="http://schemas.openxmlformats.org/officeDocument/2006/relationships/tags" Target="../tags/tag375.xml"/><Relationship Id="rId156" Type="http://schemas.openxmlformats.org/officeDocument/2006/relationships/tags" Target="../tags/tag380.xml"/><Relationship Id="rId177" Type="http://schemas.openxmlformats.org/officeDocument/2006/relationships/tags" Target="../tags/tag401.xml"/><Relationship Id="rId198" Type="http://schemas.openxmlformats.org/officeDocument/2006/relationships/tags" Target="../tags/tag422.xml"/><Relationship Id="rId172" Type="http://schemas.openxmlformats.org/officeDocument/2006/relationships/tags" Target="../tags/tag396.xml"/><Relationship Id="rId193" Type="http://schemas.openxmlformats.org/officeDocument/2006/relationships/tags" Target="../tags/tag417.xml"/><Relationship Id="rId202" Type="http://schemas.openxmlformats.org/officeDocument/2006/relationships/tags" Target="../tags/tag426.xml"/><Relationship Id="rId207" Type="http://schemas.openxmlformats.org/officeDocument/2006/relationships/tags" Target="../tags/tag431.xml"/><Relationship Id="rId223" Type="http://schemas.openxmlformats.org/officeDocument/2006/relationships/tags" Target="../tags/tag447.xml"/><Relationship Id="rId228" Type="http://schemas.openxmlformats.org/officeDocument/2006/relationships/tags" Target="../tags/tag452.xml"/><Relationship Id="rId244" Type="http://schemas.openxmlformats.org/officeDocument/2006/relationships/tags" Target="../tags/tag468.xml"/><Relationship Id="rId249" Type="http://schemas.openxmlformats.org/officeDocument/2006/relationships/tags" Target="../tags/tag473.xml"/><Relationship Id="rId13" Type="http://schemas.openxmlformats.org/officeDocument/2006/relationships/tags" Target="../tags/tag237.xml"/><Relationship Id="rId18" Type="http://schemas.openxmlformats.org/officeDocument/2006/relationships/tags" Target="../tags/tag242.xml"/><Relationship Id="rId39" Type="http://schemas.openxmlformats.org/officeDocument/2006/relationships/tags" Target="../tags/tag263.xml"/><Relationship Id="rId109" Type="http://schemas.openxmlformats.org/officeDocument/2006/relationships/tags" Target="../tags/tag333.xml"/><Relationship Id="rId34" Type="http://schemas.openxmlformats.org/officeDocument/2006/relationships/tags" Target="../tags/tag258.xml"/><Relationship Id="rId50" Type="http://schemas.openxmlformats.org/officeDocument/2006/relationships/tags" Target="../tags/tag274.xml"/><Relationship Id="rId55" Type="http://schemas.openxmlformats.org/officeDocument/2006/relationships/tags" Target="../tags/tag279.xml"/><Relationship Id="rId76" Type="http://schemas.openxmlformats.org/officeDocument/2006/relationships/tags" Target="../tags/tag300.xml"/><Relationship Id="rId97" Type="http://schemas.openxmlformats.org/officeDocument/2006/relationships/tags" Target="../tags/tag321.xml"/><Relationship Id="rId104" Type="http://schemas.openxmlformats.org/officeDocument/2006/relationships/tags" Target="../tags/tag328.xml"/><Relationship Id="rId120" Type="http://schemas.openxmlformats.org/officeDocument/2006/relationships/tags" Target="../tags/tag344.xml"/><Relationship Id="rId125" Type="http://schemas.openxmlformats.org/officeDocument/2006/relationships/tags" Target="../tags/tag349.xml"/><Relationship Id="rId141" Type="http://schemas.openxmlformats.org/officeDocument/2006/relationships/tags" Target="../tags/tag365.xml"/><Relationship Id="rId146" Type="http://schemas.openxmlformats.org/officeDocument/2006/relationships/tags" Target="../tags/tag370.xml"/><Relationship Id="rId167" Type="http://schemas.openxmlformats.org/officeDocument/2006/relationships/tags" Target="../tags/tag391.xml"/><Relationship Id="rId188" Type="http://schemas.openxmlformats.org/officeDocument/2006/relationships/tags" Target="../tags/tag412.xml"/><Relationship Id="rId7" Type="http://schemas.openxmlformats.org/officeDocument/2006/relationships/tags" Target="../tags/tag231.xml"/><Relationship Id="rId71" Type="http://schemas.openxmlformats.org/officeDocument/2006/relationships/tags" Target="../tags/tag295.xml"/><Relationship Id="rId92" Type="http://schemas.openxmlformats.org/officeDocument/2006/relationships/tags" Target="../tags/tag316.xml"/><Relationship Id="rId162" Type="http://schemas.openxmlformats.org/officeDocument/2006/relationships/tags" Target="../tags/tag386.xml"/><Relationship Id="rId183" Type="http://schemas.openxmlformats.org/officeDocument/2006/relationships/tags" Target="../tags/tag407.xml"/><Relationship Id="rId213" Type="http://schemas.openxmlformats.org/officeDocument/2006/relationships/tags" Target="../tags/tag437.xml"/><Relationship Id="rId218" Type="http://schemas.openxmlformats.org/officeDocument/2006/relationships/tags" Target="../tags/tag442.xml"/><Relationship Id="rId234" Type="http://schemas.openxmlformats.org/officeDocument/2006/relationships/tags" Target="../tags/tag458.xml"/><Relationship Id="rId239" Type="http://schemas.openxmlformats.org/officeDocument/2006/relationships/tags" Target="../tags/tag463.xml"/><Relationship Id="rId2" Type="http://schemas.openxmlformats.org/officeDocument/2006/relationships/tags" Target="../tags/tag226.xml"/><Relationship Id="rId29" Type="http://schemas.openxmlformats.org/officeDocument/2006/relationships/tags" Target="../tags/tag253.xml"/><Relationship Id="rId250" Type="http://schemas.openxmlformats.org/officeDocument/2006/relationships/tags" Target="../tags/tag474.xml"/><Relationship Id="rId255" Type="http://schemas.openxmlformats.org/officeDocument/2006/relationships/tags" Target="../tags/tag479.xml"/><Relationship Id="rId24" Type="http://schemas.openxmlformats.org/officeDocument/2006/relationships/tags" Target="../tags/tag248.xml"/><Relationship Id="rId40" Type="http://schemas.openxmlformats.org/officeDocument/2006/relationships/tags" Target="../tags/tag264.xml"/><Relationship Id="rId45" Type="http://schemas.openxmlformats.org/officeDocument/2006/relationships/tags" Target="../tags/tag269.xml"/><Relationship Id="rId66" Type="http://schemas.openxmlformats.org/officeDocument/2006/relationships/tags" Target="../tags/tag290.xml"/><Relationship Id="rId87" Type="http://schemas.openxmlformats.org/officeDocument/2006/relationships/tags" Target="../tags/tag311.xml"/><Relationship Id="rId110" Type="http://schemas.openxmlformats.org/officeDocument/2006/relationships/tags" Target="../tags/tag334.xml"/><Relationship Id="rId115" Type="http://schemas.openxmlformats.org/officeDocument/2006/relationships/tags" Target="../tags/tag339.xml"/><Relationship Id="rId131" Type="http://schemas.openxmlformats.org/officeDocument/2006/relationships/tags" Target="../tags/tag355.xml"/><Relationship Id="rId136" Type="http://schemas.openxmlformats.org/officeDocument/2006/relationships/tags" Target="../tags/tag360.xml"/><Relationship Id="rId157" Type="http://schemas.openxmlformats.org/officeDocument/2006/relationships/tags" Target="../tags/tag381.xml"/><Relationship Id="rId178" Type="http://schemas.openxmlformats.org/officeDocument/2006/relationships/tags" Target="../tags/tag402.xml"/><Relationship Id="rId61" Type="http://schemas.openxmlformats.org/officeDocument/2006/relationships/tags" Target="../tags/tag285.xml"/><Relationship Id="rId82" Type="http://schemas.openxmlformats.org/officeDocument/2006/relationships/tags" Target="../tags/tag306.xml"/><Relationship Id="rId152" Type="http://schemas.openxmlformats.org/officeDocument/2006/relationships/tags" Target="../tags/tag376.xml"/><Relationship Id="rId173" Type="http://schemas.openxmlformats.org/officeDocument/2006/relationships/tags" Target="../tags/tag397.xml"/><Relationship Id="rId194" Type="http://schemas.openxmlformats.org/officeDocument/2006/relationships/tags" Target="../tags/tag418.xml"/><Relationship Id="rId199" Type="http://schemas.openxmlformats.org/officeDocument/2006/relationships/tags" Target="../tags/tag423.xml"/><Relationship Id="rId203" Type="http://schemas.openxmlformats.org/officeDocument/2006/relationships/tags" Target="../tags/tag427.xml"/><Relationship Id="rId208" Type="http://schemas.openxmlformats.org/officeDocument/2006/relationships/tags" Target="../tags/tag432.xml"/><Relationship Id="rId229" Type="http://schemas.openxmlformats.org/officeDocument/2006/relationships/tags" Target="../tags/tag453.xml"/><Relationship Id="rId19" Type="http://schemas.openxmlformats.org/officeDocument/2006/relationships/tags" Target="../tags/tag243.xml"/><Relationship Id="rId224" Type="http://schemas.openxmlformats.org/officeDocument/2006/relationships/tags" Target="../tags/tag448.xml"/><Relationship Id="rId240" Type="http://schemas.openxmlformats.org/officeDocument/2006/relationships/tags" Target="../tags/tag464.xml"/><Relationship Id="rId245" Type="http://schemas.openxmlformats.org/officeDocument/2006/relationships/tags" Target="../tags/tag469.xml"/><Relationship Id="rId14" Type="http://schemas.openxmlformats.org/officeDocument/2006/relationships/tags" Target="../tags/tag238.xml"/><Relationship Id="rId30" Type="http://schemas.openxmlformats.org/officeDocument/2006/relationships/tags" Target="../tags/tag254.xml"/><Relationship Id="rId35" Type="http://schemas.openxmlformats.org/officeDocument/2006/relationships/tags" Target="../tags/tag259.xml"/><Relationship Id="rId56" Type="http://schemas.openxmlformats.org/officeDocument/2006/relationships/tags" Target="../tags/tag280.xml"/><Relationship Id="rId77" Type="http://schemas.openxmlformats.org/officeDocument/2006/relationships/tags" Target="../tags/tag301.xml"/><Relationship Id="rId100" Type="http://schemas.openxmlformats.org/officeDocument/2006/relationships/tags" Target="../tags/tag324.xml"/><Relationship Id="rId105" Type="http://schemas.openxmlformats.org/officeDocument/2006/relationships/tags" Target="../tags/tag329.xml"/><Relationship Id="rId126" Type="http://schemas.openxmlformats.org/officeDocument/2006/relationships/tags" Target="../tags/tag350.xml"/><Relationship Id="rId147" Type="http://schemas.openxmlformats.org/officeDocument/2006/relationships/tags" Target="../tags/tag371.xml"/><Relationship Id="rId168" Type="http://schemas.openxmlformats.org/officeDocument/2006/relationships/tags" Target="../tags/tag392.xml"/><Relationship Id="rId8" Type="http://schemas.openxmlformats.org/officeDocument/2006/relationships/tags" Target="../tags/tag232.xml"/><Relationship Id="rId51" Type="http://schemas.openxmlformats.org/officeDocument/2006/relationships/tags" Target="../tags/tag275.xml"/><Relationship Id="rId72" Type="http://schemas.openxmlformats.org/officeDocument/2006/relationships/tags" Target="../tags/tag296.xml"/><Relationship Id="rId93" Type="http://schemas.openxmlformats.org/officeDocument/2006/relationships/tags" Target="../tags/tag317.xml"/><Relationship Id="rId98" Type="http://schemas.openxmlformats.org/officeDocument/2006/relationships/tags" Target="../tags/tag322.xml"/><Relationship Id="rId121" Type="http://schemas.openxmlformats.org/officeDocument/2006/relationships/tags" Target="../tags/tag345.xml"/><Relationship Id="rId142" Type="http://schemas.openxmlformats.org/officeDocument/2006/relationships/tags" Target="../tags/tag366.xml"/><Relationship Id="rId163" Type="http://schemas.openxmlformats.org/officeDocument/2006/relationships/tags" Target="../tags/tag387.xml"/><Relationship Id="rId184" Type="http://schemas.openxmlformats.org/officeDocument/2006/relationships/tags" Target="../tags/tag408.xml"/><Relationship Id="rId189" Type="http://schemas.openxmlformats.org/officeDocument/2006/relationships/tags" Target="../tags/tag413.xml"/><Relationship Id="rId219" Type="http://schemas.openxmlformats.org/officeDocument/2006/relationships/tags" Target="../tags/tag443.xml"/><Relationship Id="rId3" Type="http://schemas.openxmlformats.org/officeDocument/2006/relationships/tags" Target="../tags/tag227.xml"/><Relationship Id="rId214" Type="http://schemas.openxmlformats.org/officeDocument/2006/relationships/tags" Target="../tags/tag438.xml"/><Relationship Id="rId230" Type="http://schemas.openxmlformats.org/officeDocument/2006/relationships/tags" Target="../tags/tag454.xml"/><Relationship Id="rId235" Type="http://schemas.openxmlformats.org/officeDocument/2006/relationships/tags" Target="../tags/tag459.xml"/><Relationship Id="rId251" Type="http://schemas.openxmlformats.org/officeDocument/2006/relationships/tags" Target="../tags/tag475.xml"/><Relationship Id="rId256" Type="http://schemas.openxmlformats.org/officeDocument/2006/relationships/tags" Target="../tags/tag480.xml"/><Relationship Id="rId25" Type="http://schemas.openxmlformats.org/officeDocument/2006/relationships/tags" Target="../tags/tag249.xml"/><Relationship Id="rId46" Type="http://schemas.openxmlformats.org/officeDocument/2006/relationships/tags" Target="../tags/tag270.xml"/><Relationship Id="rId67" Type="http://schemas.openxmlformats.org/officeDocument/2006/relationships/tags" Target="../tags/tag291.xml"/><Relationship Id="rId116" Type="http://schemas.openxmlformats.org/officeDocument/2006/relationships/tags" Target="../tags/tag340.xml"/><Relationship Id="rId137" Type="http://schemas.openxmlformats.org/officeDocument/2006/relationships/tags" Target="../tags/tag361.xml"/><Relationship Id="rId158" Type="http://schemas.openxmlformats.org/officeDocument/2006/relationships/tags" Target="../tags/tag382.xml"/><Relationship Id="rId20" Type="http://schemas.openxmlformats.org/officeDocument/2006/relationships/tags" Target="../tags/tag244.xml"/><Relationship Id="rId41" Type="http://schemas.openxmlformats.org/officeDocument/2006/relationships/tags" Target="../tags/tag265.xml"/><Relationship Id="rId62" Type="http://schemas.openxmlformats.org/officeDocument/2006/relationships/tags" Target="../tags/tag286.xml"/><Relationship Id="rId83" Type="http://schemas.openxmlformats.org/officeDocument/2006/relationships/tags" Target="../tags/tag307.xml"/><Relationship Id="rId88" Type="http://schemas.openxmlformats.org/officeDocument/2006/relationships/tags" Target="../tags/tag312.xml"/><Relationship Id="rId111" Type="http://schemas.openxmlformats.org/officeDocument/2006/relationships/tags" Target="../tags/tag335.xml"/><Relationship Id="rId132" Type="http://schemas.openxmlformats.org/officeDocument/2006/relationships/tags" Target="../tags/tag356.xml"/><Relationship Id="rId153" Type="http://schemas.openxmlformats.org/officeDocument/2006/relationships/tags" Target="../tags/tag377.xml"/><Relationship Id="rId174" Type="http://schemas.openxmlformats.org/officeDocument/2006/relationships/tags" Target="../tags/tag398.xml"/><Relationship Id="rId179" Type="http://schemas.openxmlformats.org/officeDocument/2006/relationships/tags" Target="../tags/tag403.xml"/><Relationship Id="rId195" Type="http://schemas.openxmlformats.org/officeDocument/2006/relationships/tags" Target="../tags/tag419.xml"/><Relationship Id="rId209" Type="http://schemas.openxmlformats.org/officeDocument/2006/relationships/tags" Target="../tags/tag433.xml"/><Relationship Id="rId190" Type="http://schemas.openxmlformats.org/officeDocument/2006/relationships/tags" Target="../tags/tag414.xml"/><Relationship Id="rId204" Type="http://schemas.openxmlformats.org/officeDocument/2006/relationships/tags" Target="../tags/tag428.xml"/><Relationship Id="rId220" Type="http://schemas.openxmlformats.org/officeDocument/2006/relationships/tags" Target="../tags/tag444.xml"/><Relationship Id="rId225" Type="http://schemas.openxmlformats.org/officeDocument/2006/relationships/tags" Target="../tags/tag449.xml"/><Relationship Id="rId241" Type="http://schemas.openxmlformats.org/officeDocument/2006/relationships/tags" Target="../tags/tag465.xml"/><Relationship Id="rId246" Type="http://schemas.openxmlformats.org/officeDocument/2006/relationships/tags" Target="../tags/tag470.xml"/><Relationship Id="rId15" Type="http://schemas.openxmlformats.org/officeDocument/2006/relationships/tags" Target="../tags/tag239.xml"/><Relationship Id="rId36" Type="http://schemas.openxmlformats.org/officeDocument/2006/relationships/tags" Target="../tags/tag260.xml"/><Relationship Id="rId57" Type="http://schemas.openxmlformats.org/officeDocument/2006/relationships/tags" Target="../tags/tag281.xml"/><Relationship Id="rId106" Type="http://schemas.openxmlformats.org/officeDocument/2006/relationships/tags" Target="../tags/tag330.xml"/><Relationship Id="rId127" Type="http://schemas.openxmlformats.org/officeDocument/2006/relationships/tags" Target="../tags/tag351.xml"/><Relationship Id="rId10" Type="http://schemas.openxmlformats.org/officeDocument/2006/relationships/tags" Target="../tags/tag234.xml"/><Relationship Id="rId31" Type="http://schemas.openxmlformats.org/officeDocument/2006/relationships/tags" Target="../tags/tag255.xml"/><Relationship Id="rId52" Type="http://schemas.openxmlformats.org/officeDocument/2006/relationships/tags" Target="../tags/tag276.xml"/><Relationship Id="rId73" Type="http://schemas.openxmlformats.org/officeDocument/2006/relationships/tags" Target="../tags/tag297.xml"/><Relationship Id="rId78" Type="http://schemas.openxmlformats.org/officeDocument/2006/relationships/tags" Target="../tags/tag302.xml"/><Relationship Id="rId94" Type="http://schemas.openxmlformats.org/officeDocument/2006/relationships/tags" Target="../tags/tag318.xml"/><Relationship Id="rId99" Type="http://schemas.openxmlformats.org/officeDocument/2006/relationships/tags" Target="../tags/tag323.xml"/><Relationship Id="rId101" Type="http://schemas.openxmlformats.org/officeDocument/2006/relationships/tags" Target="../tags/tag325.xml"/><Relationship Id="rId122" Type="http://schemas.openxmlformats.org/officeDocument/2006/relationships/tags" Target="../tags/tag346.xml"/><Relationship Id="rId143" Type="http://schemas.openxmlformats.org/officeDocument/2006/relationships/tags" Target="../tags/tag367.xml"/><Relationship Id="rId148" Type="http://schemas.openxmlformats.org/officeDocument/2006/relationships/tags" Target="../tags/tag372.xml"/><Relationship Id="rId164" Type="http://schemas.openxmlformats.org/officeDocument/2006/relationships/tags" Target="../tags/tag388.xml"/><Relationship Id="rId169" Type="http://schemas.openxmlformats.org/officeDocument/2006/relationships/tags" Target="../tags/tag393.xml"/><Relationship Id="rId185" Type="http://schemas.openxmlformats.org/officeDocument/2006/relationships/tags" Target="../tags/tag409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80" Type="http://schemas.openxmlformats.org/officeDocument/2006/relationships/tags" Target="../tags/tag404.xml"/><Relationship Id="rId210" Type="http://schemas.openxmlformats.org/officeDocument/2006/relationships/tags" Target="../tags/tag434.xml"/><Relationship Id="rId215" Type="http://schemas.openxmlformats.org/officeDocument/2006/relationships/tags" Target="../tags/tag439.xml"/><Relationship Id="rId236" Type="http://schemas.openxmlformats.org/officeDocument/2006/relationships/tags" Target="../tags/tag460.xml"/><Relationship Id="rId257" Type="http://schemas.openxmlformats.org/officeDocument/2006/relationships/tags" Target="../tags/tag481.xml"/><Relationship Id="rId26" Type="http://schemas.openxmlformats.org/officeDocument/2006/relationships/tags" Target="../tags/tag250.xml"/><Relationship Id="rId231" Type="http://schemas.openxmlformats.org/officeDocument/2006/relationships/tags" Target="../tags/tag455.xml"/><Relationship Id="rId252" Type="http://schemas.openxmlformats.org/officeDocument/2006/relationships/tags" Target="../tags/tag476.xml"/><Relationship Id="rId47" Type="http://schemas.openxmlformats.org/officeDocument/2006/relationships/tags" Target="../tags/tag271.xml"/><Relationship Id="rId68" Type="http://schemas.openxmlformats.org/officeDocument/2006/relationships/tags" Target="../tags/tag292.xml"/><Relationship Id="rId89" Type="http://schemas.openxmlformats.org/officeDocument/2006/relationships/tags" Target="../tags/tag313.xml"/><Relationship Id="rId112" Type="http://schemas.openxmlformats.org/officeDocument/2006/relationships/tags" Target="../tags/tag336.xml"/><Relationship Id="rId133" Type="http://schemas.openxmlformats.org/officeDocument/2006/relationships/tags" Target="../tags/tag357.xml"/><Relationship Id="rId154" Type="http://schemas.openxmlformats.org/officeDocument/2006/relationships/tags" Target="../tags/tag378.xml"/><Relationship Id="rId175" Type="http://schemas.openxmlformats.org/officeDocument/2006/relationships/tags" Target="../tags/tag399.xml"/><Relationship Id="rId196" Type="http://schemas.openxmlformats.org/officeDocument/2006/relationships/tags" Target="../tags/tag420.xml"/><Relationship Id="rId200" Type="http://schemas.openxmlformats.org/officeDocument/2006/relationships/tags" Target="../tags/tag424.xml"/><Relationship Id="rId16" Type="http://schemas.openxmlformats.org/officeDocument/2006/relationships/tags" Target="../tags/tag240.xml"/><Relationship Id="rId221" Type="http://schemas.openxmlformats.org/officeDocument/2006/relationships/tags" Target="../tags/tag445.xml"/><Relationship Id="rId242" Type="http://schemas.openxmlformats.org/officeDocument/2006/relationships/tags" Target="../tags/tag466.xml"/><Relationship Id="rId37" Type="http://schemas.openxmlformats.org/officeDocument/2006/relationships/tags" Target="../tags/tag261.xml"/><Relationship Id="rId58" Type="http://schemas.openxmlformats.org/officeDocument/2006/relationships/tags" Target="../tags/tag282.xml"/><Relationship Id="rId79" Type="http://schemas.openxmlformats.org/officeDocument/2006/relationships/tags" Target="../tags/tag303.xml"/><Relationship Id="rId102" Type="http://schemas.openxmlformats.org/officeDocument/2006/relationships/tags" Target="../tags/tag326.xml"/><Relationship Id="rId123" Type="http://schemas.openxmlformats.org/officeDocument/2006/relationships/tags" Target="../tags/tag347.xml"/><Relationship Id="rId144" Type="http://schemas.openxmlformats.org/officeDocument/2006/relationships/tags" Target="../tags/tag368.xml"/><Relationship Id="rId90" Type="http://schemas.openxmlformats.org/officeDocument/2006/relationships/tags" Target="../tags/tag314.xml"/><Relationship Id="rId165" Type="http://schemas.openxmlformats.org/officeDocument/2006/relationships/tags" Target="../tags/tag389.xml"/><Relationship Id="rId186" Type="http://schemas.openxmlformats.org/officeDocument/2006/relationships/tags" Target="../tags/tag410.xml"/><Relationship Id="rId211" Type="http://schemas.openxmlformats.org/officeDocument/2006/relationships/tags" Target="../tags/tag435.xml"/><Relationship Id="rId232" Type="http://schemas.openxmlformats.org/officeDocument/2006/relationships/tags" Target="../tags/tag456.xml"/><Relationship Id="rId253" Type="http://schemas.openxmlformats.org/officeDocument/2006/relationships/tags" Target="../tags/tag477.xml"/><Relationship Id="rId27" Type="http://schemas.openxmlformats.org/officeDocument/2006/relationships/tags" Target="../tags/tag251.xml"/><Relationship Id="rId48" Type="http://schemas.openxmlformats.org/officeDocument/2006/relationships/tags" Target="../tags/tag272.xml"/><Relationship Id="rId69" Type="http://schemas.openxmlformats.org/officeDocument/2006/relationships/tags" Target="../tags/tag293.xml"/><Relationship Id="rId113" Type="http://schemas.openxmlformats.org/officeDocument/2006/relationships/tags" Target="../tags/tag337.xml"/><Relationship Id="rId134" Type="http://schemas.openxmlformats.org/officeDocument/2006/relationships/tags" Target="../tags/tag358.xml"/><Relationship Id="rId80" Type="http://schemas.openxmlformats.org/officeDocument/2006/relationships/tags" Target="../tags/tag304.xml"/><Relationship Id="rId155" Type="http://schemas.openxmlformats.org/officeDocument/2006/relationships/tags" Target="../tags/tag379.xml"/><Relationship Id="rId176" Type="http://schemas.openxmlformats.org/officeDocument/2006/relationships/tags" Target="../tags/tag400.xml"/><Relationship Id="rId197" Type="http://schemas.openxmlformats.org/officeDocument/2006/relationships/tags" Target="../tags/tag421.xml"/><Relationship Id="rId201" Type="http://schemas.openxmlformats.org/officeDocument/2006/relationships/tags" Target="../tags/tag425.xml"/><Relationship Id="rId222" Type="http://schemas.openxmlformats.org/officeDocument/2006/relationships/tags" Target="../tags/tag446.xml"/><Relationship Id="rId243" Type="http://schemas.openxmlformats.org/officeDocument/2006/relationships/tags" Target="../tags/tag467.xml"/><Relationship Id="rId17" Type="http://schemas.openxmlformats.org/officeDocument/2006/relationships/tags" Target="../tags/tag241.xml"/><Relationship Id="rId38" Type="http://schemas.openxmlformats.org/officeDocument/2006/relationships/tags" Target="../tags/tag262.xml"/><Relationship Id="rId59" Type="http://schemas.openxmlformats.org/officeDocument/2006/relationships/tags" Target="../tags/tag283.xml"/><Relationship Id="rId103" Type="http://schemas.openxmlformats.org/officeDocument/2006/relationships/tags" Target="../tags/tag327.xml"/><Relationship Id="rId124" Type="http://schemas.openxmlformats.org/officeDocument/2006/relationships/tags" Target="../tags/tag348.xml"/><Relationship Id="rId70" Type="http://schemas.openxmlformats.org/officeDocument/2006/relationships/tags" Target="../tags/tag294.xml"/><Relationship Id="rId91" Type="http://schemas.openxmlformats.org/officeDocument/2006/relationships/tags" Target="../tags/tag315.xml"/><Relationship Id="rId145" Type="http://schemas.openxmlformats.org/officeDocument/2006/relationships/tags" Target="../tags/tag369.xml"/><Relationship Id="rId166" Type="http://schemas.openxmlformats.org/officeDocument/2006/relationships/tags" Target="../tags/tag390.xml"/><Relationship Id="rId187" Type="http://schemas.openxmlformats.org/officeDocument/2006/relationships/tags" Target="../tags/tag411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599.xml"/><Relationship Id="rId21" Type="http://schemas.openxmlformats.org/officeDocument/2006/relationships/tags" Target="../tags/tag503.xml"/><Relationship Id="rId42" Type="http://schemas.openxmlformats.org/officeDocument/2006/relationships/tags" Target="../tags/tag524.xml"/><Relationship Id="rId63" Type="http://schemas.openxmlformats.org/officeDocument/2006/relationships/tags" Target="../tags/tag545.xml"/><Relationship Id="rId84" Type="http://schemas.openxmlformats.org/officeDocument/2006/relationships/tags" Target="../tags/tag566.xml"/><Relationship Id="rId138" Type="http://schemas.openxmlformats.org/officeDocument/2006/relationships/tags" Target="../tags/tag620.xml"/><Relationship Id="rId159" Type="http://schemas.openxmlformats.org/officeDocument/2006/relationships/tags" Target="../tags/tag641.xml"/><Relationship Id="rId170" Type="http://schemas.openxmlformats.org/officeDocument/2006/relationships/tags" Target="../tags/tag652.xml"/><Relationship Id="rId191" Type="http://schemas.openxmlformats.org/officeDocument/2006/relationships/tags" Target="../tags/tag673.xml"/><Relationship Id="rId205" Type="http://schemas.openxmlformats.org/officeDocument/2006/relationships/tags" Target="../tags/tag687.xml"/><Relationship Id="rId226" Type="http://schemas.openxmlformats.org/officeDocument/2006/relationships/tags" Target="../tags/tag708.xml"/><Relationship Id="rId247" Type="http://schemas.openxmlformats.org/officeDocument/2006/relationships/tags" Target="../tags/tag729.xml"/><Relationship Id="rId107" Type="http://schemas.openxmlformats.org/officeDocument/2006/relationships/tags" Target="../tags/tag589.xml"/><Relationship Id="rId268" Type="http://schemas.openxmlformats.org/officeDocument/2006/relationships/tags" Target="../tags/tag750.xml"/><Relationship Id="rId11" Type="http://schemas.openxmlformats.org/officeDocument/2006/relationships/tags" Target="../tags/tag493.xml"/><Relationship Id="rId32" Type="http://schemas.openxmlformats.org/officeDocument/2006/relationships/tags" Target="../tags/tag514.xml"/><Relationship Id="rId53" Type="http://schemas.openxmlformats.org/officeDocument/2006/relationships/tags" Target="../tags/tag535.xml"/><Relationship Id="rId74" Type="http://schemas.openxmlformats.org/officeDocument/2006/relationships/tags" Target="../tags/tag556.xml"/><Relationship Id="rId128" Type="http://schemas.openxmlformats.org/officeDocument/2006/relationships/tags" Target="../tags/tag610.xml"/><Relationship Id="rId149" Type="http://schemas.openxmlformats.org/officeDocument/2006/relationships/tags" Target="../tags/tag631.xml"/><Relationship Id="rId5" Type="http://schemas.openxmlformats.org/officeDocument/2006/relationships/tags" Target="../tags/tag487.xml"/><Relationship Id="rId95" Type="http://schemas.openxmlformats.org/officeDocument/2006/relationships/tags" Target="../tags/tag577.xml"/><Relationship Id="rId160" Type="http://schemas.openxmlformats.org/officeDocument/2006/relationships/tags" Target="../tags/tag642.xml"/><Relationship Id="rId181" Type="http://schemas.openxmlformats.org/officeDocument/2006/relationships/tags" Target="../tags/tag663.xml"/><Relationship Id="rId216" Type="http://schemas.openxmlformats.org/officeDocument/2006/relationships/tags" Target="../tags/tag698.xml"/><Relationship Id="rId237" Type="http://schemas.openxmlformats.org/officeDocument/2006/relationships/tags" Target="../tags/tag719.xml"/><Relationship Id="rId258" Type="http://schemas.openxmlformats.org/officeDocument/2006/relationships/tags" Target="../tags/tag740.xml"/><Relationship Id="rId279" Type="http://schemas.openxmlformats.org/officeDocument/2006/relationships/tags" Target="../tags/tag761.xml"/><Relationship Id="rId22" Type="http://schemas.openxmlformats.org/officeDocument/2006/relationships/tags" Target="../tags/tag504.xml"/><Relationship Id="rId43" Type="http://schemas.openxmlformats.org/officeDocument/2006/relationships/tags" Target="../tags/tag525.xml"/><Relationship Id="rId64" Type="http://schemas.openxmlformats.org/officeDocument/2006/relationships/tags" Target="../tags/tag546.xml"/><Relationship Id="rId118" Type="http://schemas.openxmlformats.org/officeDocument/2006/relationships/tags" Target="../tags/tag600.xml"/><Relationship Id="rId139" Type="http://schemas.openxmlformats.org/officeDocument/2006/relationships/tags" Target="../tags/tag621.xml"/><Relationship Id="rId85" Type="http://schemas.openxmlformats.org/officeDocument/2006/relationships/tags" Target="../tags/tag567.xml"/><Relationship Id="rId150" Type="http://schemas.openxmlformats.org/officeDocument/2006/relationships/tags" Target="../tags/tag632.xml"/><Relationship Id="rId171" Type="http://schemas.openxmlformats.org/officeDocument/2006/relationships/tags" Target="../tags/tag653.xml"/><Relationship Id="rId192" Type="http://schemas.openxmlformats.org/officeDocument/2006/relationships/tags" Target="../tags/tag674.xml"/><Relationship Id="rId206" Type="http://schemas.openxmlformats.org/officeDocument/2006/relationships/tags" Target="../tags/tag688.xml"/><Relationship Id="rId227" Type="http://schemas.openxmlformats.org/officeDocument/2006/relationships/tags" Target="../tags/tag709.xml"/><Relationship Id="rId248" Type="http://schemas.openxmlformats.org/officeDocument/2006/relationships/tags" Target="../tags/tag730.xml"/><Relationship Id="rId269" Type="http://schemas.openxmlformats.org/officeDocument/2006/relationships/tags" Target="../tags/tag751.xml"/><Relationship Id="rId12" Type="http://schemas.openxmlformats.org/officeDocument/2006/relationships/tags" Target="../tags/tag494.xml"/><Relationship Id="rId33" Type="http://schemas.openxmlformats.org/officeDocument/2006/relationships/tags" Target="../tags/tag515.xml"/><Relationship Id="rId108" Type="http://schemas.openxmlformats.org/officeDocument/2006/relationships/tags" Target="../tags/tag590.xml"/><Relationship Id="rId129" Type="http://schemas.openxmlformats.org/officeDocument/2006/relationships/tags" Target="../tags/tag611.xml"/><Relationship Id="rId280" Type="http://schemas.openxmlformats.org/officeDocument/2006/relationships/tags" Target="../tags/tag762.xml"/><Relationship Id="rId54" Type="http://schemas.openxmlformats.org/officeDocument/2006/relationships/tags" Target="../tags/tag536.xml"/><Relationship Id="rId75" Type="http://schemas.openxmlformats.org/officeDocument/2006/relationships/tags" Target="../tags/tag557.xml"/><Relationship Id="rId96" Type="http://schemas.openxmlformats.org/officeDocument/2006/relationships/tags" Target="../tags/tag578.xml"/><Relationship Id="rId140" Type="http://schemas.openxmlformats.org/officeDocument/2006/relationships/tags" Target="../tags/tag622.xml"/><Relationship Id="rId161" Type="http://schemas.openxmlformats.org/officeDocument/2006/relationships/tags" Target="../tags/tag643.xml"/><Relationship Id="rId182" Type="http://schemas.openxmlformats.org/officeDocument/2006/relationships/tags" Target="../tags/tag664.xml"/><Relationship Id="rId217" Type="http://schemas.openxmlformats.org/officeDocument/2006/relationships/tags" Target="../tags/tag699.xml"/><Relationship Id="rId6" Type="http://schemas.openxmlformats.org/officeDocument/2006/relationships/tags" Target="../tags/tag488.xml"/><Relationship Id="rId238" Type="http://schemas.openxmlformats.org/officeDocument/2006/relationships/tags" Target="../tags/tag720.xml"/><Relationship Id="rId259" Type="http://schemas.openxmlformats.org/officeDocument/2006/relationships/tags" Target="../tags/tag741.xml"/><Relationship Id="rId23" Type="http://schemas.openxmlformats.org/officeDocument/2006/relationships/tags" Target="../tags/tag505.xml"/><Relationship Id="rId119" Type="http://schemas.openxmlformats.org/officeDocument/2006/relationships/tags" Target="../tags/tag601.xml"/><Relationship Id="rId270" Type="http://schemas.openxmlformats.org/officeDocument/2006/relationships/tags" Target="../tags/tag752.xml"/><Relationship Id="rId44" Type="http://schemas.openxmlformats.org/officeDocument/2006/relationships/tags" Target="../tags/tag526.xml"/><Relationship Id="rId65" Type="http://schemas.openxmlformats.org/officeDocument/2006/relationships/tags" Target="../tags/tag547.xml"/><Relationship Id="rId86" Type="http://schemas.openxmlformats.org/officeDocument/2006/relationships/tags" Target="../tags/tag568.xml"/><Relationship Id="rId130" Type="http://schemas.openxmlformats.org/officeDocument/2006/relationships/tags" Target="../tags/tag612.xml"/><Relationship Id="rId151" Type="http://schemas.openxmlformats.org/officeDocument/2006/relationships/tags" Target="../tags/tag633.xml"/><Relationship Id="rId172" Type="http://schemas.openxmlformats.org/officeDocument/2006/relationships/tags" Target="../tags/tag654.xml"/><Relationship Id="rId193" Type="http://schemas.openxmlformats.org/officeDocument/2006/relationships/tags" Target="../tags/tag675.xml"/><Relationship Id="rId207" Type="http://schemas.openxmlformats.org/officeDocument/2006/relationships/tags" Target="../tags/tag689.xml"/><Relationship Id="rId228" Type="http://schemas.openxmlformats.org/officeDocument/2006/relationships/tags" Target="../tags/tag710.xml"/><Relationship Id="rId249" Type="http://schemas.openxmlformats.org/officeDocument/2006/relationships/tags" Target="../tags/tag731.xml"/><Relationship Id="rId13" Type="http://schemas.openxmlformats.org/officeDocument/2006/relationships/tags" Target="../tags/tag495.xml"/><Relationship Id="rId18" Type="http://schemas.openxmlformats.org/officeDocument/2006/relationships/tags" Target="../tags/tag500.xml"/><Relationship Id="rId39" Type="http://schemas.openxmlformats.org/officeDocument/2006/relationships/tags" Target="../tags/tag521.xml"/><Relationship Id="rId109" Type="http://schemas.openxmlformats.org/officeDocument/2006/relationships/tags" Target="../tags/tag591.xml"/><Relationship Id="rId260" Type="http://schemas.openxmlformats.org/officeDocument/2006/relationships/tags" Target="../tags/tag742.xml"/><Relationship Id="rId265" Type="http://schemas.openxmlformats.org/officeDocument/2006/relationships/tags" Target="../tags/tag747.xml"/><Relationship Id="rId281" Type="http://schemas.openxmlformats.org/officeDocument/2006/relationships/tags" Target="../tags/tag763.xml"/><Relationship Id="rId286" Type="http://schemas.openxmlformats.org/officeDocument/2006/relationships/slideLayout" Target="../slideLayouts/slideLayout2.xml"/><Relationship Id="rId34" Type="http://schemas.openxmlformats.org/officeDocument/2006/relationships/tags" Target="../tags/tag516.xml"/><Relationship Id="rId50" Type="http://schemas.openxmlformats.org/officeDocument/2006/relationships/tags" Target="../tags/tag532.xml"/><Relationship Id="rId55" Type="http://schemas.openxmlformats.org/officeDocument/2006/relationships/tags" Target="../tags/tag537.xml"/><Relationship Id="rId76" Type="http://schemas.openxmlformats.org/officeDocument/2006/relationships/tags" Target="../tags/tag558.xml"/><Relationship Id="rId97" Type="http://schemas.openxmlformats.org/officeDocument/2006/relationships/tags" Target="../tags/tag579.xml"/><Relationship Id="rId104" Type="http://schemas.openxmlformats.org/officeDocument/2006/relationships/tags" Target="../tags/tag586.xml"/><Relationship Id="rId120" Type="http://schemas.openxmlformats.org/officeDocument/2006/relationships/tags" Target="../tags/tag602.xml"/><Relationship Id="rId125" Type="http://schemas.openxmlformats.org/officeDocument/2006/relationships/tags" Target="../tags/tag607.xml"/><Relationship Id="rId141" Type="http://schemas.openxmlformats.org/officeDocument/2006/relationships/tags" Target="../tags/tag623.xml"/><Relationship Id="rId146" Type="http://schemas.openxmlformats.org/officeDocument/2006/relationships/tags" Target="../tags/tag628.xml"/><Relationship Id="rId167" Type="http://schemas.openxmlformats.org/officeDocument/2006/relationships/tags" Target="../tags/tag649.xml"/><Relationship Id="rId188" Type="http://schemas.openxmlformats.org/officeDocument/2006/relationships/tags" Target="../tags/tag670.xml"/><Relationship Id="rId7" Type="http://schemas.openxmlformats.org/officeDocument/2006/relationships/tags" Target="../tags/tag489.xml"/><Relationship Id="rId71" Type="http://schemas.openxmlformats.org/officeDocument/2006/relationships/tags" Target="../tags/tag553.xml"/><Relationship Id="rId92" Type="http://schemas.openxmlformats.org/officeDocument/2006/relationships/tags" Target="../tags/tag574.xml"/><Relationship Id="rId162" Type="http://schemas.openxmlformats.org/officeDocument/2006/relationships/tags" Target="../tags/tag644.xml"/><Relationship Id="rId183" Type="http://schemas.openxmlformats.org/officeDocument/2006/relationships/tags" Target="../tags/tag665.xml"/><Relationship Id="rId213" Type="http://schemas.openxmlformats.org/officeDocument/2006/relationships/tags" Target="../tags/tag695.xml"/><Relationship Id="rId218" Type="http://schemas.openxmlformats.org/officeDocument/2006/relationships/tags" Target="../tags/tag700.xml"/><Relationship Id="rId234" Type="http://schemas.openxmlformats.org/officeDocument/2006/relationships/tags" Target="../tags/tag716.xml"/><Relationship Id="rId239" Type="http://schemas.openxmlformats.org/officeDocument/2006/relationships/tags" Target="../tags/tag721.xml"/><Relationship Id="rId2" Type="http://schemas.openxmlformats.org/officeDocument/2006/relationships/tags" Target="../tags/tag484.xml"/><Relationship Id="rId29" Type="http://schemas.openxmlformats.org/officeDocument/2006/relationships/tags" Target="../tags/tag511.xml"/><Relationship Id="rId250" Type="http://schemas.openxmlformats.org/officeDocument/2006/relationships/tags" Target="../tags/tag732.xml"/><Relationship Id="rId255" Type="http://schemas.openxmlformats.org/officeDocument/2006/relationships/tags" Target="../tags/tag737.xml"/><Relationship Id="rId271" Type="http://schemas.openxmlformats.org/officeDocument/2006/relationships/tags" Target="../tags/tag753.xml"/><Relationship Id="rId276" Type="http://schemas.openxmlformats.org/officeDocument/2006/relationships/tags" Target="../tags/tag758.xml"/><Relationship Id="rId24" Type="http://schemas.openxmlformats.org/officeDocument/2006/relationships/tags" Target="../tags/tag506.xml"/><Relationship Id="rId40" Type="http://schemas.openxmlformats.org/officeDocument/2006/relationships/tags" Target="../tags/tag522.xml"/><Relationship Id="rId45" Type="http://schemas.openxmlformats.org/officeDocument/2006/relationships/tags" Target="../tags/tag527.xml"/><Relationship Id="rId66" Type="http://schemas.openxmlformats.org/officeDocument/2006/relationships/tags" Target="../tags/tag548.xml"/><Relationship Id="rId87" Type="http://schemas.openxmlformats.org/officeDocument/2006/relationships/tags" Target="../tags/tag569.xml"/><Relationship Id="rId110" Type="http://schemas.openxmlformats.org/officeDocument/2006/relationships/tags" Target="../tags/tag592.xml"/><Relationship Id="rId115" Type="http://schemas.openxmlformats.org/officeDocument/2006/relationships/tags" Target="../tags/tag597.xml"/><Relationship Id="rId131" Type="http://schemas.openxmlformats.org/officeDocument/2006/relationships/tags" Target="../tags/tag613.xml"/><Relationship Id="rId136" Type="http://schemas.openxmlformats.org/officeDocument/2006/relationships/tags" Target="../tags/tag618.xml"/><Relationship Id="rId157" Type="http://schemas.openxmlformats.org/officeDocument/2006/relationships/tags" Target="../tags/tag639.xml"/><Relationship Id="rId178" Type="http://schemas.openxmlformats.org/officeDocument/2006/relationships/tags" Target="../tags/tag660.xml"/><Relationship Id="rId61" Type="http://schemas.openxmlformats.org/officeDocument/2006/relationships/tags" Target="../tags/tag543.xml"/><Relationship Id="rId82" Type="http://schemas.openxmlformats.org/officeDocument/2006/relationships/tags" Target="../tags/tag564.xml"/><Relationship Id="rId152" Type="http://schemas.openxmlformats.org/officeDocument/2006/relationships/tags" Target="../tags/tag634.xml"/><Relationship Id="rId173" Type="http://schemas.openxmlformats.org/officeDocument/2006/relationships/tags" Target="../tags/tag655.xml"/><Relationship Id="rId194" Type="http://schemas.openxmlformats.org/officeDocument/2006/relationships/tags" Target="../tags/tag676.xml"/><Relationship Id="rId199" Type="http://schemas.openxmlformats.org/officeDocument/2006/relationships/tags" Target="../tags/tag681.xml"/><Relationship Id="rId203" Type="http://schemas.openxmlformats.org/officeDocument/2006/relationships/tags" Target="../tags/tag685.xml"/><Relationship Id="rId208" Type="http://schemas.openxmlformats.org/officeDocument/2006/relationships/tags" Target="../tags/tag690.xml"/><Relationship Id="rId229" Type="http://schemas.openxmlformats.org/officeDocument/2006/relationships/tags" Target="../tags/tag711.xml"/><Relationship Id="rId19" Type="http://schemas.openxmlformats.org/officeDocument/2006/relationships/tags" Target="../tags/tag501.xml"/><Relationship Id="rId224" Type="http://schemas.openxmlformats.org/officeDocument/2006/relationships/tags" Target="../tags/tag706.xml"/><Relationship Id="rId240" Type="http://schemas.openxmlformats.org/officeDocument/2006/relationships/tags" Target="../tags/tag722.xml"/><Relationship Id="rId245" Type="http://schemas.openxmlformats.org/officeDocument/2006/relationships/tags" Target="../tags/tag727.xml"/><Relationship Id="rId261" Type="http://schemas.openxmlformats.org/officeDocument/2006/relationships/tags" Target="../tags/tag743.xml"/><Relationship Id="rId266" Type="http://schemas.openxmlformats.org/officeDocument/2006/relationships/tags" Target="../tags/tag748.xml"/><Relationship Id="rId14" Type="http://schemas.openxmlformats.org/officeDocument/2006/relationships/tags" Target="../tags/tag496.xml"/><Relationship Id="rId30" Type="http://schemas.openxmlformats.org/officeDocument/2006/relationships/tags" Target="../tags/tag512.xml"/><Relationship Id="rId35" Type="http://schemas.openxmlformats.org/officeDocument/2006/relationships/tags" Target="../tags/tag517.xml"/><Relationship Id="rId56" Type="http://schemas.openxmlformats.org/officeDocument/2006/relationships/tags" Target="../tags/tag538.xml"/><Relationship Id="rId77" Type="http://schemas.openxmlformats.org/officeDocument/2006/relationships/tags" Target="../tags/tag559.xml"/><Relationship Id="rId100" Type="http://schemas.openxmlformats.org/officeDocument/2006/relationships/tags" Target="../tags/tag582.xml"/><Relationship Id="rId105" Type="http://schemas.openxmlformats.org/officeDocument/2006/relationships/tags" Target="../tags/tag587.xml"/><Relationship Id="rId126" Type="http://schemas.openxmlformats.org/officeDocument/2006/relationships/tags" Target="../tags/tag608.xml"/><Relationship Id="rId147" Type="http://schemas.openxmlformats.org/officeDocument/2006/relationships/tags" Target="../tags/tag629.xml"/><Relationship Id="rId168" Type="http://schemas.openxmlformats.org/officeDocument/2006/relationships/tags" Target="../tags/tag650.xml"/><Relationship Id="rId282" Type="http://schemas.openxmlformats.org/officeDocument/2006/relationships/tags" Target="../tags/tag764.xml"/><Relationship Id="rId8" Type="http://schemas.openxmlformats.org/officeDocument/2006/relationships/tags" Target="../tags/tag490.xml"/><Relationship Id="rId51" Type="http://schemas.openxmlformats.org/officeDocument/2006/relationships/tags" Target="../tags/tag533.xml"/><Relationship Id="rId72" Type="http://schemas.openxmlformats.org/officeDocument/2006/relationships/tags" Target="../tags/tag554.xml"/><Relationship Id="rId93" Type="http://schemas.openxmlformats.org/officeDocument/2006/relationships/tags" Target="../tags/tag575.xml"/><Relationship Id="rId98" Type="http://schemas.openxmlformats.org/officeDocument/2006/relationships/tags" Target="../tags/tag580.xml"/><Relationship Id="rId121" Type="http://schemas.openxmlformats.org/officeDocument/2006/relationships/tags" Target="../tags/tag603.xml"/><Relationship Id="rId142" Type="http://schemas.openxmlformats.org/officeDocument/2006/relationships/tags" Target="../tags/tag624.xml"/><Relationship Id="rId163" Type="http://schemas.openxmlformats.org/officeDocument/2006/relationships/tags" Target="../tags/tag645.xml"/><Relationship Id="rId184" Type="http://schemas.openxmlformats.org/officeDocument/2006/relationships/tags" Target="../tags/tag666.xml"/><Relationship Id="rId189" Type="http://schemas.openxmlformats.org/officeDocument/2006/relationships/tags" Target="../tags/tag671.xml"/><Relationship Id="rId219" Type="http://schemas.openxmlformats.org/officeDocument/2006/relationships/tags" Target="../tags/tag701.xml"/><Relationship Id="rId3" Type="http://schemas.openxmlformats.org/officeDocument/2006/relationships/tags" Target="../tags/tag485.xml"/><Relationship Id="rId214" Type="http://schemas.openxmlformats.org/officeDocument/2006/relationships/tags" Target="../tags/tag696.xml"/><Relationship Id="rId230" Type="http://schemas.openxmlformats.org/officeDocument/2006/relationships/tags" Target="../tags/tag712.xml"/><Relationship Id="rId235" Type="http://schemas.openxmlformats.org/officeDocument/2006/relationships/tags" Target="../tags/tag717.xml"/><Relationship Id="rId251" Type="http://schemas.openxmlformats.org/officeDocument/2006/relationships/tags" Target="../tags/tag733.xml"/><Relationship Id="rId256" Type="http://schemas.openxmlformats.org/officeDocument/2006/relationships/tags" Target="../tags/tag738.xml"/><Relationship Id="rId277" Type="http://schemas.openxmlformats.org/officeDocument/2006/relationships/tags" Target="../tags/tag759.xml"/><Relationship Id="rId25" Type="http://schemas.openxmlformats.org/officeDocument/2006/relationships/tags" Target="../tags/tag507.xml"/><Relationship Id="rId46" Type="http://schemas.openxmlformats.org/officeDocument/2006/relationships/tags" Target="../tags/tag528.xml"/><Relationship Id="rId67" Type="http://schemas.openxmlformats.org/officeDocument/2006/relationships/tags" Target="../tags/tag549.xml"/><Relationship Id="rId116" Type="http://schemas.openxmlformats.org/officeDocument/2006/relationships/tags" Target="../tags/tag598.xml"/><Relationship Id="rId137" Type="http://schemas.openxmlformats.org/officeDocument/2006/relationships/tags" Target="../tags/tag619.xml"/><Relationship Id="rId158" Type="http://schemas.openxmlformats.org/officeDocument/2006/relationships/tags" Target="../tags/tag640.xml"/><Relationship Id="rId272" Type="http://schemas.openxmlformats.org/officeDocument/2006/relationships/tags" Target="../tags/tag754.xml"/><Relationship Id="rId20" Type="http://schemas.openxmlformats.org/officeDocument/2006/relationships/tags" Target="../tags/tag502.xml"/><Relationship Id="rId41" Type="http://schemas.openxmlformats.org/officeDocument/2006/relationships/tags" Target="../tags/tag523.xml"/><Relationship Id="rId62" Type="http://schemas.openxmlformats.org/officeDocument/2006/relationships/tags" Target="../tags/tag544.xml"/><Relationship Id="rId83" Type="http://schemas.openxmlformats.org/officeDocument/2006/relationships/tags" Target="../tags/tag565.xml"/><Relationship Id="rId88" Type="http://schemas.openxmlformats.org/officeDocument/2006/relationships/tags" Target="../tags/tag570.xml"/><Relationship Id="rId111" Type="http://schemas.openxmlformats.org/officeDocument/2006/relationships/tags" Target="../tags/tag593.xml"/><Relationship Id="rId132" Type="http://schemas.openxmlformats.org/officeDocument/2006/relationships/tags" Target="../tags/tag614.xml"/><Relationship Id="rId153" Type="http://schemas.openxmlformats.org/officeDocument/2006/relationships/tags" Target="../tags/tag635.xml"/><Relationship Id="rId174" Type="http://schemas.openxmlformats.org/officeDocument/2006/relationships/tags" Target="../tags/tag656.xml"/><Relationship Id="rId179" Type="http://schemas.openxmlformats.org/officeDocument/2006/relationships/tags" Target="../tags/tag661.xml"/><Relationship Id="rId195" Type="http://schemas.openxmlformats.org/officeDocument/2006/relationships/tags" Target="../tags/tag677.xml"/><Relationship Id="rId209" Type="http://schemas.openxmlformats.org/officeDocument/2006/relationships/tags" Target="../tags/tag691.xml"/><Relationship Id="rId190" Type="http://schemas.openxmlformats.org/officeDocument/2006/relationships/tags" Target="../tags/tag672.xml"/><Relationship Id="rId204" Type="http://schemas.openxmlformats.org/officeDocument/2006/relationships/tags" Target="../tags/tag686.xml"/><Relationship Id="rId220" Type="http://schemas.openxmlformats.org/officeDocument/2006/relationships/tags" Target="../tags/tag702.xml"/><Relationship Id="rId225" Type="http://schemas.openxmlformats.org/officeDocument/2006/relationships/tags" Target="../tags/tag707.xml"/><Relationship Id="rId241" Type="http://schemas.openxmlformats.org/officeDocument/2006/relationships/tags" Target="../tags/tag723.xml"/><Relationship Id="rId246" Type="http://schemas.openxmlformats.org/officeDocument/2006/relationships/tags" Target="../tags/tag728.xml"/><Relationship Id="rId267" Type="http://schemas.openxmlformats.org/officeDocument/2006/relationships/tags" Target="../tags/tag749.xml"/><Relationship Id="rId15" Type="http://schemas.openxmlformats.org/officeDocument/2006/relationships/tags" Target="../tags/tag497.xml"/><Relationship Id="rId36" Type="http://schemas.openxmlformats.org/officeDocument/2006/relationships/tags" Target="../tags/tag518.xml"/><Relationship Id="rId57" Type="http://schemas.openxmlformats.org/officeDocument/2006/relationships/tags" Target="../tags/tag539.xml"/><Relationship Id="rId106" Type="http://schemas.openxmlformats.org/officeDocument/2006/relationships/tags" Target="../tags/tag588.xml"/><Relationship Id="rId127" Type="http://schemas.openxmlformats.org/officeDocument/2006/relationships/tags" Target="../tags/tag609.xml"/><Relationship Id="rId262" Type="http://schemas.openxmlformats.org/officeDocument/2006/relationships/tags" Target="../tags/tag744.xml"/><Relationship Id="rId283" Type="http://schemas.openxmlformats.org/officeDocument/2006/relationships/tags" Target="../tags/tag765.xml"/><Relationship Id="rId10" Type="http://schemas.openxmlformats.org/officeDocument/2006/relationships/tags" Target="../tags/tag492.xml"/><Relationship Id="rId31" Type="http://schemas.openxmlformats.org/officeDocument/2006/relationships/tags" Target="../tags/tag513.xml"/><Relationship Id="rId52" Type="http://schemas.openxmlformats.org/officeDocument/2006/relationships/tags" Target="../tags/tag534.xml"/><Relationship Id="rId73" Type="http://schemas.openxmlformats.org/officeDocument/2006/relationships/tags" Target="../tags/tag555.xml"/><Relationship Id="rId78" Type="http://schemas.openxmlformats.org/officeDocument/2006/relationships/tags" Target="../tags/tag560.xml"/><Relationship Id="rId94" Type="http://schemas.openxmlformats.org/officeDocument/2006/relationships/tags" Target="../tags/tag576.xml"/><Relationship Id="rId99" Type="http://schemas.openxmlformats.org/officeDocument/2006/relationships/tags" Target="../tags/tag581.xml"/><Relationship Id="rId101" Type="http://schemas.openxmlformats.org/officeDocument/2006/relationships/tags" Target="../tags/tag583.xml"/><Relationship Id="rId122" Type="http://schemas.openxmlformats.org/officeDocument/2006/relationships/tags" Target="../tags/tag604.xml"/><Relationship Id="rId143" Type="http://schemas.openxmlformats.org/officeDocument/2006/relationships/tags" Target="../tags/tag625.xml"/><Relationship Id="rId148" Type="http://schemas.openxmlformats.org/officeDocument/2006/relationships/tags" Target="../tags/tag630.xml"/><Relationship Id="rId164" Type="http://schemas.openxmlformats.org/officeDocument/2006/relationships/tags" Target="../tags/tag646.xml"/><Relationship Id="rId169" Type="http://schemas.openxmlformats.org/officeDocument/2006/relationships/tags" Target="../tags/tag651.xml"/><Relationship Id="rId185" Type="http://schemas.openxmlformats.org/officeDocument/2006/relationships/tags" Target="../tags/tag667.xml"/><Relationship Id="rId4" Type="http://schemas.openxmlformats.org/officeDocument/2006/relationships/tags" Target="../tags/tag486.xml"/><Relationship Id="rId9" Type="http://schemas.openxmlformats.org/officeDocument/2006/relationships/tags" Target="../tags/tag491.xml"/><Relationship Id="rId180" Type="http://schemas.openxmlformats.org/officeDocument/2006/relationships/tags" Target="../tags/tag662.xml"/><Relationship Id="rId210" Type="http://schemas.openxmlformats.org/officeDocument/2006/relationships/tags" Target="../tags/tag692.xml"/><Relationship Id="rId215" Type="http://schemas.openxmlformats.org/officeDocument/2006/relationships/tags" Target="../tags/tag697.xml"/><Relationship Id="rId236" Type="http://schemas.openxmlformats.org/officeDocument/2006/relationships/tags" Target="../tags/tag718.xml"/><Relationship Id="rId257" Type="http://schemas.openxmlformats.org/officeDocument/2006/relationships/tags" Target="../tags/tag739.xml"/><Relationship Id="rId278" Type="http://schemas.openxmlformats.org/officeDocument/2006/relationships/tags" Target="../tags/tag760.xml"/><Relationship Id="rId26" Type="http://schemas.openxmlformats.org/officeDocument/2006/relationships/tags" Target="../tags/tag508.xml"/><Relationship Id="rId231" Type="http://schemas.openxmlformats.org/officeDocument/2006/relationships/tags" Target="../tags/tag713.xml"/><Relationship Id="rId252" Type="http://schemas.openxmlformats.org/officeDocument/2006/relationships/tags" Target="../tags/tag734.xml"/><Relationship Id="rId273" Type="http://schemas.openxmlformats.org/officeDocument/2006/relationships/tags" Target="../tags/tag755.xml"/><Relationship Id="rId47" Type="http://schemas.openxmlformats.org/officeDocument/2006/relationships/tags" Target="../tags/tag529.xml"/><Relationship Id="rId68" Type="http://schemas.openxmlformats.org/officeDocument/2006/relationships/tags" Target="../tags/tag550.xml"/><Relationship Id="rId89" Type="http://schemas.openxmlformats.org/officeDocument/2006/relationships/tags" Target="../tags/tag571.xml"/><Relationship Id="rId112" Type="http://schemas.openxmlformats.org/officeDocument/2006/relationships/tags" Target="../tags/tag594.xml"/><Relationship Id="rId133" Type="http://schemas.openxmlformats.org/officeDocument/2006/relationships/tags" Target="../tags/tag615.xml"/><Relationship Id="rId154" Type="http://schemas.openxmlformats.org/officeDocument/2006/relationships/tags" Target="../tags/tag636.xml"/><Relationship Id="rId175" Type="http://schemas.openxmlformats.org/officeDocument/2006/relationships/tags" Target="../tags/tag657.xml"/><Relationship Id="rId196" Type="http://schemas.openxmlformats.org/officeDocument/2006/relationships/tags" Target="../tags/tag678.xml"/><Relationship Id="rId200" Type="http://schemas.openxmlformats.org/officeDocument/2006/relationships/tags" Target="../tags/tag682.xml"/><Relationship Id="rId16" Type="http://schemas.openxmlformats.org/officeDocument/2006/relationships/tags" Target="../tags/tag498.xml"/><Relationship Id="rId221" Type="http://schemas.openxmlformats.org/officeDocument/2006/relationships/tags" Target="../tags/tag703.xml"/><Relationship Id="rId242" Type="http://schemas.openxmlformats.org/officeDocument/2006/relationships/tags" Target="../tags/tag724.xml"/><Relationship Id="rId263" Type="http://schemas.openxmlformats.org/officeDocument/2006/relationships/tags" Target="../tags/tag745.xml"/><Relationship Id="rId284" Type="http://schemas.openxmlformats.org/officeDocument/2006/relationships/tags" Target="../tags/tag766.xml"/><Relationship Id="rId37" Type="http://schemas.openxmlformats.org/officeDocument/2006/relationships/tags" Target="../tags/tag519.xml"/><Relationship Id="rId58" Type="http://schemas.openxmlformats.org/officeDocument/2006/relationships/tags" Target="../tags/tag540.xml"/><Relationship Id="rId79" Type="http://schemas.openxmlformats.org/officeDocument/2006/relationships/tags" Target="../tags/tag561.xml"/><Relationship Id="rId102" Type="http://schemas.openxmlformats.org/officeDocument/2006/relationships/tags" Target="../tags/tag584.xml"/><Relationship Id="rId123" Type="http://schemas.openxmlformats.org/officeDocument/2006/relationships/tags" Target="../tags/tag605.xml"/><Relationship Id="rId144" Type="http://schemas.openxmlformats.org/officeDocument/2006/relationships/tags" Target="../tags/tag626.xml"/><Relationship Id="rId90" Type="http://schemas.openxmlformats.org/officeDocument/2006/relationships/tags" Target="../tags/tag572.xml"/><Relationship Id="rId165" Type="http://schemas.openxmlformats.org/officeDocument/2006/relationships/tags" Target="../tags/tag647.xml"/><Relationship Id="rId186" Type="http://schemas.openxmlformats.org/officeDocument/2006/relationships/tags" Target="../tags/tag668.xml"/><Relationship Id="rId211" Type="http://schemas.openxmlformats.org/officeDocument/2006/relationships/tags" Target="../tags/tag693.xml"/><Relationship Id="rId232" Type="http://schemas.openxmlformats.org/officeDocument/2006/relationships/tags" Target="../tags/tag714.xml"/><Relationship Id="rId253" Type="http://schemas.openxmlformats.org/officeDocument/2006/relationships/tags" Target="../tags/tag735.xml"/><Relationship Id="rId274" Type="http://schemas.openxmlformats.org/officeDocument/2006/relationships/tags" Target="../tags/tag756.xml"/><Relationship Id="rId27" Type="http://schemas.openxmlformats.org/officeDocument/2006/relationships/tags" Target="../tags/tag509.xml"/><Relationship Id="rId48" Type="http://schemas.openxmlformats.org/officeDocument/2006/relationships/tags" Target="../tags/tag530.xml"/><Relationship Id="rId69" Type="http://schemas.openxmlformats.org/officeDocument/2006/relationships/tags" Target="../tags/tag551.xml"/><Relationship Id="rId113" Type="http://schemas.openxmlformats.org/officeDocument/2006/relationships/tags" Target="../tags/tag595.xml"/><Relationship Id="rId134" Type="http://schemas.openxmlformats.org/officeDocument/2006/relationships/tags" Target="../tags/tag616.xml"/><Relationship Id="rId80" Type="http://schemas.openxmlformats.org/officeDocument/2006/relationships/tags" Target="../tags/tag562.xml"/><Relationship Id="rId155" Type="http://schemas.openxmlformats.org/officeDocument/2006/relationships/tags" Target="../tags/tag637.xml"/><Relationship Id="rId176" Type="http://schemas.openxmlformats.org/officeDocument/2006/relationships/tags" Target="../tags/tag658.xml"/><Relationship Id="rId197" Type="http://schemas.openxmlformats.org/officeDocument/2006/relationships/tags" Target="../tags/tag679.xml"/><Relationship Id="rId201" Type="http://schemas.openxmlformats.org/officeDocument/2006/relationships/tags" Target="../tags/tag683.xml"/><Relationship Id="rId222" Type="http://schemas.openxmlformats.org/officeDocument/2006/relationships/tags" Target="../tags/tag704.xml"/><Relationship Id="rId243" Type="http://schemas.openxmlformats.org/officeDocument/2006/relationships/tags" Target="../tags/tag725.xml"/><Relationship Id="rId264" Type="http://schemas.openxmlformats.org/officeDocument/2006/relationships/tags" Target="../tags/tag746.xml"/><Relationship Id="rId285" Type="http://schemas.openxmlformats.org/officeDocument/2006/relationships/tags" Target="../tags/tag767.xml"/><Relationship Id="rId17" Type="http://schemas.openxmlformats.org/officeDocument/2006/relationships/tags" Target="../tags/tag499.xml"/><Relationship Id="rId38" Type="http://schemas.openxmlformats.org/officeDocument/2006/relationships/tags" Target="../tags/tag520.xml"/><Relationship Id="rId59" Type="http://schemas.openxmlformats.org/officeDocument/2006/relationships/tags" Target="../tags/tag541.xml"/><Relationship Id="rId103" Type="http://schemas.openxmlformats.org/officeDocument/2006/relationships/tags" Target="../tags/tag585.xml"/><Relationship Id="rId124" Type="http://schemas.openxmlformats.org/officeDocument/2006/relationships/tags" Target="../tags/tag606.xml"/><Relationship Id="rId70" Type="http://schemas.openxmlformats.org/officeDocument/2006/relationships/tags" Target="../tags/tag552.xml"/><Relationship Id="rId91" Type="http://schemas.openxmlformats.org/officeDocument/2006/relationships/tags" Target="../tags/tag573.xml"/><Relationship Id="rId145" Type="http://schemas.openxmlformats.org/officeDocument/2006/relationships/tags" Target="../tags/tag627.xml"/><Relationship Id="rId166" Type="http://schemas.openxmlformats.org/officeDocument/2006/relationships/tags" Target="../tags/tag648.xml"/><Relationship Id="rId187" Type="http://schemas.openxmlformats.org/officeDocument/2006/relationships/tags" Target="../tags/tag669.xml"/><Relationship Id="rId1" Type="http://schemas.openxmlformats.org/officeDocument/2006/relationships/tags" Target="../tags/tag483.xml"/><Relationship Id="rId212" Type="http://schemas.openxmlformats.org/officeDocument/2006/relationships/tags" Target="../tags/tag694.xml"/><Relationship Id="rId233" Type="http://schemas.openxmlformats.org/officeDocument/2006/relationships/tags" Target="../tags/tag715.xml"/><Relationship Id="rId254" Type="http://schemas.openxmlformats.org/officeDocument/2006/relationships/tags" Target="../tags/tag736.xml"/><Relationship Id="rId28" Type="http://schemas.openxmlformats.org/officeDocument/2006/relationships/tags" Target="../tags/tag510.xml"/><Relationship Id="rId49" Type="http://schemas.openxmlformats.org/officeDocument/2006/relationships/tags" Target="../tags/tag531.xml"/><Relationship Id="rId114" Type="http://schemas.openxmlformats.org/officeDocument/2006/relationships/tags" Target="../tags/tag596.xml"/><Relationship Id="rId275" Type="http://schemas.openxmlformats.org/officeDocument/2006/relationships/tags" Target="../tags/tag757.xml"/><Relationship Id="rId60" Type="http://schemas.openxmlformats.org/officeDocument/2006/relationships/tags" Target="../tags/tag542.xml"/><Relationship Id="rId81" Type="http://schemas.openxmlformats.org/officeDocument/2006/relationships/tags" Target="../tags/tag563.xml"/><Relationship Id="rId135" Type="http://schemas.openxmlformats.org/officeDocument/2006/relationships/tags" Target="../tags/tag617.xml"/><Relationship Id="rId156" Type="http://schemas.openxmlformats.org/officeDocument/2006/relationships/tags" Target="../tags/tag638.xml"/><Relationship Id="rId177" Type="http://schemas.openxmlformats.org/officeDocument/2006/relationships/tags" Target="../tags/tag659.xml"/><Relationship Id="rId198" Type="http://schemas.openxmlformats.org/officeDocument/2006/relationships/tags" Target="../tags/tag680.xml"/><Relationship Id="rId202" Type="http://schemas.openxmlformats.org/officeDocument/2006/relationships/tags" Target="../tags/tag684.xml"/><Relationship Id="rId223" Type="http://schemas.openxmlformats.org/officeDocument/2006/relationships/tags" Target="../tags/tag705.xml"/><Relationship Id="rId244" Type="http://schemas.openxmlformats.org/officeDocument/2006/relationships/tags" Target="../tags/tag726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793.xml"/><Relationship Id="rId117" Type="http://schemas.openxmlformats.org/officeDocument/2006/relationships/tags" Target="../tags/tag884.xml"/><Relationship Id="rId21" Type="http://schemas.openxmlformats.org/officeDocument/2006/relationships/tags" Target="../tags/tag788.xml"/><Relationship Id="rId42" Type="http://schemas.openxmlformats.org/officeDocument/2006/relationships/tags" Target="../tags/tag809.xml"/><Relationship Id="rId47" Type="http://schemas.openxmlformats.org/officeDocument/2006/relationships/tags" Target="../tags/tag814.xml"/><Relationship Id="rId63" Type="http://schemas.openxmlformats.org/officeDocument/2006/relationships/tags" Target="../tags/tag830.xml"/><Relationship Id="rId68" Type="http://schemas.openxmlformats.org/officeDocument/2006/relationships/tags" Target="../tags/tag835.xml"/><Relationship Id="rId84" Type="http://schemas.openxmlformats.org/officeDocument/2006/relationships/tags" Target="../tags/tag851.xml"/><Relationship Id="rId89" Type="http://schemas.openxmlformats.org/officeDocument/2006/relationships/tags" Target="../tags/tag856.xml"/><Relationship Id="rId112" Type="http://schemas.openxmlformats.org/officeDocument/2006/relationships/tags" Target="../tags/tag879.xml"/><Relationship Id="rId133" Type="http://schemas.openxmlformats.org/officeDocument/2006/relationships/tags" Target="../tags/tag900.xml"/><Relationship Id="rId138" Type="http://schemas.openxmlformats.org/officeDocument/2006/relationships/tags" Target="../tags/tag905.xml"/><Relationship Id="rId154" Type="http://schemas.openxmlformats.org/officeDocument/2006/relationships/tags" Target="../tags/tag921.xml"/><Relationship Id="rId159" Type="http://schemas.openxmlformats.org/officeDocument/2006/relationships/tags" Target="../tags/tag926.xml"/><Relationship Id="rId16" Type="http://schemas.openxmlformats.org/officeDocument/2006/relationships/tags" Target="../tags/tag783.xml"/><Relationship Id="rId107" Type="http://schemas.openxmlformats.org/officeDocument/2006/relationships/tags" Target="../tags/tag874.xml"/><Relationship Id="rId11" Type="http://schemas.openxmlformats.org/officeDocument/2006/relationships/tags" Target="../tags/tag778.xml"/><Relationship Id="rId32" Type="http://schemas.openxmlformats.org/officeDocument/2006/relationships/tags" Target="../tags/tag799.xml"/><Relationship Id="rId37" Type="http://schemas.openxmlformats.org/officeDocument/2006/relationships/tags" Target="../tags/tag804.xml"/><Relationship Id="rId53" Type="http://schemas.openxmlformats.org/officeDocument/2006/relationships/tags" Target="../tags/tag820.xml"/><Relationship Id="rId58" Type="http://schemas.openxmlformats.org/officeDocument/2006/relationships/tags" Target="../tags/tag825.xml"/><Relationship Id="rId74" Type="http://schemas.openxmlformats.org/officeDocument/2006/relationships/tags" Target="../tags/tag841.xml"/><Relationship Id="rId79" Type="http://schemas.openxmlformats.org/officeDocument/2006/relationships/tags" Target="../tags/tag846.xml"/><Relationship Id="rId102" Type="http://schemas.openxmlformats.org/officeDocument/2006/relationships/tags" Target="../tags/tag869.xml"/><Relationship Id="rId123" Type="http://schemas.openxmlformats.org/officeDocument/2006/relationships/tags" Target="../tags/tag890.xml"/><Relationship Id="rId128" Type="http://schemas.openxmlformats.org/officeDocument/2006/relationships/tags" Target="../tags/tag895.xml"/><Relationship Id="rId144" Type="http://schemas.openxmlformats.org/officeDocument/2006/relationships/tags" Target="../tags/tag911.xml"/><Relationship Id="rId149" Type="http://schemas.openxmlformats.org/officeDocument/2006/relationships/tags" Target="../tags/tag916.xml"/><Relationship Id="rId5" Type="http://schemas.openxmlformats.org/officeDocument/2006/relationships/tags" Target="../tags/tag772.xml"/><Relationship Id="rId90" Type="http://schemas.openxmlformats.org/officeDocument/2006/relationships/tags" Target="../tags/tag857.xml"/><Relationship Id="rId95" Type="http://schemas.openxmlformats.org/officeDocument/2006/relationships/tags" Target="../tags/tag862.xml"/><Relationship Id="rId160" Type="http://schemas.openxmlformats.org/officeDocument/2006/relationships/tags" Target="../tags/tag927.xml"/><Relationship Id="rId22" Type="http://schemas.openxmlformats.org/officeDocument/2006/relationships/tags" Target="../tags/tag789.xml"/><Relationship Id="rId27" Type="http://schemas.openxmlformats.org/officeDocument/2006/relationships/tags" Target="../tags/tag794.xml"/><Relationship Id="rId43" Type="http://schemas.openxmlformats.org/officeDocument/2006/relationships/tags" Target="../tags/tag810.xml"/><Relationship Id="rId48" Type="http://schemas.openxmlformats.org/officeDocument/2006/relationships/tags" Target="../tags/tag815.xml"/><Relationship Id="rId64" Type="http://schemas.openxmlformats.org/officeDocument/2006/relationships/tags" Target="../tags/tag831.xml"/><Relationship Id="rId69" Type="http://schemas.openxmlformats.org/officeDocument/2006/relationships/tags" Target="../tags/tag836.xml"/><Relationship Id="rId113" Type="http://schemas.openxmlformats.org/officeDocument/2006/relationships/tags" Target="../tags/tag880.xml"/><Relationship Id="rId118" Type="http://schemas.openxmlformats.org/officeDocument/2006/relationships/tags" Target="../tags/tag885.xml"/><Relationship Id="rId134" Type="http://schemas.openxmlformats.org/officeDocument/2006/relationships/tags" Target="../tags/tag901.xml"/><Relationship Id="rId139" Type="http://schemas.openxmlformats.org/officeDocument/2006/relationships/tags" Target="../tags/tag906.xml"/><Relationship Id="rId80" Type="http://schemas.openxmlformats.org/officeDocument/2006/relationships/tags" Target="../tags/tag847.xml"/><Relationship Id="rId85" Type="http://schemas.openxmlformats.org/officeDocument/2006/relationships/tags" Target="../tags/tag852.xml"/><Relationship Id="rId150" Type="http://schemas.openxmlformats.org/officeDocument/2006/relationships/tags" Target="../tags/tag917.xml"/><Relationship Id="rId155" Type="http://schemas.openxmlformats.org/officeDocument/2006/relationships/tags" Target="../tags/tag922.xml"/><Relationship Id="rId12" Type="http://schemas.openxmlformats.org/officeDocument/2006/relationships/tags" Target="../tags/tag779.xml"/><Relationship Id="rId17" Type="http://schemas.openxmlformats.org/officeDocument/2006/relationships/tags" Target="../tags/tag784.xml"/><Relationship Id="rId33" Type="http://schemas.openxmlformats.org/officeDocument/2006/relationships/tags" Target="../tags/tag800.xml"/><Relationship Id="rId38" Type="http://schemas.openxmlformats.org/officeDocument/2006/relationships/tags" Target="../tags/tag805.xml"/><Relationship Id="rId59" Type="http://schemas.openxmlformats.org/officeDocument/2006/relationships/tags" Target="../tags/tag826.xml"/><Relationship Id="rId103" Type="http://schemas.openxmlformats.org/officeDocument/2006/relationships/tags" Target="../tags/tag870.xml"/><Relationship Id="rId108" Type="http://schemas.openxmlformats.org/officeDocument/2006/relationships/tags" Target="../tags/tag875.xml"/><Relationship Id="rId124" Type="http://schemas.openxmlformats.org/officeDocument/2006/relationships/tags" Target="../tags/tag891.xml"/><Relationship Id="rId129" Type="http://schemas.openxmlformats.org/officeDocument/2006/relationships/tags" Target="../tags/tag896.xml"/><Relationship Id="rId20" Type="http://schemas.openxmlformats.org/officeDocument/2006/relationships/tags" Target="../tags/tag787.xml"/><Relationship Id="rId41" Type="http://schemas.openxmlformats.org/officeDocument/2006/relationships/tags" Target="../tags/tag808.xml"/><Relationship Id="rId54" Type="http://schemas.openxmlformats.org/officeDocument/2006/relationships/tags" Target="../tags/tag821.xml"/><Relationship Id="rId62" Type="http://schemas.openxmlformats.org/officeDocument/2006/relationships/tags" Target="../tags/tag829.xml"/><Relationship Id="rId70" Type="http://schemas.openxmlformats.org/officeDocument/2006/relationships/tags" Target="../tags/tag837.xml"/><Relationship Id="rId75" Type="http://schemas.openxmlformats.org/officeDocument/2006/relationships/tags" Target="../tags/tag842.xml"/><Relationship Id="rId83" Type="http://schemas.openxmlformats.org/officeDocument/2006/relationships/tags" Target="../tags/tag850.xml"/><Relationship Id="rId88" Type="http://schemas.openxmlformats.org/officeDocument/2006/relationships/tags" Target="../tags/tag855.xml"/><Relationship Id="rId91" Type="http://schemas.openxmlformats.org/officeDocument/2006/relationships/tags" Target="../tags/tag858.xml"/><Relationship Id="rId96" Type="http://schemas.openxmlformats.org/officeDocument/2006/relationships/tags" Target="../tags/tag863.xml"/><Relationship Id="rId111" Type="http://schemas.openxmlformats.org/officeDocument/2006/relationships/tags" Target="../tags/tag878.xml"/><Relationship Id="rId132" Type="http://schemas.openxmlformats.org/officeDocument/2006/relationships/tags" Target="../tags/tag899.xml"/><Relationship Id="rId140" Type="http://schemas.openxmlformats.org/officeDocument/2006/relationships/tags" Target="../tags/tag907.xml"/><Relationship Id="rId145" Type="http://schemas.openxmlformats.org/officeDocument/2006/relationships/tags" Target="../tags/tag912.xml"/><Relationship Id="rId153" Type="http://schemas.openxmlformats.org/officeDocument/2006/relationships/tags" Target="../tags/tag920.xml"/><Relationship Id="rId161" Type="http://schemas.openxmlformats.org/officeDocument/2006/relationships/tags" Target="../tags/tag928.xml"/><Relationship Id="rId1" Type="http://schemas.openxmlformats.org/officeDocument/2006/relationships/tags" Target="../tags/tag768.xml"/><Relationship Id="rId6" Type="http://schemas.openxmlformats.org/officeDocument/2006/relationships/tags" Target="../tags/tag773.xml"/><Relationship Id="rId15" Type="http://schemas.openxmlformats.org/officeDocument/2006/relationships/tags" Target="../tags/tag782.xml"/><Relationship Id="rId23" Type="http://schemas.openxmlformats.org/officeDocument/2006/relationships/tags" Target="../tags/tag790.xml"/><Relationship Id="rId28" Type="http://schemas.openxmlformats.org/officeDocument/2006/relationships/tags" Target="../tags/tag795.xml"/><Relationship Id="rId36" Type="http://schemas.openxmlformats.org/officeDocument/2006/relationships/tags" Target="../tags/tag803.xml"/><Relationship Id="rId49" Type="http://schemas.openxmlformats.org/officeDocument/2006/relationships/tags" Target="../tags/tag816.xml"/><Relationship Id="rId57" Type="http://schemas.openxmlformats.org/officeDocument/2006/relationships/tags" Target="../tags/tag824.xml"/><Relationship Id="rId106" Type="http://schemas.openxmlformats.org/officeDocument/2006/relationships/tags" Target="../tags/tag873.xml"/><Relationship Id="rId114" Type="http://schemas.openxmlformats.org/officeDocument/2006/relationships/tags" Target="../tags/tag881.xml"/><Relationship Id="rId119" Type="http://schemas.openxmlformats.org/officeDocument/2006/relationships/tags" Target="../tags/tag886.xml"/><Relationship Id="rId127" Type="http://schemas.openxmlformats.org/officeDocument/2006/relationships/tags" Target="../tags/tag894.xml"/><Relationship Id="rId10" Type="http://schemas.openxmlformats.org/officeDocument/2006/relationships/tags" Target="../tags/tag777.xml"/><Relationship Id="rId31" Type="http://schemas.openxmlformats.org/officeDocument/2006/relationships/tags" Target="../tags/tag798.xml"/><Relationship Id="rId44" Type="http://schemas.openxmlformats.org/officeDocument/2006/relationships/tags" Target="../tags/tag811.xml"/><Relationship Id="rId52" Type="http://schemas.openxmlformats.org/officeDocument/2006/relationships/tags" Target="../tags/tag819.xml"/><Relationship Id="rId60" Type="http://schemas.openxmlformats.org/officeDocument/2006/relationships/tags" Target="../tags/tag827.xml"/><Relationship Id="rId65" Type="http://schemas.openxmlformats.org/officeDocument/2006/relationships/tags" Target="../tags/tag832.xml"/><Relationship Id="rId73" Type="http://schemas.openxmlformats.org/officeDocument/2006/relationships/tags" Target="../tags/tag840.xml"/><Relationship Id="rId78" Type="http://schemas.openxmlformats.org/officeDocument/2006/relationships/tags" Target="../tags/tag845.xml"/><Relationship Id="rId81" Type="http://schemas.openxmlformats.org/officeDocument/2006/relationships/tags" Target="../tags/tag848.xml"/><Relationship Id="rId86" Type="http://schemas.openxmlformats.org/officeDocument/2006/relationships/tags" Target="../tags/tag853.xml"/><Relationship Id="rId94" Type="http://schemas.openxmlformats.org/officeDocument/2006/relationships/tags" Target="../tags/tag861.xml"/><Relationship Id="rId99" Type="http://schemas.openxmlformats.org/officeDocument/2006/relationships/tags" Target="../tags/tag866.xml"/><Relationship Id="rId101" Type="http://schemas.openxmlformats.org/officeDocument/2006/relationships/tags" Target="../tags/tag868.xml"/><Relationship Id="rId122" Type="http://schemas.openxmlformats.org/officeDocument/2006/relationships/tags" Target="../tags/tag889.xml"/><Relationship Id="rId130" Type="http://schemas.openxmlformats.org/officeDocument/2006/relationships/tags" Target="../tags/tag897.xml"/><Relationship Id="rId135" Type="http://schemas.openxmlformats.org/officeDocument/2006/relationships/tags" Target="../tags/tag902.xml"/><Relationship Id="rId143" Type="http://schemas.openxmlformats.org/officeDocument/2006/relationships/tags" Target="../tags/tag910.xml"/><Relationship Id="rId148" Type="http://schemas.openxmlformats.org/officeDocument/2006/relationships/tags" Target="../tags/tag915.xml"/><Relationship Id="rId151" Type="http://schemas.openxmlformats.org/officeDocument/2006/relationships/tags" Target="../tags/tag918.xml"/><Relationship Id="rId156" Type="http://schemas.openxmlformats.org/officeDocument/2006/relationships/tags" Target="../tags/tag923.xml"/><Relationship Id="rId4" Type="http://schemas.openxmlformats.org/officeDocument/2006/relationships/tags" Target="../tags/tag771.xml"/><Relationship Id="rId9" Type="http://schemas.openxmlformats.org/officeDocument/2006/relationships/tags" Target="../tags/tag776.xml"/><Relationship Id="rId13" Type="http://schemas.openxmlformats.org/officeDocument/2006/relationships/tags" Target="../tags/tag780.xml"/><Relationship Id="rId18" Type="http://schemas.openxmlformats.org/officeDocument/2006/relationships/tags" Target="../tags/tag785.xml"/><Relationship Id="rId39" Type="http://schemas.openxmlformats.org/officeDocument/2006/relationships/tags" Target="../tags/tag806.xml"/><Relationship Id="rId109" Type="http://schemas.openxmlformats.org/officeDocument/2006/relationships/tags" Target="../tags/tag876.xml"/><Relationship Id="rId34" Type="http://schemas.openxmlformats.org/officeDocument/2006/relationships/tags" Target="../tags/tag801.xml"/><Relationship Id="rId50" Type="http://schemas.openxmlformats.org/officeDocument/2006/relationships/tags" Target="../tags/tag817.xml"/><Relationship Id="rId55" Type="http://schemas.openxmlformats.org/officeDocument/2006/relationships/tags" Target="../tags/tag822.xml"/><Relationship Id="rId76" Type="http://schemas.openxmlformats.org/officeDocument/2006/relationships/tags" Target="../tags/tag843.xml"/><Relationship Id="rId97" Type="http://schemas.openxmlformats.org/officeDocument/2006/relationships/tags" Target="../tags/tag864.xml"/><Relationship Id="rId104" Type="http://schemas.openxmlformats.org/officeDocument/2006/relationships/tags" Target="../tags/tag871.xml"/><Relationship Id="rId120" Type="http://schemas.openxmlformats.org/officeDocument/2006/relationships/tags" Target="../tags/tag887.xml"/><Relationship Id="rId125" Type="http://schemas.openxmlformats.org/officeDocument/2006/relationships/tags" Target="../tags/tag892.xml"/><Relationship Id="rId141" Type="http://schemas.openxmlformats.org/officeDocument/2006/relationships/tags" Target="../tags/tag908.xml"/><Relationship Id="rId146" Type="http://schemas.openxmlformats.org/officeDocument/2006/relationships/tags" Target="../tags/tag913.xml"/><Relationship Id="rId7" Type="http://schemas.openxmlformats.org/officeDocument/2006/relationships/tags" Target="../tags/tag774.xml"/><Relationship Id="rId71" Type="http://schemas.openxmlformats.org/officeDocument/2006/relationships/tags" Target="../tags/tag838.xml"/><Relationship Id="rId92" Type="http://schemas.openxmlformats.org/officeDocument/2006/relationships/tags" Target="../tags/tag859.xml"/><Relationship Id="rId162" Type="http://schemas.openxmlformats.org/officeDocument/2006/relationships/slideLayout" Target="../slideLayouts/slideLayout2.xml"/><Relationship Id="rId2" Type="http://schemas.openxmlformats.org/officeDocument/2006/relationships/tags" Target="../tags/tag769.xml"/><Relationship Id="rId29" Type="http://schemas.openxmlformats.org/officeDocument/2006/relationships/tags" Target="../tags/tag796.xml"/><Relationship Id="rId24" Type="http://schemas.openxmlformats.org/officeDocument/2006/relationships/tags" Target="../tags/tag791.xml"/><Relationship Id="rId40" Type="http://schemas.openxmlformats.org/officeDocument/2006/relationships/tags" Target="../tags/tag807.xml"/><Relationship Id="rId45" Type="http://schemas.openxmlformats.org/officeDocument/2006/relationships/tags" Target="../tags/tag812.xml"/><Relationship Id="rId66" Type="http://schemas.openxmlformats.org/officeDocument/2006/relationships/tags" Target="../tags/tag833.xml"/><Relationship Id="rId87" Type="http://schemas.openxmlformats.org/officeDocument/2006/relationships/tags" Target="../tags/tag854.xml"/><Relationship Id="rId110" Type="http://schemas.openxmlformats.org/officeDocument/2006/relationships/tags" Target="../tags/tag877.xml"/><Relationship Id="rId115" Type="http://schemas.openxmlformats.org/officeDocument/2006/relationships/tags" Target="../tags/tag882.xml"/><Relationship Id="rId131" Type="http://schemas.openxmlformats.org/officeDocument/2006/relationships/tags" Target="../tags/tag898.xml"/><Relationship Id="rId136" Type="http://schemas.openxmlformats.org/officeDocument/2006/relationships/tags" Target="../tags/tag903.xml"/><Relationship Id="rId157" Type="http://schemas.openxmlformats.org/officeDocument/2006/relationships/tags" Target="../tags/tag924.xml"/><Relationship Id="rId61" Type="http://schemas.openxmlformats.org/officeDocument/2006/relationships/tags" Target="../tags/tag828.xml"/><Relationship Id="rId82" Type="http://schemas.openxmlformats.org/officeDocument/2006/relationships/tags" Target="../tags/tag849.xml"/><Relationship Id="rId152" Type="http://schemas.openxmlformats.org/officeDocument/2006/relationships/tags" Target="../tags/tag919.xml"/><Relationship Id="rId19" Type="http://schemas.openxmlformats.org/officeDocument/2006/relationships/tags" Target="../tags/tag786.xml"/><Relationship Id="rId14" Type="http://schemas.openxmlformats.org/officeDocument/2006/relationships/tags" Target="../tags/tag781.xml"/><Relationship Id="rId30" Type="http://schemas.openxmlformats.org/officeDocument/2006/relationships/tags" Target="../tags/tag797.xml"/><Relationship Id="rId35" Type="http://schemas.openxmlformats.org/officeDocument/2006/relationships/tags" Target="../tags/tag802.xml"/><Relationship Id="rId56" Type="http://schemas.openxmlformats.org/officeDocument/2006/relationships/tags" Target="../tags/tag823.xml"/><Relationship Id="rId77" Type="http://schemas.openxmlformats.org/officeDocument/2006/relationships/tags" Target="../tags/tag844.xml"/><Relationship Id="rId100" Type="http://schemas.openxmlformats.org/officeDocument/2006/relationships/tags" Target="../tags/tag867.xml"/><Relationship Id="rId105" Type="http://schemas.openxmlformats.org/officeDocument/2006/relationships/tags" Target="../tags/tag872.xml"/><Relationship Id="rId126" Type="http://schemas.openxmlformats.org/officeDocument/2006/relationships/tags" Target="../tags/tag893.xml"/><Relationship Id="rId147" Type="http://schemas.openxmlformats.org/officeDocument/2006/relationships/tags" Target="../tags/tag914.xml"/><Relationship Id="rId8" Type="http://schemas.openxmlformats.org/officeDocument/2006/relationships/tags" Target="../tags/tag775.xml"/><Relationship Id="rId51" Type="http://schemas.openxmlformats.org/officeDocument/2006/relationships/tags" Target="../tags/tag818.xml"/><Relationship Id="rId72" Type="http://schemas.openxmlformats.org/officeDocument/2006/relationships/tags" Target="../tags/tag839.xml"/><Relationship Id="rId93" Type="http://schemas.openxmlformats.org/officeDocument/2006/relationships/tags" Target="../tags/tag860.xml"/><Relationship Id="rId98" Type="http://schemas.openxmlformats.org/officeDocument/2006/relationships/tags" Target="../tags/tag865.xml"/><Relationship Id="rId121" Type="http://schemas.openxmlformats.org/officeDocument/2006/relationships/tags" Target="../tags/tag888.xml"/><Relationship Id="rId142" Type="http://schemas.openxmlformats.org/officeDocument/2006/relationships/tags" Target="../tags/tag909.xml"/><Relationship Id="rId3" Type="http://schemas.openxmlformats.org/officeDocument/2006/relationships/tags" Target="../tags/tag770.xml"/><Relationship Id="rId25" Type="http://schemas.openxmlformats.org/officeDocument/2006/relationships/tags" Target="../tags/tag792.xml"/><Relationship Id="rId46" Type="http://schemas.openxmlformats.org/officeDocument/2006/relationships/tags" Target="../tags/tag813.xml"/><Relationship Id="rId67" Type="http://schemas.openxmlformats.org/officeDocument/2006/relationships/tags" Target="../tags/tag834.xml"/><Relationship Id="rId116" Type="http://schemas.openxmlformats.org/officeDocument/2006/relationships/tags" Target="../tags/tag883.xml"/><Relationship Id="rId137" Type="http://schemas.openxmlformats.org/officeDocument/2006/relationships/tags" Target="../tags/tag904.xml"/><Relationship Id="rId158" Type="http://schemas.openxmlformats.org/officeDocument/2006/relationships/tags" Target="../tags/tag925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954.xml"/><Relationship Id="rId21" Type="http://schemas.openxmlformats.org/officeDocument/2006/relationships/tags" Target="../tags/tag949.xml"/><Relationship Id="rId42" Type="http://schemas.openxmlformats.org/officeDocument/2006/relationships/tags" Target="../tags/tag970.xml"/><Relationship Id="rId47" Type="http://schemas.openxmlformats.org/officeDocument/2006/relationships/tags" Target="../tags/tag975.xml"/><Relationship Id="rId63" Type="http://schemas.openxmlformats.org/officeDocument/2006/relationships/tags" Target="../tags/tag991.xml"/><Relationship Id="rId68" Type="http://schemas.openxmlformats.org/officeDocument/2006/relationships/tags" Target="../tags/tag996.xml"/><Relationship Id="rId84" Type="http://schemas.openxmlformats.org/officeDocument/2006/relationships/tags" Target="../tags/tag1012.xml"/><Relationship Id="rId89" Type="http://schemas.openxmlformats.org/officeDocument/2006/relationships/tags" Target="../tags/tag1017.xml"/><Relationship Id="rId7" Type="http://schemas.openxmlformats.org/officeDocument/2006/relationships/tags" Target="../tags/tag935.xml"/><Relationship Id="rId71" Type="http://schemas.openxmlformats.org/officeDocument/2006/relationships/tags" Target="../tags/tag999.xml"/><Relationship Id="rId92" Type="http://schemas.openxmlformats.org/officeDocument/2006/relationships/tags" Target="../tags/tag1020.xml"/><Relationship Id="rId2" Type="http://schemas.openxmlformats.org/officeDocument/2006/relationships/tags" Target="../tags/tag930.xml"/><Relationship Id="rId16" Type="http://schemas.openxmlformats.org/officeDocument/2006/relationships/tags" Target="../tags/tag944.xml"/><Relationship Id="rId29" Type="http://schemas.openxmlformats.org/officeDocument/2006/relationships/tags" Target="../tags/tag957.xml"/><Relationship Id="rId11" Type="http://schemas.openxmlformats.org/officeDocument/2006/relationships/tags" Target="../tags/tag939.xml"/><Relationship Id="rId24" Type="http://schemas.openxmlformats.org/officeDocument/2006/relationships/tags" Target="../tags/tag952.xml"/><Relationship Id="rId32" Type="http://schemas.openxmlformats.org/officeDocument/2006/relationships/tags" Target="../tags/tag960.xml"/><Relationship Id="rId37" Type="http://schemas.openxmlformats.org/officeDocument/2006/relationships/tags" Target="../tags/tag965.xml"/><Relationship Id="rId40" Type="http://schemas.openxmlformats.org/officeDocument/2006/relationships/tags" Target="../tags/tag968.xml"/><Relationship Id="rId45" Type="http://schemas.openxmlformats.org/officeDocument/2006/relationships/tags" Target="../tags/tag973.xml"/><Relationship Id="rId53" Type="http://schemas.openxmlformats.org/officeDocument/2006/relationships/tags" Target="../tags/tag981.xml"/><Relationship Id="rId58" Type="http://schemas.openxmlformats.org/officeDocument/2006/relationships/tags" Target="../tags/tag986.xml"/><Relationship Id="rId66" Type="http://schemas.openxmlformats.org/officeDocument/2006/relationships/tags" Target="../tags/tag994.xml"/><Relationship Id="rId74" Type="http://schemas.openxmlformats.org/officeDocument/2006/relationships/tags" Target="../tags/tag1002.xml"/><Relationship Id="rId79" Type="http://schemas.openxmlformats.org/officeDocument/2006/relationships/tags" Target="../tags/tag1007.xml"/><Relationship Id="rId87" Type="http://schemas.openxmlformats.org/officeDocument/2006/relationships/tags" Target="../tags/tag1015.xml"/><Relationship Id="rId102" Type="http://schemas.openxmlformats.org/officeDocument/2006/relationships/tags" Target="../tags/tag1030.xml"/><Relationship Id="rId5" Type="http://schemas.openxmlformats.org/officeDocument/2006/relationships/tags" Target="../tags/tag933.xml"/><Relationship Id="rId61" Type="http://schemas.openxmlformats.org/officeDocument/2006/relationships/tags" Target="../tags/tag989.xml"/><Relationship Id="rId82" Type="http://schemas.openxmlformats.org/officeDocument/2006/relationships/tags" Target="../tags/tag1010.xml"/><Relationship Id="rId90" Type="http://schemas.openxmlformats.org/officeDocument/2006/relationships/tags" Target="../tags/tag1018.xml"/><Relationship Id="rId95" Type="http://schemas.openxmlformats.org/officeDocument/2006/relationships/tags" Target="../tags/tag1023.xml"/><Relationship Id="rId19" Type="http://schemas.openxmlformats.org/officeDocument/2006/relationships/tags" Target="../tags/tag947.xml"/><Relationship Id="rId14" Type="http://schemas.openxmlformats.org/officeDocument/2006/relationships/tags" Target="../tags/tag942.xml"/><Relationship Id="rId22" Type="http://schemas.openxmlformats.org/officeDocument/2006/relationships/tags" Target="../tags/tag950.xml"/><Relationship Id="rId27" Type="http://schemas.openxmlformats.org/officeDocument/2006/relationships/tags" Target="../tags/tag955.xml"/><Relationship Id="rId30" Type="http://schemas.openxmlformats.org/officeDocument/2006/relationships/tags" Target="../tags/tag958.xml"/><Relationship Id="rId35" Type="http://schemas.openxmlformats.org/officeDocument/2006/relationships/tags" Target="../tags/tag963.xml"/><Relationship Id="rId43" Type="http://schemas.openxmlformats.org/officeDocument/2006/relationships/tags" Target="../tags/tag971.xml"/><Relationship Id="rId48" Type="http://schemas.openxmlformats.org/officeDocument/2006/relationships/tags" Target="../tags/tag976.xml"/><Relationship Id="rId56" Type="http://schemas.openxmlformats.org/officeDocument/2006/relationships/tags" Target="../tags/tag984.xml"/><Relationship Id="rId64" Type="http://schemas.openxmlformats.org/officeDocument/2006/relationships/tags" Target="../tags/tag992.xml"/><Relationship Id="rId69" Type="http://schemas.openxmlformats.org/officeDocument/2006/relationships/tags" Target="../tags/tag997.xml"/><Relationship Id="rId77" Type="http://schemas.openxmlformats.org/officeDocument/2006/relationships/tags" Target="../tags/tag1005.xml"/><Relationship Id="rId100" Type="http://schemas.openxmlformats.org/officeDocument/2006/relationships/tags" Target="../tags/tag1028.xml"/><Relationship Id="rId8" Type="http://schemas.openxmlformats.org/officeDocument/2006/relationships/tags" Target="../tags/tag936.xml"/><Relationship Id="rId51" Type="http://schemas.openxmlformats.org/officeDocument/2006/relationships/tags" Target="../tags/tag979.xml"/><Relationship Id="rId72" Type="http://schemas.openxmlformats.org/officeDocument/2006/relationships/tags" Target="../tags/tag1000.xml"/><Relationship Id="rId80" Type="http://schemas.openxmlformats.org/officeDocument/2006/relationships/tags" Target="../tags/tag1008.xml"/><Relationship Id="rId85" Type="http://schemas.openxmlformats.org/officeDocument/2006/relationships/tags" Target="../tags/tag1013.xml"/><Relationship Id="rId93" Type="http://schemas.openxmlformats.org/officeDocument/2006/relationships/tags" Target="../tags/tag1021.xml"/><Relationship Id="rId98" Type="http://schemas.openxmlformats.org/officeDocument/2006/relationships/tags" Target="../tags/tag1026.xml"/><Relationship Id="rId3" Type="http://schemas.openxmlformats.org/officeDocument/2006/relationships/tags" Target="../tags/tag931.xml"/><Relationship Id="rId12" Type="http://schemas.openxmlformats.org/officeDocument/2006/relationships/tags" Target="../tags/tag940.xml"/><Relationship Id="rId17" Type="http://schemas.openxmlformats.org/officeDocument/2006/relationships/tags" Target="../tags/tag945.xml"/><Relationship Id="rId25" Type="http://schemas.openxmlformats.org/officeDocument/2006/relationships/tags" Target="../tags/tag953.xml"/><Relationship Id="rId33" Type="http://schemas.openxmlformats.org/officeDocument/2006/relationships/tags" Target="../tags/tag961.xml"/><Relationship Id="rId38" Type="http://schemas.openxmlformats.org/officeDocument/2006/relationships/tags" Target="../tags/tag966.xml"/><Relationship Id="rId46" Type="http://schemas.openxmlformats.org/officeDocument/2006/relationships/tags" Target="../tags/tag974.xml"/><Relationship Id="rId59" Type="http://schemas.openxmlformats.org/officeDocument/2006/relationships/tags" Target="../tags/tag987.xml"/><Relationship Id="rId67" Type="http://schemas.openxmlformats.org/officeDocument/2006/relationships/tags" Target="../tags/tag995.xml"/><Relationship Id="rId103" Type="http://schemas.openxmlformats.org/officeDocument/2006/relationships/slideLayout" Target="../slideLayouts/slideLayout2.xml"/><Relationship Id="rId20" Type="http://schemas.openxmlformats.org/officeDocument/2006/relationships/tags" Target="../tags/tag948.xml"/><Relationship Id="rId41" Type="http://schemas.openxmlformats.org/officeDocument/2006/relationships/tags" Target="../tags/tag969.xml"/><Relationship Id="rId54" Type="http://schemas.openxmlformats.org/officeDocument/2006/relationships/tags" Target="../tags/tag982.xml"/><Relationship Id="rId62" Type="http://schemas.openxmlformats.org/officeDocument/2006/relationships/tags" Target="../tags/tag990.xml"/><Relationship Id="rId70" Type="http://schemas.openxmlformats.org/officeDocument/2006/relationships/tags" Target="../tags/tag998.xml"/><Relationship Id="rId75" Type="http://schemas.openxmlformats.org/officeDocument/2006/relationships/tags" Target="../tags/tag1003.xml"/><Relationship Id="rId83" Type="http://schemas.openxmlformats.org/officeDocument/2006/relationships/tags" Target="../tags/tag1011.xml"/><Relationship Id="rId88" Type="http://schemas.openxmlformats.org/officeDocument/2006/relationships/tags" Target="../tags/tag1016.xml"/><Relationship Id="rId91" Type="http://schemas.openxmlformats.org/officeDocument/2006/relationships/tags" Target="../tags/tag1019.xml"/><Relationship Id="rId96" Type="http://schemas.openxmlformats.org/officeDocument/2006/relationships/tags" Target="../tags/tag1024.xml"/><Relationship Id="rId1" Type="http://schemas.openxmlformats.org/officeDocument/2006/relationships/tags" Target="../tags/tag929.xml"/><Relationship Id="rId6" Type="http://schemas.openxmlformats.org/officeDocument/2006/relationships/tags" Target="../tags/tag934.xml"/><Relationship Id="rId15" Type="http://schemas.openxmlformats.org/officeDocument/2006/relationships/tags" Target="../tags/tag943.xml"/><Relationship Id="rId23" Type="http://schemas.openxmlformats.org/officeDocument/2006/relationships/tags" Target="../tags/tag951.xml"/><Relationship Id="rId28" Type="http://schemas.openxmlformats.org/officeDocument/2006/relationships/tags" Target="../tags/tag956.xml"/><Relationship Id="rId36" Type="http://schemas.openxmlformats.org/officeDocument/2006/relationships/tags" Target="../tags/tag964.xml"/><Relationship Id="rId49" Type="http://schemas.openxmlformats.org/officeDocument/2006/relationships/tags" Target="../tags/tag977.xml"/><Relationship Id="rId57" Type="http://schemas.openxmlformats.org/officeDocument/2006/relationships/tags" Target="../tags/tag985.xml"/><Relationship Id="rId10" Type="http://schemas.openxmlformats.org/officeDocument/2006/relationships/tags" Target="../tags/tag938.xml"/><Relationship Id="rId31" Type="http://schemas.openxmlformats.org/officeDocument/2006/relationships/tags" Target="../tags/tag959.xml"/><Relationship Id="rId44" Type="http://schemas.openxmlformats.org/officeDocument/2006/relationships/tags" Target="../tags/tag972.xml"/><Relationship Id="rId52" Type="http://schemas.openxmlformats.org/officeDocument/2006/relationships/tags" Target="../tags/tag980.xml"/><Relationship Id="rId60" Type="http://schemas.openxmlformats.org/officeDocument/2006/relationships/tags" Target="../tags/tag988.xml"/><Relationship Id="rId65" Type="http://schemas.openxmlformats.org/officeDocument/2006/relationships/tags" Target="../tags/tag993.xml"/><Relationship Id="rId73" Type="http://schemas.openxmlformats.org/officeDocument/2006/relationships/tags" Target="../tags/tag1001.xml"/><Relationship Id="rId78" Type="http://schemas.openxmlformats.org/officeDocument/2006/relationships/tags" Target="../tags/tag1006.xml"/><Relationship Id="rId81" Type="http://schemas.openxmlformats.org/officeDocument/2006/relationships/tags" Target="../tags/tag1009.xml"/><Relationship Id="rId86" Type="http://schemas.openxmlformats.org/officeDocument/2006/relationships/tags" Target="../tags/tag1014.xml"/><Relationship Id="rId94" Type="http://schemas.openxmlformats.org/officeDocument/2006/relationships/tags" Target="../tags/tag1022.xml"/><Relationship Id="rId99" Type="http://schemas.openxmlformats.org/officeDocument/2006/relationships/tags" Target="../tags/tag1027.xml"/><Relationship Id="rId101" Type="http://schemas.openxmlformats.org/officeDocument/2006/relationships/tags" Target="../tags/tag1029.xml"/><Relationship Id="rId4" Type="http://schemas.openxmlformats.org/officeDocument/2006/relationships/tags" Target="../tags/tag932.xml"/><Relationship Id="rId9" Type="http://schemas.openxmlformats.org/officeDocument/2006/relationships/tags" Target="../tags/tag937.xml"/><Relationship Id="rId13" Type="http://schemas.openxmlformats.org/officeDocument/2006/relationships/tags" Target="../tags/tag941.xml"/><Relationship Id="rId18" Type="http://schemas.openxmlformats.org/officeDocument/2006/relationships/tags" Target="../tags/tag946.xml"/><Relationship Id="rId39" Type="http://schemas.openxmlformats.org/officeDocument/2006/relationships/tags" Target="../tags/tag967.xml"/><Relationship Id="rId34" Type="http://schemas.openxmlformats.org/officeDocument/2006/relationships/tags" Target="../tags/tag962.xml"/><Relationship Id="rId50" Type="http://schemas.openxmlformats.org/officeDocument/2006/relationships/tags" Target="../tags/tag978.xml"/><Relationship Id="rId55" Type="http://schemas.openxmlformats.org/officeDocument/2006/relationships/tags" Target="../tags/tag983.xml"/><Relationship Id="rId76" Type="http://schemas.openxmlformats.org/officeDocument/2006/relationships/tags" Target="../tags/tag1004.xml"/><Relationship Id="rId97" Type="http://schemas.openxmlformats.org/officeDocument/2006/relationships/tags" Target="../tags/tag1025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tags" Target="../tags/tag1147.xml"/><Relationship Id="rId21" Type="http://schemas.openxmlformats.org/officeDocument/2006/relationships/tags" Target="../tags/tag1051.xml"/><Relationship Id="rId42" Type="http://schemas.openxmlformats.org/officeDocument/2006/relationships/tags" Target="../tags/tag1072.xml"/><Relationship Id="rId63" Type="http://schemas.openxmlformats.org/officeDocument/2006/relationships/tags" Target="../tags/tag1093.xml"/><Relationship Id="rId84" Type="http://schemas.openxmlformats.org/officeDocument/2006/relationships/tags" Target="../tags/tag1114.xml"/><Relationship Id="rId138" Type="http://schemas.openxmlformats.org/officeDocument/2006/relationships/tags" Target="../tags/tag1168.xml"/><Relationship Id="rId159" Type="http://schemas.openxmlformats.org/officeDocument/2006/relationships/tags" Target="../tags/tag1189.xml"/><Relationship Id="rId170" Type="http://schemas.openxmlformats.org/officeDocument/2006/relationships/tags" Target="../tags/tag1200.xml"/><Relationship Id="rId191" Type="http://schemas.openxmlformats.org/officeDocument/2006/relationships/tags" Target="../tags/tag1221.xml"/><Relationship Id="rId205" Type="http://schemas.openxmlformats.org/officeDocument/2006/relationships/tags" Target="../tags/tag1235.xml"/><Relationship Id="rId226" Type="http://schemas.openxmlformats.org/officeDocument/2006/relationships/tags" Target="../tags/tag1256.xml"/><Relationship Id="rId247" Type="http://schemas.openxmlformats.org/officeDocument/2006/relationships/tags" Target="../tags/tag1277.xml"/><Relationship Id="rId107" Type="http://schemas.openxmlformats.org/officeDocument/2006/relationships/tags" Target="../tags/tag1137.xml"/><Relationship Id="rId11" Type="http://schemas.openxmlformats.org/officeDocument/2006/relationships/tags" Target="../tags/tag1041.xml"/><Relationship Id="rId32" Type="http://schemas.openxmlformats.org/officeDocument/2006/relationships/tags" Target="../tags/tag1062.xml"/><Relationship Id="rId53" Type="http://schemas.openxmlformats.org/officeDocument/2006/relationships/tags" Target="../tags/tag1083.xml"/><Relationship Id="rId74" Type="http://schemas.openxmlformats.org/officeDocument/2006/relationships/tags" Target="../tags/tag1104.xml"/><Relationship Id="rId128" Type="http://schemas.openxmlformats.org/officeDocument/2006/relationships/tags" Target="../tags/tag1158.xml"/><Relationship Id="rId149" Type="http://schemas.openxmlformats.org/officeDocument/2006/relationships/tags" Target="../tags/tag1179.xml"/><Relationship Id="rId5" Type="http://schemas.openxmlformats.org/officeDocument/2006/relationships/tags" Target="../tags/tag1035.xml"/><Relationship Id="rId95" Type="http://schemas.openxmlformats.org/officeDocument/2006/relationships/tags" Target="../tags/tag1125.xml"/><Relationship Id="rId160" Type="http://schemas.openxmlformats.org/officeDocument/2006/relationships/tags" Target="../tags/tag1190.xml"/><Relationship Id="rId181" Type="http://schemas.openxmlformats.org/officeDocument/2006/relationships/tags" Target="../tags/tag1211.xml"/><Relationship Id="rId216" Type="http://schemas.openxmlformats.org/officeDocument/2006/relationships/tags" Target="../tags/tag1246.xml"/><Relationship Id="rId237" Type="http://schemas.openxmlformats.org/officeDocument/2006/relationships/tags" Target="../tags/tag1267.xml"/><Relationship Id="rId258" Type="http://schemas.openxmlformats.org/officeDocument/2006/relationships/tags" Target="../tags/tag1288.xml"/><Relationship Id="rId22" Type="http://schemas.openxmlformats.org/officeDocument/2006/relationships/tags" Target="../tags/tag1052.xml"/><Relationship Id="rId43" Type="http://schemas.openxmlformats.org/officeDocument/2006/relationships/tags" Target="../tags/tag1073.xml"/><Relationship Id="rId64" Type="http://schemas.openxmlformats.org/officeDocument/2006/relationships/tags" Target="../tags/tag1094.xml"/><Relationship Id="rId118" Type="http://schemas.openxmlformats.org/officeDocument/2006/relationships/tags" Target="../tags/tag1148.xml"/><Relationship Id="rId139" Type="http://schemas.openxmlformats.org/officeDocument/2006/relationships/tags" Target="../tags/tag1169.xml"/><Relationship Id="rId85" Type="http://schemas.openxmlformats.org/officeDocument/2006/relationships/tags" Target="../tags/tag1115.xml"/><Relationship Id="rId150" Type="http://schemas.openxmlformats.org/officeDocument/2006/relationships/tags" Target="../tags/tag1180.xml"/><Relationship Id="rId171" Type="http://schemas.openxmlformats.org/officeDocument/2006/relationships/tags" Target="../tags/tag1201.xml"/><Relationship Id="rId192" Type="http://schemas.openxmlformats.org/officeDocument/2006/relationships/tags" Target="../tags/tag1222.xml"/><Relationship Id="rId206" Type="http://schemas.openxmlformats.org/officeDocument/2006/relationships/tags" Target="../tags/tag1236.xml"/><Relationship Id="rId227" Type="http://schemas.openxmlformats.org/officeDocument/2006/relationships/tags" Target="../tags/tag1257.xml"/><Relationship Id="rId248" Type="http://schemas.openxmlformats.org/officeDocument/2006/relationships/tags" Target="../tags/tag1278.xml"/><Relationship Id="rId12" Type="http://schemas.openxmlformats.org/officeDocument/2006/relationships/tags" Target="../tags/tag1042.xml"/><Relationship Id="rId33" Type="http://schemas.openxmlformats.org/officeDocument/2006/relationships/tags" Target="../tags/tag1063.xml"/><Relationship Id="rId108" Type="http://schemas.openxmlformats.org/officeDocument/2006/relationships/tags" Target="../tags/tag1138.xml"/><Relationship Id="rId129" Type="http://schemas.openxmlformats.org/officeDocument/2006/relationships/tags" Target="../tags/tag1159.xml"/><Relationship Id="rId54" Type="http://schemas.openxmlformats.org/officeDocument/2006/relationships/tags" Target="../tags/tag1084.xml"/><Relationship Id="rId75" Type="http://schemas.openxmlformats.org/officeDocument/2006/relationships/tags" Target="../tags/tag1105.xml"/><Relationship Id="rId96" Type="http://schemas.openxmlformats.org/officeDocument/2006/relationships/tags" Target="../tags/tag1126.xml"/><Relationship Id="rId140" Type="http://schemas.openxmlformats.org/officeDocument/2006/relationships/tags" Target="../tags/tag1170.xml"/><Relationship Id="rId161" Type="http://schemas.openxmlformats.org/officeDocument/2006/relationships/tags" Target="../tags/tag1191.xml"/><Relationship Id="rId182" Type="http://schemas.openxmlformats.org/officeDocument/2006/relationships/tags" Target="../tags/tag1212.xml"/><Relationship Id="rId217" Type="http://schemas.openxmlformats.org/officeDocument/2006/relationships/tags" Target="../tags/tag1247.xml"/><Relationship Id="rId1" Type="http://schemas.openxmlformats.org/officeDocument/2006/relationships/tags" Target="../tags/tag1031.xml"/><Relationship Id="rId6" Type="http://schemas.openxmlformats.org/officeDocument/2006/relationships/tags" Target="../tags/tag1036.xml"/><Relationship Id="rId212" Type="http://schemas.openxmlformats.org/officeDocument/2006/relationships/tags" Target="../tags/tag1242.xml"/><Relationship Id="rId233" Type="http://schemas.openxmlformats.org/officeDocument/2006/relationships/tags" Target="../tags/tag1263.xml"/><Relationship Id="rId238" Type="http://schemas.openxmlformats.org/officeDocument/2006/relationships/tags" Target="../tags/tag1268.xml"/><Relationship Id="rId254" Type="http://schemas.openxmlformats.org/officeDocument/2006/relationships/tags" Target="../tags/tag1284.xml"/><Relationship Id="rId259" Type="http://schemas.openxmlformats.org/officeDocument/2006/relationships/tags" Target="../tags/tag1289.xml"/><Relationship Id="rId23" Type="http://schemas.openxmlformats.org/officeDocument/2006/relationships/tags" Target="../tags/tag1053.xml"/><Relationship Id="rId28" Type="http://schemas.openxmlformats.org/officeDocument/2006/relationships/tags" Target="../tags/tag1058.xml"/><Relationship Id="rId49" Type="http://schemas.openxmlformats.org/officeDocument/2006/relationships/tags" Target="../tags/tag1079.xml"/><Relationship Id="rId114" Type="http://schemas.openxmlformats.org/officeDocument/2006/relationships/tags" Target="../tags/tag1144.xml"/><Relationship Id="rId119" Type="http://schemas.openxmlformats.org/officeDocument/2006/relationships/tags" Target="../tags/tag1149.xml"/><Relationship Id="rId44" Type="http://schemas.openxmlformats.org/officeDocument/2006/relationships/tags" Target="../tags/tag1074.xml"/><Relationship Id="rId60" Type="http://schemas.openxmlformats.org/officeDocument/2006/relationships/tags" Target="../tags/tag1090.xml"/><Relationship Id="rId65" Type="http://schemas.openxmlformats.org/officeDocument/2006/relationships/tags" Target="../tags/tag1095.xml"/><Relationship Id="rId81" Type="http://schemas.openxmlformats.org/officeDocument/2006/relationships/tags" Target="../tags/tag1111.xml"/><Relationship Id="rId86" Type="http://schemas.openxmlformats.org/officeDocument/2006/relationships/tags" Target="../tags/tag1116.xml"/><Relationship Id="rId130" Type="http://schemas.openxmlformats.org/officeDocument/2006/relationships/tags" Target="../tags/tag1160.xml"/><Relationship Id="rId135" Type="http://schemas.openxmlformats.org/officeDocument/2006/relationships/tags" Target="../tags/tag1165.xml"/><Relationship Id="rId151" Type="http://schemas.openxmlformats.org/officeDocument/2006/relationships/tags" Target="../tags/tag1181.xml"/><Relationship Id="rId156" Type="http://schemas.openxmlformats.org/officeDocument/2006/relationships/tags" Target="../tags/tag1186.xml"/><Relationship Id="rId177" Type="http://schemas.openxmlformats.org/officeDocument/2006/relationships/tags" Target="../tags/tag1207.xml"/><Relationship Id="rId198" Type="http://schemas.openxmlformats.org/officeDocument/2006/relationships/tags" Target="../tags/tag1228.xml"/><Relationship Id="rId172" Type="http://schemas.openxmlformats.org/officeDocument/2006/relationships/tags" Target="../tags/tag1202.xml"/><Relationship Id="rId193" Type="http://schemas.openxmlformats.org/officeDocument/2006/relationships/tags" Target="../tags/tag1223.xml"/><Relationship Id="rId202" Type="http://schemas.openxmlformats.org/officeDocument/2006/relationships/tags" Target="../tags/tag1232.xml"/><Relationship Id="rId207" Type="http://schemas.openxmlformats.org/officeDocument/2006/relationships/tags" Target="../tags/tag1237.xml"/><Relationship Id="rId223" Type="http://schemas.openxmlformats.org/officeDocument/2006/relationships/tags" Target="../tags/tag1253.xml"/><Relationship Id="rId228" Type="http://schemas.openxmlformats.org/officeDocument/2006/relationships/tags" Target="../tags/tag1258.xml"/><Relationship Id="rId244" Type="http://schemas.openxmlformats.org/officeDocument/2006/relationships/tags" Target="../tags/tag1274.xml"/><Relationship Id="rId249" Type="http://schemas.openxmlformats.org/officeDocument/2006/relationships/tags" Target="../tags/tag1279.xml"/><Relationship Id="rId13" Type="http://schemas.openxmlformats.org/officeDocument/2006/relationships/tags" Target="../tags/tag1043.xml"/><Relationship Id="rId18" Type="http://schemas.openxmlformats.org/officeDocument/2006/relationships/tags" Target="../tags/tag1048.xml"/><Relationship Id="rId39" Type="http://schemas.openxmlformats.org/officeDocument/2006/relationships/tags" Target="../tags/tag1069.xml"/><Relationship Id="rId109" Type="http://schemas.openxmlformats.org/officeDocument/2006/relationships/tags" Target="../tags/tag1139.xml"/><Relationship Id="rId260" Type="http://schemas.openxmlformats.org/officeDocument/2006/relationships/tags" Target="../tags/tag1290.xml"/><Relationship Id="rId34" Type="http://schemas.openxmlformats.org/officeDocument/2006/relationships/tags" Target="../tags/tag1064.xml"/><Relationship Id="rId50" Type="http://schemas.openxmlformats.org/officeDocument/2006/relationships/tags" Target="../tags/tag1080.xml"/><Relationship Id="rId55" Type="http://schemas.openxmlformats.org/officeDocument/2006/relationships/tags" Target="../tags/tag1085.xml"/><Relationship Id="rId76" Type="http://schemas.openxmlformats.org/officeDocument/2006/relationships/tags" Target="../tags/tag1106.xml"/><Relationship Id="rId97" Type="http://schemas.openxmlformats.org/officeDocument/2006/relationships/tags" Target="../tags/tag1127.xml"/><Relationship Id="rId104" Type="http://schemas.openxmlformats.org/officeDocument/2006/relationships/tags" Target="../tags/tag1134.xml"/><Relationship Id="rId120" Type="http://schemas.openxmlformats.org/officeDocument/2006/relationships/tags" Target="../tags/tag1150.xml"/><Relationship Id="rId125" Type="http://schemas.openxmlformats.org/officeDocument/2006/relationships/tags" Target="../tags/tag1155.xml"/><Relationship Id="rId141" Type="http://schemas.openxmlformats.org/officeDocument/2006/relationships/tags" Target="../tags/tag1171.xml"/><Relationship Id="rId146" Type="http://schemas.openxmlformats.org/officeDocument/2006/relationships/tags" Target="../tags/tag1176.xml"/><Relationship Id="rId167" Type="http://schemas.openxmlformats.org/officeDocument/2006/relationships/tags" Target="../tags/tag1197.xml"/><Relationship Id="rId188" Type="http://schemas.openxmlformats.org/officeDocument/2006/relationships/tags" Target="../tags/tag1218.xml"/><Relationship Id="rId7" Type="http://schemas.openxmlformats.org/officeDocument/2006/relationships/tags" Target="../tags/tag1037.xml"/><Relationship Id="rId71" Type="http://schemas.openxmlformats.org/officeDocument/2006/relationships/tags" Target="../tags/tag1101.xml"/><Relationship Id="rId92" Type="http://schemas.openxmlformats.org/officeDocument/2006/relationships/tags" Target="../tags/tag1122.xml"/><Relationship Id="rId162" Type="http://schemas.openxmlformats.org/officeDocument/2006/relationships/tags" Target="../tags/tag1192.xml"/><Relationship Id="rId183" Type="http://schemas.openxmlformats.org/officeDocument/2006/relationships/tags" Target="../tags/tag1213.xml"/><Relationship Id="rId213" Type="http://schemas.openxmlformats.org/officeDocument/2006/relationships/tags" Target="../tags/tag1243.xml"/><Relationship Id="rId218" Type="http://schemas.openxmlformats.org/officeDocument/2006/relationships/tags" Target="../tags/tag1248.xml"/><Relationship Id="rId234" Type="http://schemas.openxmlformats.org/officeDocument/2006/relationships/tags" Target="../tags/tag1264.xml"/><Relationship Id="rId239" Type="http://schemas.openxmlformats.org/officeDocument/2006/relationships/tags" Target="../tags/tag1269.xml"/><Relationship Id="rId2" Type="http://schemas.openxmlformats.org/officeDocument/2006/relationships/tags" Target="../tags/tag1032.xml"/><Relationship Id="rId29" Type="http://schemas.openxmlformats.org/officeDocument/2006/relationships/tags" Target="../tags/tag1059.xml"/><Relationship Id="rId250" Type="http://schemas.openxmlformats.org/officeDocument/2006/relationships/tags" Target="../tags/tag1280.xml"/><Relationship Id="rId255" Type="http://schemas.openxmlformats.org/officeDocument/2006/relationships/tags" Target="../tags/tag1285.xml"/><Relationship Id="rId24" Type="http://schemas.openxmlformats.org/officeDocument/2006/relationships/tags" Target="../tags/tag1054.xml"/><Relationship Id="rId40" Type="http://schemas.openxmlformats.org/officeDocument/2006/relationships/tags" Target="../tags/tag1070.xml"/><Relationship Id="rId45" Type="http://schemas.openxmlformats.org/officeDocument/2006/relationships/tags" Target="../tags/tag1075.xml"/><Relationship Id="rId66" Type="http://schemas.openxmlformats.org/officeDocument/2006/relationships/tags" Target="../tags/tag1096.xml"/><Relationship Id="rId87" Type="http://schemas.openxmlformats.org/officeDocument/2006/relationships/tags" Target="../tags/tag1117.xml"/><Relationship Id="rId110" Type="http://schemas.openxmlformats.org/officeDocument/2006/relationships/tags" Target="../tags/tag1140.xml"/><Relationship Id="rId115" Type="http://schemas.openxmlformats.org/officeDocument/2006/relationships/tags" Target="../tags/tag1145.xml"/><Relationship Id="rId131" Type="http://schemas.openxmlformats.org/officeDocument/2006/relationships/tags" Target="../tags/tag1161.xml"/><Relationship Id="rId136" Type="http://schemas.openxmlformats.org/officeDocument/2006/relationships/tags" Target="../tags/tag1166.xml"/><Relationship Id="rId157" Type="http://schemas.openxmlformats.org/officeDocument/2006/relationships/tags" Target="../tags/tag1187.xml"/><Relationship Id="rId178" Type="http://schemas.openxmlformats.org/officeDocument/2006/relationships/tags" Target="../tags/tag1208.xml"/><Relationship Id="rId61" Type="http://schemas.openxmlformats.org/officeDocument/2006/relationships/tags" Target="../tags/tag1091.xml"/><Relationship Id="rId82" Type="http://schemas.openxmlformats.org/officeDocument/2006/relationships/tags" Target="../tags/tag1112.xml"/><Relationship Id="rId152" Type="http://schemas.openxmlformats.org/officeDocument/2006/relationships/tags" Target="../tags/tag1182.xml"/><Relationship Id="rId173" Type="http://schemas.openxmlformats.org/officeDocument/2006/relationships/tags" Target="../tags/tag1203.xml"/><Relationship Id="rId194" Type="http://schemas.openxmlformats.org/officeDocument/2006/relationships/tags" Target="../tags/tag1224.xml"/><Relationship Id="rId199" Type="http://schemas.openxmlformats.org/officeDocument/2006/relationships/tags" Target="../tags/tag1229.xml"/><Relationship Id="rId203" Type="http://schemas.openxmlformats.org/officeDocument/2006/relationships/tags" Target="../tags/tag1233.xml"/><Relationship Id="rId208" Type="http://schemas.openxmlformats.org/officeDocument/2006/relationships/tags" Target="../tags/tag1238.xml"/><Relationship Id="rId229" Type="http://schemas.openxmlformats.org/officeDocument/2006/relationships/tags" Target="../tags/tag1259.xml"/><Relationship Id="rId19" Type="http://schemas.openxmlformats.org/officeDocument/2006/relationships/tags" Target="../tags/tag1049.xml"/><Relationship Id="rId224" Type="http://schemas.openxmlformats.org/officeDocument/2006/relationships/tags" Target="../tags/tag1254.xml"/><Relationship Id="rId240" Type="http://schemas.openxmlformats.org/officeDocument/2006/relationships/tags" Target="../tags/tag1270.xml"/><Relationship Id="rId245" Type="http://schemas.openxmlformats.org/officeDocument/2006/relationships/tags" Target="../tags/tag1275.xml"/><Relationship Id="rId261" Type="http://schemas.openxmlformats.org/officeDocument/2006/relationships/tags" Target="../tags/tag1291.xml"/><Relationship Id="rId14" Type="http://schemas.openxmlformats.org/officeDocument/2006/relationships/tags" Target="../tags/tag1044.xml"/><Relationship Id="rId30" Type="http://schemas.openxmlformats.org/officeDocument/2006/relationships/tags" Target="../tags/tag1060.xml"/><Relationship Id="rId35" Type="http://schemas.openxmlformats.org/officeDocument/2006/relationships/tags" Target="../tags/tag1065.xml"/><Relationship Id="rId56" Type="http://schemas.openxmlformats.org/officeDocument/2006/relationships/tags" Target="../tags/tag1086.xml"/><Relationship Id="rId77" Type="http://schemas.openxmlformats.org/officeDocument/2006/relationships/tags" Target="../tags/tag1107.xml"/><Relationship Id="rId100" Type="http://schemas.openxmlformats.org/officeDocument/2006/relationships/tags" Target="../tags/tag1130.xml"/><Relationship Id="rId105" Type="http://schemas.openxmlformats.org/officeDocument/2006/relationships/tags" Target="../tags/tag1135.xml"/><Relationship Id="rId126" Type="http://schemas.openxmlformats.org/officeDocument/2006/relationships/tags" Target="../tags/tag1156.xml"/><Relationship Id="rId147" Type="http://schemas.openxmlformats.org/officeDocument/2006/relationships/tags" Target="../tags/tag1177.xml"/><Relationship Id="rId168" Type="http://schemas.openxmlformats.org/officeDocument/2006/relationships/tags" Target="../tags/tag1198.xml"/><Relationship Id="rId8" Type="http://schemas.openxmlformats.org/officeDocument/2006/relationships/tags" Target="../tags/tag1038.xml"/><Relationship Id="rId51" Type="http://schemas.openxmlformats.org/officeDocument/2006/relationships/tags" Target="../tags/tag1081.xml"/><Relationship Id="rId72" Type="http://schemas.openxmlformats.org/officeDocument/2006/relationships/tags" Target="../tags/tag1102.xml"/><Relationship Id="rId93" Type="http://schemas.openxmlformats.org/officeDocument/2006/relationships/tags" Target="../tags/tag1123.xml"/><Relationship Id="rId98" Type="http://schemas.openxmlformats.org/officeDocument/2006/relationships/tags" Target="../tags/tag1128.xml"/><Relationship Id="rId121" Type="http://schemas.openxmlformats.org/officeDocument/2006/relationships/tags" Target="../tags/tag1151.xml"/><Relationship Id="rId142" Type="http://schemas.openxmlformats.org/officeDocument/2006/relationships/tags" Target="../tags/tag1172.xml"/><Relationship Id="rId163" Type="http://schemas.openxmlformats.org/officeDocument/2006/relationships/tags" Target="../tags/tag1193.xml"/><Relationship Id="rId184" Type="http://schemas.openxmlformats.org/officeDocument/2006/relationships/tags" Target="../tags/tag1214.xml"/><Relationship Id="rId189" Type="http://schemas.openxmlformats.org/officeDocument/2006/relationships/tags" Target="../tags/tag1219.xml"/><Relationship Id="rId219" Type="http://schemas.openxmlformats.org/officeDocument/2006/relationships/tags" Target="../tags/tag1249.xml"/><Relationship Id="rId3" Type="http://schemas.openxmlformats.org/officeDocument/2006/relationships/tags" Target="../tags/tag1033.xml"/><Relationship Id="rId214" Type="http://schemas.openxmlformats.org/officeDocument/2006/relationships/tags" Target="../tags/tag1244.xml"/><Relationship Id="rId230" Type="http://schemas.openxmlformats.org/officeDocument/2006/relationships/tags" Target="../tags/tag1260.xml"/><Relationship Id="rId235" Type="http://schemas.openxmlformats.org/officeDocument/2006/relationships/tags" Target="../tags/tag1265.xml"/><Relationship Id="rId251" Type="http://schemas.openxmlformats.org/officeDocument/2006/relationships/tags" Target="../tags/tag1281.xml"/><Relationship Id="rId256" Type="http://schemas.openxmlformats.org/officeDocument/2006/relationships/tags" Target="../tags/tag1286.xml"/><Relationship Id="rId25" Type="http://schemas.openxmlformats.org/officeDocument/2006/relationships/tags" Target="../tags/tag1055.xml"/><Relationship Id="rId46" Type="http://schemas.openxmlformats.org/officeDocument/2006/relationships/tags" Target="../tags/tag1076.xml"/><Relationship Id="rId67" Type="http://schemas.openxmlformats.org/officeDocument/2006/relationships/tags" Target="../tags/tag1097.xml"/><Relationship Id="rId116" Type="http://schemas.openxmlformats.org/officeDocument/2006/relationships/tags" Target="../tags/tag1146.xml"/><Relationship Id="rId137" Type="http://schemas.openxmlformats.org/officeDocument/2006/relationships/tags" Target="../tags/tag1167.xml"/><Relationship Id="rId158" Type="http://schemas.openxmlformats.org/officeDocument/2006/relationships/tags" Target="../tags/tag1188.xml"/><Relationship Id="rId20" Type="http://schemas.openxmlformats.org/officeDocument/2006/relationships/tags" Target="../tags/tag1050.xml"/><Relationship Id="rId41" Type="http://schemas.openxmlformats.org/officeDocument/2006/relationships/tags" Target="../tags/tag1071.xml"/><Relationship Id="rId62" Type="http://schemas.openxmlformats.org/officeDocument/2006/relationships/tags" Target="../tags/tag1092.xml"/><Relationship Id="rId83" Type="http://schemas.openxmlformats.org/officeDocument/2006/relationships/tags" Target="../tags/tag1113.xml"/><Relationship Id="rId88" Type="http://schemas.openxmlformats.org/officeDocument/2006/relationships/tags" Target="../tags/tag1118.xml"/><Relationship Id="rId111" Type="http://schemas.openxmlformats.org/officeDocument/2006/relationships/tags" Target="../tags/tag1141.xml"/><Relationship Id="rId132" Type="http://schemas.openxmlformats.org/officeDocument/2006/relationships/tags" Target="../tags/tag1162.xml"/><Relationship Id="rId153" Type="http://schemas.openxmlformats.org/officeDocument/2006/relationships/tags" Target="../tags/tag1183.xml"/><Relationship Id="rId174" Type="http://schemas.openxmlformats.org/officeDocument/2006/relationships/tags" Target="../tags/tag1204.xml"/><Relationship Id="rId179" Type="http://schemas.openxmlformats.org/officeDocument/2006/relationships/tags" Target="../tags/tag1209.xml"/><Relationship Id="rId195" Type="http://schemas.openxmlformats.org/officeDocument/2006/relationships/tags" Target="../tags/tag1225.xml"/><Relationship Id="rId209" Type="http://schemas.openxmlformats.org/officeDocument/2006/relationships/tags" Target="../tags/tag1239.xml"/><Relationship Id="rId190" Type="http://schemas.openxmlformats.org/officeDocument/2006/relationships/tags" Target="../tags/tag1220.xml"/><Relationship Id="rId204" Type="http://schemas.openxmlformats.org/officeDocument/2006/relationships/tags" Target="../tags/tag1234.xml"/><Relationship Id="rId220" Type="http://schemas.openxmlformats.org/officeDocument/2006/relationships/tags" Target="../tags/tag1250.xml"/><Relationship Id="rId225" Type="http://schemas.openxmlformats.org/officeDocument/2006/relationships/tags" Target="../tags/tag1255.xml"/><Relationship Id="rId241" Type="http://schemas.openxmlformats.org/officeDocument/2006/relationships/tags" Target="../tags/tag1271.xml"/><Relationship Id="rId246" Type="http://schemas.openxmlformats.org/officeDocument/2006/relationships/tags" Target="../tags/tag1276.xml"/><Relationship Id="rId15" Type="http://schemas.openxmlformats.org/officeDocument/2006/relationships/tags" Target="../tags/tag1045.xml"/><Relationship Id="rId36" Type="http://schemas.openxmlformats.org/officeDocument/2006/relationships/tags" Target="../tags/tag1066.xml"/><Relationship Id="rId57" Type="http://schemas.openxmlformats.org/officeDocument/2006/relationships/tags" Target="../tags/tag1087.xml"/><Relationship Id="rId106" Type="http://schemas.openxmlformats.org/officeDocument/2006/relationships/tags" Target="../tags/tag1136.xml"/><Relationship Id="rId127" Type="http://schemas.openxmlformats.org/officeDocument/2006/relationships/tags" Target="../tags/tag1157.xml"/><Relationship Id="rId262" Type="http://schemas.openxmlformats.org/officeDocument/2006/relationships/slideLayout" Target="../slideLayouts/slideLayout2.xml"/><Relationship Id="rId10" Type="http://schemas.openxmlformats.org/officeDocument/2006/relationships/tags" Target="../tags/tag1040.xml"/><Relationship Id="rId31" Type="http://schemas.openxmlformats.org/officeDocument/2006/relationships/tags" Target="../tags/tag1061.xml"/><Relationship Id="rId52" Type="http://schemas.openxmlformats.org/officeDocument/2006/relationships/tags" Target="../tags/tag1082.xml"/><Relationship Id="rId73" Type="http://schemas.openxmlformats.org/officeDocument/2006/relationships/tags" Target="../tags/tag1103.xml"/><Relationship Id="rId78" Type="http://schemas.openxmlformats.org/officeDocument/2006/relationships/tags" Target="../tags/tag1108.xml"/><Relationship Id="rId94" Type="http://schemas.openxmlformats.org/officeDocument/2006/relationships/tags" Target="../tags/tag1124.xml"/><Relationship Id="rId99" Type="http://schemas.openxmlformats.org/officeDocument/2006/relationships/tags" Target="../tags/tag1129.xml"/><Relationship Id="rId101" Type="http://schemas.openxmlformats.org/officeDocument/2006/relationships/tags" Target="../tags/tag1131.xml"/><Relationship Id="rId122" Type="http://schemas.openxmlformats.org/officeDocument/2006/relationships/tags" Target="../tags/tag1152.xml"/><Relationship Id="rId143" Type="http://schemas.openxmlformats.org/officeDocument/2006/relationships/tags" Target="../tags/tag1173.xml"/><Relationship Id="rId148" Type="http://schemas.openxmlformats.org/officeDocument/2006/relationships/tags" Target="../tags/tag1178.xml"/><Relationship Id="rId164" Type="http://schemas.openxmlformats.org/officeDocument/2006/relationships/tags" Target="../tags/tag1194.xml"/><Relationship Id="rId169" Type="http://schemas.openxmlformats.org/officeDocument/2006/relationships/tags" Target="../tags/tag1199.xml"/><Relationship Id="rId185" Type="http://schemas.openxmlformats.org/officeDocument/2006/relationships/tags" Target="../tags/tag1215.xml"/><Relationship Id="rId4" Type="http://schemas.openxmlformats.org/officeDocument/2006/relationships/tags" Target="../tags/tag1034.xml"/><Relationship Id="rId9" Type="http://schemas.openxmlformats.org/officeDocument/2006/relationships/tags" Target="../tags/tag1039.xml"/><Relationship Id="rId180" Type="http://schemas.openxmlformats.org/officeDocument/2006/relationships/tags" Target="../tags/tag1210.xml"/><Relationship Id="rId210" Type="http://schemas.openxmlformats.org/officeDocument/2006/relationships/tags" Target="../tags/tag1240.xml"/><Relationship Id="rId215" Type="http://schemas.openxmlformats.org/officeDocument/2006/relationships/tags" Target="../tags/tag1245.xml"/><Relationship Id="rId236" Type="http://schemas.openxmlformats.org/officeDocument/2006/relationships/tags" Target="../tags/tag1266.xml"/><Relationship Id="rId257" Type="http://schemas.openxmlformats.org/officeDocument/2006/relationships/tags" Target="../tags/tag1287.xml"/><Relationship Id="rId26" Type="http://schemas.openxmlformats.org/officeDocument/2006/relationships/tags" Target="../tags/tag1056.xml"/><Relationship Id="rId231" Type="http://schemas.openxmlformats.org/officeDocument/2006/relationships/tags" Target="../tags/tag1261.xml"/><Relationship Id="rId252" Type="http://schemas.openxmlformats.org/officeDocument/2006/relationships/tags" Target="../tags/tag1282.xml"/><Relationship Id="rId47" Type="http://schemas.openxmlformats.org/officeDocument/2006/relationships/tags" Target="../tags/tag1077.xml"/><Relationship Id="rId68" Type="http://schemas.openxmlformats.org/officeDocument/2006/relationships/tags" Target="../tags/tag1098.xml"/><Relationship Id="rId89" Type="http://schemas.openxmlformats.org/officeDocument/2006/relationships/tags" Target="../tags/tag1119.xml"/><Relationship Id="rId112" Type="http://schemas.openxmlformats.org/officeDocument/2006/relationships/tags" Target="../tags/tag1142.xml"/><Relationship Id="rId133" Type="http://schemas.openxmlformats.org/officeDocument/2006/relationships/tags" Target="../tags/tag1163.xml"/><Relationship Id="rId154" Type="http://schemas.openxmlformats.org/officeDocument/2006/relationships/tags" Target="../tags/tag1184.xml"/><Relationship Id="rId175" Type="http://schemas.openxmlformats.org/officeDocument/2006/relationships/tags" Target="../tags/tag1205.xml"/><Relationship Id="rId196" Type="http://schemas.openxmlformats.org/officeDocument/2006/relationships/tags" Target="../tags/tag1226.xml"/><Relationship Id="rId200" Type="http://schemas.openxmlformats.org/officeDocument/2006/relationships/tags" Target="../tags/tag1230.xml"/><Relationship Id="rId16" Type="http://schemas.openxmlformats.org/officeDocument/2006/relationships/tags" Target="../tags/tag1046.xml"/><Relationship Id="rId221" Type="http://schemas.openxmlformats.org/officeDocument/2006/relationships/tags" Target="../tags/tag1251.xml"/><Relationship Id="rId242" Type="http://schemas.openxmlformats.org/officeDocument/2006/relationships/tags" Target="../tags/tag1272.xml"/><Relationship Id="rId37" Type="http://schemas.openxmlformats.org/officeDocument/2006/relationships/tags" Target="../tags/tag1067.xml"/><Relationship Id="rId58" Type="http://schemas.openxmlformats.org/officeDocument/2006/relationships/tags" Target="../tags/tag1088.xml"/><Relationship Id="rId79" Type="http://schemas.openxmlformats.org/officeDocument/2006/relationships/tags" Target="../tags/tag1109.xml"/><Relationship Id="rId102" Type="http://schemas.openxmlformats.org/officeDocument/2006/relationships/tags" Target="../tags/tag1132.xml"/><Relationship Id="rId123" Type="http://schemas.openxmlformats.org/officeDocument/2006/relationships/tags" Target="../tags/tag1153.xml"/><Relationship Id="rId144" Type="http://schemas.openxmlformats.org/officeDocument/2006/relationships/tags" Target="../tags/tag1174.xml"/><Relationship Id="rId90" Type="http://schemas.openxmlformats.org/officeDocument/2006/relationships/tags" Target="../tags/tag1120.xml"/><Relationship Id="rId165" Type="http://schemas.openxmlformats.org/officeDocument/2006/relationships/tags" Target="../tags/tag1195.xml"/><Relationship Id="rId186" Type="http://schemas.openxmlformats.org/officeDocument/2006/relationships/tags" Target="../tags/tag1216.xml"/><Relationship Id="rId211" Type="http://schemas.openxmlformats.org/officeDocument/2006/relationships/tags" Target="../tags/tag1241.xml"/><Relationship Id="rId232" Type="http://schemas.openxmlformats.org/officeDocument/2006/relationships/tags" Target="../tags/tag1262.xml"/><Relationship Id="rId253" Type="http://schemas.openxmlformats.org/officeDocument/2006/relationships/tags" Target="../tags/tag1283.xml"/><Relationship Id="rId27" Type="http://schemas.openxmlformats.org/officeDocument/2006/relationships/tags" Target="../tags/tag1057.xml"/><Relationship Id="rId48" Type="http://schemas.openxmlformats.org/officeDocument/2006/relationships/tags" Target="../tags/tag1078.xml"/><Relationship Id="rId69" Type="http://schemas.openxmlformats.org/officeDocument/2006/relationships/tags" Target="../tags/tag1099.xml"/><Relationship Id="rId113" Type="http://schemas.openxmlformats.org/officeDocument/2006/relationships/tags" Target="../tags/tag1143.xml"/><Relationship Id="rId134" Type="http://schemas.openxmlformats.org/officeDocument/2006/relationships/tags" Target="../tags/tag1164.xml"/><Relationship Id="rId80" Type="http://schemas.openxmlformats.org/officeDocument/2006/relationships/tags" Target="../tags/tag1110.xml"/><Relationship Id="rId155" Type="http://schemas.openxmlformats.org/officeDocument/2006/relationships/tags" Target="../tags/tag1185.xml"/><Relationship Id="rId176" Type="http://schemas.openxmlformats.org/officeDocument/2006/relationships/tags" Target="../tags/tag1206.xml"/><Relationship Id="rId197" Type="http://schemas.openxmlformats.org/officeDocument/2006/relationships/tags" Target="../tags/tag1227.xml"/><Relationship Id="rId201" Type="http://schemas.openxmlformats.org/officeDocument/2006/relationships/tags" Target="../tags/tag1231.xml"/><Relationship Id="rId222" Type="http://schemas.openxmlformats.org/officeDocument/2006/relationships/tags" Target="../tags/tag1252.xml"/><Relationship Id="rId243" Type="http://schemas.openxmlformats.org/officeDocument/2006/relationships/tags" Target="../tags/tag1273.xml"/><Relationship Id="rId17" Type="http://schemas.openxmlformats.org/officeDocument/2006/relationships/tags" Target="../tags/tag1047.xml"/><Relationship Id="rId38" Type="http://schemas.openxmlformats.org/officeDocument/2006/relationships/tags" Target="../tags/tag1068.xml"/><Relationship Id="rId59" Type="http://schemas.openxmlformats.org/officeDocument/2006/relationships/tags" Target="../tags/tag1089.xml"/><Relationship Id="rId103" Type="http://schemas.openxmlformats.org/officeDocument/2006/relationships/tags" Target="../tags/tag1133.xml"/><Relationship Id="rId124" Type="http://schemas.openxmlformats.org/officeDocument/2006/relationships/tags" Target="../tags/tag1154.xml"/><Relationship Id="rId70" Type="http://schemas.openxmlformats.org/officeDocument/2006/relationships/tags" Target="../tags/tag1100.xml"/><Relationship Id="rId91" Type="http://schemas.openxmlformats.org/officeDocument/2006/relationships/tags" Target="../tags/tag1121.xml"/><Relationship Id="rId145" Type="http://schemas.openxmlformats.org/officeDocument/2006/relationships/tags" Target="../tags/tag1175.xml"/><Relationship Id="rId166" Type="http://schemas.openxmlformats.org/officeDocument/2006/relationships/tags" Target="../tags/tag1196.xml"/><Relationship Id="rId187" Type="http://schemas.openxmlformats.org/officeDocument/2006/relationships/tags" Target="../tags/tag1217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1317.xml"/><Relationship Id="rId117" Type="http://schemas.openxmlformats.org/officeDocument/2006/relationships/tags" Target="../tags/tag1408.xml"/><Relationship Id="rId21" Type="http://schemas.openxmlformats.org/officeDocument/2006/relationships/tags" Target="../tags/tag1312.xml"/><Relationship Id="rId42" Type="http://schemas.openxmlformats.org/officeDocument/2006/relationships/tags" Target="../tags/tag1333.xml"/><Relationship Id="rId47" Type="http://schemas.openxmlformats.org/officeDocument/2006/relationships/tags" Target="../tags/tag1338.xml"/><Relationship Id="rId63" Type="http://schemas.openxmlformats.org/officeDocument/2006/relationships/tags" Target="../tags/tag1354.xml"/><Relationship Id="rId68" Type="http://schemas.openxmlformats.org/officeDocument/2006/relationships/tags" Target="../tags/tag1359.xml"/><Relationship Id="rId84" Type="http://schemas.openxmlformats.org/officeDocument/2006/relationships/tags" Target="../tags/tag1375.xml"/><Relationship Id="rId89" Type="http://schemas.openxmlformats.org/officeDocument/2006/relationships/tags" Target="../tags/tag1380.xml"/><Relationship Id="rId112" Type="http://schemas.openxmlformats.org/officeDocument/2006/relationships/tags" Target="../tags/tag1403.xml"/><Relationship Id="rId133" Type="http://schemas.openxmlformats.org/officeDocument/2006/relationships/tags" Target="../tags/tag1424.xml"/><Relationship Id="rId138" Type="http://schemas.openxmlformats.org/officeDocument/2006/relationships/tags" Target="../tags/tag1429.xml"/><Relationship Id="rId154" Type="http://schemas.openxmlformats.org/officeDocument/2006/relationships/tags" Target="../tags/tag1445.xml"/><Relationship Id="rId16" Type="http://schemas.openxmlformats.org/officeDocument/2006/relationships/tags" Target="../tags/tag1307.xml"/><Relationship Id="rId107" Type="http://schemas.openxmlformats.org/officeDocument/2006/relationships/tags" Target="../tags/tag1398.xml"/><Relationship Id="rId11" Type="http://schemas.openxmlformats.org/officeDocument/2006/relationships/tags" Target="../tags/tag1302.xml"/><Relationship Id="rId32" Type="http://schemas.openxmlformats.org/officeDocument/2006/relationships/tags" Target="../tags/tag1323.xml"/><Relationship Id="rId37" Type="http://schemas.openxmlformats.org/officeDocument/2006/relationships/tags" Target="../tags/tag1328.xml"/><Relationship Id="rId53" Type="http://schemas.openxmlformats.org/officeDocument/2006/relationships/tags" Target="../tags/tag1344.xml"/><Relationship Id="rId58" Type="http://schemas.openxmlformats.org/officeDocument/2006/relationships/tags" Target="../tags/tag1349.xml"/><Relationship Id="rId74" Type="http://schemas.openxmlformats.org/officeDocument/2006/relationships/tags" Target="../tags/tag1365.xml"/><Relationship Id="rId79" Type="http://schemas.openxmlformats.org/officeDocument/2006/relationships/tags" Target="../tags/tag1370.xml"/><Relationship Id="rId102" Type="http://schemas.openxmlformats.org/officeDocument/2006/relationships/tags" Target="../tags/tag1393.xml"/><Relationship Id="rId123" Type="http://schemas.openxmlformats.org/officeDocument/2006/relationships/tags" Target="../tags/tag1414.xml"/><Relationship Id="rId128" Type="http://schemas.openxmlformats.org/officeDocument/2006/relationships/tags" Target="../tags/tag1419.xml"/><Relationship Id="rId144" Type="http://schemas.openxmlformats.org/officeDocument/2006/relationships/tags" Target="../tags/tag1435.xml"/><Relationship Id="rId149" Type="http://schemas.openxmlformats.org/officeDocument/2006/relationships/tags" Target="../tags/tag1440.xml"/><Relationship Id="rId5" Type="http://schemas.openxmlformats.org/officeDocument/2006/relationships/tags" Target="../tags/tag1296.xml"/><Relationship Id="rId90" Type="http://schemas.openxmlformats.org/officeDocument/2006/relationships/tags" Target="../tags/tag1381.xml"/><Relationship Id="rId95" Type="http://schemas.openxmlformats.org/officeDocument/2006/relationships/tags" Target="../tags/tag1386.xml"/><Relationship Id="rId22" Type="http://schemas.openxmlformats.org/officeDocument/2006/relationships/tags" Target="../tags/tag1313.xml"/><Relationship Id="rId27" Type="http://schemas.openxmlformats.org/officeDocument/2006/relationships/tags" Target="../tags/tag1318.xml"/><Relationship Id="rId43" Type="http://schemas.openxmlformats.org/officeDocument/2006/relationships/tags" Target="../tags/tag1334.xml"/><Relationship Id="rId48" Type="http://schemas.openxmlformats.org/officeDocument/2006/relationships/tags" Target="../tags/tag1339.xml"/><Relationship Id="rId64" Type="http://schemas.openxmlformats.org/officeDocument/2006/relationships/tags" Target="../tags/tag1355.xml"/><Relationship Id="rId69" Type="http://schemas.openxmlformats.org/officeDocument/2006/relationships/tags" Target="../tags/tag1360.xml"/><Relationship Id="rId113" Type="http://schemas.openxmlformats.org/officeDocument/2006/relationships/tags" Target="../tags/tag1404.xml"/><Relationship Id="rId118" Type="http://schemas.openxmlformats.org/officeDocument/2006/relationships/tags" Target="../tags/tag1409.xml"/><Relationship Id="rId134" Type="http://schemas.openxmlformats.org/officeDocument/2006/relationships/tags" Target="../tags/tag1425.xml"/><Relationship Id="rId139" Type="http://schemas.openxmlformats.org/officeDocument/2006/relationships/tags" Target="../tags/tag1430.xml"/><Relationship Id="rId80" Type="http://schemas.openxmlformats.org/officeDocument/2006/relationships/tags" Target="../tags/tag1371.xml"/><Relationship Id="rId85" Type="http://schemas.openxmlformats.org/officeDocument/2006/relationships/tags" Target="../tags/tag1376.xml"/><Relationship Id="rId150" Type="http://schemas.openxmlformats.org/officeDocument/2006/relationships/tags" Target="../tags/tag1441.xml"/><Relationship Id="rId155" Type="http://schemas.openxmlformats.org/officeDocument/2006/relationships/slideLayout" Target="../slideLayouts/slideLayout2.xml"/><Relationship Id="rId12" Type="http://schemas.openxmlformats.org/officeDocument/2006/relationships/tags" Target="../tags/tag1303.xml"/><Relationship Id="rId17" Type="http://schemas.openxmlformats.org/officeDocument/2006/relationships/tags" Target="../tags/tag1308.xml"/><Relationship Id="rId25" Type="http://schemas.openxmlformats.org/officeDocument/2006/relationships/tags" Target="../tags/tag1316.xml"/><Relationship Id="rId33" Type="http://schemas.openxmlformats.org/officeDocument/2006/relationships/tags" Target="../tags/tag1324.xml"/><Relationship Id="rId38" Type="http://schemas.openxmlformats.org/officeDocument/2006/relationships/tags" Target="../tags/tag1329.xml"/><Relationship Id="rId46" Type="http://schemas.openxmlformats.org/officeDocument/2006/relationships/tags" Target="../tags/tag1337.xml"/><Relationship Id="rId59" Type="http://schemas.openxmlformats.org/officeDocument/2006/relationships/tags" Target="../tags/tag1350.xml"/><Relationship Id="rId67" Type="http://schemas.openxmlformats.org/officeDocument/2006/relationships/tags" Target="../tags/tag1358.xml"/><Relationship Id="rId103" Type="http://schemas.openxmlformats.org/officeDocument/2006/relationships/tags" Target="../tags/tag1394.xml"/><Relationship Id="rId108" Type="http://schemas.openxmlformats.org/officeDocument/2006/relationships/tags" Target="../tags/tag1399.xml"/><Relationship Id="rId116" Type="http://schemas.openxmlformats.org/officeDocument/2006/relationships/tags" Target="../tags/tag1407.xml"/><Relationship Id="rId124" Type="http://schemas.openxmlformats.org/officeDocument/2006/relationships/tags" Target="../tags/tag1415.xml"/><Relationship Id="rId129" Type="http://schemas.openxmlformats.org/officeDocument/2006/relationships/tags" Target="../tags/tag1420.xml"/><Relationship Id="rId137" Type="http://schemas.openxmlformats.org/officeDocument/2006/relationships/tags" Target="../tags/tag1428.xml"/><Relationship Id="rId20" Type="http://schemas.openxmlformats.org/officeDocument/2006/relationships/tags" Target="../tags/tag1311.xml"/><Relationship Id="rId41" Type="http://schemas.openxmlformats.org/officeDocument/2006/relationships/tags" Target="../tags/tag1332.xml"/><Relationship Id="rId54" Type="http://schemas.openxmlformats.org/officeDocument/2006/relationships/tags" Target="../tags/tag1345.xml"/><Relationship Id="rId62" Type="http://schemas.openxmlformats.org/officeDocument/2006/relationships/tags" Target="../tags/tag1353.xml"/><Relationship Id="rId70" Type="http://schemas.openxmlformats.org/officeDocument/2006/relationships/tags" Target="../tags/tag1361.xml"/><Relationship Id="rId75" Type="http://schemas.openxmlformats.org/officeDocument/2006/relationships/tags" Target="../tags/tag1366.xml"/><Relationship Id="rId83" Type="http://schemas.openxmlformats.org/officeDocument/2006/relationships/tags" Target="../tags/tag1374.xml"/><Relationship Id="rId88" Type="http://schemas.openxmlformats.org/officeDocument/2006/relationships/tags" Target="../tags/tag1379.xml"/><Relationship Id="rId91" Type="http://schemas.openxmlformats.org/officeDocument/2006/relationships/tags" Target="../tags/tag1382.xml"/><Relationship Id="rId96" Type="http://schemas.openxmlformats.org/officeDocument/2006/relationships/tags" Target="../tags/tag1387.xml"/><Relationship Id="rId111" Type="http://schemas.openxmlformats.org/officeDocument/2006/relationships/tags" Target="../tags/tag1402.xml"/><Relationship Id="rId132" Type="http://schemas.openxmlformats.org/officeDocument/2006/relationships/tags" Target="../tags/tag1423.xml"/><Relationship Id="rId140" Type="http://schemas.openxmlformats.org/officeDocument/2006/relationships/tags" Target="../tags/tag1431.xml"/><Relationship Id="rId145" Type="http://schemas.openxmlformats.org/officeDocument/2006/relationships/tags" Target="../tags/tag1436.xml"/><Relationship Id="rId153" Type="http://schemas.openxmlformats.org/officeDocument/2006/relationships/tags" Target="../tags/tag1444.xml"/><Relationship Id="rId1" Type="http://schemas.openxmlformats.org/officeDocument/2006/relationships/tags" Target="../tags/tag1292.xml"/><Relationship Id="rId6" Type="http://schemas.openxmlformats.org/officeDocument/2006/relationships/tags" Target="../tags/tag1297.xml"/><Relationship Id="rId15" Type="http://schemas.openxmlformats.org/officeDocument/2006/relationships/tags" Target="../tags/tag1306.xml"/><Relationship Id="rId23" Type="http://schemas.openxmlformats.org/officeDocument/2006/relationships/tags" Target="../tags/tag1314.xml"/><Relationship Id="rId28" Type="http://schemas.openxmlformats.org/officeDocument/2006/relationships/tags" Target="../tags/tag1319.xml"/><Relationship Id="rId36" Type="http://schemas.openxmlformats.org/officeDocument/2006/relationships/tags" Target="../tags/tag1327.xml"/><Relationship Id="rId49" Type="http://schemas.openxmlformats.org/officeDocument/2006/relationships/tags" Target="../tags/tag1340.xml"/><Relationship Id="rId57" Type="http://schemas.openxmlformats.org/officeDocument/2006/relationships/tags" Target="../tags/tag1348.xml"/><Relationship Id="rId106" Type="http://schemas.openxmlformats.org/officeDocument/2006/relationships/tags" Target="../tags/tag1397.xml"/><Relationship Id="rId114" Type="http://schemas.openxmlformats.org/officeDocument/2006/relationships/tags" Target="../tags/tag1405.xml"/><Relationship Id="rId119" Type="http://schemas.openxmlformats.org/officeDocument/2006/relationships/tags" Target="../tags/tag1410.xml"/><Relationship Id="rId127" Type="http://schemas.openxmlformats.org/officeDocument/2006/relationships/tags" Target="../tags/tag1418.xml"/><Relationship Id="rId10" Type="http://schemas.openxmlformats.org/officeDocument/2006/relationships/tags" Target="../tags/tag1301.xml"/><Relationship Id="rId31" Type="http://schemas.openxmlformats.org/officeDocument/2006/relationships/tags" Target="../tags/tag1322.xml"/><Relationship Id="rId44" Type="http://schemas.openxmlformats.org/officeDocument/2006/relationships/tags" Target="../tags/tag1335.xml"/><Relationship Id="rId52" Type="http://schemas.openxmlformats.org/officeDocument/2006/relationships/tags" Target="../tags/tag1343.xml"/><Relationship Id="rId60" Type="http://schemas.openxmlformats.org/officeDocument/2006/relationships/tags" Target="../tags/tag1351.xml"/><Relationship Id="rId65" Type="http://schemas.openxmlformats.org/officeDocument/2006/relationships/tags" Target="../tags/tag1356.xml"/><Relationship Id="rId73" Type="http://schemas.openxmlformats.org/officeDocument/2006/relationships/tags" Target="../tags/tag1364.xml"/><Relationship Id="rId78" Type="http://schemas.openxmlformats.org/officeDocument/2006/relationships/tags" Target="../tags/tag1369.xml"/><Relationship Id="rId81" Type="http://schemas.openxmlformats.org/officeDocument/2006/relationships/tags" Target="../tags/tag1372.xml"/><Relationship Id="rId86" Type="http://schemas.openxmlformats.org/officeDocument/2006/relationships/tags" Target="../tags/tag1377.xml"/><Relationship Id="rId94" Type="http://schemas.openxmlformats.org/officeDocument/2006/relationships/tags" Target="../tags/tag1385.xml"/><Relationship Id="rId99" Type="http://schemas.openxmlformats.org/officeDocument/2006/relationships/tags" Target="../tags/tag1390.xml"/><Relationship Id="rId101" Type="http://schemas.openxmlformats.org/officeDocument/2006/relationships/tags" Target="../tags/tag1392.xml"/><Relationship Id="rId122" Type="http://schemas.openxmlformats.org/officeDocument/2006/relationships/tags" Target="../tags/tag1413.xml"/><Relationship Id="rId130" Type="http://schemas.openxmlformats.org/officeDocument/2006/relationships/tags" Target="../tags/tag1421.xml"/><Relationship Id="rId135" Type="http://schemas.openxmlformats.org/officeDocument/2006/relationships/tags" Target="../tags/tag1426.xml"/><Relationship Id="rId143" Type="http://schemas.openxmlformats.org/officeDocument/2006/relationships/tags" Target="../tags/tag1434.xml"/><Relationship Id="rId148" Type="http://schemas.openxmlformats.org/officeDocument/2006/relationships/tags" Target="../tags/tag1439.xml"/><Relationship Id="rId151" Type="http://schemas.openxmlformats.org/officeDocument/2006/relationships/tags" Target="../tags/tag1442.xml"/><Relationship Id="rId4" Type="http://schemas.openxmlformats.org/officeDocument/2006/relationships/tags" Target="../tags/tag1295.xml"/><Relationship Id="rId9" Type="http://schemas.openxmlformats.org/officeDocument/2006/relationships/tags" Target="../tags/tag1300.xml"/><Relationship Id="rId13" Type="http://schemas.openxmlformats.org/officeDocument/2006/relationships/tags" Target="../tags/tag1304.xml"/><Relationship Id="rId18" Type="http://schemas.openxmlformats.org/officeDocument/2006/relationships/tags" Target="../tags/tag1309.xml"/><Relationship Id="rId39" Type="http://schemas.openxmlformats.org/officeDocument/2006/relationships/tags" Target="../tags/tag1330.xml"/><Relationship Id="rId109" Type="http://schemas.openxmlformats.org/officeDocument/2006/relationships/tags" Target="../tags/tag1400.xml"/><Relationship Id="rId34" Type="http://schemas.openxmlformats.org/officeDocument/2006/relationships/tags" Target="../tags/tag1325.xml"/><Relationship Id="rId50" Type="http://schemas.openxmlformats.org/officeDocument/2006/relationships/tags" Target="../tags/tag1341.xml"/><Relationship Id="rId55" Type="http://schemas.openxmlformats.org/officeDocument/2006/relationships/tags" Target="../tags/tag1346.xml"/><Relationship Id="rId76" Type="http://schemas.openxmlformats.org/officeDocument/2006/relationships/tags" Target="../tags/tag1367.xml"/><Relationship Id="rId97" Type="http://schemas.openxmlformats.org/officeDocument/2006/relationships/tags" Target="../tags/tag1388.xml"/><Relationship Id="rId104" Type="http://schemas.openxmlformats.org/officeDocument/2006/relationships/tags" Target="../tags/tag1395.xml"/><Relationship Id="rId120" Type="http://schemas.openxmlformats.org/officeDocument/2006/relationships/tags" Target="../tags/tag1411.xml"/><Relationship Id="rId125" Type="http://schemas.openxmlformats.org/officeDocument/2006/relationships/tags" Target="../tags/tag1416.xml"/><Relationship Id="rId141" Type="http://schemas.openxmlformats.org/officeDocument/2006/relationships/tags" Target="../tags/tag1432.xml"/><Relationship Id="rId146" Type="http://schemas.openxmlformats.org/officeDocument/2006/relationships/tags" Target="../tags/tag1437.xml"/><Relationship Id="rId7" Type="http://schemas.openxmlformats.org/officeDocument/2006/relationships/tags" Target="../tags/tag1298.xml"/><Relationship Id="rId71" Type="http://schemas.openxmlformats.org/officeDocument/2006/relationships/tags" Target="../tags/tag1362.xml"/><Relationship Id="rId92" Type="http://schemas.openxmlformats.org/officeDocument/2006/relationships/tags" Target="../tags/tag1383.xml"/><Relationship Id="rId2" Type="http://schemas.openxmlformats.org/officeDocument/2006/relationships/tags" Target="../tags/tag1293.xml"/><Relationship Id="rId29" Type="http://schemas.openxmlformats.org/officeDocument/2006/relationships/tags" Target="../tags/tag1320.xml"/><Relationship Id="rId24" Type="http://schemas.openxmlformats.org/officeDocument/2006/relationships/tags" Target="../tags/tag1315.xml"/><Relationship Id="rId40" Type="http://schemas.openxmlformats.org/officeDocument/2006/relationships/tags" Target="../tags/tag1331.xml"/><Relationship Id="rId45" Type="http://schemas.openxmlformats.org/officeDocument/2006/relationships/tags" Target="../tags/tag1336.xml"/><Relationship Id="rId66" Type="http://schemas.openxmlformats.org/officeDocument/2006/relationships/tags" Target="../tags/tag1357.xml"/><Relationship Id="rId87" Type="http://schemas.openxmlformats.org/officeDocument/2006/relationships/tags" Target="../tags/tag1378.xml"/><Relationship Id="rId110" Type="http://schemas.openxmlformats.org/officeDocument/2006/relationships/tags" Target="../tags/tag1401.xml"/><Relationship Id="rId115" Type="http://schemas.openxmlformats.org/officeDocument/2006/relationships/tags" Target="../tags/tag1406.xml"/><Relationship Id="rId131" Type="http://schemas.openxmlformats.org/officeDocument/2006/relationships/tags" Target="../tags/tag1422.xml"/><Relationship Id="rId136" Type="http://schemas.openxmlformats.org/officeDocument/2006/relationships/tags" Target="../tags/tag1427.xml"/><Relationship Id="rId61" Type="http://schemas.openxmlformats.org/officeDocument/2006/relationships/tags" Target="../tags/tag1352.xml"/><Relationship Id="rId82" Type="http://schemas.openxmlformats.org/officeDocument/2006/relationships/tags" Target="../tags/tag1373.xml"/><Relationship Id="rId152" Type="http://schemas.openxmlformats.org/officeDocument/2006/relationships/tags" Target="../tags/tag1443.xml"/><Relationship Id="rId19" Type="http://schemas.openxmlformats.org/officeDocument/2006/relationships/tags" Target="../tags/tag1310.xml"/><Relationship Id="rId14" Type="http://schemas.openxmlformats.org/officeDocument/2006/relationships/tags" Target="../tags/tag1305.xml"/><Relationship Id="rId30" Type="http://schemas.openxmlformats.org/officeDocument/2006/relationships/tags" Target="../tags/tag1321.xml"/><Relationship Id="rId35" Type="http://schemas.openxmlformats.org/officeDocument/2006/relationships/tags" Target="../tags/tag1326.xml"/><Relationship Id="rId56" Type="http://schemas.openxmlformats.org/officeDocument/2006/relationships/tags" Target="../tags/tag1347.xml"/><Relationship Id="rId77" Type="http://schemas.openxmlformats.org/officeDocument/2006/relationships/tags" Target="../tags/tag1368.xml"/><Relationship Id="rId100" Type="http://schemas.openxmlformats.org/officeDocument/2006/relationships/tags" Target="../tags/tag1391.xml"/><Relationship Id="rId105" Type="http://schemas.openxmlformats.org/officeDocument/2006/relationships/tags" Target="../tags/tag1396.xml"/><Relationship Id="rId126" Type="http://schemas.openxmlformats.org/officeDocument/2006/relationships/tags" Target="../tags/tag1417.xml"/><Relationship Id="rId147" Type="http://schemas.openxmlformats.org/officeDocument/2006/relationships/tags" Target="../tags/tag1438.xml"/><Relationship Id="rId8" Type="http://schemas.openxmlformats.org/officeDocument/2006/relationships/tags" Target="../tags/tag1299.xml"/><Relationship Id="rId51" Type="http://schemas.openxmlformats.org/officeDocument/2006/relationships/tags" Target="../tags/tag1342.xml"/><Relationship Id="rId72" Type="http://schemas.openxmlformats.org/officeDocument/2006/relationships/tags" Target="../tags/tag1363.xml"/><Relationship Id="rId93" Type="http://schemas.openxmlformats.org/officeDocument/2006/relationships/tags" Target="../tags/tag1384.xml"/><Relationship Id="rId98" Type="http://schemas.openxmlformats.org/officeDocument/2006/relationships/tags" Target="../tags/tag1389.xml"/><Relationship Id="rId121" Type="http://schemas.openxmlformats.org/officeDocument/2006/relationships/tags" Target="../tags/tag1412.xml"/><Relationship Id="rId142" Type="http://schemas.openxmlformats.org/officeDocument/2006/relationships/tags" Target="../tags/tag1433.xml"/><Relationship Id="rId3" Type="http://schemas.openxmlformats.org/officeDocument/2006/relationships/tags" Target="../tags/tag1294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1471.xml"/><Relationship Id="rId117" Type="http://schemas.openxmlformats.org/officeDocument/2006/relationships/tags" Target="../tags/tag1562.xml"/><Relationship Id="rId21" Type="http://schemas.openxmlformats.org/officeDocument/2006/relationships/tags" Target="../tags/tag1466.xml"/><Relationship Id="rId42" Type="http://schemas.openxmlformats.org/officeDocument/2006/relationships/tags" Target="../tags/tag1487.xml"/><Relationship Id="rId47" Type="http://schemas.openxmlformats.org/officeDocument/2006/relationships/tags" Target="../tags/tag1492.xml"/><Relationship Id="rId63" Type="http://schemas.openxmlformats.org/officeDocument/2006/relationships/tags" Target="../tags/tag1508.xml"/><Relationship Id="rId68" Type="http://schemas.openxmlformats.org/officeDocument/2006/relationships/tags" Target="../tags/tag1513.xml"/><Relationship Id="rId84" Type="http://schemas.openxmlformats.org/officeDocument/2006/relationships/tags" Target="../tags/tag1529.xml"/><Relationship Id="rId89" Type="http://schemas.openxmlformats.org/officeDocument/2006/relationships/tags" Target="../tags/tag1534.xml"/><Relationship Id="rId112" Type="http://schemas.openxmlformats.org/officeDocument/2006/relationships/tags" Target="../tags/tag1557.xml"/><Relationship Id="rId133" Type="http://schemas.openxmlformats.org/officeDocument/2006/relationships/slideLayout" Target="../slideLayouts/slideLayout2.xml"/><Relationship Id="rId16" Type="http://schemas.openxmlformats.org/officeDocument/2006/relationships/tags" Target="../tags/tag1461.xml"/><Relationship Id="rId107" Type="http://schemas.openxmlformats.org/officeDocument/2006/relationships/tags" Target="../tags/tag1552.xml"/><Relationship Id="rId11" Type="http://schemas.openxmlformats.org/officeDocument/2006/relationships/tags" Target="../tags/tag1456.xml"/><Relationship Id="rId32" Type="http://schemas.openxmlformats.org/officeDocument/2006/relationships/tags" Target="../tags/tag1477.xml"/><Relationship Id="rId37" Type="http://schemas.openxmlformats.org/officeDocument/2006/relationships/tags" Target="../tags/tag1482.xml"/><Relationship Id="rId53" Type="http://schemas.openxmlformats.org/officeDocument/2006/relationships/tags" Target="../tags/tag1498.xml"/><Relationship Id="rId58" Type="http://schemas.openxmlformats.org/officeDocument/2006/relationships/tags" Target="../tags/tag1503.xml"/><Relationship Id="rId74" Type="http://schemas.openxmlformats.org/officeDocument/2006/relationships/tags" Target="../tags/tag1519.xml"/><Relationship Id="rId79" Type="http://schemas.openxmlformats.org/officeDocument/2006/relationships/tags" Target="../tags/tag1524.xml"/><Relationship Id="rId102" Type="http://schemas.openxmlformats.org/officeDocument/2006/relationships/tags" Target="../tags/tag1547.xml"/><Relationship Id="rId123" Type="http://schemas.openxmlformats.org/officeDocument/2006/relationships/tags" Target="../tags/tag1568.xml"/><Relationship Id="rId128" Type="http://schemas.openxmlformats.org/officeDocument/2006/relationships/tags" Target="../tags/tag1573.xml"/><Relationship Id="rId5" Type="http://schemas.openxmlformats.org/officeDocument/2006/relationships/tags" Target="../tags/tag1450.xml"/><Relationship Id="rId90" Type="http://schemas.openxmlformats.org/officeDocument/2006/relationships/tags" Target="../tags/tag1535.xml"/><Relationship Id="rId95" Type="http://schemas.openxmlformats.org/officeDocument/2006/relationships/tags" Target="../tags/tag1540.xml"/><Relationship Id="rId14" Type="http://schemas.openxmlformats.org/officeDocument/2006/relationships/tags" Target="../tags/tag1459.xml"/><Relationship Id="rId22" Type="http://schemas.openxmlformats.org/officeDocument/2006/relationships/tags" Target="../tags/tag1467.xml"/><Relationship Id="rId27" Type="http://schemas.openxmlformats.org/officeDocument/2006/relationships/tags" Target="../tags/tag1472.xml"/><Relationship Id="rId30" Type="http://schemas.openxmlformats.org/officeDocument/2006/relationships/tags" Target="../tags/tag1475.xml"/><Relationship Id="rId35" Type="http://schemas.openxmlformats.org/officeDocument/2006/relationships/tags" Target="../tags/tag1480.xml"/><Relationship Id="rId43" Type="http://schemas.openxmlformats.org/officeDocument/2006/relationships/tags" Target="../tags/tag1488.xml"/><Relationship Id="rId48" Type="http://schemas.openxmlformats.org/officeDocument/2006/relationships/tags" Target="../tags/tag1493.xml"/><Relationship Id="rId56" Type="http://schemas.openxmlformats.org/officeDocument/2006/relationships/tags" Target="../tags/tag1501.xml"/><Relationship Id="rId64" Type="http://schemas.openxmlformats.org/officeDocument/2006/relationships/tags" Target="../tags/tag1509.xml"/><Relationship Id="rId69" Type="http://schemas.openxmlformats.org/officeDocument/2006/relationships/tags" Target="../tags/tag1514.xml"/><Relationship Id="rId77" Type="http://schemas.openxmlformats.org/officeDocument/2006/relationships/tags" Target="../tags/tag1522.xml"/><Relationship Id="rId100" Type="http://schemas.openxmlformats.org/officeDocument/2006/relationships/tags" Target="../tags/tag1545.xml"/><Relationship Id="rId105" Type="http://schemas.openxmlformats.org/officeDocument/2006/relationships/tags" Target="../tags/tag1550.xml"/><Relationship Id="rId113" Type="http://schemas.openxmlformats.org/officeDocument/2006/relationships/tags" Target="../tags/tag1558.xml"/><Relationship Id="rId118" Type="http://schemas.openxmlformats.org/officeDocument/2006/relationships/tags" Target="../tags/tag1563.xml"/><Relationship Id="rId126" Type="http://schemas.openxmlformats.org/officeDocument/2006/relationships/tags" Target="../tags/tag1571.xml"/><Relationship Id="rId8" Type="http://schemas.openxmlformats.org/officeDocument/2006/relationships/tags" Target="../tags/tag1453.xml"/><Relationship Id="rId51" Type="http://schemas.openxmlformats.org/officeDocument/2006/relationships/tags" Target="../tags/tag1496.xml"/><Relationship Id="rId72" Type="http://schemas.openxmlformats.org/officeDocument/2006/relationships/tags" Target="../tags/tag1517.xml"/><Relationship Id="rId80" Type="http://schemas.openxmlformats.org/officeDocument/2006/relationships/tags" Target="../tags/tag1525.xml"/><Relationship Id="rId85" Type="http://schemas.openxmlformats.org/officeDocument/2006/relationships/tags" Target="../tags/tag1530.xml"/><Relationship Id="rId93" Type="http://schemas.openxmlformats.org/officeDocument/2006/relationships/tags" Target="../tags/tag1538.xml"/><Relationship Id="rId98" Type="http://schemas.openxmlformats.org/officeDocument/2006/relationships/tags" Target="../tags/tag1543.xml"/><Relationship Id="rId121" Type="http://schemas.openxmlformats.org/officeDocument/2006/relationships/tags" Target="../tags/tag1566.xml"/><Relationship Id="rId3" Type="http://schemas.openxmlformats.org/officeDocument/2006/relationships/tags" Target="../tags/tag1448.xml"/><Relationship Id="rId12" Type="http://schemas.openxmlformats.org/officeDocument/2006/relationships/tags" Target="../tags/tag1457.xml"/><Relationship Id="rId17" Type="http://schemas.openxmlformats.org/officeDocument/2006/relationships/tags" Target="../tags/tag1462.xml"/><Relationship Id="rId25" Type="http://schemas.openxmlformats.org/officeDocument/2006/relationships/tags" Target="../tags/tag1470.xml"/><Relationship Id="rId33" Type="http://schemas.openxmlformats.org/officeDocument/2006/relationships/tags" Target="../tags/tag1478.xml"/><Relationship Id="rId38" Type="http://schemas.openxmlformats.org/officeDocument/2006/relationships/tags" Target="../tags/tag1483.xml"/><Relationship Id="rId46" Type="http://schemas.openxmlformats.org/officeDocument/2006/relationships/tags" Target="../tags/tag1491.xml"/><Relationship Id="rId59" Type="http://schemas.openxmlformats.org/officeDocument/2006/relationships/tags" Target="../tags/tag1504.xml"/><Relationship Id="rId67" Type="http://schemas.openxmlformats.org/officeDocument/2006/relationships/tags" Target="../tags/tag1512.xml"/><Relationship Id="rId103" Type="http://schemas.openxmlformats.org/officeDocument/2006/relationships/tags" Target="../tags/tag1548.xml"/><Relationship Id="rId108" Type="http://schemas.openxmlformats.org/officeDocument/2006/relationships/tags" Target="../tags/tag1553.xml"/><Relationship Id="rId116" Type="http://schemas.openxmlformats.org/officeDocument/2006/relationships/tags" Target="../tags/tag1561.xml"/><Relationship Id="rId124" Type="http://schemas.openxmlformats.org/officeDocument/2006/relationships/tags" Target="../tags/tag1569.xml"/><Relationship Id="rId129" Type="http://schemas.openxmlformats.org/officeDocument/2006/relationships/tags" Target="../tags/tag1574.xml"/><Relationship Id="rId20" Type="http://schemas.openxmlformats.org/officeDocument/2006/relationships/tags" Target="../tags/tag1465.xml"/><Relationship Id="rId41" Type="http://schemas.openxmlformats.org/officeDocument/2006/relationships/tags" Target="../tags/tag1486.xml"/><Relationship Id="rId54" Type="http://schemas.openxmlformats.org/officeDocument/2006/relationships/tags" Target="../tags/tag1499.xml"/><Relationship Id="rId62" Type="http://schemas.openxmlformats.org/officeDocument/2006/relationships/tags" Target="../tags/tag1507.xml"/><Relationship Id="rId70" Type="http://schemas.openxmlformats.org/officeDocument/2006/relationships/tags" Target="../tags/tag1515.xml"/><Relationship Id="rId75" Type="http://schemas.openxmlformats.org/officeDocument/2006/relationships/tags" Target="../tags/tag1520.xml"/><Relationship Id="rId83" Type="http://schemas.openxmlformats.org/officeDocument/2006/relationships/tags" Target="../tags/tag1528.xml"/><Relationship Id="rId88" Type="http://schemas.openxmlformats.org/officeDocument/2006/relationships/tags" Target="../tags/tag1533.xml"/><Relationship Id="rId91" Type="http://schemas.openxmlformats.org/officeDocument/2006/relationships/tags" Target="../tags/tag1536.xml"/><Relationship Id="rId96" Type="http://schemas.openxmlformats.org/officeDocument/2006/relationships/tags" Target="../tags/tag1541.xml"/><Relationship Id="rId111" Type="http://schemas.openxmlformats.org/officeDocument/2006/relationships/tags" Target="../tags/tag1556.xml"/><Relationship Id="rId132" Type="http://schemas.openxmlformats.org/officeDocument/2006/relationships/tags" Target="../tags/tag1577.xml"/><Relationship Id="rId1" Type="http://schemas.openxmlformats.org/officeDocument/2006/relationships/tags" Target="../tags/tag1446.xml"/><Relationship Id="rId6" Type="http://schemas.openxmlformats.org/officeDocument/2006/relationships/tags" Target="../tags/tag1451.xml"/><Relationship Id="rId15" Type="http://schemas.openxmlformats.org/officeDocument/2006/relationships/tags" Target="../tags/tag1460.xml"/><Relationship Id="rId23" Type="http://schemas.openxmlformats.org/officeDocument/2006/relationships/tags" Target="../tags/tag1468.xml"/><Relationship Id="rId28" Type="http://schemas.openxmlformats.org/officeDocument/2006/relationships/tags" Target="../tags/tag1473.xml"/><Relationship Id="rId36" Type="http://schemas.openxmlformats.org/officeDocument/2006/relationships/tags" Target="../tags/tag1481.xml"/><Relationship Id="rId49" Type="http://schemas.openxmlformats.org/officeDocument/2006/relationships/tags" Target="../tags/tag1494.xml"/><Relationship Id="rId57" Type="http://schemas.openxmlformats.org/officeDocument/2006/relationships/tags" Target="../tags/tag1502.xml"/><Relationship Id="rId106" Type="http://schemas.openxmlformats.org/officeDocument/2006/relationships/tags" Target="../tags/tag1551.xml"/><Relationship Id="rId114" Type="http://schemas.openxmlformats.org/officeDocument/2006/relationships/tags" Target="../tags/tag1559.xml"/><Relationship Id="rId119" Type="http://schemas.openxmlformats.org/officeDocument/2006/relationships/tags" Target="../tags/tag1564.xml"/><Relationship Id="rId127" Type="http://schemas.openxmlformats.org/officeDocument/2006/relationships/tags" Target="../tags/tag1572.xml"/><Relationship Id="rId10" Type="http://schemas.openxmlformats.org/officeDocument/2006/relationships/tags" Target="../tags/tag1455.xml"/><Relationship Id="rId31" Type="http://schemas.openxmlformats.org/officeDocument/2006/relationships/tags" Target="../tags/tag1476.xml"/><Relationship Id="rId44" Type="http://schemas.openxmlformats.org/officeDocument/2006/relationships/tags" Target="../tags/tag1489.xml"/><Relationship Id="rId52" Type="http://schemas.openxmlformats.org/officeDocument/2006/relationships/tags" Target="../tags/tag1497.xml"/><Relationship Id="rId60" Type="http://schemas.openxmlformats.org/officeDocument/2006/relationships/tags" Target="../tags/tag1505.xml"/><Relationship Id="rId65" Type="http://schemas.openxmlformats.org/officeDocument/2006/relationships/tags" Target="../tags/tag1510.xml"/><Relationship Id="rId73" Type="http://schemas.openxmlformats.org/officeDocument/2006/relationships/tags" Target="../tags/tag1518.xml"/><Relationship Id="rId78" Type="http://schemas.openxmlformats.org/officeDocument/2006/relationships/tags" Target="../tags/tag1523.xml"/><Relationship Id="rId81" Type="http://schemas.openxmlformats.org/officeDocument/2006/relationships/tags" Target="../tags/tag1526.xml"/><Relationship Id="rId86" Type="http://schemas.openxmlformats.org/officeDocument/2006/relationships/tags" Target="../tags/tag1531.xml"/><Relationship Id="rId94" Type="http://schemas.openxmlformats.org/officeDocument/2006/relationships/tags" Target="../tags/tag1539.xml"/><Relationship Id="rId99" Type="http://schemas.openxmlformats.org/officeDocument/2006/relationships/tags" Target="../tags/tag1544.xml"/><Relationship Id="rId101" Type="http://schemas.openxmlformats.org/officeDocument/2006/relationships/tags" Target="../tags/tag1546.xml"/><Relationship Id="rId122" Type="http://schemas.openxmlformats.org/officeDocument/2006/relationships/tags" Target="../tags/tag1567.xml"/><Relationship Id="rId130" Type="http://schemas.openxmlformats.org/officeDocument/2006/relationships/tags" Target="../tags/tag1575.xml"/><Relationship Id="rId4" Type="http://schemas.openxmlformats.org/officeDocument/2006/relationships/tags" Target="../tags/tag1449.xml"/><Relationship Id="rId9" Type="http://schemas.openxmlformats.org/officeDocument/2006/relationships/tags" Target="../tags/tag1454.xml"/><Relationship Id="rId13" Type="http://schemas.openxmlformats.org/officeDocument/2006/relationships/tags" Target="../tags/tag1458.xml"/><Relationship Id="rId18" Type="http://schemas.openxmlformats.org/officeDocument/2006/relationships/tags" Target="../tags/tag1463.xml"/><Relationship Id="rId39" Type="http://schemas.openxmlformats.org/officeDocument/2006/relationships/tags" Target="../tags/tag1484.xml"/><Relationship Id="rId109" Type="http://schemas.openxmlformats.org/officeDocument/2006/relationships/tags" Target="../tags/tag1554.xml"/><Relationship Id="rId34" Type="http://schemas.openxmlformats.org/officeDocument/2006/relationships/tags" Target="../tags/tag1479.xml"/><Relationship Id="rId50" Type="http://schemas.openxmlformats.org/officeDocument/2006/relationships/tags" Target="../tags/tag1495.xml"/><Relationship Id="rId55" Type="http://schemas.openxmlformats.org/officeDocument/2006/relationships/tags" Target="../tags/tag1500.xml"/><Relationship Id="rId76" Type="http://schemas.openxmlformats.org/officeDocument/2006/relationships/tags" Target="../tags/tag1521.xml"/><Relationship Id="rId97" Type="http://schemas.openxmlformats.org/officeDocument/2006/relationships/tags" Target="../tags/tag1542.xml"/><Relationship Id="rId104" Type="http://schemas.openxmlformats.org/officeDocument/2006/relationships/tags" Target="../tags/tag1549.xml"/><Relationship Id="rId120" Type="http://schemas.openxmlformats.org/officeDocument/2006/relationships/tags" Target="../tags/tag1565.xml"/><Relationship Id="rId125" Type="http://schemas.openxmlformats.org/officeDocument/2006/relationships/tags" Target="../tags/tag1570.xml"/><Relationship Id="rId7" Type="http://schemas.openxmlformats.org/officeDocument/2006/relationships/tags" Target="../tags/tag1452.xml"/><Relationship Id="rId71" Type="http://schemas.openxmlformats.org/officeDocument/2006/relationships/tags" Target="../tags/tag1516.xml"/><Relationship Id="rId92" Type="http://schemas.openxmlformats.org/officeDocument/2006/relationships/tags" Target="../tags/tag1537.xml"/><Relationship Id="rId2" Type="http://schemas.openxmlformats.org/officeDocument/2006/relationships/tags" Target="../tags/tag1447.xml"/><Relationship Id="rId29" Type="http://schemas.openxmlformats.org/officeDocument/2006/relationships/tags" Target="../tags/tag1474.xml"/><Relationship Id="rId24" Type="http://schemas.openxmlformats.org/officeDocument/2006/relationships/tags" Target="../tags/tag1469.xml"/><Relationship Id="rId40" Type="http://schemas.openxmlformats.org/officeDocument/2006/relationships/tags" Target="../tags/tag1485.xml"/><Relationship Id="rId45" Type="http://schemas.openxmlformats.org/officeDocument/2006/relationships/tags" Target="../tags/tag1490.xml"/><Relationship Id="rId66" Type="http://schemas.openxmlformats.org/officeDocument/2006/relationships/tags" Target="../tags/tag1511.xml"/><Relationship Id="rId87" Type="http://schemas.openxmlformats.org/officeDocument/2006/relationships/tags" Target="../tags/tag1532.xml"/><Relationship Id="rId110" Type="http://schemas.openxmlformats.org/officeDocument/2006/relationships/tags" Target="../tags/tag1555.xml"/><Relationship Id="rId115" Type="http://schemas.openxmlformats.org/officeDocument/2006/relationships/tags" Target="../tags/tag1560.xml"/><Relationship Id="rId131" Type="http://schemas.openxmlformats.org/officeDocument/2006/relationships/tags" Target="../tags/tag1576.xml"/><Relationship Id="rId61" Type="http://schemas.openxmlformats.org/officeDocument/2006/relationships/tags" Target="../tags/tag1506.xml"/><Relationship Id="rId82" Type="http://schemas.openxmlformats.org/officeDocument/2006/relationships/tags" Target="../tags/tag1527.xml"/><Relationship Id="rId19" Type="http://schemas.openxmlformats.org/officeDocument/2006/relationships/tags" Target="../tags/tag1464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tags" Target="../tags/tag1694.xml"/><Relationship Id="rId21" Type="http://schemas.openxmlformats.org/officeDocument/2006/relationships/tags" Target="../tags/tag1598.xml"/><Relationship Id="rId42" Type="http://schemas.openxmlformats.org/officeDocument/2006/relationships/tags" Target="../tags/tag1619.xml"/><Relationship Id="rId63" Type="http://schemas.openxmlformats.org/officeDocument/2006/relationships/tags" Target="../tags/tag1640.xml"/><Relationship Id="rId84" Type="http://schemas.openxmlformats.org/officeDocument/2006/relationships/tags" Target="../tags/tag1661.xml"/><Relationship Id="rId138" Type="http://schemas.openxmlformats.org/officeDocument/2006/relationships/tags" Target="../tags/tag1715.xml"/><Relationship Id="rId159" Type="http://schemas.openxmlformats.org/officeDocument/2006/relationships/tags" Target="../tags/tag1736.xml"/><Relationship Id="rId170" Type="http://schemas.openxmlformats.org/officeDocument/2006/relationships/tags" Target="../tags/tag1747.xml"/><Relationship Id="rId191" Type="http://schemas.openxmlformats.org/officeDocument/2006/relationships/tags" Target="../tags/tag1768.xml"/><Relationship Id="rId205" Type="http://schemas.openxmlformats.org/officeDocument/2006/relationships/tags" Target="../tags/tag1782.xml"/><Relationship Id="rId226" Type="http://schemas.openxmlformats.org/officeDocument/2006/relationships/tags" Target="../tags/tag1803.xml"/><Relationship Id="rId107" Type="http://schemas.openxmlformats.org/officeDocument/2006/relationships/tags" Target="../tags/tag1684.xml"/><Relationship Id="rId11" Type="http://schemas.openxmlformats.org/officeDocument/2006/relationships/tags" Target="../tags/tag1588.xml"/><Relationship Id="rId32" Type="http://schemas.openxmlformats.org/officeDocument/2006/relationships/tags" Target="../tags/tag1609.xml"/><Relationship Id="rId53" Type="http://schemas.openxmlformats.org/officeDocument/2006/relationships/tags" Target="../tags/tag1630.xml"/><Relationship Id="rId74" Type="http://schemas.openxmlformats.org/officeDocument/2006/relationships/tags" Target="../tags/tag1651.xml"/><Relationship Id="rId128" Type="http://schemas.openxmlformats.org/officeDocument/2006/relationships/tags" Target="../tags/tag1705.xml"/><Relationship Id="rId149" Type="http://schemas.openxmlformats.org/officeDocument/2006/relationships/tags" Target="../tags/tag1726.xml"/><Relationship Id="rId5" Type="http://schemas.openxmlformats.org/officeDocument/2006/relationships/tags" Target="../tags/tag1582.xml"/><Relationship Id="rId95" Type="http://schemas.openxmlformats.org/officeDocument/2006/relationships/tags" Target="../tags/tag1672.xml"/><Relationship Id="rId160" Type="http://schemas.openxmlformats.org/officeDocument/2006/relationships/tags" Target="../tags/tag1737.xml"/><Relationship Id="rId181" Type="http://schemas.openxmlformats.org/officeDocument/2006/relationships/tags" Target="../tags/tag1758.xml"/><Relationship Id="rId216" Type="http://schemas.openxmlformats.org/officeDocument/2006/relationships/tags" Target="../tags/tag1793.xml"/><Relationship Id="rId237" Type="http://schemas.openxmlformats.org/officeDocument/2006/relationships/tags" Target="../tags/tag1814.xml"/><Relationship Id="rId22" Type="http://schemas.openxmlformats.org/officeDocument/2006/relationships/tags" Target="../tags/tag1599.xml"/><Relationship Id="rId43" Type="http://schemas.openxmlformats.org/officeDocument/2006/relationships/tags" Target="../tags/tag1620.xml"/><Relationship Id="rId64" Type="http://schemas.openxmlformats.org/officeDocument/2006/relationships/tags" Target="../tags/tag1641.xml"/><Relationship Id="rId118" Type="http://schemas.openxmlformats.org/officeDocument/2006/relationships/tags" Target="../tags/tag1695.xml"/><Relationship Id="rId139" Type="http://schemas.openxmlformats.org/officeDocument/2006/relationships/tags" Target="../tags/tag1716.xml"/><Relationship Id="rId85" Type="http://schemas.openxmlformats.org/officeDocument/2006/relationships/tags" Target="../tags/tag1662.xml"/><Relationship Id="rId150" Type="http://schemas.openxmlformats.org/officeDocument/2006/relationships/tags" Target="../tags/tag1727.xml"/><Relationship Id="rId171" Type="http://schemas.openxmlformats.org/officeDocument/2006/relationships/tags" Target="../tags/tag1748.xml"/><Relationship Id="rId192" Type="http://schemas.openxmlformats.org/officeDocument/2006/relationships/tags" Target="../tags/tag1769.xml"/><Relationship Id="rId206" Type="http://schemas.openxmlformats.org/officeDocument/2006/relationships/tags" Target="../tags/tag1783.xml"/><Relationship Id="rId227" Type="http://schemas.openxmlformats.org/officeDocument/2006/relationships/tags" Target="../tags/tag1804.xml"/><Relationship Id="rId201" Type="http://schemas.openxmlformats.org/officeDocument/2006/relationships/tags" Target="../tags/tag1778.xml"/><Relationship Id="rId222" Type="http://schemas.openxmlformats.org/officeDocument/2006/relationships/tags" Target="../tags/tag1799.xml"/><Relationship Id="rId243" Type="http://schemas.openxmlformats.org/officeDocument/2006/relationships/tags" Target="../tags/tag1820.xml"/><Relationship Id="rId12" Type="http://schemas.openxmlformats.org/officeDocument/2006/relationships/tags" Target="../tags/tag1589.xml"/><Relationship Id="rId17" Type="http://schemas.openxmlformats.org/officeDocument/2006/relationships/tags" Target="../tags/tag1594.xml"/><Relationship Id="rId33" Type="http://schemas.openxmlformats.org/officeDocument/2006/relationships/tags" Target="../tags/tag1610.xml"/><Relationship Id="rId38" Type="http://schemas.openxmlformats.org/officeDocument/2006/relationships/tags" Target="../tags/tag1615.xml"/><Relationship Id="rId59" Type="http://schemas.openxmlformats.org/officeDocument/2006/relationships/tags" Target="../tags/tag1636.xml"/><Relationship Id="rId103" Type="http://schemas.openxmlformats.org/officeDocument/2006/relationships/tags" Target="../tags/tag1680.xml"/><Relationship Id="rId108" Type="http://schemas.openxmlformats.org/officeDocument/2006/relationships/tags" Target="../tags/tag1685.xml"/><Relationship Id="rId124" Type="http://schemas.openxmlformats.org/officeDocument/2006/relationships/tags" Target="../tags/tag1701.xml"/><Relationship Id="rId129" Type="http://schemas.openxmlformats.org/officeDocument/2006/relationships/tags" Target="../tags/tag1706.xml"/><Relationship Id="rId54" Type="http://schemas.openxmlformats.org/officeDocument/2006/relationships/tags" Target="../tags/tag1631.xml"/><Relationship Id="rId70" Type="http://schemas.openxmlformats.org/officeDocument/2006/relationships/tags" Target="../tags/tag1647.xml"/><Relationship Id="rId75" Type="http://schemas.openxmlformats.org/officeDocument/2006/relationships/tags" Target="../tags/tag1652.xml"/><Relationship Id="rId91" Type="http://schemas.openxmlformats.org/officeDocument/2006/relationships/tags" Target="../tags/tag1668.xml"/><Relationship Id="rId96" Type="http://schemas.openxmlformats.org/officeDocument/2006/relationships/tags" Target="../tags/tag1673.xml"/><Relationship Id="rId140" Type="http://schemas.openxmlformats.org/officeDocument/2006/relationships/tags" Target="../tags/tag1717.xml"/><Relationship Id="rId145" Type="http://schemas.openxmlformats.org/officeDocument/2006/relationships/tags" Target="../tags/tag1722.xml"/><Relationship Id="rId161" Type="http://schemas.openxmlformats.org/officeDocument/2006/relationships/tags" Target="../tags/tag1738.xml"/><Relationship Id="rId166" Type="http://schemas.openxmlformats.org/officeDocument/2006/relationships/tags" Target="../tags/tag1743.xml"/><Relationship Id="rId182" Type="http://schemas.openxmlformats.org/officeDocument/2006/relationships/tags" Target="../tags/tag1759.xml"/><Relationship Id="rId187" Type="http://schemas.openxmlformats.org/officeDocument/2006/relationships/tags" Target="../tags/tag1764.xml"/><Relationship Id="rId217" Type="http://schemas.openxmlformats.org/officeDocument/2006/relationships/tags" Target="../tags/tag1794.xml"/><Relationship Id="rId1" Type="http://schemas.openxmlformats.org/officeDocument/2006/relationships/tags" Target="../tags/tag1578.xml"/><Relationship Id="rId6" Type="http://schemas.openxmlformats.org/officeDocument/2006/relationships/tags" Target="../tags/tag1583.xml"/><Relationship Id="rId212" Type="http://schemas.openxmlformats.org/officeDocument/2006/relationships/tags" Target="../tags/tag1789.xml"/><Relationship Id="rId233" Type="http://schemas.openxmlformats.org/officeDocument/2006/relationships/tags" Target="../tags/tag1810.xml"/><Relationship Id="rId238" Type="http://schemas.openxmlformats.org/officeDocument/2006/relationships/tags" Target="../tags/tag1815.xml"/><Relationship Id="rId23" Type="http://schemas.openxmlformats.org/officeDocument/2006/relationships/tags" Target="../tags/tag1600.xml"/><Relationship Id="rId28" Type="http://schemas.openxmlformats.org/officeDocument/2006/relationships/tags" Target="../tags/tag1605.xml"/><Relationship Id="rId49" Type="http://schemas.openxmlformats.org/officeDocument/2006/relationships/tags" Target="../tags/tag1626.xml"/><Relationship Id="rId114" Type="http://schemas.openxmlformats.org/officeDocument/2006/relationships/tags" Target="../tags/tag1691.xml"/><Relationship Id="rId119" Type="http://schemas.openxmlformats.org/officeDocument/2006/relationships/tags" Target="../tags/tag1696.xml"/><Relationship Id="rId44" Type="http://schemas.openxmlformats.org/officeDocument/2006/relationships/tags" Target="../tags/tag1621.xml"/><Relationship Id="rId60" Type="http://schemas.openxmlformats.org/officeDocument/2006/relationships/tags" Target="../tags/tag1637.xml"/><Relationship Id="rId65" Type="http://schemas.openxmlformats.org/officeDocument/2006/relationships/tags" Target="../tags/tag1642.xml"/><Relationship Id="rId81" Type="http://schemas.openxmlformats.org/officeDocument/2006/relationships/tags" Target="../tags/tag1658.xml"/><Relationship Id="rId86" Type="http://schemas.openxmlformats.org/officeDocument/2006/relationships/tags" Target="../tags/tag1663.xml"/><Relationship Id="rId130" Type="http://schemas.openxmlformats.org/officeDocument/2006/relationships/tags" Target="../tags/tag1707.xml"/><Relationship Id="rId135" Type="http://schemas.openxmlformats.org/officeDocument/2006/relationships/tags" Target="../tags/tag1712.xml"/><Relationship Id="rId151" Type="http://schemas.openxmlformats.org/officeDocument/2006/relationships/tags" Target="../tags/tag1728.xml"/><Relationship Id="rId156" Type="http://schemas.openxmlformats.org/officeDocument/2006/relationships/tags" Target="../tags/tag1733.xml"/><Relationship Id="rId177" Type="http://schemas.openxmlformats.org/officeDocument/2006/relationships/tags" Target="../tags/tag1754.xml"/><Relationship Id="rId198" Type="http://schemas.openxmlformats.org/officeDocument/2006/relationships/tags" Target="../tags/tag1775.xml"/><Relationship Id="rId172" Type="http://schemas.openxmlformats.org/officeDocument/2006/relationships/tags" Target="../tags/tag1749.xml"/><Relationship Id="rId193" Type="http://schemas.openxmlformats.org/officeDocument/2006/relationships/tags" Target="../tags/tag1770.xml"/><Relationship Id="rId202" Type="http://schemas.openxmlformats.org/officeDocument/2006/relationships/tags" Target="../tags/tag1779.xml"/><Relationship Id="rId207" Type="http://schemas.openxmlformats.org/officeDocument/2006/relationships/tags" Target="../tags/tag1784.xml"/><Relationship Id="rId223" Type="http://schemas.openxmlformats.org/officeDocument/2006/relationships/tags" Target="../tags/tag1800.xml"/><Relationship Id="rId228" Type="http://schemas.openxmlformats.org/officeDocument/2006/relationships/tags" Target="../tags/tag1805.xml"/><Relationship Id="rId244" Type="http://schemas.openxmlformats.org/officeDocument/2006/relationships/tags" Target="../tags/tag1821.xml"/><Relationship Id="rId13" Type="http://schemas.openxmlformats.org/officeDocument/2006/relationships/tags" Target="../tags/tag1590.xml"/><Relationship Id="rId18" Type="http://schemas.openxmlformats.org/officeDocument/2006/relationships/tags" Target="../tags/tag1595.xml"/><Relationship Id="rId39" Type="http://schemas.openxmlformats.org/officeDocument/2006/relationships/tags" Target="../tags/tag1616.xml"/><Relationship Id="rId109" Type="http://schemas.openxmlformats.org/officeDocument/2006/relationships/tags" Target="../tags/tag1686.xml"/><Relationship Id="rId34" Type="http://schemas.openxmlformats.org/officeDocument/2006/relationships/tags" Target="../tags/tag1611.xml"/><Relationship Id="rId50" Type="http://schemas.openxmlformats.org/officeDocument/2006/relationships/tags" Target="../tags/tag1627.xml"/><Relationship Id="rId55" Type="http://schemas.openxmlformats.org/officeDocument/2006/relationships/tags" Target="../tags/tag1632.xml"/><Relationship Id="rId76" Type="http://schemas.openxmlformats.org/officeDocument/2006/relationships/tags" Target="../tags/tag1653.xml"/><Relationship Id="rId97" Type="http://schemas.openxmlformats.org/officeDocument/2006/relationships/tags" Target="../tags/tag1674.xml"/><Relationship Id="rId104" Type="http://schemas.openxmlformats.org/officeDocument/2006/relationships/tags" Target="../tags/tag1681.xml"/><Relationship Id="rId120" Type="http://schemas.openxmlformats.org/officeDocument/2006/relationships/tags" Target="../tags/tag1697.xml"/><Relationship Id="rId125" Type="http://schemas.openxmlformats.org/officeDocument/2006/relationships/tags" Target="../tags/tag1702.xml"/><Relationship Id="rId141" Type="http://schemas.openxmlformats.org/officeDocument/2006/relationships/tags" Target="../tags/tag1718.xml"/><Relationship Id="rId146" Type="http://schemas.openxmlformats.org/officeDocument/2006/relationships/tags" Target="../tags/tag1723.xml"/><Relationship Id="rId167" Type="http://schemas.openxmlformats.org/officeDocument/2006/relationships/tags" Target="../tags/tag1744.xml"/><Relationship Id="rId188" Type="http://schemas.openxmlformats.org/officeDocument/2006/relationships/tags" Target="../tags/tag1765.xml"/><Relationship Id="rId7" Type="http://schemas.openxmlformats.org/officeDocument/2006/relationships/tags" Target="../tags/tag1584.xml"/><Relationship Id="rId71" Type="http://schemas.openxmlformats.org/officeDocument/2006/relationships/tags" Target="../tags/tag1648.xml"/><Relationship Id="rId92" Type="http://schemas.openxmlformats.org/officeDocument/2006/relationships/tags" Target="../tags/tag1669.xml"/><Relationship Id="rId162" Type="http://schemas.openxmlformats.org/officeDocument/2006/relationships/tags" Target="../tags/tag1739.xml"/><Relationship Id="rId183" Type="http://schemas.openxmlformats.org/officeDocument/2006/relationships/tags" Target="../tags/tag1760.xml"/><Relationship Id="rId213" Type="http://schemas.openxmlformats.org/officeDocument/2006/relationships/tags" Target="../tags/tag1790.xml"/><Relationship Id="rId218" Type="http://schemas.openxmlformats.org/officeDocument/2006/relationships/tags" Target="../tags/tag1795.xml"/><Relationship Id="rId234" Type="http://schemas.openxmlformats.org/officeDocument/2006/relationships/tags" Target="../tags/tag1811.xml"/><Relationship Id="rId239" Type="http://schemas.openxmlformats.org/officeDocument/2006/relationships/tags" Target="../tags/tag1816.xml"/><Relationship Id="rId2" Type="http://schemas.openxmlformats.org/officeDocument/2006/relationships/tags" Target="../tags/tag1579.xml"/><Relationship Id="rId29" Type="http://schemas.openxmlformats.org/officeDocument/2006/relationships/tags" Target="../tags/tag1606.xml"/><Relationship Id="rId24" Type="http://schemas.openxmlformats.org/officeDocument/2006/relationships/tags" Target="../tags/tag1601.xml"/><Relationship Id="rId40" Type="http://schemas.openxmlformats.org/officeDocument/2006/relationships/tags" Target="../tags/tag1617.xml"/><Relationship Id="rId45" Type="http://schemas.openxmlformats.org/officeDocument/2006/relationships/tags" Target="../tags/tag1622.xml"/><Relationship Id="rId66" Type="http://schemas.openxmlformats.org/officeDocument/2006/relationships/tags" Target="../tags/tag1643.xml"/><Relationship Id="rId87" Type="http://schemas.openxmlformats.org/officeDocument/2006/relationships/tags" Target="../tags/tag1664.xml"/><Relationship Id="rId110" Type="http://schemas.openxmlformats.org/officeDocument/2006/relationships/tags" Target="../tags/tag1687.xml"/><Relationship Id="rId115" Type="http://schemas.openxmlformats.org/officeDocument/2006/relationships/tags" Target="../tags/tag1692.xml"/><Relationship Id="rId131" Type="http://schemas.openxmlformats.org/officeDocument/2006/relationships/tags" Target="../tags/tag1708.xml"/><Relationship Id="rId136" Type="http://schemas.openxmlformats.org/officeDocument/2006/relationships/tags" Target="../tags/tag1713.xml"/><Relationship Id="rId157" Type="http://schemas.openxmlformats.org/officeDocument/2006/relationships/tags" Target="../tags/tag1734.xml"/><Relationship Id="rId178" Type="http://schemas.openxmlformats.org/officeDocument/2006/relationships/tags" Target="../tags/tag1755.xml"/><Relationship Id="rId61" Type="http://schemas.openxmlformats.org/officeDocument/2006/relationships/tags" Target="../tags/tag1638.xml"/><Relationship Id="rId82" Type="http://schemas.openxmlformats.org/officeDocument/2006/relationships/tags" Target="../tags/tag1659.xml"/><Relationship Id="rId152" Type="http://schemas.openxmlformats.org/officeDocument/2006/relationships/tags" Target="../tags/tag1729.xml"/><Relationship Id="rId173" Type="http://schemas.openxmlformats.org/officeDocument/2006/relationships/tags" Target="../tags/tag1750.xml"/><Relationship Id="rId194" Type="http://schemas.openxmlformats.org/officeDocument/2006/relationships/tags" Target="../tags/tag1771.xml"/><Relationship Id="rId199" Type="http://schemas.openxmlformats.org/officeDocument/2006/relationships/tags" Target="../tags/tag1776.xml"/><Relationship Id="rId203" Type="http://schemas.openxmlformats.org/officeDocument/2006/relationships/tags" Target="../tags/tag1780.xml"/><Relationship Id="rId208" Type="http://schemas.openxmlformats.org/officeDocument/2006/relationships/tags" Target="../tags/tag1785.xml"/><Relationship Id="rId229" Type="http://schemas.openxmlformats.org/officeDocument/2006/relationships/tags" Target="../tags/tag1806.xml"/><Relationship Id="rId19" Type="http://schemas.openxmlformats.org/officeDocument/2006/relationships/tags" Target="../tags/tag1596.xml"/><Relationship Id="rId224" Type="http://schemas.openxmlformats.org/officeDocument/2006/relationships/tags" Target="../tags/tag1801.xml"/><Relationship Id="rId240" Type="http://schemas.openxmlformats.org/officeDocument/2006/relationships/tags" Target="../tags/tag1817.xml"/><Relationship Id="rId245" Type="http://schemas.openxmlformats.org/officeDocument/2006/relationships/slideLayout" Target="../slideLayouts/slideLayout2.xml"/><Relationship Id="rId14" Type="http://schemas.openxmlformats.org/officeDocument/2006/relationships/tags" Target="../tags/tag1591.xml"/><Relationship Id="rId30" Type="http://schemas.openxmlformats.org/officeDocument/2006/relationships/tags" Target="../tags/tag1607.xml"/><Relationship Id="rId35" Type="http://schemas.openxmlformats.org/officeDocument/2006/relationships/tags" Target="../tags/tag1612.xml"/><Relationship Id="rId56" Type="http://schemas.openxmlformats.org/officeDocument/2006/relationships/tags" Target="../tags/tag1633.xml"/><Relationship Id="rId77" Type="http://schemas.openxmlformats.org/officeDocument/2006/relationships/tags" Target="../tags/tag1654.xml"/><Relationship Id="rId100" Type="http://schemas.openxmlformats.org/officeDocument/2006/relationships/tags" Target="../tags/tag1677.xml"/><Relationship Id="rId105" Type="http://schemas.openxmlformats.org/officeDocument/2006/relationships/tags" Target="../tags/tag1682.xml"/><Relationship Id="rId126" Type="http://schemas.openxmlformats.org/officeDocument/2006/relationships/tags" Target="../tags/tag1703.xml"/><Relationship Id="rId147" Type="http://schemas.openxmlformats.org/officeDocument/2006/relationships/tags" Target="../tags/tag1724.xml"/><Relationship Id="rId168" Type="http://schemas.openxmlformats.org/officeDocument/2006/relationships/tags" Target="../tags/tag1745.xml"/><Relationship Id="rId8" Type="http://schemas.openxmlformats.org/officeDocument/2006/relationships/tags" Target="../tags/tag1585.xml"/><Relationship Id="rId51" Type="http://schemas.openxmlformats.org/officeDocument/2006/relationships/tags" Target="../tags/tag1628.xml"/><Relationship Id="rId72" Type="http://schemas.openxmlformats.org/officeDocument/2006/relationships/tags" Target="../tags/tag1649.xml"/><Relationship Id="rId93" Type="http://schemas.openxmlformats.org/officeDocument/2006/relationships/tags" Target="../tags/tag1670.xml"/><Relationship Id="rId98" Type="http://schemas.openxmlformats.org/officeDocument/2006/relationships/tags" Target="../tags/tag1675.xml"/><Relationship Id="rId121" Type="http://schemas.openxmlformats.org/officeDocument/2006/relationships/tags" Target="../tags/tag1698.xml"/><Relationship Id="rId142" Type="http://schemas.openxmlformats.org/officeDocument/2006/relationships/tags" Target="../tags/tag1719.xml"/><Relationship Id="rId163" Type="http://schemas.openxmlformats.org/officeDocument/2006/relationships/tags" Target="../tags/tag1740.xml"/><Relationship Id="rId184" Type="http://schemas.openxmlformats.org/officeDocument/2006/relationships/tags" Target="../tags/tag1761.xml"/><Relationship Id="rId189" Type="http://schemas.openxmlformats.org/officeDocument/2006/relationships/tags" Target="../tags/tag1766.xml"/><Relationship Id="rId219" Type="http://schemas.openxmlformats.org/officeDocument/2006/relationships/tags" Target="../tags/tag1796.xml"/><Relationship Id="rId3" Type="http://schemas.openxmlformats.org/officeDocument/2006/relationships/tags" Target="../tags/tag1580.xml"/><Relationship Id="rId214" Type="http://schemas.openxmlformats.org/officeDocument/2006/relationships/tags" Target="../tags/tag1791.xml"/><Relationship Id="rId230" Type="http://schemas.openxmlformats.org/officeDocument/2006/relationships/tags" Target="../tags/tag1807.xml"/><Relationship Id="rId235" Type="http://schemas.openxmlformats.org/officeDocument/2006/relationships/tags" Target="../tags/tag1812.xml"/><Relationship Id="rId25" Type="http://schemas.openxmlformats.org/officeDocument/2006/relationships/tags" Target="../tags/tag1602.xml"/><Relationship Id="rId46" Type="http://schemas.openxmlformats.org/officeDocument/2006/relationships/tags" Target="../tags/tag1623.xml"/><Relationship Id="rId67" Type="http://schemas.openxmlformats.org/officeDocument/2006/relationships/tags" Target="../tags/tag1644.xml"/><Relationship Id="rId116" Type="http://schemas.openxmlformats.org/officeDocument/2006/relationships/tags" Target="../tags/tag1693.xml"/><Relationship Id="rId137" Type="http://schemas.openxmlformats.org/officeDocument/2006/relationships/tags" Target="../tags/tag1714.xml"/><Relationship Id="rId158" Type="http://schemas.openxmlformats.org/officeDocument/2006/relationships/tags" Target="../tags/tag1735.xml"/><Relationship Id="rId20" Type="http://schemas.openxmlformats.org/officeDocument/2006/relationships/tags" Target="../tags/tag1597.xml"/><Relationship Id="rId41" Type="http://schemas.openxmlformats.org/officeDocument/2006/relationships/tags" Target="../tags/tag1618.xml"/><Relationship Id="rId62" Type="http://schemas.openxmlformats.org/officeDocument/2006/relationships/tags" Target="../tags/tag1639.xml"/><Relationship Id="rId83" Type="http://schemas.openxmlformats.org/officeDocument/2006/relationships/tags" Target="../tags/tag1660.xml"/><Relationship Id="rId88" Type="http://schemas.openxmlformats.org/officeDocument/2006/relationships/tags" Target="../tags/tag1665.xml"/><Relationship Id="rId111" Type="http://schemas.openxmlformats.org/officeDocument/2006/relationships/tags" Target="../tags/tag1688.xml"/><Relationship Id="rId132" Type="http://schemas.openxmlformats.org/officeDocument/2006/relationships/tags" Target="../tags/tag1709.xml"/><Relationship Id="rId153" Type="http://schemas.openxmlformats.org/officeDocument/2006/relationships/tags" Target="../tags/tag1730.xml"/><Relationship Id="rId174" Type="http://schemas.openxmlformats.org/officeDocument/2006/relationships/tags" Target="../tags/tag1751.xml"/><Relationship Id="rId179" Type="http://schemas.openxmlformats.org/officeDocument/2006/relationships/tags" Target="../tags/tag1756.xml"/><Relationship Id="rId195" Type="http://schemas.openxmlformats.org/officeDocument/2006/relationships/tags" Target="../tags/tag1772.xml"/><Relationship Id="rId209" Type="http://schemas.openxmlformats.org/officeDocument/2006/relationships/tags" Target="../tags/tag1786.xml"/><Relationship Id="rId190" Type="http://schemas.openxmlformats.org/officeDocument/2006/relationships/tags" Target="../tags/tag1767.xml"/><Relationship Id="rId204" Type="http://schemas.openxmlformats.org/officeDocument/2006/relationships/tags" Target="../tags/tag1781.xml"/><Relationship Id="rId220" Type="http://schemas.openxmlformats.org/officeDocument/2006/relationships/tags" Target="../tags/tag1797.xml"/><Relationship Id="rId225" Type="http://schemas.openxmlformats.org/officeDocument/2006/relationships/tags" Target="../tags/tag1802.xml"/><Relationship Id="rId241" Type="http://schemas.openxmlformats.org/officeDocument/2006/relationships/tags" Target="../tags/tag1818.xml"/><Relationship Id="rId15" Type="http://schemas.openxmlformats.org/officeDocument/2006/relationships/tags" Target="../tags/tag1592.xml"/><Relationship Id="rId36" Type="http://schemas.openxmlformats.org/officeDocument/2006/relationships/tags" Target="../tags/tag1613.xml"/><Relationship Id="rId57" Type="http://schemas.openxmlformats.org/officeDocument/2006/relationships/tags" Target="../tags/tag1634.xml"/><Relationship Id="rId106" Type="http://schemas.openxmlformats.org/officeDocument/2006/relationships/tags" Target="../tags/tag1683.xml"/><Relationship Id="rId127" Type="http://schemas.openxmlformats.org/officeDocument/2006/relationships/tags" Target="../tags/tag1704.xml"/><Relationship Id="rId10" Type="http://schemas.openxmlformats.org/officeDocument/2006/relationships/tags" Target="../tags/tag1587.xml"/><Relationship Id="rId31" Type="http://schemas.openxmlformats.org/officeDocument/2006/relationships/tags" Target="../tags/tag1608.xml"/><Relationship Id="rId52" Type="http://schemas.openxmlformats.org/officeDocument/2006/relationships/tags" Target="../tags/tag1629.xml"/><Relationship Id="rId73" Type="http://schemas.openxmlformats.org/officeDocument/2006/relationships/tags" Target="../tags/tag1650.xml"/><Relationship Id="rId78" Type="http://schemas.openxmlformats.org/officeDocument/2006/relationships/tags" Target="../tags/tag1655.xml"/><Relationship Id="rId94" Type="http://schemas.openxmlformats.org/officeDocument/2006/relationships/tags" Target="../tags/tag1671.xml"/><Relationship Id="rId99" Type="http://schemas.openxmlformats.org/officeDocument/2006/relationships/tags" Target="../tags/tag1676.xml"/><Relationship Id="rId101" Type="http://schemas.openxmlformats.org/officeDocument/2006/relationships/tags" Target="../tags/tag1678.xml"/><Relationship Id="rId122" Type="http://schemas.openxmlformats.org/officeDocument/2006/relationships/tags" Target="../tags/tag1699.xml"/><Relationship Id="rId143" Type="http://schemas.openxmlformats.org/officeDocument/2006/relationships/tags" Target="../tags/tag1720.xml"/><Relationship Id="rId148" Type="http://schemas.openxmlformats.org/officeDocument/2006/relationships/tags" Target="../tags/tag1725.xml"/><Relationship Id="rId164" Type="http://schemas.openxmlformats.org/officeDocument/2006/relationships/tags" Target="../tags/tag1741.xml"/><Relationship Id="rId169" Type="http://schemas.openxmlformats.org/officeDocument/2006/relationships/tags" Target="../tags/tag1746.xml"/><Relationship Id="rId185" Type="http://schemas.openxmlformats.org/officeDocument/2006/relationships/tags" Target="../tags/tag1762.xml"/><Relationship Id="rId4" Type="http://schemas.openxmlformats.org/officeDocument/2006/relationships/tags" Target="../tags/tag1581.xml"/><Relationship Id="rId9" Type="http://schemas.openxmlformats.org/officeDocument/2006/relationships/tags" Target="../tags/tag1586.xml"/><Relationship Id="rId180" Type="http://schemas.openxmlformats.org/officeDocument/2006/relationships/tags" Target="../tags/tag1757.xml"/><Relationship Id="rId210" Type="http://schemas.openxmlformats.org/officeDocument/2006/relationships/tags" Target="../tags/tag1787.xml"/><Relationship Id="rId215" Type="http://schemas.openxmlformats.org/officeDocument/2006/relationships/tags" Target="../tags/tag1792.xml"/><Relationship Id="rId236" Type="http://schemas.openxmlformats.org/officeDocument/2006/relationships/tags" Target="../tags/tag1813.xml"/><Relationship Id="rId26" Type="http://schemas.openxmlformats.org/officeDocument/2006/relationships/tags" Target="../tags/tag1603.xml"/><Relationship Id="rId231" Type="http://schemas.openxmlformats.org/officeDocument/2006/relationships/tags" Target="../tags/tag1808.xml"/><Relationship Id="rId47" Type="http://schemas.openxmlformats.org/officeDocument/2006/relationships/tags" Target="../tags/tag1624.xml"/><Relationship Id="rId68" Type="http://schemas.openxmlformats.org/officeDocument/2006/relationships/tags" Target="../tags/tag1645.xml"/><Relationship Id="rId89" Type="http://schemas.openxmlformats.org/officeDocument/2006/relationships/tags" Target="../tags/tag1666.xml"/><Relationship Id="rId112" Type="http://schemas.openxmlformats.org/officeDocument/2006/relationships/tags" Target="../tags/tag1689.xml"/><Relationship Id="rId133" Type="http://schemas.openxmlformats.org/officeDocument/2006/relationships/tags" Target="../tags/tag1710.xml"/><Relationship Id="rId154" Type="http://schemas.openxmlformats.org/officeDocument/2006/relationships/tags" Target="../tags/tag1731.xml"/><Relationship Id="rId175" Type="http://schemas.openxmlformats.org/officeDocument/2006/relationships/tags" Target="../tags/tag1752.xml"/><Relationship Id="rId196" Type="http://schemas.openxmlformats.org/officeDocument/2006/relationships/tags" Target="../tags/tag1773.xml"/><Relationship Id="rId200" Type="http://schemas.openxmlformats.org/officeDocument/2006/relationships/tags" Target="../tags/tag1777.xml"/><Relationship Id="rId16" Type="http://schemas.openxmlformats.org/officeDocument/2006/relationships/tags" Target="../tags/tag1593.xml"/><Relationship Id="rId221" Type="http://schemas.openxmlformats.org/officeDocument/2006/relationships/tags" Target="../tags/tag1798.xml"/><Relationship Id="rId242" Type="http://schemas.openxmlformats.org/officeDocument/2006/relationships/tags" Target="../tags/tag1819.xml"/><Relationship Id="rId37" Type="http://schemas.openxmlformats.org/officeDocument/2006/relationships/tags" Target="../tags/tag1614.xml"/><Relationship Id="rId58" Type="http://schemas.openxmlformats.org/officeDocument/2006/relationships/tags" Target="../tags/tag1635.xml"/><Relationship Id="rId79" Type="http://schemas.openxmlformats.org/officeDocument/2006/relationships/tags" Target="../tags/tag1656.xml"/><Relationship Id="rId102" Type="http://schemas.openxmlformats.org/officeDocument/2006/relationships/tags" Target="../tags/tag1679.xml"/><Relationship Id="rId123" Type="http://schemas.openxmlformats.org/officeDocument/2006/relationships/tags" Target="../tags/tag1700.xml"/><Relationship Id="rId144" Type="http://schemas.openxmlformats.org/officeDocument/2006/relationships/tags" Target="../tags/tag1721.xml"/><Relationship Id="rId90" Type="http://schemas.openxmlformats.org/officeDocument/2006/relationships/tags" Target="../tags/tag1667.xml"/><Relationship Id="rId165" Type="http://schemas.openxmlformats.org/officeDocument/2006/relationships/tags" Target="../tags/tag1742.xml"/><Relationship Id="rId186" Type="http://schemas.openxmlformats.org/officeDocument/2006/relationships/tags" Target="../tags/tag1763.xml"/><Relationship Id="rId211" Type="http://schemas.openxmlformats.org/officeDocument/2006/relationships/tags" Target="../tags/tag1788.xml"/><Relationship Id="rId232" Type="http://schemas.openxmlformats.org/officeDocument/2006/relationships/tags" Target="../tags/tag1809.xml"/><Relationship Id="rId27" Type="http://schemas.openxmlformats.org/officeDocument/2006/relationships/tags" Target="../tags/tag1604.xml"/><Relationship Id="rId48" Type="http://schemas.openxmlformats.org/officeDocument/2006/relationships/tags" Target="../tags/tag1625.xml"/><Relationship Id="rId69" Type="http://schemas.openxmlformats.org/officeDocument/2006/relationships/tags" Target="../tags/tag1646.xml"/><Relationship Id="rId113" Type="http://schemas.openxmlformats.org/officeDocument/2006/relationships/tags" Target="../tags/tag1690.xml"/><Relationship Id="rId134" Type="http://schemas.openxmlformats.org/officeDocument/2006/relationships/tags" Target="../tags/tag1711.xml"/><Relationship Id="rId80" Type="http://schemas.openxmlformats.org/officeDocument/2006/relationships/tags" Target="../tags/tag1657.xml"/><Relationship Id="rId155" Type="http://schemas.openxmlformats.org/officeDocument/2006/relationships/tags" Target="../tags/tag1732.xml"/><Relationship Id="rId176" Type="http://schemas.openxmlformats.org/officeDocument/2006/relationships/tags" Target="../tags/tag1753.xml"/><Relationship Id="rId197" Type="http://schemas.openxmlformats.org/officeDocument/2006/relationships/tags" Target="../tags/tag1774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tags" Target="../tags/tag1938.xml"/><Relationship Id="rId21" Type="http://schemas.openxmlformats.org/officeDocument/2006/relationships/tags" Target="../tags/tag1842.xml"/><Relationship Id="rId42" Type="http://schemas.openxmlformats.org/officeDocument/2006/relationships/tags" Target="../tags/tag1863.xml"/><Relationship Id="rId63" Type="http://schemas.openxmlformats.org/officeDocument/2006/relationships/tags" Target="../tags/tag1884.xml"/><Relationship Id="rId84" Type="http://schemas.openxmlformats.org/officeDocument/2006/relationships/tags" Target="../tags/tag1905.xml"/><Relationship Id="rId138" Type="http://schemas.openxmlformats.org/officeDocument/2006/relationships/tags" Target="../tags/tag1959.xml"/><Relationship Id="rId159" Type="http://schemas.openxmlformats.org/officeDocument/2006/relationships/tags" Target="../tags/tag1980.xml"/><Relationship Id="rId170" Type="http://schemas.openxmlformats.org/officeDocument/2006/relationships/tags" Target="../tags/tag1991.xml"/><Relationship Id="rId191" Type="http://schemas.openxmlformats.org/officeDocument/2006/relationships/tags" Target="../tags/tag2012.xml"/><Relationship Id="rId205" Type="http://schemas.openxmlformats.org/officeDocument/2006/relationships/tags" Target="../tags/tag2026.xml"/><Relationship Id="rId226" Type="http://schemas.openxmlformats.org/officeDocument/2006/relationships/tags" Target="../tags/tag2047.xml"/><Relationship Id="rId107" Type="http://schemas.openxmlformats.org/officeDocument/2006/relationships/tags" Target="../tags/tag1928.xml"/><Relationship Id="rId11" Type="http://schemas.openxmlformats.org/officeDocument/2006/relationships/tags" Target="../tags/tag1832.xml"/><Relationship Id="rId32" Type="http://schemas.openxmlformats.org/officeDocument/2006/relationships/tags" Target="../tags/tag1853.xml"/><Relationship Id="rId53" Type="http://schemas.openxmlformats.org/officeDocument/2006/relationships/tags" Target="../tags/tag1874.xml"/><Relationship Id="rId74" Type="http://schemas.openxmlformats.org/officeDocument/2006/relationships/tags" Target="../tags/tag1895.xml"/><Relationship Id="rId128" Type="http://schemas.openxmlformats.org/officeDocument/2006/relationships/tags" Target="../tags/tag1949.xml"/><Relationship Id="rId149" Type="http://schemas.openxmlformats.org/officeDocument/2006/relationships/tags" Target="../tags/tag1970.xml"/><Relationship Id="rId5" Type="http://schemas.openxmlformats.org/officeDocument/2006/relationships/tags" Target="../tags/tag1826.xml"/><Relationship Id="rId95" Type="http://schemas.openxmlformats.org/officeDocument/2006/relationships/tags" Target="../tags/tag1916.xml"/><Relationship Id="rId160" Type="http://schemas.openxmlformats.org/officeDocument/2006/relationships/tags" Target="../tags/tag1981.xml"/><Relationship Id="rId181" Type="http://schemas.openxmlformats.org/officeDocument/2006/relationships/tags" Target="../tags/tag2002.xml"/><Relationship Id="rId216" Type="http://schemas.openxmlformats.org/officeDocument/2006/relationships/tags" Target="../tags/tag2037.xml"/><Relationship Id="rId22" Type="http://schemas.openxmlformats.org/officeDocument/2006/relationships/tags" Target="../tags/tag1843.xml"/><Relationship Id="rId27" Type="http://schemas.openxmlformats.org/officeDocument/2006/relationships/tags" Target="../tags/tag1848.xml"/><Relationship Id="rId43" Type="http://schemas.openxmlformats.org/officeDocument/2006/relationships/tags" Target="../tags/tag1864.xml"/><Relationship Id="rId48" Type="http://schemas.openxmlformats.org/officeDocument/2006/relationships/tags" Target="../tags/tag1869.xml"/><Relationship Id="rId64" Type="http://schemas.openxmlformats.org/officeDocument/2006/relationships/tags" Target="../tags/tag1885.xml"/><Relationship Id="rId69" Type="http://schemas.openxmlformats.org/officeDocument/2006/relationships/tags" Target="../tags/tag1890.xml"/><Relationship Id="rId113" Type="http://schemas.openxmlformats.org/officeDocument/2006/relationships/tags" Target="../tags/tag1934.xml"/><Relationship Id="rId118" Type="http://schemas.openxmlformats.org/officeDocument/2006/relationships/tags" Target="../tags/tag1939.xml"/><Relationship Id="rId134" Type="http://schemas.openxmlformats.org/officeDocument/2006/relationships/tags" Target="../tags/tag1955.xml"/><Relationship Id="rId139" Type="http://schemas.openxmlformats.org/officeDocument/2006/relationships/tags" Target="../tags/tag1960.xml"/><Relationship Id="rId80" Type="http://schemas.openxmlformats.org/officeDocument/2006/relationships/tags" Target="../tags/tag1901.xml"/><Relationship Id="rId85" Type="http://schemas.openxmlformats.org/officeDocument/2006/relationships/tags" Target="../tags/tag1906.xml"/><Relationship Id="rId150" Type="http://schemas.openxmlformats.org/officeDocument/2006/relationships/tags" Target="../tags/tag1971.xml"/><Relationship Id="rId155" Type="http://schemas.openxmlformats.org/officeDocument/2006/relationships/tags" Target="../tags/tag1976.xml"/><Relationship Id="rId171" Type="http://schemas.openxmlformats.org/officeDocument/2006/relationships/tags" Target="../tags/tag1992.xml"/><Relationship Id="rId176" Type="http://schemas.openxmlformats.org/officeDocument/2006/relationships/tags" Target="../tags/tag1997.xml"/><Relationship Id="rId192" Type="http://schemas.openxmlformats.org/officeDocument/2006/relationships/tags" Target="../tags/tag2013.xml"/><Relationship Id="rId197" Type="http://schemas.openxmlformats.org/officeDocument/2006/relationships/tags" Target="../tags/tag2018.xml"/><Relationship Id="rId206" Type="http://schemas.openxmlformats.org/officeDocument/2006/relationships/tags" Target="../tags/tag2027.xml"/><Relationship Id="rId227" Type="http://schemas.openxmlformats.org/officeDocument/2006/relationships/tags" Target="../tags/tag2048.xml"/><Relationship Id="rId201" Type="http://schemas.openxmlformats.org/officeDocument/2006/relationships/tags" Target="../tags/tag2022.xml"/><Relationship Id="rId222" Type="http://schemas.openxmlformats.org/officeDocument/2006/relationships/tags" Target="../tags/tag2043.xml"/><Relationship Id="rId12" Type="http://schemas.openxmlformats.org/officeDocument/2006/relationships/tags" Target="../tags/tag1833.xml"/><Relationship Id="rId17" Type="http://schemas.openxmlformats.org/officeDocument/2006/relationships/tags" Target="../tags/tag1838.xml"/><Relationship Id="rId33" Type="http://schemas.openxmlformats.org/officeDocument/2006/relationships/tags" Target="../tags/tag1854.xml"/><Relationship Id="rId38" Type="http://schemas.openxmlformats.org/officeDocument/2006/relationships/tags" Target="../tags/tag1859.xml"/><Relationship Id="rId59" Type="http://schemas.openxmlformats.org/officeDocument/2006/relationships/tags" Target="../tags/tag1880.xml"/><Relationship Id="rId103" Type="http://schemas.openxmlformats.org/officeDocument/2006/relationships/tags" Target="../tags/tag1924.xml"/><Relationship Id="rId108" Type="http://schemas.openxmlformats.org/officeDocument/2006/relationships/tags" Target="../tags/tag1929.xml"/><Relationship Id="rId124" Type="http://schemas.openxmlformats.org/officeDocument/2006/relationships/tags" Target="../tags/tag1945.xml"/><Relationship Id="rId129" Type="http://schemas.openxmlformats.org/officeDocument/2006/relationships/tags" Target="../tags/tag1950.xml"/><Relationship Id="rId54" Type="http://schemas.openxmlformats.org/officeDocument/2006/relationships/tags" Target="../tags/tag1875.xml"/><Relationship Id="rId70" Type="http://schemas.openxmlformats.org/officeDocument/2006/relationships/tags" Target="../tags/tag1891.xml"/><Relationship Id="rId75" Type="http://schemas.openxmlformats.org/officeDocument/2006/relationships/tags" Target="../tags/tag1896.xml"/><Relationship Id="rId91" Type="http://schemas.openxmlformats.org/officeDocument/2006/relationships/tags" Target="../tags/tag1912.xml"/><Relationship Id="rId96" Type="http://schemas.openxmlformats.org/officeDocument/2006/relationships/tags" Target="../tags/tag1917.xml"/><Relationship Id="rId140" Type="http://schemas.openxmlformats.org/officeDocument/2006/relationships/tags" Target="../tags/tag1961.xml"/><Relationship Id="rId145" Type="http://schemas.openxmlformats.org/officeDocument/2006/relationships/tags" Target="../tags/tag1966.xml"/><Relationship Id="rId161" Type="http://schemas.openxmlformats.org/officeDocument/2006/relationships/tags" Target="../tags/tag1982.xml"/><Relationship Id="rId166" Type="http://schemas.openxmlformats.org/officeDocument/2006/relationships/tags" Target="../tags/tag1987.xml"/><Relationship Id="rId182" Type="http://schemas.openxmlformats.org/officeDocument/2006/relationships/tags" Target="../tags/tag2003.xml"/><Relationship Id="rId187" Type="http://schemas.openxmlformats.org/officeDocument/2006/relationships/tags" Target="../tags/tag2008.xml"/><Relationship Id="rId217" Type="http://schemas.openxmlformats.org/officeDocument/2006/relationships/tags" Target="../tags/tag2038.xml"/><Relationship Id="rId1" Type="http://schemas.openxmlformats.org/officeDocument/2006/relationships/tags" Target="../tags/tag1822.xml"/><Relationship Id="rId6" Type="http://schemas.openxmlformats.org/officeDocument/2006/relationships/tags" Target="../tags/tag1827.xml"/><Relationship Id="rId212" Type="http://schemas.openxmlformats.org/officeDocument/2006/relationships/tags" Target="../tags/tag2033.xml"/><Relationship Id="rId23" Type="http://schemas.openxmlformats.org/officeDocument/2006/relationships/tags" Target="../tags/tag1844.xml"/><Relationship Id="rId28" Type="http://schemas.openxmlformats.org/officeDocument/2006/relationships/tags" Target="../tags/tag1849.xml"/><Relationship Id="rId49" Type="http://schemas.openxmlformats.org/officeDocument/2006/relationships/tags" Target="../tags/tag1870.xml"/><Relationship Id="rId114" Type="http://schemas.openxmlformats.org/officeDocument/2006/relationships/tags" Target="../tags/tag1935.xml"/><Relationship Id="rId119" Type="http://schemas.openxmlformats.org/officeDocument/2006/relationships/tags" Target="../tags/tag1940.xml"/><Relationship Id="rId44" Type="http://schemas.openxmlformats.org/officeDocument/2006/relationships/tags" Target="../tags/tag1865.xml"/><Relationship Id="rId60" Type="http://schemas.openxmlformats.org/officeDocument/2006/relationships/tags" Target="../tags/tag1881.xml"/><Relationship Id="rId65" Type="http://schemas.openxmlformats.org/officeDocument/2006/relationships/tags" Target="../tags/tag1886.xml"/><Relationship Id="rId81" Type="http://schemas.openxmlformats.org/officeDocument/2006/relationships/tags" Target="../tags/tag1902.xml"/><Relationship Id="rId86" Type="http://schemas.openxmlformats.org/officeDocument/2006/relationships/tags" Target="../tags/tag1907.xml"/><Relationship Id="rId130" Type="http://schemas.openxmlformats.org/officeDocument/2006/relationships/tags" Target="../tags/tag1951.xml"/><Relationship Id="rId135" Type="http://schemas.openxmlformats.org/officeDocument/2006/relationships/tags" Target="../tags/tag1956.xml"/><Relationship Id="rId151" Type="http://schemas.openxmlformats.org/officeDocument/2006/relationships/tags" Target="../tags/tag1972.xml"/><Relationship Id="rId156" Type="http://schemas.openxmlformats.org/officeDocument/2006/relationships/tags" Target="../tags/tag1977.xml"/><Relationship Id="rId177" Type="http://schemas.openxmlformats.org/officeDocument/2006/relationships/tags" Target="../tags/tag1998.xml"/><Relationship Id="rId198" Type="http://schemas.openxmlformats.org/officeDocument/2006/relationships/tags" Target="../tags/tag2019.xml"/><Relationship Id="rId172" Type="http://schemas.openxmlformats.org/officeDocument/2006/relationships/tags" Target="../tags/tag1993.xml"/><Relationship Id="rId193" Type="http://schemas.openxmlformats.org/officeDocument/2006/relationships/tags" Target="../tags/tag2014.xml"/><Relationship Id="rId202" Type="http://schemas.openxmlformats.org/officeDocument/2006/relationships/tags" Target="../tags/tag2023.xml"/><Relationship Id="rId207" Type="http://schemas.openxmlformats.org/officeDocument/2006/relationships/tags" Target="../tags/tag2028.xml"/><Relationship Id="rId223" Type="http://schemas.openxmlformats.org/officeDocument/2006/relationships/tags" Target="../tags/tag2044.xml"/><Relationship Id="rId228" Type="http://schemas.openxmlformats.org/officeDocument/2006/relationships/tags" Target="../tags/tag2049.xml"/><Relationship Id="rId13" Type="http://schemas.openxmlformats.org/officeDocument/2006/relationships/tags" Target="../tags/tag1834.xml"/><Relationship Id="rId18" Type="http://schemas.openxmlformats.org/officeDocument/2006/relationships/tags" Target="../tags/tag1839.xml"/><Relationship Id="rId39" Type="http://schemas.openxmlformats.org/officeDocument/2006/relationships/tags" Target="../tags/tag1860.xml"/><Relationship Id="rId109" Type="http://schemas.openxmlformats.org/officeDocument/2006/relationships/tags" Target="../tags/tag1930.xml"/><Relationship Id="rId34" Type="http://schemas.openxmlformats.org/officeDocument/2006/relationships/tags" Target="../tags/tag1855.xml"/><Relationship Id="rId50" Type="http://schemas.openxmlformats.org/officeDocument/2006/relationships/tags" Target="../tags/tag1871.xml"/><Relationship Id="rId55" Type="http://schemas.openxmlformats.org/officeDocument/2006/relationships/tags" Target="../tags/tag1876.xml"/><Relationship Id="rId76" Type="http://schemas.openxmlformats.org/officeDocument/2006/relationships/tags" Target="../tags/tag1897.xml"/><Relationship Id="rId97" Type="http://schemas.openxmlformats.org/officeDocument/2006/relationships/tags" Target="../tags/tag1918.xml"/><Relationship Id="rId104" Type="http://schemas.openxmlformats.org/officeDocument/2006/relationships/tags" Target="../tags/tag1925.xml"/><Relationship Id="rId120" Type="http://schemas.openxmlformats.org/officeDocument/2006/relationships/tags" Target="../tags/tag1941.xml"/><Relationship Id="rId125" Type="http://schemas.openxmlformats.org/officeDocument/2006/relationships/tags" Target="../tags/tag1946.xml"/><Relationship Id="rId141" Type="http://schemas.openxmlformats.org/officeDocument/2006/relationships/tags" Target="../tags/tag1962.xml"/><Relationship Id="rId146" Type="http://schemas.openxmlformats.org/officeDocument/2006/relationships/tags" Target="../tags/tag1967.xml"/><Relationship Id="rId167" Type="http://schemas.openxmlformats.org/officeDocument/2006/relationships/tags" Target="../tags/tag1988.xml"/><Relationship Id="rId188" Type="http://schemas.openxmlformats.org/officeDocument/2006/relationships/tags" Target="../tags/tag2009.xml"/><Relationship Id="rId7" Type="http://schemas.openxmlformats.org/officeDocument/2006/relationships/tags" Target="../tags/tag1828.xml"/><Relationship Id="rId71" Type="http://schemas.openxmlformats.org/officeDocument/2006/relationships/tags" Target="../tags/tag1892.xml"/><Relationship Id="rId92" Type="http://schemas.openxmlformats.org/officeDocument/2006/relationships/tags" Target="../tags/tag1913.xml"/><Relationship Id="rId162" Type="http://schemas.openxmlformats.org/officeDocument/2006/relationships/tags" Target="../tags/tag1983.xml"/><Relationship Id="rId183" Type="http://schemas.openxmlformats.org/officeDocument/2006/relationships/tags" Target="../tags/tag2004.xml"/><Relationship Id="rId213" Type="http://schemas.openxmlformats.org/officeDocument/2006/relationships/tags" Target="../tags/tag2034.xml"/><Relationship Id="rId218" Type="http://schemas.openxmlformats.org/officeDocument/2006/relationships/tags" Target="../tags/tag2039.xml"/><Relationship Id="rId2" Type="http://schemas.openxmlformats.org/officeDocument/2006/relationships/tags" Target="../tags/tag1823.xml"/><Relationship Id="rId29" Type="http://schemas.openxmlformats.org/officeDocument/2006/relationships/tags" Target="../tags/tag1850.xml"/><Relationship Id="rId24" Type="http://schemas.openxmlformats.org/officeDocument/2006/relationships/tags" Target="../tags/tag1845.xml"/><Relationship Id="rId40" Type="http://schemas.openxmlformats.org/officeDocument/2006/relationships/tags" Target="../tags/tag1861.xml"/><Relationship Id="rId45" Type="http://schemas.openxmlformats.org/officeDocument/2006/relationships/tags" Target="../tags/tag1866.xml"/><Relationship Id="rId66" Type="http://schemas.openxmlformats.org/officeDocument/2006/relationships/tags" Target="../tags/tag1887.xml"/><Relationship Id="rId87" Type="http://schemas.openxmlformats.org/officeDocument/2006/relationships/tags" Target="../tags/tag1908.xml"/><Relationship Id="rId110" Type="http://schemas.openxmlformats.org/officeDocument/2006/relationships/tags" Target="../tags/tag1931.xml"/><Relationship Id="rId115" Type="http://schemas.openxmlformats.org/officeDocument/2006/relationships/tags" Target="../tags/tag1936.xml"/><Relationship Id="rId131" Type="http://schemas.openxmlformats.org/officeDocument/2006/relationships/tags" Target="../tags/tag1952.xml"/><Relationship Id="rId136" Type="http://schemas.openxmlformats.org/officeDocument/2006/relationships/tags" Target="../tags/tag1957.xml"/><Relationship Id="rId157" Type="http://schemas.openxmlformats.org/officeDocument/2006/relationships/tags" Target="../tags/tag1978.xml"/><Relationship Id="rId178" Type="http://schemas.openxmlformats.org/officeDocument/2006/relationships/tags" Target="../tags/tag1999.xml"/><Relationship Id="rId61" Type="http://schemas.openxmlformats.org/officeDocument/2006/relationships/tags" Target="../tags/tag1882.xml"/><Relationship Id="rId82" Type="http://schemas.openxmlformats.org/officeDocument/2006/relationships/tags" Target="../tags/tag1903.xml"/><Relationship Id="rId152" Type="http://schemas.openxmlformats.org/officeDocument/2006/relationships/tags" Target="../tags/tag1973.xml"/><Relationship Id="rId173" Type="http://schemas.openxmlformats.org/officeDocument/2006/relationships/tags" Target="../tags/tag1994.xml"/><Relationship Id="rId194" Type="http://schemas.openxmlformats.org/officeDocument/2006/relationships/tags" Target="../tags/tag2015.xml"/><Relationship Id="rId199" Type="http://schemas.openxmlformats.org/officeDocument/2006/relationships/tags" Target="../tags/tag2020.xml"/><Relationship Id="rId203" Type="http://schemas.openxmlformats.org/officeDocument/2006/relationships/tags" Target="../tags/tag2024.xml"/><Relationship Id="rId208" Type="http://schemas.openxmlformats.org/officeDocument/2006/relationships/tags" Target="../tags/tag2029.xml"/><Relationship Id="rId229" Type="http://schemas.openxmlformats.org/officeDocument/2006/relationships/slideLayout" Target="../slideLayouts/slideLayout2.xml"/><Relationship Id="rId19" Type="http://schemas.openxmlformats.org/officeDocument/2006/relationships/tags" Target="../tags/tag1840.xml"/><Relationship Id="rId224" Type="http://schemas.openxmlformats.org/officeDocument/2006/relationships/tags" Target="../tags/tag2045.xml"/><Relationship Id="rId14" Type="http://schemas.openxmlformats.org/officeDocument/2006/relationships/tags" Target="../tags/tag1835.xml"/><Relationship Id="rId30" Type="http://schemas.openxmlformats.org/officeDocument/2006/relationships/tags" Target="../tags/tag1851.xml"/><Relationship Id="rId35" Type="http://schemas.openxmlformats.org/officeDocument/2006/relationships/tags" Target="../tags/tag1856.xml"/><Relationship Id="rId56" Type="http://schemas.openxmlformats.org/officeDocument/2006/relationships/tags" Target="../tags/tag1877.xml"/><Relationship Id="rId77" Type="http://schemas.openxmlformats.org/officeDocument/2006/relationships/tags" Target="../tags/tag1898.xml"/><Relationship Id="rId100" Type="http://schemas.openxmlformats.org/officeDocument/2006/relationships/tags" Target="../tags/tag1921.xml"/><Relationship Id="rId105" Type="http://schemas.openxmlformats.org/officeDocument/2006/relationships/tags" Target="../tags/tag1926.xml"/><Relationship Id="rId126" Type="http://schemas.openxmlformats.org/officeDocument/2006/relationships/tags" Target="../tags/tag1947.xml"/><Relationship Id="rId147" Type="http://schemas.openxmlformats.org/officeDocument/2006/relationships/tags" Target="../tags/tag1968.xml"/><Relationship Id="rId168" Type="http://schemas.openxmlformats.org/officeDocument/2006/relationships/tags" Target="../tags/tag1989.xml"/><Relationship Id="rId8" Type="http://schemas.openxmlformats.org/officeDocument/2006/relationships/tags" Target="../tags/tag1829.xml"/><Relationship Id="rId51" Type="http://schemas.openxmlformats.org/officeDocument/2006/relationships/tags" Target="../tags/tag1872.xml"/><Relationship Id="rId72" Type="http://schemas.openxmlformats.org/officeDocument/2006/relationships/tags" Target="../tags/tag1893.xml"/><Relationship Id="rId93" Type="http://schemas.openxmlformats.org/officeDocument/2006/relationships/tags" Target="../tags/tag1914.xml"/><Relationship Id="rId98" Type="http://schemas.openxmlformats.org/officeDocument/2006/relationships/tags" Target="../tags/tag1919.xml"/><Relationship Id="rId121" Type="http://schemas.openxmlformats.org/officeDocument/2006/relationships/tags" Target="../tags/tag1942.xml"/><Relationship Id="rId142" Type="http://schemas.openxmlformats.org/officeDocument/2006/relationships/tags" Target="../tags/tag1963.xml"/><Relationship Id="rId163" Type="http://schemas.openxmlformats.org/officeDocument/2006/relationships/tags" Target="../tags/tag1984.xml"/><Relationship Id="rId184" Type="http://schemas.openxmlformats.org/officeDocument/2006/relationships/tags" Target="../tags/tag2005.xml"/><Relationship Id="rId189" Type="http://schemas.openxmlformats.org/officeDocument/2006/relationships/tags" Target="../tags/tag2010.xml"/><Relationship Id="rId219" Type="http://schemas.openxmlformats.org/officeDocument/2006/relationships/tags" Target="../tags/tag2040.xml"/><Relationship Id="rId3" Type="http://schemas.openxmlformats.org/officeDocument/2006/relationships/tags" Target="../tags/tag1824.xml"/><Relationship Id="rId214" Type="http://schemas.openxmlformats.org/officeDocument/2006/relationships/tags" Target="../tags/tag2035.xml"/><Relationship Id="rId25" Type="http://schemas.openxmlformats.org/officeDocument/2006/relationships/tags" Target="../tags/tag1846.xml"/><Relationship Id="rId46" Type="http://schemas.openxmlformats.org/officeDocument/2006/relationships/tags" Target="../tags/tag1867.xml"/><Relationship Id="rId67" Type="http://schemas.openxmlformats.org/officeDocument/2006/relationships/tags" Target="../tags/tag1888.xml"/><Relationship Id="rId116" Type="http://schemas.openxmlformats.org/officeDocument/2006/relationships/tags" Target="../tags/tag1937.xml"/><Relationship Id="rId137" Type="http://schemas.openxmlformats.org/officeDocument/2006/relationships/tags" Target="../tags/tag1958.xml"/><Relationship Id="rId158" Type="http://schemas.openxmlformats.org/officeDocument/2006/relationships/tags" Target="../tags/tag1979.xml"/><Relationship Id="rId20" Type="http://schemas.openxmlformats.org/officeDocument/2006/relationships/tags" Target="../tags/tag1841.xml"/><Relationship Id="rId41" Type="http://schemas.openxmlformats.org/officeDocument/2006/relationships/tags" Target="../tags/tag1862.xml"/><Relationship Id="rId62" Type="http://schemas.openxmlformats.org/officeDocument/2006/relationships/tags" Target="../tags/tag1883.xml"/><Relationship Id="rId83" Type="http://schemas.openxmlformats.org/officeDocument/2006/relationships/tags" Target="../tags/tag1904.xml"/><Relationship Id="rId88" Type="http://schemas.openxmlformats.org/officeDocument/2006/relationships/tags" Target="../tags/tag1909.xml"/><Relationship Id="rId111" Type="http://schemas.openxmlformats.org/officeDocument/2006/relationships/tags" Target="../tags/tag1932.xml"/><Relationship Id="rId132" Type="http://schemas.openxmlformats.org/officeDocument/2006/relationships/tags" Target="../tags/tag1953.xml"/><Relationship Id="rId153" Type="http://schemas.openxmlformats.org/officeDocument/2006/relationships/tags" Target="../tags/tag1974.xml"/><Relationship Id="rId174" Type="http://schemas.openxmlformats.org/officeDocument/2006/relationships/tags" Target="../tags/tag1995.xml"/><Relationship Id="rId179" Type="http://schemas.openxmlformats.org/officeDocument/2006/relationships/tags" Target="../tags/tag2000.xml"/><Relationship Id="rId195" Type="http://schemas.openxmlformats.org/officeDocument/2006/relationships/tags" Target="../tags/tag2016.xml"/><Relationship Id="rId209" Type="http://schemas.openxmlformats.org/officeDocument/2006/relationships/tags" Target="../tags/tag2030.xml"/><Relationship Id="rId190" Type="http://schemas.openxmlformats.org/officeDocument/2006/relationships/tags" Target="../tags/tag2011.xml"/><Relationship Id="rId204" Type="http://schemas.openxmlformats.org/officeDocument/2006/relationships/tags" Target="../tags/tag2025.xml"/><Relationship Id="rId220" Type="http://schemas.openxmlformats.org/officeDocument/2006/relationships/tags" Target="../tags/tag2041.xml"/><Relationship Id="rId225" Type="http://schemas.openxmlformats.org/officeDocument/2006/relationships/tags" Target="../tags/tag2046.xml"/><Relationship Id="rId15" Type="http://schemas.openxmlformats.org/officeDocument/2006/relationships/tags" Target="../tags/tag1836.xml"/><Relationship Id="rId36" Type="http://schemas.openxmlformats.org/officeDocument/2006/relationships/tags" Target="../tags/tag1857.xml"/><Relationship Id="rId57" Type="http://schemas.openxmlformats.org/officeDocument/2006/relationships/tags" Target="../tags/tag1878.xml"/><Relationship Id="rId106" Type="http://schemas.openxmlformats.org/officeDocument/2006/relationships/tags" Target="../tags/tag1927.xml"/><Relationship Id="rId127" Type="http://schemas.openxmlformats.org/officeDocument/2006/relationships/tags" Target="../tags/tag1948.xml"/><Relationship Id="rId10" Type="http://schemas.openxmlformats.org/officeDocument/2006/relationships/tags" Target="../tags/tag1831.xml"/><Relationship Id="rId31" Type="http://schemas.openxmlformats.org/officeDocument/2006/relationships/tags" Target="../tags/tag1852.xml"/><Relationship Id="rId52" Type="http://schemas.openxmlformats.org/officeDocument/2006/relationships/tags" Target="../tags/tag1873.xml"/><Relationship Id="rId73" Type="http://schemas.openxmlformats.org/officeDocument/2006/relationships/tags" Target="../tags/tag1894.xml"/><Relationship Id="rId78" Type="http://schemas.openxmlformats.org/officeDocument/2006/relationships/tags" Target="../tags/tag1899.xml"/><Relationship Id="rId94" Type="http://schemas.openxmlformats.org/officeDocument/2006/relationships/tags" Target="../tags/tag1915.xml"/><Relationship Id="rId99" Type="http://schemas.openxmlformats.org/officeDocument/2006/relationships/tags" Target="../tags/tag1920.xml"/><Relationship Id="rId101" Type="http://schemas.openxmlformats.org/officeDocument/2006/relationships/tags" Target="../tags/tag1922.xml"/><Relationship Id="rId122" Type="http://schemas.openxmlformats.org/officeDocument/2006/relationships/tags" Target="../tags/tag1943.xml"/><Relationship Id="rId143" Type="http://schemas.openxmlformats.org/officeDocument/2006/relationships/tags" Target="../tags/tag1964.xml"/><Relationship Id="rId148" Type="http://schemas.openxmlformats.org/officeDocument/2006/relationships/tags" Target="../tags/tag1969.xml"/><Relationship Id="rId164" Type="http://schemas.openxmlformats.org/officeDocument/2006/relationships/tags" Target="../tags/tag1985.xml"/><Relationship Id="rId169" Type="http://schemas.openxmlformats.org/officeDocument/2006/relationships/tags" Target="../tags/tag1990.xml"/><Relationship Id="rId185" Type="http://schemas.openxmlformats.org/officeDocument/2006/relationships/tags" Target="../tags/tag2006.xml"/><Relationship Id="rId4" Type="http://schemas.openxmlformats.org/officeDocument/2006/relationships/tags" Target="../tags/tag1825.xml"/><Relationship Id="rId9" Type="http://schemas.openxmlformats.org/officeDocument/2006/relationships/tags" Target="../tags/tag1830.xml"/><Relationship Id="rId180" Type="http://schemas.openxmlformats.org/officeDocument/2006/relationships/tags" Target="../tags/tag2001.xml"/><Relationship Id="rId210" Type="http://schemas.openxmlformats.org/officeDocument/2006/relationships/tags" Target="../tags/tag2031.xml"/><Relationship Id="rId215" Type="http://schemas.openxmlformats.org/officeDocument/2006/relationships/tags" Target="../tags/tag2036.xml"/><Relationship Id="rId26" Type="http://schemas.openxmlformats.org/officeDocument/2006/relationships/tags" Target="../tags/tag1847.xml"/><Relationship Id="rId47" Type="http://schemas.openxmlformats.org/officeDocument/2006/relationships/tags" Target="../tags/tag1868.xml"/><Relationship Id="rId68" Type="http://schemas.openxmlformats.org/officeDocument/2006/relationships/tags" Target="../tags/tag1889.xml"/><Relationship Id="rId89" Type="http://schemas.openxmlformats.org/officeDocument/2006/relationships/tags" Target="../tags/tag1910.xml"/><Relationship Id="rId112" Type="http://schemas.openxmlformats.org/officeDocument/2006/relationships/tags" Target="../tags/tag1933.xml"/><Relationship Id="rId133" Type="http://schemas.openxmlformats.org/officeDocument/2006/relationships/tags" Target="../tags/tag1954.xml"/><Relationship Id="rId154" Type="http://schemas.openxmlformats.org/officeDocument/2006/relationships/tags" Target="../tags/tag1975.xml"/><Relationship Id="rId175" Type="http://schemas.openxmlformats.org/officeDocument/2006/relationships/tags" Target="../tags/tag1996.xml"/><Relationship Id="rId196" Type="http://schemas.openxmlformats.org/officeDocument/2006/relationships/tags" Target="../tags/tag2017.xml"/><Relationship Id="rId200" Type="http://schemas.openxmlformats.org/officeDocument/2006/relationships/tags" Target="../tags/tag2021.xml"/><Relationship Id="rId16" Type="http://schemas.openxmlformats.org/officeDocument/2006/relationships/tags" Target="../tags/tag1837.xml"/><Relationship Id="rId221" Type="http://schemas.openxmlformats.org/officeDocument/2006/relationships/tags" Target="../tags/tag2042.xml"/><Relationship Id="rId37" Type="http://schemas.openxmlformats.org/officeDocument/2006/relationships/tags" Target="../tags/tag1858.xml"/><Relationship Id="rId58" Type="http://schemas.openxmlformats.org/officeDocument/2006/relationships/tags" Target="../tags/tag1879.xml"/><Relationship Id="rId79" Type="http://schemas.openxmlformats.org/officeDocument/2006/relationships/tags" Target="../tags/tag1900.xml"/><Relationship Id="rId102" Type="http://schemas.openxmlformats.org/officeDocument/2006/relationships/tags" Target="../tags/tag1923.xml"/><Relationship Id="rId123" Type="http://schemas.openxmlformats.org/officeDocument/2006/relationships/tags" Target="../tags/tag1944.xml"/><Relationship Id="rId144" Type="http://schemas.openxmlformats.org/officeDocument/2006/relationships/tags" Target="../tags/tag1965.xml"/><Relationship Id="rId90" Type="http://schemas.openxmlformats.org/officeDocument/2006/relationships/tags" Target="../tags/tag1911.xml"/><Relationship Id="rId165" Type="http://schemas.openxmlformats.org/officeDocument/2006/relationships/tags" Target="../tags/tag1986.xml"/><Relationship Id="rId186" Type="http://schemas.openxmlformats.org/officeDocument/2006/relationships/tags" Target="../tags/tag2007.xml"/><Relationship Id="rId211" Type="http://schemas.openxmlformats.org/officeDocument/2006/relationships/tags" Target="../tags/tag2032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2075.xml"/><Relationship Id="rId117" Type="http://schemas.openxmlformats.org/officeDocument/2006/relationships/tags" Target="../tags/tag2166.xml"/><Relationship Id="rId21" Type="http://schemas.openxmlformats.org/officeDocument/2006/relationships/tags" Target="../tags/tag2070.xml"/><Relationship Id="rId42" Type="http://schemas.openxmlformats.org/officeDocument/2006/relationships/tags" Target="../tags/tag2091.xml"/><Relationship Id="rId47" Type="http://schemas.openxmlformats.org/officeDocument/2006/relationships/tags" Target="../tags/tag2096.xml"/><Relationship Id="rId63" Type="http://schemas.openxmlformats.org/officeDocument/2006/relationships/tags" Target="../tags/tag2112.xml"/><Relationship Id="rId68" Type="http://schemas.openxmlformats.org/officeDocument/2006/relationships/tags" Target="../tags/tag2117.xml"/><Relationship Id="rId84" Type="http://schemas.openxmlformats.org/officeDocument/2006/relationships/tags" Target="../tags/tag2133.xml"/><Relationship Id="rId89" Type="http://schemas.openxmlformats.org/officeDocument/2006/relationships/tags" Target="../tags/tag2138.xml"/><Relationship Id="rId112" Type="http://schemas.openxmlformats.org/officeDocument/2006/relationships/tags" Target="../tags/tag2161.xml"/><Relationship Id="rId133" Type="http://schemas.openxmlformats.org/officeDocument/2006/relationships/tags" Target="../tags/tag2182.xml"/><Relationship Id="rId138" Type="http://schemas.openxmlformats.org/officeDocument/2006/relationships/tags" Target="../tags/tag2187.xml"/><Relationship Id="rId16" Type="http://schemas.openxmlformats.org/officeDocument/2006/relationships/tags" Target="../tags/tag2065.xml"/><Relationship Id="rId107" Type="http://schemas.openxmlformats.org/officeDocument/2006/relationships/tags" Target="../tags/tag2156.xml"/><Relationship Id="rId11" Type="http://schemas.openxmlformats.org/officeDocument/2006/relationships/tags" Target="../tags/tag2060.xml"/><Relationship Id="rId32" Type="http://schemas.openxmlformats.org/officeDocument/2006/relationships/tags" Target="../tags/tag2081.xml"/><Relationship Id="rId37" Type="http://schemas.openxmlformats.org/officeDocument/2006/relationships/tags" Target="../tags/tag2086.xml"/><Relationship Id="rId53" Type="http://schemas.openxmlformats.org/officeDocument/2006/relationships/tags" Target="../tags/tag2102.xml"/><Relationship Id="rId58" Type="http://schemas.openxmlformats.org/officeDocument/2006/relationships/tags" Target="../tags/tag2107.xml"/><Relationship Id="rId74" Type="http://schemas.openxmlformats.org/officeDocument/2006/relationships/tags" Target="../tags/tag2123.xml"/><Relationship Id="rId79" Type="http://schemas.openxmlformats.org/officeDocument/2006/relationships/tags" Target="../tags/tag2128.xml"/><Relationship Id="rId102" Type="http://schemas.openxmlformats.org/officeDocument/2006/relationships/tags" Target="../tags/tag2151.xml"/><Relationship Id="rId123" Type="http://schemas.openxmlformats.org/officeDocument/2006/relationships/tags" Target="../tags/tag2172.xml"/><Relationship Id="rId128" Type="http://schemas.openxmlformats.org/officeDocument/2006/relationships/tags" Target="../tags/tag2177.xml"/><Relationship Id="rId144" Type="http://schemas.openxmlformats.org/officeDocument/2006/relationships/tags" Target="../tags/tag2193.xml"/><Relationship Id="rId5" Type="http://schemas.openxmlformats.org/officeDocument/2006/relationships/tags" Target="../tags/tag2054.xml"/><Relationship Id="rId90" Type="http://schemas.openxmlformats.org/officeDocument/2006/relationships/tags" Target="../tags/tag2139.xml"/><Relationship Id="rId95" Type="http://schemas.openxmlformats.org/officeDocument/2006/relationships/tags" Target="../tags/tag2144.xml"/><Relationship Id="rId22" Type="http://schemas.openxmlformats.org/officeDocument/2006/relationships/tags" Target="../tags/tag2071.xml"/><Relationship Id="rId27" Type="http://schemas.openxmlformats.org/officeDocument/2006/relationships/tags" Target="../tags/tag2076.xml"/><Relationship Id="rId43" Type="http://schemas.openxmlformats.org/officeDocument/2006/relationships/tags" Target="../tags/tag2092.xml"/><Relationship Id="rId48" Type="http://schemas.openxmlformats.org/officeDocument/2006/relationships/tags" Target="../tags/tag2097.xml"/><Relationship Id="rId64" Type="http://schemas.openxmlformats.org/officeDocument/2006/relationships/tags" Target="../tags/tag2113.xml"/><Relationship Id="rId69" Type="http://schemas.openxmlformats.org/officeDocument/2006/relationships/tags" Target="../tags/tag2118.xml"/><Relationship Id="rId113" Type="http://schemas.openxmlformats.org/officeDocument/2006/relationships/tags" Target="../tags/tag2162.xml"/><Relationship Id="rId118" Type="http://schemas.openxmlformats.org/officeDocument/2006/relationships/tags" Target="../tags/tag2167.xml"/><Relationship Id="rId134" Type="http://schemas.openxmlformats.org/officeDocument/2006/relationships/tags" Target="../tags/tag2183.xml"/><Relationship Id="rId139" Type="http://schemas.openxmlformats.org/officeDocument/2006/relationships/tags" Target="../tags/tag2188.xml"/><Relationship Id="rId80" Type="http://schemas.openxmlformats.org/officeDocument/2006/relationships/tags" Target="../tags/tag2129.xml"/><Relationship Id="rId85" Type="http://schemas.openxmlformats.org/officeDocument/2006/relationships/tags" Target="../tags/tag2134.xml"/><Relationship Id="rId3" Type="http://schemas.openxmlformats.org/officeDocument/2006/relationships/tags" Target="../tags/tag2052.xml"/><Relationship Id="rId12" Type="http://schemas.openxmlformats.org/officeDocument/2006/relationships/tags" Target="../tags/tag2061.xml"/><Relationship Id="rId17" Type="http://schemas.openxmlformats.org/officeDocument/2006/relationships/tags" Target="../tags/tag2066.xml"/><Relationship Id="rId25" Type="http://schemas.openxmlformats.org/officeDocument/2006/relationships/tags" Target="../tags/tag2074.xml"/><Relationship Id="rId33" Type="http://schemas.openxmlformats.org/officeDocument/2006/relationships/tags" Target="../tags/tag2082.xml"/><Relationship Id="rId38" Type="http://schemas.openxmlformats.org/officeDocument/2006/relationships/tags" Target="../tags/tag2087.xml"/><Relationship Id="rId46" Type="http://schemas.openxmlformats.org/officeDocument/2006/relationships/tags" Target="../tags/tag2095.xml"/><Relationship Id="rId59" Type="http://schemas.openxmlformats.org/officeDocument/2006/relationships/tags" Target="../tags/tag2108.xml"/><Relationship Id="rId67" Type="http://schemas.openxmlformats.org/officeDocument/2006/relationships/tags" Target="../tags/tag2116.xml"/><Relationship Id="rId103" Type="http://schemas.openxmlformats.org/officeDocument/2006/relationships/tags" Target="../tags/tag2152.xml"/><Relationship Id="rId108" Type="http://schemas.openxmlformats.org/officeDocument/2006/relationships/tags" Target="../tags/tag2157.xml"/><Relationship Id="rId116" Type="http://schemas.openxmlformats.org/officeDocument/2006/relationships/tags" Target="../tags/tag2165.xml"/><Relationship Id="rId124" Type="http://schemas.openxmlformats.org/officeDocument/2006/relationships/tags" Target="../tags/tag2173.xml"/><Relationship Id="rId129" Type="http://schemas.openxmlformats.org/officeDocument/2006/relationships/tags" Target="../tags/tag2178.xml"/><Relationship Id="rId137" Type="http://schemas.openxmlformats.org/officeDocument/2006/relationships/tags" Target="../tags/tag2186.xml"/><Relationship Id="rId20" Type="http://schemas.openxmlformats.org/officeDocument/2006/relationships/tags" Target="../tags/tag2069.xml"/><Relationship Id="rId41" Type="http://schemas.openxmlformats.org/officeDocument/2006/relationships/tags" Target="../tags/tag2090.xml"/><Relationship Id="rId54" Type="http://schemas.openxmlformats.org/officeDocument/2006/relationships/tags" Target="../tags/tag2103.xml"/><Relationship Id="rId62" Type="http://schemas.openxmlformats.org/officeDocument/2006/relationships/tags" Target="../tags/tag2111.xml"/><Relationship Id="rId70" Type="http://schemas.openxmlformats.org/officeDocument/2006/relationships/tags" Target="../tags/tag2119.xml"/><Relationship Id="rId75" Type="http://schemas.openxmlformats.org/officeDocument/2006/relationships/tags" Target="../tags/tag2124.xml"/><Relationship Id="rId83" Type="http://schemas.openxmlformats.org/officeDocument/2006/relationships/tags" Target="../tags/tag2132.xml"/><Relationship Id="rId88" Type="http://schemas.openxmlformats.org/officeDocument/2006/relationships/tags" Target="../tags/tag2137.xml"/><Relationship Id="rId91" Type="http://schemas.openxmlformats.org/officeDocument/2006/relationships/tags" Target="../tags/tag2140.xml"/><Relationship Id="rId96" Type="http://schemas.openxmlformats.org/officeDocument/2006/relationships/tags" Target="../tags/tag2145.xml"/><Relationship Id="rId111" Type="http://schemas.openxmlformats.org/officeDocument/2006/relationships/tags" Target="../tags/tag2160.xml"/><Relationship Id="rId132" Type="http://schemas.openxmlformats.org/officeDocument/2006/relationships/tags" Target="../tags/tag2181.xml"/><Relationship Id="rId140" Type="http://schemas.openxmlformats.org/officeDocument/2006/relationships/tags" Target="../tags/tag2189.xml"/><Relationship Id="rId145" Type="http://schemas.openxmlformats.org/officeDocument/2006/relationships/slideLayout" Target="../slideLayouts/slideLayout2.xml"/><Relationship Id="rId1" Type="http://schemas.openxmlformats.org/officeDocument/2006/relationships/tags" Target="../tags/tag2050.xml"/><Relationship Id="rId6" Type="http://schemas.openxmlformats.org/officeDocument/2006/relationships/tags" Target="../tags/tag2055.xml"/><Relationship Id="rId15" Type="http://schemas.openxmlformats.org/officeDocument/2006/relationships/tags" Target="../tags/tag2064.xml"/><Relationship Id="rId23" Type="http://schemas.openxmlformats.org/officeDocument/2006/relationships/tags" Target="../tags/tag2072.xml"/><Relationship Id="rId28" Type="http://schemas.openxmlformats.org/officeDocument/2006/relationships/tags" Target="../tags/tag2077.xml"/><Relationship Id="rId36" Type="http://schemas.openxmlformats.org/officeDocument/2006/relationships/tags" Target="../tags/tag2085.xml"/><Relationship Id="rId49" Type="http://schemas.openxmlformats.org/officeDocument/2006/relationships/tags" Target="../tags/tag2098.xml"/><Relationship Id="rId57" Type="http://schemas.openxmlformats.org/officeDocument/2006/relationships/tags" Target="../tags/tag2106.xml"/><Relationship Id="rId106" Type="http://schemas.openxmlformats.org/officeDocument/2006/relationships/tags" Target="../tags/tag2155.xml"/><Relationship Id="rId114" Type="http://schemas.openxmlformats.org/officeDocument/2006/relationships/tags" Target="../tags/tag2163.xml"/><Relationship Id="rId119" Type="http://schemas.openxmlformats.org/officeDocument/2006/relationships/tags" Target="../tags/tag2168.xml"/><Relationship Id="rId127" Type="http://schemas.openxmlformats.org/officeDocument/2006/relationships/tags" Target="../tags/tag2176.xml"/><Relationship Id="rId10" Type="http://schemas.openxmlformats.org/officeDocument/2006/relationships/tags" Target="../tags/tag2059.xml"/><Relationship Id="rId31" Type="http://schemas.openxmlformats.org/officeDocument/2006/relationships/tags" Target="../tags/tag2080.xml"/><Relationship Id="rId44" Type="http://schemas.openxmlformats.org/officeDocument/2006/relationships/tags" Target="../tags/tag2093.xml"/><Relationship Id="rId52" Type="http://schemas.openxmlformats.org/officeDocument/2006/relationships/tags" Target="../tags/tag2101.xml"/><Relationship Id="rId60" Type="http://schemas.openxmlformats.org/officeDocument/2006/relationships/tags" Target="../tags/tag2109.xml"/><Relationship Id="rId65" Type="http://schemas.openxmlformats.org/officeDocument/2006/relationships/tags" Target="../tags/tag2114.xml"/><Relationship Id="rId73" Type="http://schemas.openxmlformats.org/officeDocument/2006/relationships/tags" Target="../tags/tag2122.xml"/><Relationship Id="rId78" Type="http://schemas.openxmlformats.org/officeDocument/2006/relationships/tags" Target="../tags/tag2127.xml"/><Relationship Id="rId81" Type="http://schemas.openxmlformats.org/officeDocument/2006/relationships/tags" Target="../tags/tag2130.xml"/><Relationship Id="rId86" Type="http://schemas.openxmlformats.org/officeDocument/2006/relationships/tags" Target="../tags/tag2135.xml"/><Relationship Id="rId94" Type="http://schemas.openxmlformats.org/officeDocument/2006/relationships/tags" Target="../tags/tag2143.xml"/><Relationship Id="rId99" Type="http://schemas.openxmlformats.org/officeDocument/2006/relationships/tags" Target="../tags/tag2148.xml"/><Relationship Id="rId101" Type="http://schemas.openxmlformats.org/officeDocument/2006/relationships/tags" Target="../tags/tag2150.xml"/><Relationship Id="rId122" Type="http://schemas.openxmlformats.org/officeDocument/2006/relationships/tags" Target="../tags/tag2171.xml"/><Relationship Id="rId130" Type="http://schemas.openxmlformats.org/officeDocument/2006/relationships/tags" Target="../tags/tag2179.xml"/><Relationship Id="rId135" Type="http://schemas.openxmlformats.org/officeDocument/2006/relationships/tags" Target="../tags/tag2184.xml"/><Relationship Id="rId143" Type="http://schemas.openxmlformats.org/officeDocument/2006/relationships/tags" Target="../tags/tag2192.xml"/><Relationship Id="rId4" Type="http://schemas.openxmlformats.org/officeDocument/2006/relationships/tags" Target="../tags/tag2053.xml"/><Relationship Id="rId9" Type="http://schemas.openxmlformats.org/officeDocument/2006/relationships/tags" Target="../tags/tag2058.xml"/><Relationship Id="rId13" Type="http://schemas.openxmlformats.org/officeDocument/2006/relationships/tags" Target="../tags/tag2062.xml"/><Relationship Id="rId18" Type="http://schemas.openxmlformats.org/officeDocument/2006/relationships/tags" Target="../tags/tag2067.xml"/><Relationship Id="rId39" Type="http://schemas.openxmlformats.org/officeDocument/2006/relationships/tags" Target="../tags/tag2088.xml"/><Relationship Id="rId109" Type="http://schemas.openxmlformats.org/officeDocument/2006/relationships/tags" Target="../tags/tag2158.xml"/><Relationship Id="rId34" Type="http://schemas.openxmlformats.org/officeDocument/2006/relationships/tags" Target="../tags/tag2083.xml"/><Relationship Id="rId50" Type="http://schemas.openxmlformats.org/officeDocument/2006/relationships/tags" Target="../tags/tag2099.xml"/><Relationship Id="rId55" Type="http://schemas.openxmlformats.org/officeDocument/2006/relationships/tags" Target="../tags/tag2104.xml"/><Relationship Id="rId76" Type="http://schemas.openxmlformats.org/officeDocument/2006/relationships/tags" Target="../tags/tag2125.xml"/><Relationship Id="rId97" Type="http://schemas.openxmlformats.org/officeDocument/2006/relationships/tags" Target="../tags/tag2146.xml"/><Relationship Id="rId104" Type="http://schemas.openxmlformats.org/officeDocument/2006/relationships/tags" Target="../tags/tag2153.xml"/><Relationship Id="rId120" Type="http://schemas.openxmlformats.org/officeDocument/2006/relationships/tags" Target="../tags/tag2169.xml"/><Relationship Id="rId125" Type="http://schemas.openxmlformats.org/officeDocument/2006/relationships/tags" Target="../tags/tag2174.xml"/><Relationship Id="rId141" Type="http://schemas.openxmlformats.org/officeDocument/2006/relationships/tags" Target="../tags/tag2190.xml"/><Relationship Id="rId7" Type="http://schemas.openxmlformats.org/officeDocument/2006/relationships/tags" Target="../tags/tag2056.xml"/><Relationship Id="rId71" Type="http://schemas.openxmlformats.org/officeDocument/2006/relationships/tags" Target="../tags/tag2120.xml"/><Relationship Id="rId92" Type="http://schemas.openxmlformats.org/officeDocument/2006/relationships/tags" Target="../tags/tag2141.xml"/><Relationship Id="rId2" Type="http://schemas.openxmlformats.org/officeDocument/2006/relationships/tags" Target="../tags/tag2051.xml"/><Relationship Id="rId29" Type="http://schemas.openxmlformats.org/officeDocument/2006/relationships/tags" Target="../tags/tag2078.xml"/><Relationship Id="rId24" Type="http://schemas.openxmlformats.org/officeDocument/2006/relationships/tags" Target="../tags/tag2073.xml"/><Relationship Id="rId40" Type="http://schemas.openxmlformats.org/officeDocument/2006/relationships/tags" Target="../tags/tag2089.xml"/><Relationship Id="rId45" Type="http://schemas.openxmlformats.org/officeDocument/2006/relationships/tags" Target="../tags/tag2094.xml"/><Relationship Id="rId66" Type="http://schemas.openxmlformats.org/officeDocument/2006/relationships/tags" Target="../tags/tag2115.xml"/><Relationship Id="rId87" Type="http://schemas.openxmlformats.org/officeDocument/2006/relationships/tags" Target="../tags/tag2136.xml"/><Relationship Id="rId110" Type="http://schemas.openxmlformats.org/officeDocument/2006/relationships/tags" Target="../tags/tag2159.xml"/><Relationship Id="rId115" Type="http://schemas.openxmlformats.org/officeDocument/2006/relationships/tags" Target="../tags/tag2164.xml"/><Relationship Id="rId131" Type="http://schemas.openxmlformats.org/officeDocument/2006/relationships/tags" Target="../tags/tag2180.xml"/><Relationship Id="rId136" Type="http://schemas.openxmlformats.org/officeDocument/2006/relationships/tags" Target="../tags/tag2185.xml"/><Relationship Id="rId61" Type="http://schemas.openxmlformats.org/officeDocument/2006/relationships/tags" Target="../tags/tag2110.xml"/><Relationship Id="rId82" Type="http://schemas.openxmlformats.org/officeDocument/2006/relationships/tags" Target="../tags/tag2131.xml"/><Relationship Id="rId19" Type="http://schemas.openxmlformats.org/officeDocument/2006/relationships/tags" Target="../tags/tag2068.xml"/><Relationship Id="rId14" Type="http://schemas.openxmlformats.org/officeDocument/2006/relationships/tags" Target="../tags/tag2063.xml"/><Relationship Id="rId30" Type="http://schemas.openxmlformats.org/officeDocument/2006/relationships/tags" Target="../tags/tag2079.xml"/><Relationship Id="rId35" Type="http://schemas.openxmlformats.org/officeDocument/2006/relationships/tags" Target="../tags/tag2084.xml"/><Relationship Id="rId56" Type="http://schemas.openxmlformats.org/officeDocument/2006/relationships/tags" Target="../tags/tag2105.xml"/><Relationship Id="rId77" Type="http://schemas.openxmlformats.org/officeDocument/2006/relationships/tags" Target="../tags/tag2126.xml"/><Relationship Id="rId100" Type="http://schemas.openxmlformats.org/officeDocument/2006/relationships/tags" Target="../tags/tag2149.xml"/><Relationship Id="rId105" Type="http://schemas.openxmlformats.org/officeDocument/2006/relationships/tags" Target="../tags/tag2154.xml"/><Relationship Id="rId126" Type="http://schemas.openxmlformats.org/officeDocument/2006/relationships/tags" Target="../tags/tag2175.xml"/><Relationship Id="rId8" Type="http://schemas.openxmlformats.org/officeDocument/2006/relationships/tags" Target="../tags/tag2057.xml"/><Relationship Id="rId51" Type="http://schemas.openxmlformats.org/officeDocument/2006/relationships/tags" Target="../tags/tag2100.xml"/><Relationship Id="rId72" Type="http://schemas.openxmlformats.org/officeDocument/2006/relationships/tags" Target="../tags/tag2121.xml"/><Relationship Id="rId93" Type="http://schemas.openxmlformats.org/officeDocument/2006/relationships/tags" Target="../tags/tag2142.xml"/><Relationship Id="rId98" Type="http://schemas.openxmlformats.org/officeDocument/2006/relationships/tags" Target="../tags/tag2147.xml"/><Relationship Id="rId121" Type="http://schemas.openxmlformats.org/officeDocument/2006/relationships/tags" Target="../tags/tag2170.xml"/><Relationship Id="rId142" Type="http://schemas.openxmlformats.org/officeDocument/2006/relationships/tags" Target="../tags/tag2191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2219.xml"/><Relationship Id="rId117" Type="http://schemas.openxmlformats.org/officeDocument/2006/relationships/tags" Target="../tags/tag2310.xml"/><Relationship Id="rId21" Type="http://schemas.openxmlformats.org/officeDocument/2006/relationships/tags" Target="../tags/tag2214.xml"/><Relationship Id="rId42" Type="http://schemas.openxmlformats.org/officeDocument/2006/relationships/tags" Target="../tags/tag2235.xml"/><Relationship Id="rId47" Type="http://schemas.openxmlformats.org/officeDocument/2006/relationships/tags" Target="../tags/tag2240.xml"/><Relationship Id="rId63" Type="http://schemas.openxmlformats.org/officeDocument/2006/relationships/tags" Target="../tags/tag2256.xml"/><Relationship Id="rId68" Type="http://schemas.openxmlformats.org/officeDocument/2006/relationships/tags" Target="../tags/tag2261.xml"/><Relationship Id="rId84" Type="http://schemas.openxmlformats.org/officeDocument/2006/relationships/tags" Target="../tags/tag2277.xml"/><Relationship Id="rId89" Type="http://schemas.openxmlformats.org/officeDocument/2006/relationships/tags" Target="../tags/tag2282.xml"/><Relationship Id="rId112" Type="http://schemas.openxmlformats.org/officeDocument/2006/relationships/tags" Target="../tags/tag2305.xml"/><Relationship Id="rId133" Type="http://schemas.openxmlformats.org/officeDocument/2006/relationships/tags" Target="../tags/tag2326.xml"/><Relationship Id="rId138" Type="http://schemas.openxmlformats.org/officeDocument/2006/relationships/tags" Target="../tags/tag2331.xml"/><Relationship Id="rId154" Type="http://schemas.openxmlformats.org/officeDocument/2006/relationships/tags" Target="../tags/tag2347.xml"/><Relationship Id="rId159" Type="http://schemas.openxmlformats.org/officeDocument/2006/relationships/tags" Target="../tags/tag2352.xml"/><Relationship Id="rId175" Type="http://schemas.openxmlformats.org/officeDocument/2006/relationships/tags" Target="../tags/tag2368.xml"/><Relationship Id="rId170" Type="http://schemas.openxmlformats.org/officeDocument/2006/relationships/tags" Target="../tags/tag2363.xml"/><Relationship Id="rId16" Type="http://schemas.openxmlformats.org/officeDocument/2006/relationships/tags" Target="../tags/tag2209.xml"/><Relationship Id="rId107" Type="http://schemas.openxmlformats.org/officeDocument/2006/relationships/tags" Target="../tags/tag2300.xml"/><Relationship Id="rId11" Type="http://schemas.openxmlformats.org/officeDocument/2006/relationships/tags" Target="../tags/tag2204.xml"/><Relationship Id="rId32" Type="http://schemas.openxmlformats.org/officeDocument/2006/relationships/tags" Target="../tags/tag2225.xml"/><Relationship Id="rId37" Type="http://schemas.openxmlformats.org/officeDocument/2006/relationships/tags" Target="../tags/tag2230.xml"/><Relationship Id="rId53" Type="http://schemas.openxmlformats.org/officeDocument/2006/relationships/tags" Target="../tags/tag2246.xml"/><Relationship Id="rId58" Type="http://schemas.openxmlformats.org/officeDocument/2006/relationships/tags" Target="../tags/tag2251.xml"/><Relationship Id="rId74" Type="http://schemas.openxmlformats.org/officeDocument/2006/relationships/tags" Target="../tags/tag2267.xml"/><Relationship Id="rId79" Type="http://schemas.openxmlformats.org/officeDocument/2006/relationships/tags" Target="../tags/tag2272.xml"/><Relationship Id="rId102" Type="http://schemas.openxmlformats.org/officeDocument/2006/relationships/tags" Target="../tags/tag2295.xml"/><Relationship Id="rId123" Type="http://schemas.openxmlformats.org/officeDocument/2006/relationships/tags" Target="../tags/tag2316.xml"/><Relationship Id="rId128" Type="http://schemas.openxmlformats.org/officeDocument/2006/relationships/tags" Target="../tags/tag2321.xml"/><Relationship Id="rId144" Type="http://schemas.openxmlformats.org/officeDocument/2006/relationships/tags" Target="../tags/tag2337.xml"/><Relationship Id="rId149" Type="http://schemas.openxmlformats.org/officeDocument/2006/relationships/tags" Target="../tags/tag2342.xml"/><Relationship Id="rId5" Type="http://schemas.openxmlformats.org/officeDocument/2006/relationships/tags" Target="../tags/tag2198.xml"/><Relationship Id="rId90" Type="http://schemas.openxmlformats.org/officeDocument/2006/relationships/tags" Target="../tags/tag2283.xml"/><Relationship Id="rId95" Type="http://schemas.openxmlformats.org/officeDocument/2006/relationships/tags" Target="../tags/tag2288.xml"/><Relationship Id="rId160" Type="http://schemas.openxmlformats.org/officeDocument/2006/relationships/tags" Target="../tags/tag2353.xml"/><Relationship Id="rId165" Type="http://schemas.openxmlformats.org/officeDocument/2006/relationships/tags" Target="../tags/tag2358.xml"/><Relationship Id="rId22" Type="http://schemas.openxmlformats.org/officeDocument/2006/relationships/tags" Target="../tags/tag2215.xml"/><Relationship Id="rId27" Type="http://schemas.openxmlformats.org/officeDocument/2006/relationships/tags" Target="../tags/tag2220.xml"/><Relationship Id="rId43" Type="http://schemas.openxmlformats.org/officeDocument/2006/relationships/tags" Target="../tags/tag2236.xml"/><Relationship Id="rId48" Type="http://schemas.openxmlformats.org/officeDocument/2006/relationships/tags" Target="../tags/tag2241.xml"/><Relationship Id="rId64" Type="http://schemas.openxmlformats.org/officeDocument/2006/relationships/tags" Target="../tags/tag2257.xml"/><Relationship Id="rId69" Type="http://schemas.openxmlformats.org/officeDocument/2006/relationships/tags" Target="../tags/tag2262.xml"/><Relationship Id="rId113" Type="http://schemas.openxmlformats.org/officeDocument/2006/relationships/tags" Target="../tags/tag2306.xml"/><Relationship Id="rId118" Type="http://schemas.openxmlformats.org/officeDocument/2006/relationships/tags" Target="../tags/tag2311.xml"/><Relationship Id="rId134" Type="http://schemas.openxmlformats.org/officeDocument/2006/relationships/tags" Target="../tags/tag2327.xml"/><Relationship Id="rId139" Type="http://schemas.openxmlformats.org/officeDocument/2006/relationships/tags" Target="../tags/tag2332.xml"/><Relationship Id="rId80" Type="http://schemas.openxmlformats.org/officeDocument/2006/relationships/tags" Target="../tags/tag2273.xml"/><Relationship Id="rId85" Type="http://schemas.openxmlformats.org/officeDocument/2006/relationships/tags" Target="../tags/tag2278.xml"/><Relationship Id="rId150" Type="http://schemas.openxmlformats.org/officeDocument/2006/relationships/tags" Target="../tags/tag2343.xml"/><Relationship Id="rId155" Type="http://schemas.openxmlformats.org/officeDocument/2006/relationships/tags" Target="../tags/tag2348.xml"/><Relationship Id="rId171" Type="http://schemas.openxmlformats.org/officeDocument/2006/relationships/tags" Target="../tags/tag2364.xml"/><Relationship Id="rId176" Type="http://schemas.openxmlformats.org/officeDocument/2006/relationships/tags" Target="../tags/tag2369.xml"/><Relationship Id="rId12" Type="http://schemas.openxmlformats.org/officeDocument/2006/relationships/tags" Target="../tags/tag2205.xml"/><Relationship Id="rId17" Type="http://schemas.openxmlformats.org/officeDocument/2006/relationships/tags" Target="../tags/tag2210.xml"/><Relationship Id="rId33" Type="http://schemas.openxmlformats.org/officeDocument/2006/relationships/tags" Target="../tags/tag2226.xml"/><Relationship Id="rId38" Type="http://schemas.openxmlformats.org/officeDocument/2006/relationships/tags" Target="../tags/tag2231.xml"/><Relationship Id="rId59" Type="http://schemas.openxmlformats.org/officeDocument/2006/relationships/tags" Target="../tags/tag2252.xml"/><Relationship Id="rId103" Type="http://schemas.openxmlformats.org/officeDocument/2006/relationships/tags" Target="../tags/tag2296.xml"/><Relationship Id="rId108" Type="http://schemas.openxmlformats.org/officeDocument/2006/relationships/tags" Target="../tags/tag2301.xml"/><Relationship Id="rId124" Type="http://schemas.openxmlformats.org/officeDocument/2006/relationships/tags" Target="../tags/tag2317.xml"/><Relationship Id="rId129" Type="http://schemas.openxmlformats.org/officeDocument/2006/relationships/tags" Target="../tags/tag2322.xml"/><Relationship Id="rId54" Type="http://schemas.openxmlformats.org/officeDocument/2006/relationships/tags" Target="../tags/tag2247.xml"/><Relationship Id="rId70" Type="http://schemas.openxmlformats.org/officeDocument/2006/relationships/tags" Target="../tags/tag2263.xml"/><Relationship Id="rId75" Type="http://schemas.openxmlformats.org/officeDocument/2006/relationships/tags" Target="../tags/tag2268.xml"/><Relationship Id="rId91" Type="http://schemas.openxmlformats.org/officeDocument/2006/relationships/tags" Target="../tags/tag2284.xml"/><Relationship Id="rId96" Type="http://schemas.openxmlformats.org/officeDocument/2006/relationships/tags" Target="../tags/tag2289.xml"/><Relationship Id="rId140" Type="http://schemas.openxmlformats.org/officeDocument/2006/relationships/tags" Target="../tags/tag2333.xml"/><Relationship Id="rId145" Type="http://schemas.openxmlformats.org/officeDocument/2006/relationships/tags" Target="../tags/tag2338.xml"/><Relationship Id="rId161" Type="http://schemas.openxmlformats.org/officeDocument/2006/relationships/tags" Target="../tags/tag2354.xml"/><Relationship Id="rId166" Type="http://schemas.openxmlformats.org/officeDocument/2006/relationships/tags" Target="../tags/tag2359.xml"/><Relationship Id="rId1" Type="http://schemas.openxmlformats.org/officeDocument/2006/relationships/tags" Target="../tags/tag2194.xml"/><Relationship Id="rId6" Type="http://schemas.openxmlformats.org/officeDocument/2006/relationships/tags" Target="../tags/tag2199.xml"/><Relationship Id="rId23" Type="http://schemas.openxmlformats.org/officeDocument/2006/relationships/tags" Target="../tags/tag2216.xml"/><Relationship Id="rId28" Type="http://schemas.openxmlformats.org/officeDocument/2006/relationships/tags" Target="../tags/tag2221.xml"/><Relationship Id="rId49" Type="http://schemas.openxmlformats.org/officeDocument/2006/relationships/tags" Target="../tags/tag2242.xml"/><Relationship Id="rId114" Type="http://schemas.openxmlformats.org/officeDocument/2006/relationships/tags" Target="../tags/tag2307.xml"/><Relationship Id="rId119" Type="http://schemas.openxmlformats.org/officeDocument/2006/relationships/tags" Target="../tags/tag2312.xml"/><Relationship Id="rId10" Type="http://schemas.openxmlformats.org/officeDocument/2006/relationships/tags" Target="../tags/tag2203.xml"/><Relationship Id="rId31" Type="http://schemas.openxmlformats.org/officeDocument/2006/relationships/tags" Target="../tags/tag2224.xml"/><Relationship Id="rId44" Type="http://schemas.openxmlformats.org/officeDocument/2006/relationships/tags" Target="../tags/tag2237.xml"/><Relationship Id="rId52" Type="http://schemas.openxmlformats.org/officeDocument/2006/relationships/tags" Target="../tags/tag2245.xml"/><Relationship Id="rId60" Type="http://schemas.openxmlformats.org/officeDocument/2006/relationships/tags" Target="../tags/tag2253.xml"/><Relationship Id="rId65" Type="http://schemas.openxmlformats.org/officeDocument/2006/relationships/tags" Target="../tags/tag2258.xml"/><Relationship Id="rId73" Type="http://schemas.openxmlformats.org/officeDocument/2006/relationships/tags" Target="../tags/tag2266.xml"/><Relationship Id="rId78" Type="http://schemas.openxmlformats.org/officeDocument/2006/relationships/tags" Target="../tags/tag2271.xml"/><Relationship Id="rId81" Type="http://schemas.openxmlformats.org/officeDocument/2006/relationships/tags" Target="../tags/tag2274.xml"/><Relationship Id="rId86" Type="http://schemas.openxmlformats.org/officeDocument/2006/relationships/tags" Target="../tags/tag2279.xml"/><Relationship Id="rId94" Type="http://schemas.openxmlformats.org/officeDocument/2006/relationships/tags" Target="../tags/tag2287.xml"/><Relationship Id="rId99" Type="http://schemas.openxmlformats.org/officeDocument/2006/relationships/tags" Target="../tags/tag2292.xml"/><Relationship Id="rId101" Type="http://schemas.openxmlformats.org/officeDocument/2006/relationships/tags" Target="../tags/tag2294.xml"/><Relationship Id="rId122" Type="http://schemas.openxmlformats.org/officeDocument/2006/relationships/tags" Target="../tags/tag2315.xml"/><Relationship Id="rId130" Type="http://schemas.openxmlformats.org/officeDocument/2006/relationships/tags" Target="../tags/tag2323.xml"/><Relationship Id="rId135" Type="http://schemas.openxmlformats.org/officeDocument/2006/relationships/tags" Target="../tags/tag2328.xml"/><Relationship Id="rId143" Type="http://schemas.openxmlformats.org/officeDocument/2006/relationships/tags" Target="../tags/tag2336.xml"/><Relationship Id="rId148" Type="http://schemas.openxmlformats.org/officeDocument/2006/relationships/tags" Target="../tags/tag2341.xml"/><Relationship Id="rId151" Type="http://schemas.openxmlformats.org/officeDocument/2006/relationships/tags" Target="../tags/tag2344.xml"/><Relationship Id="rId156" Type="http://schemas.openxmlformats.org/officeDocument/2006/relationships/tags" Target="../tags/tag2349.xml"/><Relationship Id="rId164" Type="http://schemas.openxmlformats.org/officeDocument/2006/relationships/tags" Target="../tags/tag2357.xml"/><Relationship Id="rId169" Type="http://schemas.openxmlformats.org/officeDocument/2006/relationships/tags" Target="../tags/tag2362.xml"/><Relationship Id="rId177" Type="http://schemas.openxmlformats.org/officeDocument/2006/relationships/slideLayout" Target="../slideLayouts/slideLayout2.xml"/><Relationship Id="rId4" Type="http://schemas.openxmlformats.org/officeDocument/2006/relationships/tags" Target="../tags/tag2197.xml"/><Relationship Id="rId9" Type="http://schemas.openxmlformats.org/officeDocument/2006/relationships/tags" Target="../tags/tag2202.xml"/><Relationship Id="rId172" Type="http://schemas.openxmlformats.org/officeDocument/2006/relationships/tags" Target="../tags/tag2365.xml"/><Relationship Id="rId13" Type="http://schemas.openxmlformats.org/officeDocument/2006/relationships/tags" Target="../tags/tag2206.xml"/><Relationship Id="rId18" Type="http://schemas.openxmlformats.org/officeDocument/2006/relationships/tags" Target="../tags/tag2211.xml"/><Relationship Id="rId39" Type="http://schemas.openxmlformats.org/officeDocument/2006/relationships/tags" Target="../tags/tag2232.xml"/><Relationship Id="rId109" Type="http://schemas.openxmlformats.org/officeDocument/2006/relationships/tags" Target="../tags/tag2302.xml"/><Relationship Id="rId34" Type="http://schemas.openxmlformats.org/officeDocument/2006/relationships/tags" Target="../tags/tag2227.xml"/><Relationship Id="rId50" Type="http://schemas.openxmlformats.org/officeDocument/2006/relationships/tags" Target="../tags/tag2243.xml"/><Relationship Id="rId55" Type="http://schemas.openxmlformats.org/officeDocument/2006/relationships/tags" Target="../tags/tag2248.xml"/><Relationship Id="rId76" Type="http://schemas.openxmlformats.org/officeDocument/2006/relationships/tags" Target="../tags/tag2269.xml"/><Relationship Id="rId97" Type="http://schemas.openxmlformats.org/officeDocument/2006/relationships/tags" Target="../tags/tag2290.xml"/><Relationship Id="rId104" Type="http://schemas.openxmlformats.org/officeDocument/2006/relationships/tags" Target="../tags/tag2297.xml"/><Relationship Id="rId120" Type="http://schemas.openxmlformats.org/officeDocument/2006/relationships/tags" Target="../tags/tag2313.xml"/><Relationship Id="rId125" Type="http://schemas.openxmlformats.org/officeDocument/2006/relationships/tags" Target="../tags/tag2318.xml"/><Relationship Id="rId141" Type="http://schemas.openxmlformats.org/officeDocument/2006/relationships/tags" Target="../tags/tag2334.xml"/><Relationship Id="rId146" Type="http://schemas.openxmlformats.org/officeDocument/2006/relationships/tags" Target="../tags/tag2339.xml"/><Relationship Id="rId167" Type="http://schemas.openxmlformats.org/officeDocument/2006/relationships/tags" Target="../tags/tag2360.xml"/><Relationship Id="rId7" Type="http://schemas.openxmlformats.org/officeDocument/2006/relationships/tags" Target="../tags/tag2200.xml"/><Relationship Id="rId71" Type="http://schemas.openxmlformats.org/officeDocument/2006/relationships/tags" Target="../tags/tag2264.xml"/><Relationship Id="rId92" Type="http://schemas.openxmlformats.org/officeDocument/2006/relationships/tags" Target="../tags/tag2285.xml"/><Relationship Id="rId162" Type="http://schemas.openxmlformats.org/officeDocument/2006/relationships/tags" Target="../tags/tag2355.xml"/><Relationship Id="rId2" Type="http://schemas.openxmlformats.org/officeDocument/2006/relationships/tags" Target="../tags/tag2195.xml"/><Relationship Id="rId29" Type="http://schemas.openxmlformats.org/officeDocument/2006/relationships/tags" Target="../tags/tag2222.xml"/><Relationship Id="rId24" Type="http://schemas.openxmlformats.org/officeDocument/2006/relationships/tags" Target="../tags/tag2217.xml"/><Relationship Id="rId40" Type="http://schemas.openxmlformats.org/officeDocument/2006/relationships/tags" Target="../tags/tag2233.xml"/><Relationship Id="rId45" Type="http://schemas.openxmlformats.org/officeDocument/2006/relationships/tags" Target="../tags/tag2238.xml"/><Relationship Id="rId66" Type="http://schemas.openxmlformats.org/officeDocument/2006/relationships/tags" Target="../tags/tag2259.xml"/><Relationship Id="rId87" Type="http://schemas.openxmlformats.org/officeDocument/2006/relationships/tags" Target="../tags/tag2280.xml"/><Relationship Id="rId110" Type="http://schemas.openxmlformats.org/officeDocument/2006/relationships/tags" Target="../tags/tag2303.xml"/><Relationship Id="rId115" Type="http://schemas.openxmlformats.org/officeDocument/2006/relationships/tags" Target="../tags/tag2308.xml"/><Relationship Id="rId131" Type="http://schemas.openxmlformats.org/officeDocument/2006/relationships/tags" Target="../tags/tag2324.xml"/><Relationship Id="rId136" Type="http://schemas.openxmlformats.org/officeDocument/2006/relationships/tags" Target="../tags/tag2329.xml"/><Relationship Id="rId157" Type="http://schemas.openxmlformats.org/officeDocument/2006/relationships/tags" Target="../tags/tag2350.xml"/><Relationship Id="rId61" Type="http://schemas.openxmlformats.org/officeDocument/2006/relationships/tags" Target="../tags/tag2254.xml"/><Relationship Id="rId82" Type="http://schemas.openxmlformats.org/officeDocument/2006/relationships/tags" Target="../tags/tag2275.xml"/><Relationship Id="rId152" Type="http://schemas.openxmlformats.org/officeDocument/2006/relationships/tags" Target="../tags/tag2345.xml"/><Relationship Id="rId173" Type="http://schemas.openxmlformats.org/officeDocument/2006/relationships/tags" Target="../tags/tag2366.xml"/><Relationship Id="rId19" Type="http://schemas.openxmlformats.org/officeDocument/2006/relationships/tags" Target="../tags/tag2212.xml"/><Relationship Id="rId14" Type="http://schemas.openxmlformats.org/officeDocument/2006/relationships/tags" Target="../tags/tag2207.xml"/><Relationship Id="rId30" Type="http://schemas.openxmlformats.org/officeDocument/2006/relationships/tags" Target="../tags/tag2223.xml"/><Relationship Id="rId35" Type="http://schemas.openxmlformats.org/officeDocument/2006/relationships/tags" Target="../tags/tag2228.xml"/><Relationship Id="rId56" Type="http://schemas.openxmlformats.org/officeDocument/2006/relationships/tags" Target="../tags/tag2249.xml"/><Relationship Id="rId77" Type="http://schemas.openxmlformats.org/officeDocument/2006/relationships/tags" Target="../tags/tag2270.xml"/><Relationship Id="rId100" Type="http://schemas.openxmlformats.org/officeDocument/2006/relationships/tags" Target="../tags/tag2293.xml"/><Relationship Id="rId105" Type="http://schemas.openxmlformats.org/officeDocument/2006/relationships/tags" Target="../tags/tag2298.xml"/><Relationship Id="rId126" Type="http://schemas.openxmlformats.org/officeDocument/2006/relationships/tags" Target="../tags/tag2319.xml"/><Relationship Id="rId147" Type="http://schemas.openxmlformats.org/officeDocument/2006/relationships/tags" Target="../tags/tag2340.xml"/><Relationship Id="rId168" Type="http://schemas.openxmlformats.org/officeDocument/2006/relationships/tags" Target="../tags/tag2361.xml"/><Relationship Id="rId8" Type="http://schemas.openxmlformats.org/officeDocument/2006/relationships/tags" Target="../tags/tag2201.xml"/><Relationship Id="rId51" Type="http://schemas.openxmlformats.org/officeDocument/2006/relationships/tags" Target="../tags/tag2244.xml"/><Relationship Id="rId72" Type="http://schemas.openxmlformats.org/officeDocument/2006/relationships/tags" Target="../tags/tag2265.xml"/><Relationship Id="rId93" Type="http://schemas.openxmlformats.org/officeDocument/2006/relationships/tags" Target="../tags/tag2286.xml"/><Relationship Id="rId98" Type="http://schemas.openxmlformats.org/officeDocument/2006/relationships/tags" Target="../tags/tag2291.xml"/><Relationship Id="rId121" Type="http://schemas.openxmlformats.org/officeDocument/2006/relationships/tags" Target="../tags/tag2314.xml"/><Relationship Id="rId142" Type="http://schemas.openxmlformats.org/officeDocument/2006/relationships/tags" Target="../tags/tag2335.xml"/><Relationship Id="rId163" Type="http://schemas.openxmlformats.org/officeDocument/2006/relationships/tags" Target="../tags/tag2356.xml"/><Relationship Id="rId3" Type="http://schemas.openxmlformats.org/officeDocument/2006/relationships/tags" Target="../tags/tag2196.xml"/><Relationship Id="rId25" Type="http://schemas.openxmlformats.org/officeDocument/2006/relationships/tags" Target="../tags/tag2218.xml"/><Relationship Id="rId46" Type="http://schemas.openxmlformats.org/officeDocument/2006/relationships/tags" Target="../tags/tag2239.xml"/><Relationship Id="rId67" Type="http://schemas.openxmlformats.org/officeDocument/2006/relationships/tags" Target="../tags/tag2260.xml"/><Relationship Id="rId116" Type="http://schemas.openxmlformats.org/officeDocument/2006/relationships/tags" Target="../tags/tag2309.xml"/><Relationship Id="rId137" Type="http://schemas.openxmlformats.org/officeDocument/2006/relationships/tags" Target="../tags/tag2330.xml"/><Relationship Id="rId158" Type="http://schemas.openxmlformats.org/officeDocument/2006/relationships/tags" Target="../tags/tag2351.xml"/><Relationship Id="rId20" Type="http://schemas.openxmlformats.org/officeDocument/2006/relationships/tags" Target="../tags/tag2213.xml"/><Relationship Id="rId41" Type="http://schemas.openxmlformats.org/officeDocument/2006/relationships/tags" Target="../tags/tag2234.xml"/><Relationship Id="rId62" Type="http://schemas.openxmlformats.org/officeDocument/2006/relationships/tags" Target="../tags/tag2255.xml"/><Relationship Id="rId83" Type="http://schemas.openxmlformats.org/officeDocument/2006/relationships/tags" Target="../tags/tag2276.xml"/><Relationship Id="rId88" Type="http://schemas.openxmlformats.org/officeDocument/2006/relationships/tags" Target="../tags/tag2281.xml"/><Relationship Id="rId111" Type="http://schemas.openxmlformats.org/officeDocument/2006/relationships/tags" Target="../tags/tag2304.xml"/><Relationship Id="rId132" Type="http://schemas.openxmlformats.org/officeDocument/2006/relationships/tags" Target="../tags/tag2325.xml"/><Relationship Id="rId153" Type="http://schemas.openxmlformats.org/officeDocument/2006/relationships/tags" Target="../tags/tag2346.xml"/><Relationship Id="rId174" Type="http://schemas.openxmlformats.org/officeDocument/2006/relationships/tags" Target="../tags/tag2367.xml"/><Relationship Id="rId15" Type="http://schemas.openxmlformats.org/officeDocument/2006/relationships/tags" Target="../tags/tag2208.xml"/><Relationship Id="rId36" Type="http://schemas.openxmlformats.org/officeDocument/2006/relationships/tags" Target="../tags/tag2229.xml"/><Relationship Id="rId57" Type="http://schemas.openxmlformats.org/officeDocument/2006/relationships/tags" Target="../tags/tag2250.xml"/><Relationship Id="rId106" Type="http://schemas.openxmlformats.org/officeDocument/2006/relationships/tags" Target="../tags/tag2299.xml"/><Relationship Id="rId127" Type="http://schemas.openxmlformats.org/officeDocument/2006/relationships/tags" Target="../tags/tag23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372.xml"/><Relationship Id="rId2" Type="http://schemas.openxmlformats.org/officeDocument/2006/relationships/tags" Target="../tags/tag2371.xml"/><Relationship Id="rId1" Type="http://schemas.openxmlformats.org/officeDocument/2006/relationships/tags" Target="../tags/tag2370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04.04.2018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3419385">
            <a:off x="-1184578" y="3553636"/>
            <a:ext cx="77330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DEEP NEURAL NETWORKS!!!!</a:t>
            </a:r>
            <a:endParaRPr lang="nb-NO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939364">
            <a:off x="3046140" y="3546234"/>
            <a:ext cx="6005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MACHINE LEARNING!!!</a:t>
            </a:r>
            <a:endParaRPr lang="nb-NO" sz="40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933083">
            <a:off x="-552091" y="3387284"/>
            <a:ext cx="10114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AUTOMATIC PATTERN RECOGNITION!!!</a:t>
            </a:r>
            <a:endParaRPr lang="nb-NO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0532711">
            <a:off x="3110617" y="927229"/>
            <a:ext cx="60333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</a:rPr>
              <a:t>180,80 kr/time (tror jeg)</a:t>
            </a:r>
            <a:endParaRPr lang="nb-NO" sz="40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800449">
            <a:off x="1370842" y="3242664"/>
            <a:ext cx="891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REAL-TIME OBJECT DETECTION!!!</a:t>
            </a:r>
            <a:endParaRPr lang="nb-NO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82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Sommerjobb?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291" y="820395"/>
            <a:ext cx="5278380" cy="44566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791" y="2458324"/>
            <a:ext cx="5696100" cy="4476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9750" y="2458324"/>
            <a:ext cx="4001059" cy="400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9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mtClean="0"/>
              <a:t>Sommerjobb?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15" y="1321772"/>
            <a:ext cx="1950720" cy="1950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223" y="1321772"/>
            <a:ext cx="1950720" cy="1950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1" y="3133241"/>
            <a:ext cx="1950720" cy="1950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08" y="3133241"/>
            <a:ext cx="1950720" cy="1950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18" y="3747208"/>
            <a:ext cx="5756564" cy="1842482"/>
          </a:xfrm>
          <a:prstGeom prst="rect">
            <a:avLst/>
          </a:prstGeom>
        </p:spPr>
      </p:pic>
      <p:pic>
        <p:nvPicPr>
          <p:cNvPr id="1026" name="Picture 2" descr="http://www.keoscientific.com/images/lightbox/ERD-07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5367">
            <a:off x="4620016" y="4931570"/>
            <a:ext cx="2228632" cy="16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0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Maxwells ligninger</a:t>
            </a:r>
            <a:endParaRPr lang="nb-NO" dirty="0"/>
          </a:p>
        </p:txBody>
      </p:sp>
      <p:sp>
        <p:nvSpPr>
          <p:cNvPr id="3" name="SMARTInkShape-1"/>
          <p:cNvSpPr/>
          <p:nvPr>
            <p:custDataLst>
              <p:tags r:id="rId1"/>
            </p:custDataLst>
          </p:nvPr>
        </p:nvSpPr>
        <p:spPr>
          <a:xfrm>
            <a:off x="4320749" y="1016000"/>
            <a:ext cx="54400" cy="5473701"/>
          </a:xfrm>
          <a:custGeom>
            <a:avLst/>
            <a:gdLst/>
            <a:ahLst/>
            <a:cxnLst/>
            <a:rect l="0" t="0" r="0" b="0"/>
            <a:pathLst>
              <a:path w="54400" h="5473701">
                <a:moveTo>
                  <a:pt x="41701" y="0"/>
                </a:moveTo>
                <a:lnTo>
                  <a:pt x="41701" y="0"/>
                </a:lnTo>
                <a:lnTo>
                  <a:pt x="38330" y="3371"/>
                </a:lnTo>
                <a:lnTo>
                  <a:pt x="36675" y="6908"/>
                </a:lnTo>
                <a:lnTo>
                  <a:pt x="36233" y="8838"/>
                </a:lnTo>
                <a:lnTo>
                  <a:pt x="41300" y="28557"/>
                </a:lnTo>
                <a:lnTo>
                  <a:pt x="49892" y="55812"/>
                </a:lnTo>
                <a:lnTo>
                  <a:pt x="52397" y="78428"/>
                </a:lnTo>
                <a:lnTo>
                  <a:pt x="53510" y="102590"/>
                </a:lnTo>
                <a:lnTo>
                  <a:pt x="54005" y="128851"/>
                </a:lnTo>
                <a:lnTo>
                  <a:pt x="54225" y="159338"/>
                </a:lnTo>
                <a:lnTo>
                  <a:pt x="53578" y="176075"/>
                </a:lnTo>
                <a:lnTo>
                  <a:pt x="52441" y="193583"/>
                </a:lnTo>
                <a:lnTo>
                  <a:pt x="50978" y="211606"/>
                </a:lnTo>
                <a:lnTo>
                  <a:pt x="50002" y="229970"/>
                </a:lnTo>
                <a:lnTo>
                  <a:pt x="49352" y="248564"/>
                </a:lnTo>
                <a:lnTo>
                  <a:pt x="48918" y="267309"/>
                </a:lnTo>
                <a:lnTo>
                  <a:pt x="47923" y="285450"/>
                </a:lnTo>
                <a:lnTo>
                  <a:pt x="46555" y="303189"/>
                </a:lnTo>
                <a:lnTo>
                  <a:pt x="44937" y="320659"/>
                </a:lnTo>
                <a:lnTo>
                  <a:pt x="44564" y="338656"/>
                </a:lnTo>
                <a:lnTo>
                  <a:pt x="45021" y="357004"/>
                </a:lnTo>
                <a:lnTo>
                  <a:pt x="46031" y="375586"/>
                </a:lnTo>
                <a:lnTo>
                  <a:pt x="46704" y="394324"/>
                </a:lnTo>
                <a:lnTo>
                  <a:pt x="47153" y="413166"/>
                </a:lnTo>
                <a:lnTo>
                  <a:pt x="47453" y="432077"/>
                </a:lnTo>
                <a:lnTo>
                  <a:pt x="47652" y="451740"/>
                </a:lnTo>
                <a:lnTo>
                  <a:pt x="47785" y="471905"/>
                </a:lnTo>
                <a:lnTo>
                  <a:pt x="47873" y="492403"/>
                </a:lnTo>
                <a:lnTo>
                  <a:pt x="47933" y="513124"/>
                </a:lnTo>
                <a:lnTo>
                  <a:pt x="47972" y="533994"/>
                </a:lnTo>
                <a:lnTo>
                  <a:pt x="47999" y="554963"/>
                </a:lnTo>
                <a:lnTo>
                  <a:pt x="48722" y="576703"/>
                </a:lnTo>
                <a:lnTo>
                  <a:pt x="49909" y="598957"/>
                </a:lnTo>
                <a:lnTo>
                  <a:pt x="51407" y="621555"/>
                </a:lnTo>
                <a:lnTo>
                  <a:pt x="52405" y="643675"/>
                </a:lnTo>
                <a:lnTo>
                  <a:pt x="53070" y="665478"/>
                </a:lnTo>
                <a:lnTo>
                  <a:pt x="53513" y="687069"/>
                </a:lnTo>
                <a:lnTo>
                  <a:pt x="53809" y="709223"/>
                </a:lnTo>
                <a:lnTo>
                  <a:pt x="54007" y="731755"/>
                </a:lnTo>
                <a:lnTo>
                  <a:pt x="54138" y="754537"/>
                </a:lnTo>
                <a:lnTo>
                  <a:pt x="54226" y="776780"/>
                </a:lnTo>
                <a:lnTo>
                  <a:pt x="54285" y="798664"/>
                </a:lnTo>
                <a:lnTo>
                  <a:pt x="54323" y="820309"/>
                </a:lnTo>
                <a:lnTo>
                  <a:pt x="54349" y="842501"/>
                </a:lnTo>
                <a:lnTo>
                  <a:pt x="54367" y="865056"/>
                </a:lnTo>
                <a:lnTo>
                  <a:pt x="54378" y="887854"/>
                </a:lnTo>
                <a:lnTo>
                  <a:pt x="53680" y="910814"/>
                </a:lnTo>
                <a:lnTo>
                  <a:pt x="52510" y="933881"/>
                </a:lnTo>
                <a:lnTo>
                  <a:pt x="51023" y="957021"/>
                </a:lnTo>
                <a:lnTo>
                  <a:pt x="49327" y="980208"/>
                </a:lnTo>
                <a:lnTo>
                  <a:pt x="47491" y="1003428"/>
                </a:lnTo>
                <a:lnTo>
                  <a:pt x="45561" y="1026669"/>
                </a:lnTo>
                <a:lnTo>
                  <a:pt x="43569" y="1049924"/>
                </a:lnTo>
                <a:lnTo>
                  <a:pt x="41535" y="1073188"/>
                </a:lnTo>
                <a:lnTo>
                  <a:pt x="39474" y="1096459"/>
                </a:lnTo>
                <a:lnTo>
                  <a:pt x="38100" y="1119028"/>
                </a:lnTo>
                <a:lnTo>
                  <a:pt x="37183" y="1141130"/>
                </a:lnTo>
                <a:lnTo>
                  <a:pt x="36573" y="1162920"/>
                </a:lnTo>
                <a:lnTo>
                  <a:pt x="35460" y="1184502"/>
                </a:lnTo>
                <a:lnTo>
                  <a:pt x="34012" y="1205946"/>
                </a:lnTo>
                <a:lnTo>
                  <a:pt x="32342" y="1227297"/>
                </a:lnTo>
                <a:lnTo>
                  <a:pt x="30523" y="1249998"/>
                </a:lnTo>
                <a:lnTo>
                  <a:pt x="28604" y="1273599"/>
                </a:lnTo>
                <a:lnTo>
                  <a:pt x="26620" y="1297799"/>
                </a:lnTo>
                <a:lnTo>
                  <a:pt x="24591" y="1321694"/>
                </a:lnTo>
                <a:lnTo>
                  <a:pt x="22533" y="1345385"/>
                </a:lnTo>
                <a:lnTo>
                  <a:pt x="20456" y="1368940"/>
                </a:lnTo>
                <a:lnTo>
                  <a:pt x="19071" y="1392404"/>
                </a:lnTo>
                <a:lnTo>
                  <a:pt x="18147" y="1415808"/>
                </a:lnTo>
                <a:lnTo>
                  <a:pt x="17532" y="1439172"/>
                </a:lnTo>
                <a:lnTo>
                  <a:pt x="17122" y="1463215"/>
                </a:lnTo>
                <a:lnTo>
                  <a:pt x="16848" y="1487710"/>
                </a:lnTo>
                <a:lnTo>
                  <a:pt x="16666" y="1512507"/>
                </a:lnTo>
                <a:lnTo>
                  <a:pt x="15839" y="1536799"/>
                </a:lnTo>
                <a:lnTo>
                  <a:pt x="14582" y="1560755"/>
                </a:lnTo>
                <a:lnTo>
                  <a:pt x="13038" y="1584487"/>
                </a:lnTo>
                <a:lnTo>
                  <a:pt x="12009" y="1608069"/>
                </a:lnTo>
                <a:lnTo>
                  <a:pt x="11323" y="1631551"/>
                </a:lnTo>
                <a:lnTo>
                  <a:pt x="10866" y="1654968"/>
                </a:lnTo>
                <a:lnTo>
                  <a:pt x="10561" y="1679045"/>
                </a:lnTo>
                <a:lnTo>
                  <a:pt x="10358" y="1703563"/>
                </a:lnTo>
                <a:lnTo>
                  <a:pt x="10222" y="1728376"/>
                </a:lnTo>
                <a:lnTo>
                  <a:pt x="10132" y="1752678"/>
                </a:lnTo>
                <a:lnTo>
                  <a:pt x="10072" y="1776641"/>
                </a:lnTo>
                <a:lnTo>
                  <a:pt x="10032" y="1800377"/>
                </a:lnTo>
                <a:lnTo>
                  <a:pt x="10710" y="1824668"/>
                </a:lnTo>
                <a:lnTo>
                  <a:pt x="11869" y="1849329"/>
                </a:lnTo>
                <a:lnTo>
                  <a:pt x="13346" y="1874236"/>
                </a:lnTo>
                <a:lnTo>
                  <a:pt x="15037" y="1899307"/>
                </a:lnTo>
                <a:lnTo>
                  <a:pt x="16869" y="1924488"/>
                </a:lnTo>
                <a:lnTo>
                  <a:pt x="18797" y="1949742"/>
                </a:lnTo>
                <a:lnTo>
                  <a:pt x="20081" y="1975045"/>
                </a:lnTo>
                <a:lnTo>
                  <a:pt x="20938" y="2000380"/>
                </a:lnTo>
                <a:lnTo>
                  <a:pt x="21509" y="2025736"/>
                </a:lnTo>
                <a:lnTo>
                  <a:pt x="22595" y="2051108"/>
                </a:lnTo>
                <a:lnTo>
                  <a:pt x="24025" y="2076489"/>
                </a:lnTo>
                <a:lnTo>
                  <a:pt x="25684" y="2101876"/>
                </a:lnTo>
                <a:lnTo>
                  <a:pt x="26790" y="2126561"/>
                </a:lnTo>
                <a:lnTo>
                  <a:pt x="27527" y="2150780"/>
                </a:lnTo>
                <a:lnTo>
                  <a:pt x="28018" y="2174687"/>
                </a:lnTo>
                <a:lnTo>
                  <a:pt x="29051" y="2199796"/>
                </a:lnTo>
                <a:lnTo>
                  <a:pt x="30446" y="2225709"/>
                </a:lnTo>
                <a:lnTo>
                  <a:pt x="32081" y="2252156"/>
                </a:lnTo>
                <a:lnTo>
                  <a:pt x="32466" y="2278959"/>
                </a:lnTo>
                <a:lnTo>
                  <a:pt x="32016" y="2306001"/>
                </a:lnTo>
                <a:lnTo>
                  <a:pt x="31011" y="2333201"/>
                </a:lnTo>
                <a:lnTo>
                  <a:pt x="29635" y="2360506"/>
                </a:lnTo>
                <a:lnTo>
                  <a:pt x="28013" y="2387882"/>
                </a:lnTo>
                <a:lnTo>
                  <a:pt x="26226" y="2415305"/>
                </a:lnTo>
                <a:lnTo>
                  <a:pt x="24328" y="2443464"/>
                </a:lnTo>
                <a:lnTo>
                  <a:pt x="22358" y="2472115"/>
                </a:lnTo>
                <a:lnTo>
                  <a:pt x="20339" y="2501093"/>
                </a:lnTo>
                <a:lnTo>
                  <a:pt x="18288" y="2529584"/>
                </a:lnTo>
                <a:lnTo>
                  <a:pt x="16214" y="2557751"/>
                </a:lnTo>
                <a:lnTo>
                  <a:pt x="14127" y="2585700"/>
                </a:lnTo>
                <a:lnTo>
                  <a:pt x="12735" y="2614211"/>
                </a:lnTo>
                <a:lnTo>
                  <a:pt x="11807" y="2643096"/>
                </a:lnTo>
                <a:lnTo>
                  <a:pt x="11188" y="2672231"/>
                </a:lnTo>
                <a:lnTo>
                  <a:pt x="10070" y="2700826"/>
                </a:lnTo>
                <a:lnTo>
                  <a:pt x="8619" y="2729062"/>
                </a:lnTo>
                <a:lnTo>
                  <a:pt x="6947" y="2757058"/>
                </a:lnTo>
                <a:lnTo>
                  <a:pt x="5831" y="2784189"/>
                </a:lnTo>
                <a:lnTo>
                  <a:pt x="5088" y="2810742"/>
                </a:lnTo>
                <a:lnTo>
                  <a:pt x="4592" y="2836912"/>
                </a:lnTo>
                <a:lnTo>
                  <a:pt x="4262" y="2863530"/>
                </a:lnTo>
                <a:lnTo>
                  <a:pt x="4041" y="2890448"/>
                </a:lnTo>
                <a:lnTo>
                  <a:pt x="3895" y="2917565"/>
                </a:lnTo>
                <a:lnTo>
                  <a:pt x="3091" y="2944816"/>
                </a:lnTo>
                <a:lnTo>
                  <a:pt x="1850" y="2972155"/>
                </a:lnTo>
                <a:lnTo>
                  <a:pt x="317" y="2999553"/>
                </a:lnTo>
                <a:lnTo>
                  <a:pt x="0" y="3026991"/>
                </a:lnTo>
                <a:lnTo>
                  <a:pt x="495" y="3054455"/>
                </a:lnTo>
                <a:lnTo>
                  <a:pt x="1530" y="3081937"/>
                </a:lnTo>
                <a:lnTo>
                  <a:pt x="2220" y="3108724"/>
                </a:lnTo>
                <a:lnTo>
                  <a:pt x="2681" y="3135050"/>
                </a:lnTo>
                <a:lnTo>
                  <a:pt x="2987" y="3161066"/>
                </a:lnTo>
                <a:lnTo>
                  <a:pt x="3192" y="3186878"/>
                </a:lnTo>
                <a:lnTo>
                  <a:pt x="3328" y="3212552"/>
                </a:lnTo>
                <a:lnTo>
                  <a:pt x="3419" y="3238135"/>
                </a:lnTo>
                <a:lnTo>
                  <a:pt x="4185" y="3263656"/>
                </a:lnTo>
                <a:lnTo>
                  <a:pt x="5402" y="3289138"/>
                </a:lnTo>
                <a:lnTo>
                  <a:pt x="6918" y="3314592"/>
                </a:lnTo>
                <a:lnTo>
                  <a:pt x="7929" y="3340028"/>
                </a:lnTo>
                <a:lnTo>
                  <a:pt x="8603" y="3365452"/>
                </a:lnTo>
                <a:lnTo>
                  <a:pt x="9053" y="3390867"/>
                </a:lnTo>
                <a:lnTo>
                  <a:pt x="9352" y="3416278"/>
                </a:lnTo>
                <a:lnTo>
                  <a:pt x="9551" y="3441686"/>
                </a:lnTo>
                <a:lnTo>
                  <a:pt x="9685" y="3467090"/>
                </a:lnTo>
                <a:lnTo>
                  <a:pt x="10479" y="3492494"/>
                </a:lnTo>
                <a:lnTo>
                  <a:pt x="11714" y="3517896"/>
                </a:lnTo>
                <a:lnTo>
                  <a:pt x="13243" y="3543297"/>
                </a:lnTo>
                <a:lnTo>
                  <a:pt x="14262" y="3569403"/>
                </a:lnTo>
                <a:lnTo>
                  <a:pt x="14942" y="3595980"/>
                </a:lnTo>
                <a:lnTo>
                  <a:pt x="15395" y="3622870"/>
                </a:lnTo>
                <a:lnTo>
                  <a:pt x="15697" y="3649263"/>
                </a:lnTo>
                <a:lnTo>
                  <a:pt x="15899" y="3675326"/>
                </a:lnTo>
                <a:lnTo>
                  <a:pt x="16033" y="3701167"/>
                </a:lnTo>
                <a:lnTo>
                  <a:pt x="16828" y="3726861"/>
                </a:lnTo>
                <a:lnTo>
                  <a:pt x="18064" y="3752457"/>
                </a:lnTo>
                <a:lnTo>
                  <a:pt x="19593" y="3777988"/>
                </a:lnTo>
                <a:lnTo>
                  <a:pt x="20612" y="3802770"/>
                </a:lnTo>
                <a:lnTo>
                  <a:pt x="21291" y="3827052"/>
                </a:lnTo>
                <a:lnTo>
                  <a:pt x="21745" y="3851001"/>
                </a:lnTo>
                <a:lnTo>
                  <a:pt x="22047" y="3875434"/>
                </a:lnTo>
                <a:lnTo>
                  <a:pt x="22248" y="3900189"/>
                </a:lnTo>
                <a:lnTo>
                  <a:pt x="22382" y="3925160"/>
                </a:lnTo>
                <a:lnTo>
                  <a:pt x="23177" y="3949567"/>
                </a:lnTo>
                <a:lnTo>
                  <a:pt x="24413" y="3973601"/>
                </a:lnTo>
                <a:lnTo>
                  <a:pt x="25942" y="3997384"/>
                </a:lnTo>
                <a:lnTo>
                  <a:pt x="26962" y="4021000"/>
                </a:lnTo>
                <a:lnTo>
                  <a:pt x="27642" y="4044506"/>
                </a:lnTo>
                <a:lnTo>
                  <a:pt x="28095" y="4067937"/>
                </a:lnTo>
                <a:lnTo>
                  <a:pt x="29103" y="4090614"/>
                </a:lnTo>
                <a:lnTo>
                  <a:pt x="30480" y="4112787"/>
                </a:lnTo>
                <a:lnTo>
                  <a:pt x="32103" y="4134624"/>
                </a:lnTo>
                <a:lnTo>
                  <a:pt x="33186" y="4156944"/>
                </a:lnTo>
                <a:lnTo>
                  <a:pt x="33908" y="4179584"/>
                </a:lnTo>
                <a:lnTo>
                  <a:pt x="34389" y="4202440"/>
                </a:lnTo>
                <a:lnTo>
                  <a:pt x="35415" y="4224732"/>
                </a:lnTo>
                <a:lnTo>
                  <a:pt x="36805" y="4246649"/>
                </a:lnTo>
                <a:lnTo>
                  <a:pt x="38437" y="4268316"/>
                </a:lnTo>
                <a:lnTo>
                  <a:pt x="39525" y="4289816"/>
                </a:lnTo>
                <a:lnTo>
                  <a:pt x="40251" y="4311205"/>
                </a:lnTo>
                <a:lnTo>
                  <a:pt x="40734" y="4332520"/>
                </a:lnTo>
                <a:lnTo>
                  <a:pt x="41056" y="4353785"/>
                </a:lnTo>
                <a:lnTo>
                  <a:pt x="41271" y="4375018"/>
                </a:lnTo>
                <a:lnTo>
                  <a:pt x="41414" y="4396229"/>
                </a:lnTo>
                <a:lnTo>
                  <a:pt x="42216" y="4416719"/>
                </a:lnTo>
                <a:lnTo>
                  <a:pt x="43455" y="4436729"/>
                </a:lnTo>
                <a:lnTo>
                  <a:pt x="44987" y="4456419"/>
                </a:lnTo>
                <a:lnTo>
                  <a:pt x="46008" y="4476602"/>
                </a:lnTo>
                <a:lnTo>
                  <a:pt x="46690" y="4497112"/>
                </a:lnTo>
                <a:lnTo>
                  <a:pt x="47143" y="4517841"/>
                </a:lnTo>
                <a:lnTo>
                  <a:pt x="48151" y="4538011"/>
                </a:lnTo>
                <a:lnTo>
                  <a:pt x="49529" y="4557807"/>
                </a:lnTo>
                <a:lnTo>
                  <a:pt x="51153" y="4577355"/>
                </a:lnTo>
                <a:lnTo>
                  <a:pt x="52236" y="4596736"/>
                </a:lnTo>
                <a:lnTo>
                  <a:pt x="52958" y="4616007"/>
                </a:lnTo>
                <a:lnTo>
                  <a:pt x="53439" y="4635205"/>
                </a:lnTo>
                <a:lnTo>
                  <a:pt x="53760" y="4655058"/>
                </a:lnTo>
                <a:lnTo>
                  <a:pt x="53973" y="4675350"/>
                </a:lnTo>
                <a:lnTo>
                  <a:pt x="54116" y="4695934"/>
                </a:lnTo>
                <a:lnTo>
                  <a:pt x="54211" y="4716005"/>
                </a:lnTo>
                <a:lnTo>
                  <a:pt x="54274" y="4735737"/>
                </a:lnTo>
                <a:lnTo>
                  <a:pt x="54317" y="4755242"/>
                </a:lnTo>
                <a:lnTo>
                  <a:pt x="54345" y="4774594"/>
                </a:lnTo>
                <a:lnTo>
                  <a:pt x="54363" y="4793846"/>
                </a:lnTo>
                <a:lnTo>
                  <a:pt x="54376" y="4813031"/>
                </a:lnTo>
                <a:lnTo>
                  <a:pt x="54384" y="4832170"/>
                </a:lnTo>
                <a:lnTo>
                  <a:pt x="54390" y="4851280"/>
                </a:lnTo>
                <a:lnTo>
                  <a:pt x="54394" y="4870370"/>
                </a:lnTo>
                <a:lnTo>
                  <a:pt x="54396" y="4888741"/>
                </a:lnTo>
                <a:lnTo>
                  <a:pt x="54398" y="4906633"/>
                </a:lnTo>
                <a:lnTo>
                  <a:pt x="54399" y="4924206"/>
                </a:lnTo>
                <a:lnTo>
                  <a:pt x="53694" y="4942270"/>
                </a:lnTo>
                <a:lnTo>
                  <a:pt x="52519" y="4960663"/>
                </a:lnTo>
                <a:lnTo>
                  <a:pt x="51030" y="4979275"/>
                </a:lnTo>
                <a:lnTo>
                  <a:pt x="50037" y="4997328"/>
                </a:lnTo>
                <a:lnTo>
                  <a:pt x="49375" y="5015007"/>
                </a:lnTo>
                <a:lnTo>
                  <a:pt x="48934" y="5032439"/>
                </a:lnTo>
                <a:lnTo>
                  <a:pt x="48639" y="5049703"/>
                </a:lnTo>
                <a:lnTo>
                  <a:pt x="48443" y="5066857"/>
                </a:lnTo>
                <a:lnTo>
                  <a:pt x="48313" y="5083938"/>
                </a:lnTo>
                <a:lnTo>
                  <a:pt x="48225" y="5100970"/>
                </a:lnTo>
                <a:lnTo>
                  <a:pt x="48167" y="5117969"/>
                </a:lnTo>
                <a:lnTo>
                  <a:pt x="48129" y="5134946"/>
                </a:lnTo>
                <a:lnTo>
                  <a:pt x="47397" y="5151203"/>
                </a:lnTo>
                <a:lnTo>
                  <a:pt x="44703" y="5182436"/>
                </a:lnTo>
                <a:lnTo>
                  <a:pt x="43035" y="5212781"/>
                </a:lnTo>
                <a:lnTo>
                  <a:pt x="42294" y="5242730"/>
                </a:lnTo>
                <a:lnTo>
                  <a:pt x="41965" y="5272504"/>
                </a:lnTo>
                <a:lnTo>
                  <a:pt x="39937" y="5302199"/>
                </a:lnTo>
                <a:lnTo>
                  <a:pt x="36683" y="5331155"/>
                </a:lnTo>
                <a:lnTo>
                  <a:pt x="32886" y="5358136"/>
                </a:lnTo>
                <a:lnTo>
                  <a:pt x="30728" y="5382357"/>
                </a:lnTo>
                <a:lnTo>
                  <a:pt x="27631" y="5413945"/>
                </a:lnTo>
                <a:lnTo>
                  <a:pt x="22245" y="5439297"/>
                </a:lnTo>
                <a:lnTo>
                  <a:pt x="9951" y="5473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SMARTInkShape-Group2"/>
          <p:cNvGrpSpPr/>
          <p:nvPr/>
        </p:nvGrpSpPr>
        <p:grpSpPr>
          <a:xfrm>
            <a:off x="476250" y="1141336"/>
            <a:ext cx="474487" cy="667354"/>
            <a:chOff x="476250" y="1141336"/>
            <a:chExt cx="474487" cy="667354"/>
          </a:xfrm>
        </p:grpSpPr>
        <p:sp>
          <p:nvSpPr>
            <p:cNvPr id="4" name="SMARTInkShape-2"/>
            <p:cNvSpPr/>
            <p:nvPr>
              <p:custDataLst>
                <p:tags r:id="rId219"/>
              </p:custDataLst>
            </p:nvPr>
          </p:nvSpPr>
          <p:spPr>
            <a:xfrm>
              <a:off x="476250" y="1141336"/>
              <a:ext cx="273051" cy="667354"/>
            </a:xfrm>
            <a:custGeom>
              <a:avLst/>
              <a:gdLst/>
              <a:ahLst/>
              <a:cxnLst/>
              <a:rect l="0" t="0" r="0" b="0"/>
              <a:pathLst>
                <a:path w="273051" h="667354">
                  <a:moveTo>
                    <a:pt x="273050" y="58814"/>
                  </a:moveTo>
                  <a:lnTo>
                    <a:pt x="273050" y="58814"/>
                  </a:lnTo>
                  <a:lnTo>
                    <a:pt x="252003" y="32299"/>
                  </a:lnTo>
                  <a:lnTo>
                    <a:pt x="232570" y="13569"/>
                  </a:lnTo>
                  <a:lnTo>
                    <a:pt x="202887" y="0"/>
                  </a:lnTo>
                  <a:lnTo>
                    <a:pt x="188479" y="1160"/>
                  </a:lnTo>
                  <a:lnTo>
                    <a:pt x="173374" y="7084"/>
                  </a:lnTo>
                  <a:lnTo>
                    <a:pt x="159605" y="16773"/>
                  </a:lnTo>
                  <a:lnTo>
                    <a:pt x="139954" y="47612"/>
                  </a:lnTo>
                  <a:lnTo>
                    <a:pt x="134930" y="62635"/>
                  </a:lnTo>
                  <a:lnTo>
                    <a:pt x="130876" y="79706"/>
                  </a:lnTo>
                  <a:lnTo>
                    <a:pt x="127467" y="98142"/>
                  </a:lnTo>
                  <a:lnTo>
                    <a:pt x="124489" y="119605"/>
                  </a:lnTo>
                  <a:lnTo>
                    <a:pt x="121798" y="143086"/>
                  </a:lnTo>
                  <a:lnTo>
                    <a:pt x="119299" y="167912"/>
                  </a:lnTo>
                  <a:lnTo>
                    <a:pt x="116927" y="192929"/>
                  </a:lnTo>
                  <a:lnTo>
                    <a:pt x="114640" y="218074"/>
                  </a:lnTo>
                  <a:lnTo>
                    <a:pt x="112410" y="243304"/>
                  </a:lnTo>
                  <a:lnTo>
                    <a:pt x="112335" y="268591"/>
                  </a:lnTo>
                  <a:lnTo>
                    <a:pt x="113695" y="293915"/>
                  </a:lnTo>
                  <a:lnTo>
                    <a:pt x="116014" y="319265"/>
                  </a:lnTo>
                  <a:lnTo>
                    <a:pt x="118970" y="343925"/>
                  </a:lnTo>
                  <a:lnTo>
                    <a:pt x="122352" y="368127"/>
                  </a:lnTo>
                  <a:lnTo>
                    <a:pt x="126018" y="392023"/>
                  </a:lnTo>
                  <a:lnTo>
                    <a:pt x="128462" y="414303"/>
                  </a:lnTo>
                  <a:lnTo>
                    <a:pt x="130092" y="435507"/>
                  </a:lnTo>
                  <a:lnTo>
                    <a:pt x="131178" y="455992"/>
                  </a:lnTo>
                  <a:lnTo>
                    <a:pt x="131196" y="476000"/>
                  </a:lnTo>
                  <a:lnTo>
                    <a:pt x="130503" y="495688"/>
                  </a:lnTo>
                  <a:lnTo>
                    <a:pt x="129335" y="515163"/>
                  </a:lnTo>
                  <a:lnTo>
                    <a:pt x="127146" y="533791"/>
                  </a:lnTo>
                  <a:lnTo>
                    <a:pt x="124275" y="551854"/>
                  </a:lnTo>
                  <a:lnTo>
                    <a:pt x="120950" y="569541"/>
                  </a:lnTo>
                  <a:lnTo>
                    <a:pt x="111611" y="600482"/>
                  </a:lnTo>
                  <a:lnTo>
                    <a:pt x="100405" y="626933"/>
                  </a:lnTo>
                  <a:lnTo>
                    <a:pt x="88369" y="648096"/>
                  </a:lnTo>
                  <a:lnTo>
                    <a:pt x="74083" y="661265"/>
                  </a:lnTo>
                  <a:lnTo>
                    <a:pt x="66322" y="665765"/>
                  </a:lnTo>
                  <a:lnTo>
                    <a:pt x="59737" y="667353"/>
                  </a:lnTo>
                  <a:lnTo>
                    <a:pt x="53936" y="667001"/>
                  </a:lnTo>
                  <a:lnTo>
                    <a:pt x="48657" y="665356"/>
                  </a:lnTo>
                  <a:lnTo>
                    <a:pt x="27744" y="642813"/>
                  </a:lnTo>
                  <a:lnTo>
                    <a:pt x="10416" y="612694"/>
                  </a:lnTo>
                  <a:lnTo>
                    <a:pt x="0" y="5922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"/>
            <p:cNvSpPr/>
            <p:nvPr>
              <p:custDataLst>
                <p:tags r:id="rId220"/>
              </p:custDataLst>
            </p:nvPr>
          </p:nvSpPr>
          <p:spPr>
            <a:xfrm>
              <a:off x="519412" y="1416050"/>
              <a:ext cx="145198" cy="142774"/>
            </a:xfrm>
            <a:custGeom>
              <a:avLst/>
              <a:gdLst/>
              <a:ahLst/>
              <a:cxnLst/>
              <a:rect l="0" t="0" r="0" b="0"/>
              <a:pathLst>
                <a:path w="145198" h="142774">
                  <a:moveTo>
                    <a:pt x="52088" y="0"/>
                  </a:moveTo>
                  <a:lnTo>
                    <a:pt x="52088" y="0"/>
                  </a:lnTo>
                  <a:lnTo>
                    <a:pt x="46313" y="5069"/>
                  </a:lnTo>
                  <a:lnTo>
                    <a:pt x="24952" y="18298"/>
                  </a:lnTo>
                  <a:lnTo>
                    <a:pt x="10495" y="36780"/>
                  </a:lnTo>
                  <a:lnTo>
                    <a:pt x="645" y="60130"/>
                  </a:lnTo>
                  <a:lnTo>
                    <a:pt x="0" y="91664"/>
                  </a:lnTo>
                  <a:lnTo>
                    <a:pt x="8241" y="109884"/>
                  </a:lnTo>
                  <a:lnTo>
                    <a:pt x="14390" y="117706"/>
                  </a:lnTo>
                  <a:lnTo>
                    <a:pt x="43270" y="135457"/>
                  </a:lnTo>
                  <a:lnTo>
                    <a:pt x="64632" y="141342"/>
                  </a:lnTo>
                  <a:lnTo>
                    <a:pt x="94610" y="142773"/>
                  </a:lnTo>
                  <a:lnTo>
                    <a:pt x="111909" y="138949"/>
                  </a:lnTo>
                  <a:lnTo>
                    <a:pt x="126653" y="130194"/>
                  </a:lnTo>
                  <a:lnTo>
                    <a:pt x="136498" y="115484"/>
                  </a:lnTo>
                  <a:lnTo>
                    <a:pt x="142520" y="97187"/>
                  </a:lnTo>
                  <a:lnTo>
                    <a:pt x="145197" y="77296"/>
                  </a:lnTo>
                  <a:lnTo>
                    <a:pt x="140742" y="52933"/>
                  </a:lnTo>
                  <a:lnTo>
                    <a:pt x="136591" y="39522"/>
                  </a:lnTo>
                  <a:lnTo>
                    <a:pt x="122571" y="20858"/>
                  </a:lnTo>
                  <a:lnTo>
                    <a:pt x="104580" y="9270"/>
                  </a:lnTo>
                  <a:lnTo>
                    <a:pt x="84825" y="4120"/>
                  </a:lnTo>
                  <a:lnTo>
                    <a:pt x="62405" y="5594"/>
                  </a:lnTo>
                  <a:lnTo>
                    <a:pt x="2668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"/>
            <p:cNvSpPr/>
            <p:nvPr>
              <p:custDataLst>
                <p:tags r:id="rId221"/>
              </p:custDataLst>
            </p:nvPr>
          </p:nvSpPr>
          <p:spPr>
            <a:xfrm>
              <a:off x="789065" y="1386992"/>
              <a:ext cx="157086" cy="211172"/>
            </a:xfrm>
            <a:custGeom>
              <a:avLst/>
              <a:gdLst/>
              <a:ahLst/>
              <a:cxnLst/>
              <a:rect l="0" t="0" r="0" b="0"/>
              <a:pathLst>
                <a:path w="157086" h="211172">
                  <a:moveTo>
                    <a:pt x="36435" y="3658"/>
                  </a:moveTo>
                  <a:lnTo>
                    <a:pt x="36435" y="3658"/>
                  </a:lnTo>
                  <a:lnTo>
                    <a:pt x="36435" y="287"/>
                  </a:lnTo>
                  <a:lnTo>
                    <a:pt x="37141" y="0"/>
                  </a:lnTo>
                  <a:lnTo>
                    <a:pt x="39806" y="1562"/>
                  </a:lnTo>
                  <a:lnTo>
                    <a:pt x="45273" y="6408"/>
                  </a:lnTo>
                  <a:lnTo>
                    <a:pt x="45537" y="15934"/>
                  </a:lnTo>
                  <a:lnTo>
                    <a:pt x="41719" y="39045"/>
                  </a:lnTo>
                  <a:lnTo>
                    <a:pt x="36667" y="59602"/>
                  </a:lnTo>
                  <a:lnTo>
                    <a:pt x="27366" y="85202"/>
                  </a:lnTo>
                  <a:lnTo>
                    <a:pt x="18058" y="114924"/>
                  </a:lnTo>
                  <a:lnTo>
                    <a:pt x="9923" y="144832"/>
                  </a:lnTo>
                  <a:lnTo>
                    <a:pt x="3956" y="169883"/>
                  </a:lnTo>
                  <a:lnTo>
                    <a:pt x="0" y="193707"/>
                  </a:lnTo>
                  <a:lnTo>
                    <a:pt x="856" y="198796"/>
                  </a:lnTo>
                  <a:lnTo>
                    <a:pt x="5571" y="206332"/>
                  </a:lnTo>
                  <a:lnTo>
                    <a:pt x="14251" y="210152"/>
                  </a:lnTo>
                  <a:lnTo>
                    <a:pt x="19529" y="211171"/>
                  </a:lnTo>
                  <a:lnTo>
                    <a:pt x="47183" y="205862"/>
                  </a:lnTo>
                  <a:lnTo>
                    <a:pt x="70140" y="201006"/>
                  </a:lnTo>
                  <a:lnTo>
                    <a:pt x="93043" y="196496"/>
                  </a:lnTo>
                  <a:lnTo>
                    <a:pt x="121098" y="189990"/>
                  </a:lnTo>
                  <a:lnTo>
                    <a:pt x="152218" y="182300"/>
                  </a:lnTo>
                  <a:lnTo>
                    <a:pt x="157085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5"/>
            <p:cNvSpPr/>
            <p:nvPr>
              <p:custDataLst>
                <p:tags r:id="rId222"/>
              </p:custDataLst>
            </p:nvPr>
          </p:nvSpPr>
          <p:spPr>
            <a:xfrm>
              <a:off x="825500" y="1466850"/>
              <a:ext cx="114301" cy="12417"/>
            </a:xfrm>
            <a:custGeom>
              <a:avLst/>
              <a:gdLst/>
              <a:ahLst/>
              <a:cxnLst/>
              <a:rect l="0" t="0" r="0" b="0"/>
              <a:pathLst>
                <a:path w="114301" h="12417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2063" y="5467"/>
                  </a:lnTo>
                  <a:lnTo>
                    <a:pt x="69379" y="10540"/>
                  </a:lnTo>
                  <a:lnTo>
                    <a:pt x="98167" y="12416"/>
                  </a:lnTo>
                  <a:lnTo>
                    <a:pt x="105484" y="10692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6"/>
            <p:cNvSpPr/>
            <p:nvPr>
              <p:custDataLst>
                <p:tags r:id="rId223"/>
              </p:custDataLst>
            </p:nvPr>
          </p:nvSpPr>
          <p:spPr>
            <a:xfrm>
              <a:off x="806450" y="1365250"/>
              <a:ext cx="139701" cy="6351"/>
            </a:xfrm>
            <a:custGeom>
              <a:avLst/>
              <a:gdLst/>
              <a:ahLst/>
              <a:cxnLst/>
              <a:rect l="0" t="0" r="0" b="0"/>
              <a:pathLst>
                <a:path w="1397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1550" y="588"/>
                  </a:lnTo>
                  <a:lnTo>
                    <a:pt x="39546" y="1998"/>
                  </a:lnTo>
                  <a:lnTo>
                    <a:pt x="65810" y="5060"/>
                  </a:lnTo>
                  <a:lnTo>
                    <a:pt x="92172" y="5968"/>
                  </a:lnTo>
                  <a:lnTo>
                    <a:pt x="121525" y="5594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7"/>
            <p:cNvSpPr/>
            <p:nvPr>
              <p:custDataLst>
                <p:tags r:id="rId224"/>
              </p:custDataLst>
            </p:nvPr>
          </p:nvSpPr>
          <p:spPr>
            <a:xfrm>
              <a:off x="834542" y="1238250"/>
              <a:ext cx="116195" cy="57123"/>
            </a:xfrm>
            <a:custGeom>
              <a:avLst/>
              <a:gdLst/>
              <a:ahLst/>
              <a:cxnLst/>
              <a:rect l="0" t="0" r="0" b="0"/>
              <a:pathLst>
                <a:path w="116195" h="57123">
                  <a:moveTo>
                    <a:pt x="3658" y="50800"/>
                  </a:moveTo>
                  <a:lnTo>
                    <a:pt x="3658" y="50800"/>
                  </a:lnTo>
                  <a:lnTo>
                    <a:pt x="0" y="50800"/>
                  </a:lnTo>
                  <a:lnTo>
                    <a:pt x="1562" y="50800"/>
                  </a:lnTo>
                  <a:lnTo>
                    <a:pt x="4608" y="48919"/>
                  </a:lnTo>
                  <a:lnTo>
                    <a:pt x="6408" y="47429"/>
                  </a:lnTo>
                  <a:lnTo>
                    <a:pt x="14053" y="47656"/>
                  </a:lnTo>
                  <a:lnTo>
                    <a:pt x="39578" y="53550"/>
                  </a:lnTo>
                  <a:lnTo>
                    <a:pt x="71091" y="56439"/>
                  </a:lnTo>
                  <a:lnTo>
                    <a:pt x="101569" y="57056"/>
                  </a:lnTo>
                  <a:lnTo>
                    <a:pt x="112004" y="57122"/>
                  </a:lnTo>
                  <a:lnTo>
                    <a:pt x="113989" y="56426"/>
                  </a:lnTo>
                  <a:lnTo>
                    <a:pt x="115312" y="55256"/>
                  </a:lnTo>
                  <a:lnTo>
                    <a:pt x="116194" y="53771"/>
                  </a:lnTo>
                  <a:lnTo>
                    <a:pt x="115371" y="51369"/>
                  </a:lnTo>
                  <a:lnTo>
                    <a:pt x="94040" y="20160"/>
                  </a:lnTo>
                  <a:lnTo>
                    <a:pt x="84384" y="5707"/>
                  </a:lnTo>
                  <a:lnTo>
                    <a:pt x="79988" y="2536"/>
                  </a:lnTo>
                  <a:lnTo>
                    <a:pt x="735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SMARTInkShape-Group3"/>
          <p:cNvGrpSpPr/>
          <p:nvPr/>
        </p:nvGrpSpPr>
        <p:grpSpPr>
          <a:xfrm>
            <a:off x="1085850" y="1225550"/>
            <a:ext cx="482601" cy="313698"/>
            <a:chOff x="1085850" y="1225550"/>
            <a:chExt cx="482601" cy="313698"/>
          </a:xfrm>
        </p:grpSpPr>
        <p:sp>
          <p:nvSpPr>
            <p:cNvPr id="11" name="SMARTInkShape-8"/>
            <p:cNvSpPr/>
            <p:nvPr>
              <p:custDataLst>
                <p:tags r:id="rId214"/>
              </p:custDataLst>
            </p:nvPr>
          </p:nvSpPr>
          <p:spPr>
            <a:xfrm>
              <a:off x="1085850" y="1492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9"/>
            <p:cNvSpPr/>
            <p:nvPr>
              <p:custDataLst>
                <p:tags r:id="rId215"/>
              </p:custDataLst>
            </p:nvPr>
          </p:nvSpPr>
          <p:spPr>
            <a:xfrm>
              <a:off x="1203304" y="1343200"/>
              <a:ext cx="161947" cy="196048"/>
            </a:xfrm>
            <a:custGeom>
              <a:avLst/>
              <a:gdLst/>
              <a:ahLst/>
              <a:cxnLst/>
              <a:rect l="0" t="0" r="0" b="0"/>
              <a:pathLst>
                <a:path w="161947" h="196048">
                  <a:moveTo>
                    <a:pt x="111146" y="130000"/>
                  </a:moveTo>
                  <a:lnTo>
                    <a:pt x="111146" y="130000"/>
                  </a:lnTo>
                  <a:lnTo>
                    <a:pt x="91374" y="112109"/>
                  </a:lnTo>
                  <a:lnTo>
                    <a:pt x="87381" y="109606"/>
                  </a:lnTo>
                  <a:lnTo>
                    <a:pt x="75419" y="108706"/>
                  </a:lnTo>
                  <a:lnTo>
                    <a:pt x="61401" y="111364"/>
                  </a:lnTo>
                  <a:lnTo>
                    <a:pt x="33273" y="124568"/>
                  </a:lnTo>
                  <a:lnTo>
                    <a:pt x="18680" y="133936"/>
                  </a:lnTo>
                  <a:lnTo>
                    <a:pt x="7491" y="147506"/>
                  </a:lnTo>
                  <a:lnTo>
                    <a:pt x="1577" y="161064"/>
                  </a:lnTo>
                  <a:lnTo>
                    <a:pt x="0" y="167643"/>
                  </a:lnTo>
                  <a:lnTo>
                    <a:pt x="1065" y="174145"/>
                  </a:lnTo>
                  <a:lnTo>
                    <a:pt x="7894" y="187014"/>
                  </a:lnTo>
                  <a:lnTo>
                    <a:pt x="12678" y="191293"/>
                  </a:lnTo>
                  <a:lnTo>
                    <a:pt x="23638" y="196047"/>
                  </a:lnTo>
                  <a:lnTo>
                    <a:pt x="45079" y="195352"/>
                  </a:lnTo>
                  <a:lnTo>
                    <a:pt x="59205" y="188679"/>
                  </a:lnTo>
                  <a:lnTo>
                    <a:pt x="80940" y="169259"/>
                  </a:lnTo>
                  <a:lnTo>
                    <a:pt x="96310" y="149565"/>
                  </a:lnTo>
                  <a:lnTo>
                    <a:pt x="110197" y="124349"/>
                  </a:lnTo>
                  <a:lnTo>
                    <a:pt x="119661" y="92916"/>
                  </a:lnTo>
                  <a:lnTo>
                    <a:pt x="123173" y="75644"/>
                  </a:lnTo>
                  <a:lnTo>
                    <a:pt x="128956" y="45164"/>
                  </a:lnTo>
                  <a:lnTo>
                    <a:pt x="134297" y="13612"/>
                  </a:lnTo>
                  <a:lnTo>
                    <a:pt x="136102" y="0"/>
                  </a:lnTo>
                  <a:lnTo>
                    <a:pt x="135544" y="295"/>
                  </a:lnTo>
                  <a:lnTo>
                    <a:pt x="124298" y="24734"/>
                  </a:lnTo>
                  <a:lnTo>
                    <a:pt x="112769" y="56477"/>
                  </a:lnTo>
                  <a:lnTo>
                    <a:pt x="108340" y="82271"/>
                  </a:lnTo>
                  <a:lnTo>
                    <a:pt x="107077" y="108787"/>
                  </a:lnTo>
                  <a:lnTo>
                    <a:pt x="108867" y="132331"/>
                  </a:lnTo>
                  <a:lnTo>
                    <a:pt x="117213" y="162049"/>
                  </a:lnTo>
                  <a:lnTo>
                    <a:pt x="126542" y="174348"/>
                  </a:lnTo>
                  <a:lnTo>
                    <a:pt x="137745" y="181460"/>
                  </a:lnTo>
                  <a:lnTo>
                    <a:pt x="161946" y="18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0"/>
            <p:cNvSpPr/>
            <p:nvPr>
              <p:custDataLst>
                <p:tags r:id="rId216"/>
              </p:custDataLst>
            </p:nvPr>
          </p:nvSpPr>
          <p:spPr>
            <a:xfrm>
              <a:off x="1460933" y="1328294"/>
              <a:ext cx="107518" cy="189357"/>
            </a:xfrm>
            <a:custGeom>
              <a:avLst/>
              <a:gdLst/>
              <a:ahLst/>
              <a:cxnLst/>
              <a:rect l="0" t="0" r="0" b="0"/>
              <a:pathLst>
                <a:path w="107518" h="189357">
                  <a:moveTo>
                    <a:pt x="75767" y="11556"/>
                  </a:moveTo>
                  <a:lnTo>
                    <a:pt x="75767" y="11556"/>
                  </a:lnTo>
                  <a:lnTo>
                    <a:pt x="72396" y="8185"/>
                  </a:lnTo>
                  <a:lnTo>
                    <a:pt x="70741" y="4648"/>
                  </a:lnTo>
                  <a:lnTo>
                    <a:pt x="69679" y="0"/>
                  </a:lnTo>
                  <a:lnTo>
                    <a:pt x="68886" y="324"/>
                  </a:lnTo>
                  <a:lnTo>
                    <a:pt x="66124" y="2566"/>
                  </a:lnTo>
                  <a:lnTo>
                    <a:pt x="52826" y="26374"/>
                  </a:lnTo>
                  <a:lnTo>
                    <a:pt x="42288" y="47069"/>
                  </a:lnTo>
                  <a:lnTo>
                    <a:pt x="30548" y="72260"/>
                  </a:lnTo>
                  <a:lnTo>
                    <a:pt x="19687" y="98508"/>
                  </a:lnTo>
                  <a:lnTo>
                    <a:pt x="12507" y="121933"/>
                  </a:lnTo>
                  <a:lnTo>
                    <a:pt x="4499" y="148212"/>
                  </a:lnTo>
                  <a:lnTo>
                    <a:pt x="0" y="173508"/>
                  </a:lnTo>
                  <a:lnTo>
                    <a:pt x="561" y="173852"/>
                  </a:lnTo>
                  <a:lnTo>
                    <a:pt x="3066" y="172352"/>
                  </a:lnTo>
                  <a:lnTo>
                    <a:pt x="11129" y="149021"/>
                  </a:lnTo>
                  <a:lnTo>
                    <a:pt x="17876" y="128390"/>
                  </a:lnTo>
                  <a:lnTo>
                    <a:pt x="25579" y="101347"/>
                  </a:lnTo>
                  <a:lnTo>
                    <a:pt x="34411" y="72630"/>
                  </a:lnTo>
                  <a:lnTo>
                    <a:pt x="45392" y="48107"/>
                  </a:lnTo>
                  <a:lnTo>
                    <a:pt x="58844" y="19534"/>
                  </a:lnTo>
                  <a:lnTo>
                    <a:pt x="62511" y="7232"/>
                  </a:lnTo>
                  <a:lnTo>
                    <a:pt x="66389" y="35270"/>
                  </a:lnTo>
                  <a:lnTo>
                    <a:pt x="68520" y="65619"/>
                  </a:lnTo>
                  <a:lnTo>
                    <a:pt x="72781" y="89206"/>
                  </a:lnTo>
                  <a:lnTo>
                    <a:pt x="79379" y="113095"/>
                  </a:lnTo>
                  <a:lnTo>
                    <a:pt x="87015" y="135471"/>
                  </a:lnTo>
                  <a:lnTo>
                    <a:pt x="99247" y="161160"/>
                  </a:lnTo>
                  <a:lnTo>
                    <a:pt x="107517" y="189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1"/>
            <p:cNvSpPr/>
            <p:nvPr>
              <p:custDataLst>
                <p:tags r:id="rId217"/>
              </p:custDataLst>
            </p:nvPr>
          </p:nvSpPr>
          <p:spPr>
            <a:xfrm>
              <a:off x="1447800" y="1428760"/>
              <a:ext cx="120651" cy="6341"/>
            </a:xfrm>
            <a:custGeom>
              <a:avLst/>
              <a:gdLst/>
              <a:ahLst/>
              <a:cxnLst/>
              <a:rect l="0" t="0" r="0" b="0"/>
              <a:pathLst>
                <a:path w="120651" h="6341">
                  <a:moveTo>
                    <a:pt x="0" y="6340"/>
                  </a:moveTo>
                  <a:lnTo>
                    <a:pt x="0" y="6340"/>
                  </a:lnTo>
                  <a:lnTo>
                    <a:pt x="0" y="2969"/>
                  </a:lnTo>
                  <a:lnTo>
                    <a:pt x="706" y="1976"/>
                  </a:lnTo>
                  <a:lnTo>
                    <a:pt x="1881" y="1314"/>
                  </a:lnTo>
                  <a:lnTo>
                    <a:pt x="6481" y="579"/>
                  </a:lnTo>
                  <a:lnTo>
                    <a:pt x="32325" y="106"/>
                  </a:lnTo>
                  <a:lnTo>
                    <a:pt x="61789" y="24"/>
                  </a:lnTo>
                  <a:lnTo>
                    <a:pt x="86512" y="0"/>
                  </a:lnTo>
                  <a:lnTo>
                    <a:pt x="105361" y="1874"/>
                  </a:lnTo>
                  <a:lnTo>
                    <a:pt x="120650" y="6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2"/>
            <p:cNvSpPr/>
            <p:nvPr>
              <p:custDataLst>
                <p:tags r:id="rId218"/>
              </p:custDataLst>
            </p:nvPr>
          </p:nvSpPr>
          <p:spPr>
            <a:xfrm>
              <a:off x="1466850" y="1225550"/>
              <a:ext cx="99379" cy="50801"/>
            </a:xfrm>
            <a:custGeom>
              <a:avLst/>
              <a:gdLst/>
              <a:ahLst/>
              <a:cxnLst/>
              <a:rect l="0" t="0" r="0" b="0"/>
              <a:pathLst>
                <a:path w="99379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5026" y="43892"/>
                  </a:lnTo>
                  <a:lnTo>
                    <a:pt x="5467" y="41962"/>
                  </a:lnTo>
                  <a:lnTo>
                    <a:pt x="7878" y="41380"/>
                  </a:lnTo>
                  <a:lnTo>
                    <a:pt x="36158" y="43906"/>
                  </a:lnTo>
                  <a:lnTo>
                    <a:pt x="63822" y="48707"/>
                  </a:lnTo>
                  <a:lnTo>
                    <a:pt x="93925" y="50524"/>
                  </a:lnTo>
                  <a:lnTo>
                    <a:pt x="96483" y="49911"/>
                  </a:lnTo>
                  <a:lnTo>
                    <a:pt x="98189" y="48796"/>
                  </a:lnTo>
                  <a:lnTo>
                    <a:pt x="99326" y="47347"/>
                  </a:lnTo>
                  <a:lnTo>
                    <a:pt x="99378" y="45676"/>
                  </a:lnTo>
                  <a:lnTo>
                    <a:pt x="97555" y="41937"/>
                  </a:lnTo>
                  <a:lnTo>
                    <a:pt x="70559" y="115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4"/>
          <p:cNvGrpSpPr/>
          <p:nvPr/>
        </p:nvGrpSpPr>
        <p:grpSpPr>
          <a:xfrm>
            <a:off x="1809750" y="1371600"/>
            <a:ext cx="101601" cy="44451"/>
            <a:chOff x="1809750" y="1371600"/>
            <a:chExt cx="101601" cy="44451"/>
          </a:xfrm>
        </p:grpSpPr>
        <p:sp>
          <p:nvSpPr>
            <p:cNvPr id="17" name="SMARTInkShape-13"/>
            <p:cNvSpPr/>
            <p:nvPr>
              <p:custDataLst>
                <p:tags r:id="rId212"/>
              </p:custDataLst>
            </p:nvPr>
          </p:nvSpPr>
          <p:spPr>
            <a:xfrm>
              <a:off x="1809750" y="13716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8692" y="8838"/>
                  </a:lnTo>
                  <a:lnTo>
                    <a:pt x="68047" y="12191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4"/>
            <p:cNvSpPr/>
            <p:nvPr>
              <p:custDataLst>
                <p:tags r:id="rId213"/>
              </p:custDataLst>
            </p:nvPr>
          </p:nvSpPr>
          <p:spPr>
            <a:xfrm>
              <a:off x="1809750" y="14097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782" y="4364"/>
                  </a:lnTo>
                  <a:lnTo>
                    <a:pt x="82477" y="5958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5"/>
          <p:cNvGrpSpPr/>
          <p:nvPr/>
        </p:nvGrpSpPr>
        <p:grpSpPr>
          <a:xfrm>
            <a:off x="2309467" y="1163194"/>
            <a:ext cx="375210" cy="455549"/>
            <a:chOff x="2309467" y="1163194"/>
            <a:chExt cx="375210" cy="455549"/>
          </a:xfrm>
        </p:grpSpPr>
        <p:sp>
          <p:nvSpPr>
            <p:cNvPr id="20" name="SMARTInkShape-15"/>
            <p:cNvSpPr/>
            <p:nvPr>
              <p:custDataLst>
                <p:tags r:id="rId205"/>
              </p:custDataLst>
            </p:nvPr>
          </p:nvSpPr>
          <p:spPr>
            <a:xfrm>
              <a:off x="2410691" y="1163194"/>
              <a:ext cx="150058" cy="150797"/>
            </a:xfrm>
            <a:custGeom>
              <a:avLst/>
              <a:gdLst/>
              <a:ahLst/>
              <a:cxnLst/>
              <a:rect l="0" t="0" r="0" b="0"/>
              <a:pathLst>
                <a:path w="150058" h="150797">
                  <a:moveTo>
                    <a:pt x="84859" y="11556"/>
                  </a:moveTo>
                  <a:lnTo>
                    <a:pt x="84859" y="11556"/>
                  </a:lnTo>
                  <a:lnTo>
                    <a:pt x="84859" y="8185"/>
                  </a:lnTo>
                  <a:lnTo>
                    <a:pt x="81096" y="4648"/>
                  </a:lnTo>
                  <a:lnTo>
                    <a:pt x="75425" y="1430"/>
                  </a:lnTo>
                  <a:lnTo>
                    <a:pt x="70553" y="0"/>
                  </a:lnTo>
                  <a:lnTo>
                    <a:pt x="53731" y="5937"/>
                  </a:lnTo>
                  <a:lnTo>
                    <a:pt x="30872" y="20004"/>
                  </a:lnTo>
                  <a:lnTo>
                    <a:pt x="9596" y="44320"/>
                  </a:lnTo>
                  <a:lnTo>
                    <a:pt x="2020" y="61866"/>
                  </a:lnTo>
                  <a:lnTo>
                    <a:pt x="0" y="70496"/>
                  </a:lnTo>
                  <a:lnTo>
                    <a:pt x="1518" y="87611"/>
                  </a:lnTo>
                  <a:lnTo>
                    <a:pt x="7602" y="103919"/>
                  </a:lnTo>
                  <a:lnTo>
                    <a:pt x="17361" y="118223"/>
                  </a:lnTo>
                  <a:lnTo>
                    <a:pt x="41498" y="138176"/>
                  </a:lnTo>
                  <a:lnTo>
                    <a:pt x="67621" y="150751"/>
                  </a:lnTo>
                  <a:lnTo>
                    <a:pt x="84724" y="150796"/>
                  </a:lnTo>
                  <a:lnTo>
                    <a:pt x="110219" y="142888"/>
                  </a:lnTo>
                  <a:lnTo>
                    <a:pt x="118699" y="139327"/>
                  </a:lnTo>
                  <a:lnTo>
                    <a:pt x="131884" y="127845"/>
                  </a:lnTo>
                  <a:lnTo>
                    <a:pt x="141742" y="111923"/>
                  </a:lnTo>
                  <a:lnTo>
                    <a:pt x="148476" y="90736"/>
                  </a:lnTo>
                  <a:lnTo>
                    <a:pt x="150057" y="65327"/>
                  </a:lnTo>
                  <a:lnTo>
                    <a:pt x="147702" y="40393"/>
                  </a:lnTo>
                  <a:lnTo>
                    <a:pt x="141953" y="22256"/>
                  </a:lnTo>
                  <a:lnTo>
                    <a:pt x="138444" y="16573"/>
                  </a:lnTo>
                  <a:lnTo>
                    <a:pt x="130782" y="10258"/>
                  </a:lnTo>
                  <a:lnTo>
                    <a:pt x="126058" y="10690"/>
                  </a:lnTo>
                  <a:lnTo>
                    <a:pt x="103909" y="24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6"/>
            <p:cNvSpPr/>
            <p:nvPr>
              <p:custDataLst>
                <p:tags r:id="rId206"/>
              </p:custDataLst>
            </p:nvPr>
          </p:nvSpPr>
          <p:spPr>
            <a:xfrm>
              <a:off x="2501900" y="1244600"/>
              <a:ext cx="88901" cy="95251"/>
            </a:xfrm>
            <a:custGeom>
              <a:avLst/>
              <a:gdLst/>
              <a:ahLst/>
              <a:cxnLst/>
              <a:rect l="0" t="0" r="0" b="0"/>
              <a:pathLst>
                <a:path w="88901" h="95251">
                  <a:moveTo>
                    <a:pt x="0" y="0"/>
                  </a:moveTo>
                  <a:lnTo>
                    <a:pt x="0" y="0"/>
                  </a:lnTo>
                  <a:lnTo>
                    <a:pt x="22077" y="27146"/>
                  </a:lnTo>
                  <a:lnTo>
                    <a:pt x="40162" y="49263"/>
                  </a:lnTo>
                  <a:lnTo>
                    <a:pt x="68711" y="75423"/>
                  </a:lnTo>
                  <a:lnTo>
                    <a:pt x="889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7"/>
            <p:cNvSpPr/>
            <p:nvPr>
              <p:custDataLst>
                <p:tags r:id="rId207"/>
              </p:custDataLst>
            </p:nvPr>
          </p:nvSpPr>
          <p:spPr>
            <a:xfrm>
              <a:off x="2317750" y="1352550"/>
              <a:ext cx="342901" cy="31751"/>
            </a:xfrm>
            <a:custGeom>
              <a:avLst/>
              <a:gdLst/>
              <a:ahLst/>
              <a:cxnLst/>
              <a:rect l="0" t="0" r="0" b="0"/>
              <a:pathLst>
                <a:path w="342901" h="317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3979" y="1881"/>
                  </a:lnTo>
                  <a:lnTo>
                    <a:pt x="69853" y="3371"/>
                  </a:lnTo>
                  <a:lnTo>
                    <a:pt x="88196" y="5069"/>
                  </a:lnTo>
                  <a:lnTo>
                    <a:pt x="108186" y="6907"/>
                  </a:lnTo>
                  <a:lnTo>
                    <a:pt x="129274" y="8838"/>
                  </a:lnTo>
                  <a:lnTo>
                    <a:pt x="151800" y="10126"/>
                  </a:lnTo>
                  <a:lnTo>
                    <a:pt x="175283" y="10984"/>
                  </a:lnTo>
                  <a:lnTo>
                    <a:pt x="199405" y="11556"/>
                  </a:lnTo>
                  <a:lnTo>
                    <a:pt x="221837" y="12643"/>
                  </a:lnTo>
                  <a:lnTo>
                    <a:pt x="243141" y="14073"/>
                  </a:lnTo>
                  <a:lnTo>
                    <a:pt x="263694" y="15732"/>
                  </a:lnTo>
                  <a:lnTo>
                    <a:pt x="294057" y="19457"/>
                  </a:lnTo>
                  <a:lnTo>
                    <a:pt x="323254" y="23639"/>
                  </a:lnTo>
                  <a:lnTo>
                    <a:pt x="339019" y="25052"/>
                  </a:lnTo>
                  <a:lnTo>
                    <a:pt x="340313" y="25874"/>
                  </a:lnTo>
                  <a:lnTo>
                    <a:pt x="341175" y="27127"/>
                  </a:lnTo>
                  <a:lnTo>
                    <a:pt x="3429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8"/>
            <p:cNvSpPr/>
            <p:nvPr>
              <p:custDataLst>
                <p:tags r:id="rId208"/>
              </p:custDataLst>
            </p:nvPr>
          </p:nvSpPr>
          <p:spPr>
            <a:xfrm>
              <a:off x="2309467" y="1461383"/>
              <a:ext cx="84484" cy="145168"/>
            </a:xfrm>
            <a:custGeom>
              <a:avLst/>
              <a:gdLst/>
              <a:ahLst/>
              <a:cxnLst/>
              <a:rect l="0" t="0" r="0" b="0"/>
              <a:pathLst>
                <a:path w="84484" h="145168">
                  <a:moveTo>
                    <a:pt x="84483" y="5467"/>
                  </a:moveTo>
                  <a:lnTo>
                    <a:pt x="84483" y="5467"/>
                  </a:lnTo>
                  <a:lnTo>
                    <a:pt x="81112" y="2096"/>
                  </a:lnTo>
                  <a:lnTo>
                    <a:pt x="77576" y="441"/>
                  </a:lnTo>
                  <a:lnTo>
                    <a:pt x="75645" y="0"/>
                  </a:lnTo>
                  <a:lnTo>
                    <a:pt x="52973" y="9430"/>
                  </a:lnTo>
                  <a:lnTo>
                    <a:pt x="40140" y="16871"/>
                  </a:lnTo>
                  <a:lnTo>
                    <a:pt x="31143" y="26763"/>
                  </a:lnTo>
                  <a:lnTo>
                    <a:pt x="25499" y="37510"/>
                  </a:lnTo>
                  <a:lnTo>
                    <a:pt x="22990" y="46990"/>
                  </a:lnTo>
                  <a:lnTo>
                    <a:pt x="23026" y="50082"/>
                  </a:lnTo>
                  <a:lnTo>
                    <a:pt x="23756" y="52144"/>
                  </a:lnTo>
                  <a:lnTo>
                    <a:pt x="27155" y="55140"/>
                  </a:lnTo>
                  <a:lnTo>
                    <a:pt x="37001" y="60088"/>
                  </a:lnTo>
                  <a:lnTo>
                    <a:pt x="44800" y="61493"/>
                  </a:lnTo>
                  <a:lnTo>
                    <a:pt x="47445" y="61162"/>
                  </a:lnTo>
                  <a:lnTo>
                    <a:pt x="49207" y="60236"/>
                  </a:lnTo>
                  <a:lnTo>
                    <a:pt x="52037" y="57051"/>
                  </a:lnTo>
                  <a:lnTo>
                    <a:pt x="50542" y="54734"/>
                  </a:lnTo>
                  <a:lnTo>
                    <a:pt x="49156" y="53128"/>
                  </a:lnTo>
                  <a:lnTo>
                    <a:pt x="46820" y="52763"/>
                  </a:lnTo>
                  <a:lnTo>
                    <a:pt x="25579" y="59037"/>
                  </a:lnTo>
                  <a:lnTo>
                    <a:pt x="15735" y="66670"/>
                  </a:lnTo>
                  <a:lnTo>
                    <a:pt x="7362" y="77118"/>
                  </a:lnTo>
                  <a:lnTo>
                    <a:pt x="1288" y="88818"/>
                  </a:lnTo>
                  <a:lnTo>
                    <a:pt x="0" y="99191"/>
                  </a:lnTo>
                  <a:lnTo>
                    <a:pt x="645" y="103933"/>
                  </a:lnTo>
                  <a:lnTo>
                    <a:pt x="5123" y="112965"/>
                  </a:lnTo>
                  <a:lnTo>
                    <a:pt x="11818" y="120977"/>
                  </a:lnTo>
                  <a:lnTo>
                    <a:pt x="24225" y="129454"/>
                  </a:lnTo>
                  <a:lnTo>
                    <a:pt x="59083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9"/>
            <p:cNvSpPr/>
            <p:nvPr>
              <p:custDataLst>
                <p:tags r:id="rId209"/>
              </p:custDataLst>
            </p:nvPr>
          </p:nvSpPr>
          <p:spPr>
            <a:xfrm>
              <a:off x="2409342" y="1555750"/>
              <a:ext cx="41759" cy="62993"/>
            </a:xfrm>
            <a:custGeom>
              <a:avLst/>
              <a:gdLst/>
              <a:ahLst/>
              <a:cxnLst/>
              <a:rect l="0" t="0" r="0" b="0"/>
              <a:pathLst>
                <a:path w="41759" h="62993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2261" y="6481"/>
                  </a:lnTo>
                  <a:lnTo>
                    <a:pt x="7899" y="37963"/>
                  </a:lnTo>
                  <a:lnTo>
                    <a:pt x="10089" y="51543"/>
                  </a:lnTo>
                  <a:lnTo>
                    <a:pt x="16072" y="62992"/>
                  </a:lnTo>
                  <a:lnTo>
                    <a:pt x="16273" y="59979"/>
                  </a:lnTo>
                  <a:lnTo>
                    <a:pt x="12683" y="46864"/>
                  </a:lnTo>
                  <a:lnTo>
                    <a:pt x="16648" y="22493"/>
                  </a:lnTo>
                  <a:lnTo>
                    <a:pt x="19544" y="17523"/>
                  </a:lnTo>
                  <a:lnTo>
                    <a:pt x="22010" y="15915"/>
                  </a:lnTo>
                  <a:lnTo>
                    <a:pt x="34225" y="11453"/>
                  </a:lnTo>
                  <a:lnTo>
                    <a:pt x="417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0"/>
            <p:cNvSpPr/>
            <p:nvPr>
              <p:custDataLst>
                <p:tags r:id="rId210"/>
              </p:custDataLst>
            </p:nvPr>
          </p:nvSpPr>
          <p:spPr>
            <a:xfrm>
              <a:off x="2530158" y="1464490"/>
              <a:ext cx="73343" cy="123011"/>
            </a:xfrm>
            <a:custGeom>
              <a:avLst/>
              <a:gdLst/>
              <a:ahLst/>
              <a:cxnLst/>
              <a:rect l="0" t="0" r="0" b="0"/>
              <a:pathLst>
                <a:path w="73343" h="123011">
                  <a:moveTo>
                    <a:pt x="73342" y="15060"/>
                  </a:moveTo>
                  <a:lnTo>
                    <a:pt x="73342" y="15060"/>
                  </a:lnTo>
                  <a:lnTo>
                    <a:pt x="69971" y="8318"/>
                  </a:lnTo>
                  <a:lnTo>
                    <a:pt x="62672" y="3127"/>
                  </a:lnTo>
                  <a:lnTo>
                    <a:pt x="57762" y="754"/>
                  </a:lnTo>
                  <a:lnTo>
                    <a:pt x="46662" y="0"/>
                  </a:lnTo>
                  <a:lnTo>
                    <a:pt x="34673" y="2722"/>
                  </a:lnTo>
                  <a:lnTo>
                    <a:pt x="11611" y="15968"/>
                  </a:lnTo>
                  <a:lnTo>
                    <a:pt x="3573" y="23930"/>
                  </a:lnTo>
                  <a:lnTo>
                    <a:pt x="0" y="32173"/>
                  </a:lnTo>
                  <a:lnTo>
                    <a:pt x="458" y="35641"/>
                  </a:lnTo>
                  <a:lnTo>
                    <a:pt x="2175" y="38658"/>
                  </a:lnTo>
                  <a:lnTo>
                    <a:pt x="4731" y="41375"/>
                  </a:lnTo>
                  <a:lnTo>
                    <a:pt x="18441" y="48571"/>
                  </a:lnTo>
                  <a:lnTo>
                    <a:pt x="39449" y="52556"/>
                  </a:lnTo>
                  <a:lnTo>
                    <a:pt x="42280" y="52757"/>
                  </a:lnTo>
                  <a:lnTo>
                    <a:pt x="44167" y="52186"/>
                  </a:lnTo>
                  <a:lnTo>
                    <a:pt x="45426" y="51099"/>
                  </a:lnTo>
                  <a:lnTo>
                    <a:pt x="46264" y="49670"/>
                  </a:lnTo>
                  <a:lnTo>
                    <a:pt x="46118" y="48716"/>
                  </a:lnTo>
                  <a:lnTo>
                    <a:pt x="45315" y="48081"/>
                  </a:lnTo>
                  <a:lnTo>
                    <a:pt x="41836" y="47375"/>
                  </a:lnTo>
                  <a:lnTo>
                    <a:pt x="35585" y="47061"/>
                  </a:lnTo>
                  <a:lnTo>
                    <a:pt x="26223" y="52566"/>
                  </a:lnTo>
                  <a:lnTo>
                    <a:pt x="12814" y="65684"/>
                  </a:lnTo>
                  <a:lnTo>
                    <a:pt x="1962" y="82758"/>
                  </a:lnTo>
                  <a:lnTo>
                    <a:pt x="1061" y="87003"/>
                  </a:lnTo>
                  <a:lnTo>
                    <a:pt x="1941" y="95483"/>
                  </a:lnTo>
                  <a:lnTo>
                    <a:pt x="9775" y="108190"/>
                  </a:lnTo>
                  <a:lnTo>
                    <a:pt x="21033" y="117521"/>
                  </a:lnTo>
                  <a:lnTo>
                    <a:pt x="29162" y="120571"/>
                  </a:lnTo>
                  <a:lnTo>
                    <a:pt x="54292" y="123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1"/>
            <p:cNvSpPr/>
            <p:nvPr>
              <p:custDataLst>
                <p:tags r:id="rId211"/>
              </p:custDataLst>
            </p:nvPr>
          </p:nvSpPr>
          <p:spPr>
            <a:xfrm>
              <a:off x="2636770" y="1562100"/>
              <a:ext cx="47907" cy="43045"/>
            </a:xfrm>
            <a:custGeom>
              <a:avLst/>
              <a:gdLst/>
              <a:ahLst/>
              <a:cxnLst/>
              <a:rect l="0" t="0" r="0" b="0"/>
              <a:pathLst>
                <a:path w="47907" h="43045">
                  <a:moveTo>
                    <a:pt x="17530" y="0"/>
                  </a:moveTo>
                  <a:lnTo>
                    <a:pt x="17530" y="0"/>
                  </a:lnTo>
                  <a:lnTo>
                    <a:pt x="14159" y="0"/>
                  </a:lnTo>
                  <a:lnTo>
                    <a:pt x="10623" y="1881"/>
                  </a:lnTo>
                  <a:lnTo>
                    <a:pt x="2603" y="8838"/>
                  </a:lnTo>
                  <a:lnTo>
                    <a:pt x="313" y="16628"/>
                  </a:lnTo>
                  <a:lnTo>
                    <a:pt x="0" y="25735"/>
                  </a:lnTo>
                  <a:lnTo>
                    <a:pt x="2213" y="32134"/>
                  </a:lnTo>
                  <a:lnTo>
                    <a:pt x="9312" y="37330"/>
                  </a:lnTo>
                  <a:lnTo>
                    <a:pt x="18816" y="41285"/>
                  </a:lnTo>
                  <a:lnTo>
                    <a:pt x="27744" y="43044"/>
                  </a:lnTo>
                  <a:lnTo>
                    <a:pt x="34535" y="41944"/>
                  </a:lnTo>
                  <a:lnTo>
                    <a:pt x="37333" y="40662"/>
                  </a:lnTo>
                  <a:lnTo>
                    <a:pt x="42324" y="35476"/>
                  </a:lnTo>
                  <a:lnTo>
                    <a:pt x="46189" y="28467"/>
                  </a:lnTo>
                  <a:lnTo>
                    <a:pt x="47906" y="20648"/>
                  </a:lnTo>
                  <a:lnTo>
                    <a:pt x="46953" y="17293"/>
                  </a:lnTo>
                  <a:lnTo>
                    <a:pt x="42131" y="11684"/>
                  </a:lnTo>
                  <a:lnTo>
                    <a:pt x="35284" y="8721"/>
                  </a:lnTo>
                  <a:lnTo>
                    <a:pt x="2388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SMARTInkShape-Group6"/>
          <p:cNvGrpSpPr/>
          <p:nvPr/>
        </p:nvGrpSpPr>
        <p:grpSpPr>
          <a:xfrm>
            <a:off x="2705100" y="952754"/>
            <a:ext cx="1135913" cy="389522"/>
            <a:chOff x="2705100" y="952754"/>
            <a:chExt cx="1135913" cy="389522"/>
          </a:xfrm>
        </p:grpSpPr>
        <p:sp>
          <p:nvSpPr>
            <p:cNvPr id="28" name="SMARTInkShape-22"/>
            <p:cNvSpPr/>
            <p:nvPr>
              <p:custDataLst>
                <p:tags r:id="rId197"/>
              </p:custDataLst>
            </p:nvPr>
          </p:nvSpPr>
          <p:spPr>
            <a:xfrm>
              <a:off x="2705100" y="1041662"/>
              <a:ext cx="222251" cy="177539"/>
            </a:xfrm>
            <a:custGeom>
              <a:avLst/>
              <a:gdLst/>
              <a:ahLst/>
              <a:cxnLst/>
              <a:rect l="0" t="0" r="0" b="0"/>
              <a:pathLst>
                <a:path w="222251" h="177539">
                  <a:moveTo>
                    <a:pt x="222250" y="6088"/>
                  </a:moveTo>
                  <a:lnTo>
                    <a:pt x="222250" y="6088"/>
                  </a:lnTo>
                  <a:lnTo>
                    <a:pt x="222250" y="621"/>
                  </a:lnTo>
                  <a:lnTo>
                    <a:pt x="215508" y="0"/>
                  </a:lnTo>
                  <a:lnTo>
                    <a:pt x="185379" y="14998"/>
                  </a:lnTo>
                  <a:lnTo>
                    <a:pt x="157154" y="31541"/>
                  </a:lnTo>
                  <a:lnTo>
                    <a:pt x="128018" y="51129"/>
                  </a:lnTo>
                  <a:lnTo>
                    <a:pt x="123925" y="56210"/>
                  </a:lnTo>
                  <a:lnTo>
                    <a:pt x="122833" y="58552"/>
                  </a:lnTo>
                  <a:lnTo>
                    <a:pt x="122811" y="60114"/>
                  </a:lnTo>
                  <a:lnTo>
                    <a:pt x="123502" y="61155"/>
                  </a:lnTo>
                  <a:lnTo>
                    <a:pt x="124668" y="61850"/>
                  </a:lnTo>
                  <a:lnTo>
                    <a:pt x="144472" y="63116"/>
                  </a:lnTo>
                  <a:lnTo>
                    <a:pt x="166010" y="57760"/>
                  </a:lnTo>
                  <a:lnTo>
                    <a:pt x="167118" y="58175"/>
                  </a:lnTo>
                  <a:lnTo>
                    <a:pt x="167151" y="59157"/>
                  </a:lnTo>
                  <a:lnTo>
                    <a:pt x="164600" y="62835"/>
                  </a:lnTo>
                  <a:lnTo>
                    <a:pt x="140801" y="84047"/>
                  </a:lnTo>
                  <a:lnTo>
                    <a:pt x="114234" y="101859"/>
                  </a:lnTo>
                  <a:lnTo>
                    <a:pt x="92398" y="114270"/>
                  </a:lnTo>
                  <a:lnTo>
                    <a:pt x="69994" y="126135"/>
                  </a:lnTo>
                  <a:lnTo>
                    <a:pt x="41514" y="140749"/>
                  </a:lnTo>
                  <a:lnTo>
                    <a:pt x="17318" y="154016"/>
                  </a:lnTo>
                  <a:lnTo>
                    <a:pt x="2420" y="168648"/>
                  </a:lnTo>
                  <a:lnTo>
                    <a:pt x="1076" y="171940"/>
                  </a:lnTo>
                  <a:lnTo>
                    <a:pt x="0" y="177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3"/>
            <p:cNvSpPr/>
            <p:nvPr>
              <p:custDataLst>
                <p:tags r:id="rId198"/>
              </p:custDataLst>
            </p:nvPr>
          </p:nvSpPr>
          <p:spPr>
            <a:xfrm>
              <a:off x="3060700" y="952754"/>
              <a:ext cx="94810" cy="145797"/>
            </a:xfrm>
            <a:custGeom>
              <a:avLst/>
              <a:gdLst/>
              <a:ahLst/>
              <a:cxnLst/>
              <a:rect l="0" t="0" r="0" b="0"/>
              <a:pathLst>
                <a:path w="94810" h="145797">
                  <a:moveTo>
                    <a:pt x="0" y="107696"/>
                  </a:moveTo>
                  <a:lnTo>
                    <a:pt x="0" y="107696"/>
                  </a:lnTo>
                  <a:lnTo>
                    <a:pt x="3371" y="104325"/>
                  </a:lnTo>
                  <a:lnTo>
                    <a:pt x="6908" y="102670"/>
                  </a:lnTo>
                  <a:lnTo>
                    <a:pt x="8838" y="102229"/>
                  </a:lnTo>
                  <a:lnTo>
                    <a:pt x="35547" y="78324"/>
                  </a:lnTo>
                  <a:lnTo>
                    <a:pt x="62787" y="51225"/>
                  </a:lnTo>
                  <a:lnTo>
                    <a:pt x="78576" y="31697"/>
                  </a:lnTo>
                  <a:lnTo>
                    <a:pt x="94809" y="603"/>
                  </a:lnTo>
                  <a:lnTo>
                    <a:pt x="94251" y="317"/>
                  </a:lnTo>
                  <a:lnTo>
                    <a:pt x="91749" y="0"/>
                  </a:lnTo>
                  <a:lnTo>
                    <a:pt x="90093" y="1326"/>
                  </a:lnTo>
                  <a:lnTo>
                    <a:pt x="68802" y="27198"/>
                  </a:lnTo>
                  <a:lnTo>
                    <a:pt x="51011" y="57719"/>
                  </a:lnTo>
                  <a:lnTo>
                    <a:pt x="40044" y="82540"/>
                  </a:lnTo>
                  <a:lnTo>
                    <a:pt x="33388" y="109469"/>
                  </a:lnTo>
                  <a:lnTo>
                    <a:pt x="34360" y="119302"/>
                  </a:lnTo>
                  <a:lnTo>
                    <a:pt x="37849" y="128377"/>
                  </a:lnTo>
                  <a:lnTo>
                    <a:pt x="44103" y="137113"/>
                  </a:lnTo>
                  <a:lnTo>
                    <a:pt x="53468" y="141937"/>
                  </a:lnTo>
                  <a:lnTo>
                    <a:pt x="69850" y="1457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4"/>
            <p:cNvSpPr/>
            <p:nvPr>
              <p:custDataLst>
                <p:tags r:id="rId199"/>
              </p:custDataLst>
            </p:nvPr>
          </p:nvSpPr>
          <p:spPr>
            <a:xfrm>
              <a:off x="3180890" y="1023494"/>
              <a:ext cx="95711" cy="75057"/>
            </a:xfrm>
            <a:custGeom>
              <a:avLst/>
              <a:gdLst/>
              <a:ahLst/>
              <a:cxnLst/>
              <a:rect l="0" t="0" r="0" b="0"/>
              <a:pathLst>
                <a:path w="95711" h="75057">
                  <a:moveTo>
                    <a:pt x="57610" y="11556"/>
                  </a:moveTo>
                  <a:lnTo>
                    <a:pt x="57610" y="11556"/>
                  </a:lnTo>
                  <a:lnTo>
                    <a:pt x="57610" y="2718"/>
                  </a:lnTo>
                  <a:lnTo>
                    <a:pt x="56905" y="1430"/>
                  </a:lnTo>
                  <a:lnTo>
                    <a:pt x="55729" y="572"/>
                  </a:lnTo>
                  <a:lnTo>
                    <a:pt x="54239" y="0"/>
                  </a:lnTo>
                  <a:lnTo>
                    <a:pt x="37345" y="4152"/>
                  </a:lnTo>
                  <a:lnTo>
                    <a:pt x="24011" y="10460"/>
                  </a:lnTo>
                  <a:lnTo>
                    <a:pt x="11123" y="21658"/>
                  </a:lnTo>
                  <a:lnTo>
                    <a:pt x="2612" y="32273"/>
                  </a:lnTo>
                  <a:lnTo>
                    <a:pt x="484" y="37362"/>
                  </a:lnTo>
                  <a:lnTo>
                    <a:pt x="0" y="46779"/>
                  </a:lnTo>
                  <a:lnTo>
                    <a:pt x="2137" y="53787"/>
                  </a:lnTo>
                  <a:lnTo>
                    <a:pt x="3695" y="56643"/>
                  </a:lnTo>
                  <a:lnTo>
                    <a:pt x="6850" y="58547"/>
                  </a:lnTo>
                  <a:lnTo>
                    <a:pt x="16000" y="60663"/>
                  </a:lnTo>
                  <a:lnTo>
                    <a:pt x="33052" y="58483"/>
                  </a:lnTo>
                  <a:lnTo>
                    <a:pt x="48138" y="49998"/>
                  </a:lnTo>
                  <a:lnTo>
                    <a:pt x="58175" y="38547"/>
                  </a:lnTo>
                  <a:lnTo>
                    <a:pt x="67181" y="18377"/>
                  </a:lnTo>
                  <a:lnTo>
                    <a:pt x="69898" y="7080"/>
                  </a:lnTo>
                  <a:lnTo>
                    <a:pt x="61435" y="23047"/>
                  </a:lnTo>
                  <a:lnTo>
                    <a:pt x="58743" y="35108"/>
                  </a:lnTo>
                  <a:lnTo>
                    <a:pt x="61317" y="50990"/>
                  </a:lnTo>
                  <a:lnTo>
                    <a:pt x="66548" y="59186"/>
                  </a:lnTo>
                  <a:lnTo>
                    <a:pt x="74283" y="65180"/>
                  </a:lnTo>
                  <a:lnTo>
                    <a:pt x="95710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5"/>
            <p:cNvSpPr/>
            <p:nvPr>
              <p:custDataLst>
                <p:tags r:id="rId200"/>
              </p:custDataLst>
            </p:nvPr>
          </p:nvSpPr>
          <p:spPr>
            <a:xfrm>
              <a:off x="3297371" y="962692"/>
              <a:ext cx="99880" cy="142209"/>
            </a:xfrm>
            <a:custGeom>
              <a:avLst/>
              <a:gdLst/>
              <a:ahLst/>
              <a:cxnLst/>
              <a:rect l="0" t="0" r="0" b="0"/>
              <a:pathLst>
                <a:path w="99880" h="142209">
                  <a:moveTo>
                    <a:pt x="68129" y="59658"/>
                  </a:moveTo>
                  <a:lnTo>
                    <a:pt x="68129" y="59658"/>
                  </a:lnTo>
                  <a:lnTo>
                    <a:pt x="57284" y="60363"/>
                  </a:lnTo>
                  <a:lnTo>
                    <a:pt x="41397" y="65433"/>
                  </a:lnTo>
                  <a:lnTo>
                    <a:pt x="18948" y="79431"/>
                  </a:lnTo>
                  <a:lnTo>
                    <a:pt x="6990" y="91622"/>
                  </a:lnTo>
                  <a:lnTo>
                    <a:pt x="2150" y="99970"/>
                  </a:lnTo>
                  <a:lnTo>
                    <a:pt x="0" y="108384"/>
                  </a:lnTo>
                  <a:lnTo>
                    <a:pt x="837" y="111897"/>
                  </a:lnTo>
                  <a:lnTo>
                    <a:pt x="5531" y="117683"/>
                  </a:lnTo>
                  <a:lnTo>
                    <a:pt x="12321" y="120725"/>
                  </a:lnTo>
                  <a:lnTo>
                    <a:pt x="16107" y="121536"/>
                  </a:lnTo>
                  <a:lnTo>
                    <a:pt x="31548" y="119306"/>
                  </a:lnTo>
                  <a:lnTo>
                    <a:pt x="46158" y="114177"/>
                  </a:lnTo>
                  <a:lnTo>
                    <a:pt x="66166" y="98076"/>
                  </a:lnTo>
                  <a:lnTo>
                    <a:pt x="76194" y="81436"/>
                  </a:lnTo>
                  <a:lnTo>
                    <a:pt x="85805" y="50353"/>
                  </a:lnTo>
                  <a:lnTo>
                    <a:pt x="93122" y="19977"/>
                  </a:lnTo>
                  <a:lnTo>
                    <a:pt x="98544" y="863"/>
                  </a:lnTo>
                  <a:lnTo>
                    <a:pt x="98284" y="0"/>
                  </a:lnTo>
                  <a:lnTo>
                    <a:pt x="97404" y="131"/>
                  </a:lnTo>
                  <a:lnTo>
                    <a:pt x="96113" y="923"/>
                  </a:lnTo>
                  <a:lnTo>
                    <a:pt x="88970" y="18109"/>
                  </a:lnTo>
                  <a:lnTo>
                    <a:pt x="82646" y="49831"/>
                  </a:lnTo>
                  <a:lnTo>
                    <a:pt x="81368" y="77678"/>
                  </a:lnTo>
                  <a:lnTo>
                    <a:pt x="80989" y="103803"/>
                  </a:lnTo>
                  <a:lnTo>
                    <a:pt x="80935" y="112371"/>
                  </a:lnTo>
                  <a:lnTo>
                    <a:pt x="83016" y="119494"/>
                  </a:lnTo>
                  <a:lnTo>
                    <a:pt x="99879" y="142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6"/>
            <p:cNvSpPr/>
            <p:nvPr>
              <p:custDataLst>
                <p:tags r:id="rId201"/>
              </p:custDataLst>
            </p:nvPr>
          </p:nvSpPr>
          <p:spPr>
            <a:xfrm>
              <a:off x="3448128" y="1035050"/>
              <a:ext cx="165023" cy="77817"/>
            </a:xfrm>
            <a:custGeom>
              <a:avLst/>
              <a:gdLst/>
              <a:ahLst/>
              <a:cxnLst/>
              <a:rect l="0" t="0" r="0" b="0"/>
              <a:pathLst>
                <a:path w="165023" h="77817">
                  <a:moveTo>
                    <a:pt x="6272" y="0"/>
                  </a:moveTo>
                  <a:lnTo>
                    <a:pt x="6272" y="0"/>
                  </a:lnTo>
                  <a:lnTo>
                    <a:pt x="1908" y="10139"/>
                  </a:lnTo>
                  <a:lnTo>
                    <a:pt x="0" y="39028"/>
                  </a:lnTo>
                  <a:lnTo>
                    <a:pt x="1838" y="43922"/>
                  </a:lnTo>
                  <a:lnTo>
                    <a:pt x="3316" y="46214"/>
                  </a:lnTo>
                  <a:lnTo>
                    <a:pt x="3595" y="47743"/>
                  </a:lnTo>
                  <a:lnTo>
                    <a:pt x="3077" y="48762"/>
                  </a:lnTo>
                  <a:lnTo>
                    <a:pt x="545" y="50397"/>
                  </a:lnTo>
                  <a:lnTo>
                    <a:pt x="199" y="48739"/>
                  </a:lnTo>
                  <a:lnTo>
                    <a:pt x="106" y="47310"/>
                  </a:lnTo>
                  <a:lnTo>
                    <a:pt x="3348" y="35184"/>
                  </a:lnTo>
                  <a:lnTo>
                    <a:pt x="15128" y="17899"/>
                  </a:lnTo>
                  <a:lnTo>
                    <a:pt x="23399" y="9380"/>
                  </a:lnTo>
                  <a:lnTo>
                    <a:pt x="30582" y="4639"/>
                  </a:lnTo>
                  <a:lnTo>
                    <a:pt x="33768" y="3798"/>
                  </a:lnTo>
                  <a:lnTo>
                    <a:pt x="36597" y="3943"/>
                  </a:lnTo>
                  <a:lnTo>
                    <a:pt x="46207" y="5875"/>
                  </a:lnTo>
                  <a:lnTo>
                    <a:pt x="47712" y="7444"/>
                  </a:lnTo>
                  <a:lnTo>
                    <a:pt x="49384" y="12951"/>
                  </a:lnTo>
                  <a:lnTo>
                    <a:pt x="50605" y="41659"/>
                  </a:lnTo>
                  <a:lnTo>
                    <a:pt x="51404" y="54769"/>
                  </a:lnTo>
                  <a:lnTo>
                    <a:pt x="54083" y="62207"/>
                  </a:lnTo>
                  <a:lnTo>
                    <a:pt x="59506" y="68334"/>
                  </a:lnTo>
                  <a:lnTo>
                    <a:pt x="66621" y="72704"/>
                  </a:lnTo>
                  <a:lnTo>
                    <a:pt x="74486" y="74646"/>
                  </a:lnTo>
                  <a:lnTo>
                    <a:pt x="84567" y="69865"/>
                  </a:lnTo>
                  <a:lnTo>
                    <a:pt x="108286" y="49549"/>
                  </a:lnTo>
                  <a:lnTo>
                    <a:pt x="123215" y="22200"/>
                  </a:lnTo>
                  <a:lnTo>
                    <a:pt x="132838" y="7010"/>
                  </a:lnTo>
                  <a:lnTo>
                    <a:pt x="136631" y="34124"/>
                  </a:lnTo>
                  <a:lnTo>
                    <a:pt x="148198" y="64591"/>
                  </a:lnTo>
                  <a:lnTo>
                    <a:pt x="154471" y="76131"/>
                  </a:lnTo>
                  <a:lnTo>
                    <a:pt x="156577" y="77565"/>
                  </a:lnTo>
                  <a:lnTo>
                    <a:pt x="158686" y="77816"/>
                  </a:lnTo>
                  <a:lnTo>
                    <a:pt x="16502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7"/>
            <p:cNvSpPr/>
            <p:nvPr>
              <p:custDataLst>
                <p:tags r:id="rId202"/>
              </p:custDataLst>
            </p:nvPr>
          </p:nvSpPr>
          <p:spPr>
            <a:xfrm>
              <a:off x="3594100" y="971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8"/>
            <p:cNvSpPr/>
            <p:nvPr>
              <p:custDataLst>
                <p:tags r:id="rId203"/>
              </p:custDataLst>
            </p:nvPr>
          </p:nvSpPr>
          <p:spPr>
            <a:xfrm>
              <a:off x="3645000" y="1028700"/>
              <a:ext cx="95151" cy="65847"/>
            </a:xfrm>
            <a:custGeom>
              <a:avLst/>
              <a:gdLst/>
              <a:ahLst/>
              <a:cxnLst/>
              <a:rect l="0" t="0" r="0" b="0"/>
              <a:pathLst>
                <a:path w="95151" h="65847">
                  <a:moveTo>
                    <a:pt x="12600" y="0"/>
                  </a:moveTo>
                  <a:lnTo>
                    <a:pt x="12600" y="0"/>
                  </a:lnTo>
                  <a:lnTo>
                    <a:pt x="9229" y="0"/>
                  </a:lnTo>
                  <a:lnTo>
                    <a:pt x="5693" y="5644"/>
                  </a:lnTo>
                  <a:lnTo>
                    <a:pt x="2474" y="15209"/>
                  </a:lnTo>
                  <a:lnTo>
                    <a:pt x="239" y="44780"/>
                  </a:lnTo>
                  <a:lnTo>
                    <a:pt x="0" y="56856"/>
                  </a:lnTo>
                  <a:lnTo>
                    <a:pt x="1826" y="62429"/>
                  </a:lnTo>
                  <a:lnTo>
                    <a:pt x="3301" y="64902"/>
                  </a:lnTo>
                  <a:lnTo>
                    <a:pt x="5695" y="65846"/>
                  </a:lnTo>
                  <a:lnTo>
                    <a:pt x="12118" y="65013"/>
                  </a:lnTo>
                  <a:lnTo>
                    <a:pt x="23668" y="57206"/>
                  </a:lnTo>
                  <a:lnTo>
                    <a:pt x="46295" y="30921"/>
                  </a:lnTo>
                  <a:lnTo>
                    <a:pt x="66217" y="10735"/>
                  </a:lnTo>
                  <a:lnTo>
                    <a:pt x="71238" y="8299"/>
                  </a:lnTo>
                  <a:lnTo>
                    <a:pt x="72858" y="9060"/>
                  </a:lnTo>
                  <a:lnTo>
                    <a:pt x="73939" y="10979"/>
                  </a:lnTo>
                  <a:lnTo>
                    <a:pt x="75673" y="24198"/>
                  </a:lnTo>
                  <a:lnTo>
                    <a:pt x="76721" y="40397"/>
                  </a:lnTo>
                  <a:lnTo>
                    <a:pt x="79434" y="48764"/>
                  </a:lnTo>
                  <a:lnTo>
                    <a:pt x="84872" y="55304"/>
                  </a:lnTo>
                  <a:lnTo>
                    <a:pt x="95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9"/>
            <p:cNvSpPr/>
            <p:nvPr>
              <p:custDataLst>
                <p:tags r:id="rId204"/>
              </p:custDataLst>
            </p:nvPr>
          </p:nvSpPr>
          <p:spPr>
            <a:xfrm>
              <a:off x="3714750" y="1033461"/>
              <a:ext cx="126263" cy="308815"/>
            </a:xfrm>
            <a:custGeom>
              <a:avLst/>
              <a:gdLst/>
              <a:ahLst/>
              <a:cxnLst/>
              <a:rect l="0" t="0" r="0" b="0"/>
              <a:pathLst>
                <a:path w="126263" h="308815">
                  <a:moveTo>
                    <a:pt x="101600" y="1589"/>
                  </a:moveTo>
                  <a:lnTo>
                    <a:pt x="101600" y="1589"/>
                  </a:lnTo>
                  <a:lnTo>
                    <a:pt x="98229" y="1589"/>
                  </a:lnTo>
                  <a:lnTo>
                    <a:pt x="94693" y="3470"/>
                  </a:lnTo>
                  <a:lnTo>
                    <a:pt x="80229" y="13831"/>
                  </a:lnTo>
                  <a:lnTo>
                    <a:pt x="74933" y="23258"/>
                  </a:lnTo>
                  <a:lnTo>
                    <a:pt x="73945" y="27324"/>
                  </a:lnTo>
                  <a:lnTo>
                    <a:pt x="73990" y="30740"/>
                  </a:lnTo>
                  <a:lnTo>
                    <a:pt x="75764" y="41292"/>
                  </a:lnTo>
                  <a:lnTo>
                    <a:pt x="77320" y="42874"/>
                  </a:lnTo>
                  <a:lnTo>
                    <a:pt x="82813" y="44632"/>
                  </a:lnTo>
                  <a:lnTo>
                    <a:pt x="89958" y="43532"/>
                  </a:lnTo>
                  <a:lnTo>
                    <a:pt x="93838" y="42251"/>
                  </a:lnTo>
                  <a:lnTo>
                    <a:pt x="101914" y="35183"/>
                  </a:lnTo>
                  <a:lnTo>
                    <a:pt x="121397" y="8757"/>
                  </a:lnTo>
                  <a:lnTo>
                    <a:pt x="125340" y="263"/>
                  </a:lnTo>
                  <a:lnTo>
                    <a:pt x="125893" y="0"/>
                  </a:lnTo>
                  <a:lnTo>
                    <a:pt x="126262" y="529"/>
                  </a:lnTo>
                  <a:lnTo>
                    <a:pt x="125443" y="29550"/>
                  </a:lnTo>
                  <a:lnTo>
                    <a:pt x="120193" y="59172"/>
                  </a:lnTo>
                  <a:lnTo>
                    <a:pt x="117523" y="78077"/>
                  </a:lnTo>
                  <a:lnTo>
                    <a:pt x="115038" y="99148"/>
                  </a:lnTo>
                  <a:lnTo>
                    <a:pt x="112675" y="121662"/>
                  </a:lnTo>
                  <a:lnTo>
                    <a:pt x="110394" y="143021"/>
                  </a:lnTo>
                  <a:lnTo>
                    <a:pt x="108169" y="163610"/>
                  </a:lnTo>
                  <a:lnTo>
                    <a:pt x="105979" y="183686"/>
                  </a:lnTo>
                  <a:lnTo>
                    <a:pt x="104519" y="202010"/>
                  </a:lnTo>
                  <a:lnTo>
                    <a:pt x="103546" y="219164"/>
                  </a:lnTo>
                  <a:lnTo>
                    <a:pt x="101760" y="249983"/>
                  </a:lnTo>
                  <a:lnTo>
                    <a:pt x="98613" y="275440"/>
                  </a:lnTo>
                  <a:lnTo>
                    <a:pt x="92982" y="292869"/>
                  </a:lnTo>
                  <a:lnTo>
                    <a:pt x="89505" y="299492"/>
                  </a:lnTo>
                  <a:lnTo>
                    <a:pt x="85070" y="303908"/>
                  </a:lnTo>
                  <a:lnTo>
                    <a:pt x="74498" y="308814"/>
                  </a:lnTo>
                  <a:lnTo>
                    <a:pt x="68009" y="308006"/>
                  </a:lnTo>
                  <a:lnTo>
                    <a:pt x="53275" y="301463"/>
                  </a:lnTo>
                  <a:lnTo>
                    <a:pt x="26595" y="275652"/>
                  </a:lnTo>
                  <a:lnTo>
                    <a:pt x="8886" y="255083"/>
                  </a:lnTo>
                  <a:lnTo>
                    <a:pt x="0" y="249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SMARTInkShape-Group7"/>
          <p:cNvGrpSpPr/>
          <p:nvPr/>
        </p:nvGrpSpPr>
        <p:grpSpPr>
          <a:xfrm>
            <a:off x="2641600" y="1225812"/>
            <a:ext cx="469901" cy="125192"/>
            <a:chOff x="2641600" y="1225812"/>
            <a:chExt cx="469901" cy="125192"/>
          </a:xfrm>
        </p:grpSpPr>
        <p:sp>
          <p:nvSpPr>
            <p:cNvPr id="37" name="SMARTInkShape-30"/>
            <p:cNvSpPr/>
            <p:nvPr>
              <p:custDataLst>
                <p:tags r:id="rId191"/>
              </p:custDataLst>
            </p:nvPr>
          </p:nvSpPr>
          <p:spPr>
            <a:xfrm>
              <a:off x="2641600" y="130175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2692" y="706"/>
                  </a:lnTo>
                  <a:lnTo>
                    <a:pt x="4254" y="3371"/>
                  </a:lnTo>
                  <a:lnTo>
                    <a:pt x="4247" y="5775"/>
                  </a:lnTo>
                  <a:lnTo>
                    <a:pt x="18" y="3744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31"/>
            <p:cNvSpPr/>
            <p:nvPr>
              <p:custDataLst>
                <p:tags r:id="rId192"/>
              </p:custDataLst>
            </p:nvPr>
          </p:nvSpPr>
          <p:spPr>
            <a:xfrm>
              <a:off x="2647950" y="12319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2"/>
            <p:cNvSpPr/>
            <p:nvPr>
              <p:custDataLst>
                <p:tags r:id="rId193"/>
              </p:custDataLst>
            </p:nvPr>
          </p:nvSpPr>
          <p:spPr>
            <a:xfrm>
              <a:off x="2679700" y="1289050"/>
              <a:ext cx="38101" cy="61954"/>
            </a:xfrm>
            <a:custGeom>
              <a:avLst/>
              <a:gdLst/>
              <a:ahLst/>
              <a:cxnLst/>
              <a:rect l="0" t="0" r="0" b="0"/>
              <a:pathLst>
                <a:path w="38101" h="6195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6088" y="8838"/>
                  </a:lnTo>
                  <a:lnTo>
                    <a:pt x="6350" y="37783"/>
                  </a:lnTo>
                  <a:lnTo>
                    <a:pt x="6350" y="29234"/>
                  </a:lnTo>
                  <a:lnTo>
                    <a:pt x="8231" y="25222"/>
                  </a:lnTo>
                  <a:lnTo>
                    <a:pt x="22360" y="7658"/>
                  </a:lnTo>
                  <a:lnTo>
                    <a:pt x="23373" y="5106"/>
                  </a:lnTo>
                  <a:lnTo>
                    <a:pt x="24754" y="3404"/>
                  </a:lnTo>
                  <a:lnTo>
                    <a:pt x="30690" y="448"/>
                  </a:lnTo>
                  <a:lnTo>
                    <a:pt x="34807" y="133"/>
                  </a:lnTo>
                  <a:lnTo>
                    <a:pt x="35199" y="1500"/>
                  </a:lnTo>
                  <a:lnTo>
                    <a:pt x="31926" y="29857"/>
                  </a:lnTo>
                  <a:lnTo>
                    <a:pt x="33710" y="36318"/>
                  </a:lnTo>
                  <a:lnTo>
                    <a:pt x="36149" y="42247"/>
                  </a:lnTo>
                  <a:lnTo>
                    <a:pt x="38024" y="61953"/>
                  </a:lnTo>
                  <a:lnTo>
                    <a:pt x="381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3"/>
            <p:cNvSpPr/>
            <p:nvPr>
              <p:custDataLst>
                <p:tags r:id="rId194"/>
              </p:custDataLst>
            </p:nvPr>
          </p:nvSpPr>
          <p:spPr>
            <a:xfrm>
              <a:off x="2762250" y="1289050"/>
              <a:ext cx="152401" cy="50801"/>
            </a:xfrm>
            <a:custGeom>
              <a:avLst/>
              <a:gdLst/>
              <a:ahLst/>
              <a:cxnLst/>
              <a:rect l="0" t="0" r="0" b="0"/>
              <a:pathLst>
                <a:path w="152401" h="50801">
                  <a:moveTo>
                    <a:pt x="0" y="0"/>
                  </a:moveTo>
                  <a:lnTo>
                    <a:pt x="0" y="0"/>
                  </a:lnTo>
                  <a:lnTo>
                    <a:pt x="0" y="30359"/>
                  </a:lnTo>
                  <a:lnTo>
                    <a:pt x="0" y="33954"/>
                  </a:lnTo>
                  <a:lnTo>
                    <a:pt x="0" y="28506"/>
                  </a:lnTo>
                  <a:lnTo>
                    <a:pt x="3371" y="19578"/>
                  </a:lnTo>
                  <a:lnTo>
                    <a:pt x="10984" y="6698"/>
                  </a:lnTo>
                  <a:lnTo>
                    <a:pt x="11556" y="4466"/>
                  </a:lnTo>
                  <a:lnTo>
                    <a:pt x="12643" y="2977"/>
                  </a:lnTo>
                  <a:lnTo>
                    <a:pt x="14073" y="1985"/>
                  </a:lnTo>
                  <a:lnTo>
                    <a:pt x="17544" y="882"/>
                  </a:lnTo>
                  <a:lnTo>
                    <a:pt x="24226" y="116"/>
                  </a:lnTo>
                  <a:lnTo>
                    <a:pt x="24617" y="783"/>
                  </a:lnTo>
                  <a:lnTo>
                    <a:pt x="25396" y="31373"/>
                  </a:lnTo>
                  <a:lnTo>
                    <a:pt x="25397" y="33615"/>
                  </a:lnTo>
                  <a:lnTo>
                    <a:pt x="27280" y="37988"/>
                  </a:lnTo>
                  <a:lnTo>
                    <a:pt x="34238" y="46544"/>
                  </a:lnTo>
                  <a:lnTo>
                    <a:pt x="38265" y="48909"/>
                  </a:lnTo>
                  <a:lnTo>
                    <a:pt x="46599" y="50426"/>
                  </a:lnTo>
                  <a:lnTo>
                    <a:pt x="50815" y="48752"/>
                  </a:lnTo>
                  <a:lnTo>
                    <a:pt x="59269" y="41929"/>
                  </a:lnTo>
                  <a:lnTo>
                    <a:pt x="65618" y="32492"/>
                  </a:lnTo>
                  <a:lnTo>
                    <a:pt x="72850" y="17184"/>
                  </a:lnTo>
                  <a:lnTo>
                    <a:pt x="73261" y="14984"/>
                  </a:lnTo>
                  <a:lnTo>
                    <a:pt x="72829" y="12812"/>
                  </a:lnTo>
                  <a:lnTo>
                    <a:pt x="71174" y="8516"/>
                  </a:lnTo>
                  <a:lnTo>
                    <a:pt x="69902" y="373"/>
                  </a:lnTo>
                  <a:lnTo>
                    <a:pt x="66494" y="111"/>
                  </a:lnTo>
                  <a:lnTo>
                    <a:pt x="65496" y="1485"/>
                  </a:lnTo>
                  <a:lnTo>
                    <a:pt x="63386" y="9455"/>
                  </a:lnTo>
                  <a:lnTo>
                    <a:pt x="59311" y="17305"/>
                  </a:lnTo>
                  <a:lnTo>
                    <a:pt x="58110" y="24389"/>
                  </a:lnTo>
                  <a:lnTo>
                    <a:pt x="60806" y="36311"/>
                  </a:lnTo>
                  <a:lnTo>
                    <a:pt x="66073" y="45409"/>
                  </a:lnTo>
                  <a:lnTo>
                    <a:pt x="70053" y="48404"/>
                  </a:lnTo>
                  <a:lnTo>
                    <a:pt x="74986" y="50327"/>
                  </a:lnTo>
                  <a:lnTo>
                    <a:pt x="82582" y="43918"/>
                  </a:lnTo>
                  <a:lnTo>
                    <a:pt x="90399" y="33082"/>
                  </a:lnTo>
                  <a:lnTo>
                    <a:pt x="95672" y="13621"/>
                  </a:lnTo>
                  <a:lnTo>
                    <a:pt x="100680" y="7447"/>
                  </a:lnTo>
                  <a:lnTo>
                    <a:pt x="101692" y="7787"/>
                  </a:lnTo>
                  <a:lnTo>
                    <a:pt x="110358" y="15285"/>
                  </a:lnTo>
                  <a:lnTo>
                    <a:pt x="112548" y="19258"/>
                  </a:lnTo>
                  <a:lnTo>
                    <a:pt x="113781" y="27343"/>
                  </a:lnTo>
                  <a:lnTo>
                    <a:pt x="114297" y="44317"/>
                  </a:lnTo>
                  <a:lnTo>
                    <a:pt x="123089" y="30618"/>
                  </a:lnTo>
                  <a:lnTo>
                    <a:pt x="138217" y="14260"/>
                  </a:lnTo>
                  <a:lnTo>
                    <a:pt x="140922" y="13393"/>
                  </a:lnTo>
                  <a:lnTo>
                    <a:pt x="142632" y="13162"/>
                  </a:lnTo>
                  <a:lnTo>
                    <a:pt x="143771" y="13714"/>
                  </a:lnTo>
                  <a:lnTo>
                    <a:pt x="144531" y="14787"/>
                  </a:lnTo>
                  <a:lnTo>
                    <a:pt x="146080" y="17861"/>
                  </a:lnTo>
                  <a:lnTo>
                    <a:pt x="150214" y="23558"/>
                  </a:lnTo>
                  <a:lnTo>
                    <a:pt x="151429" y="27639"/>
                  </a:lnTo>
                  <a:lnTo>
                    <a:pt x="1524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4"/>
            <p:cNvSpPr/>
            <p:nvPr>
              <p:custDataLst>
                <p:tags r:id="rId195"/>
              </p:custDataLst>
            </p:nvPr>
          </p:nvSpPr>
          <p:spPr>
            <a:xfrm>
              <a:off x="2959124" y="1225812"/>
              <a:ext cx="76177" cy="112298"/>
            </a:xfrm>
            <a:custGeom>
              <a:avLst/>
              <a:gdLst/>
              <a:ahLst/>
              <a:cxnLst/>
              <a:rect l="0" t="0" r="0" b="0"/>
              <a:pathLst>
                <a:path w="76177" h="112298">
                  <a:moveTo>
                    <a:pt x="76176" y="6088"/>
                  </a:moveTo>
                  <a:lnTo>
                    <a:pt x="76176" y="6088"/>
                  </a:lnTo>
                  <a:lnTo>
                    <a:pt x="76176" y="2717"/>
                  </a:lnTo>
                  <a:lnTo>
                    <a:pt x="75470" y="1724"/>
                  </a:lnTo>
                  <a:lnTo>
                    <a:pt x="74295" y="1062"/>
                  </a:lnTo>
                  <a:lnTo>
                    <a:pt x="67338" y="0"/>
                  </a:lnTo>
                  <a:lnTo>
                    <a:pt x="46138" y="8599"/>
                  </a:lnTo>
                  <a:lnTo>
                    <a:pt x="33723" y="21413"/>
                  </a:lnTo>
                  <a:lnTo>
                    <a:pt x="21955" y="49071"/>
                  </a:lnTo>
                  <a:lnTo>
                    <a:pt x="14718" y="75648"/>
                  </a:lnTo>
                  <a:lnTo>
                    <a:pt x="11400" y="93021"/>
                  </a:lnTo>
                  <a:lnTo>
                    <a:pt x="6623" y="112297"/>
                  </a:lnTo>
                  <a:lnTo>
                    <a:pt x="5819" y="112172"/>
                  </a:lnTo>
                  <a:lnTo>
                    <a:pt x="3043" y="110151"/>
                  </a:lnTo>
                  <a:lnTo>
                    <a:pt x="1339" y="105020"/>
                  </a:lnTo>
                  <a:lnTo>
                    <a:pt x="96" y="77028"/>
                  </a:lnTo>
                  <a:lnTo>
                    <a:pt x="0" y="65962"/>
                  </a:lnTo>
                  <a:lnTo>
                    <a:pt x="697" y="65054"/>
                  </a:lnTo>
                  <a:lnTo>
                    <a:pt x="3354" y="64045"/>
                  </a:lnTo>
                  <a:lnTo>
                    <a:pt x="18274" y="63309"/>
                  </a:lnTo>
                  <a:lnTo>
                    <a:pt x="38076" y="69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5"/>
            <p:cNvSpPr/>
            <p:nvPr>
              <p:custDataLst>
                <p:tags r:id="rId196"/>
              </p:custDataLst>
            </p:nvPr>
          </p:nvSpPr>
          <p:spPr>
            <a:xfrm>
              <a:off x="3005395" y="1277233"/>
              <a:ext cx="106106" cy="46822"/>
            </a:xfrm>
            <a:custGeom>
              <a:avLst/>
              <a:gdLst/>
              <a:ahLst/>
              <a:cxnLst/>
              <a:rect l="0" t="0" r="0" b="0"/>
              <a:pathLst>
                <a:path w="106106" h="46822">
                  <a:moveTo>
                    <a:pt x="42605" y="5467"/>
                  </a:moveTo>
                  <a:lnTo>
                    <a:pt x="42605" y="5467"/>
                  </a:lnTo>
                  <a:lnTo>
                    <a:pt x="42605" y="2096"/>
                  </a:lnTo>
                  <a:lnTo>
                    <a:pt x="41900" y="1103"/>
                  </a:lnTo>
                  <a:lnTo>
                    <a:pt x="40724" y="441"/>
                  </a:lnTo>
                  <a:lnTo>
                    <a:pt x="39234" y="0"/>
                  </a:lnTo>
                  <a:lnTo>
                    <a:pt x="30396" y="2750"/>
                  </a:lnTo>
                  <a:lnTo>
                    <a:pt x="4383" y="19534"/>
                  </a:lnTo>
                  <a:lnTo>
                    <a:pt x="923" y="26065"/>
                  </a:lnTo>
                  <a:lnTo>
                    <a:pt x="0" y="29783"/>
                  </a:lnTo>
                  <a:lnTo>
                    <a:pt x="91" y="32966"/>
                  </a:lnTo>
                  <a:lnTo>
                    <a:pt x="2073" y="38385"/>
                  </a:lnTo>
                  <a:lnTo>
                    <a:pt x="7155" y="45403"/>
                  </a:lnTo>
                  <a:lnTo>
                    <a:pt x="9094" y="46202"/>
                  </a:lnTo>
                  <a:lnTo>
                    <a:pt x="11092" y="46029"/>
                  </a:lnTo>
                  <a:lnTo>
                    <a:pt x="17276" y="44297"/>
                  </a:lnTo>
                  <a:lnTo>
                    <a:pt x="19369" y="44053"/>
                  </a:lnTo>
                  <a:lnTo>
                    <a:pt x="20764" y="42480"/>
                  </a:lnTo>
                  <a:lnTo>
                    <a:pt x="24885" y="31698"/>
                  </a:lnTo>
                  <a:lnTo>
                    <a:pt x="29085" y="27003"/>
                  </a:lnTo>
                  <a:lnTo>
                    <a:pt x="38678" y="21099"/>
                  </a:lnTo>
                  <a:lnTo>
                    <a:pt x="43917" y="19470"/>
                  </a:lnTo>
                  <a:lnTo>
                    <a:pt x="46302" y="19741"/>
                  </a:lnTo>
                  <a:lnTo>
                    <a:pt x="57080" y="23365"/>
                  </a:lnTo>
                  <a:lnTo>
                    <a:pt x="63855" y="24710"/>
                  </a:lnTo>
                  <a:lnTo>
                    <a:pt x="69218" y="27660"/>
                  </a:lnTo>
                  <a:lnTo>
                    <a:pt x="79371" y="41520"/>
                  </a:lnTo>
                  <a:lnTo>
                    <a:pt x="80442" y="46821"/>
                  </a:lnTo>
                  <a:lnTo>
                    <a:pt x="80588" y="45484"/>
                  </a:lnTo>
                  <a:lnTo>
                    <a:pt x="79921" y="44845"/>
                  </a:lnTo>
                  <a:lnTo>
                    <a:pt x="77299" y="44135"/>
                  </a:lnTo>
                  <a:lnTo>
                    <a:pt x="73782" y="40056"/>
                  </a:lnTo>
                  <a:lnTo>
                    <a:pt x="71856" y="36993"/>
                  </a:lnTo>
                  <a:lnTo>
                    <a:pt x="71278" y="33540"/>
                  </a:lnTo>
                  <a:lnTo>
                    <a:pt x="73810" y="20470"/>
                  </a:lnTo>
                  <a:lnTo>
                    <a:pt x="77565" y="15478"/>
                  </a:lnTo>
                  <a:lnTo>
                    <a:pt x="81191" y="13444"/>
                  </a:lnTo>
                  <a:lnTo>
                    <a:pt x="87694" y="12031"/>
                  </a:lnTo>
                  <a:lnTo>
                    <a:pt x="106105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8"/>
          <p:cNvGrpSpPr/>
          <p:nvPr/>
        </p:nvGrpSpPr>
        <p:grpSpPr>
          <a:xfrm>
            <a:off x="444500" y="2070824"/>
            <a:ext cx="215901" cy="531679"/>
            <a:chOff x="444500" y="2070824"/>
            <a:chExt cx="215901" cy="531679"/>
          </a:xfrm>
        </p:grpSpPr>
        <p:sp>
          <p:nvSpPr>
            <p:cNvPr id="44" name="SMARTInkShape-36"/>
            <p:cNvSpPr/>
            <p:nvPr>
              <p:custDataLst>
                <p:tags r:id="rId189"/>
              </p:custDataLst>
            </p:nvPr>
          </p:nvSpPr>
          <p:spPr>
            <a:xfrm>
              <a:off x="444500" y="2070824"/>
              <a:ext cx="215901" cy="531679"/>
            </a:xfrm>
            <a:custGeom>
              <a:avLst/>
              <a:gdLst/>
              <a:ahLst/>
              <a:cxnLst/>
              <a:rect l="0" t="0" r="0" b="0"/>
              <a:pathLst>
                <a:path w="215901" h="531679">
                  <a:moveTo>
                    <a:pt x="215900" y="37376"/>
                  </a:moveTo>
                  <a:lnTo>
                    <a:pt x="215900" y="37376"/>
                  </a:lnTo>
                  <a:lnTo>
                    <a:pt x="215900" y="30634"/>
                  </a:lnTo>
                  <a:lnTo>
                    <a:pt x="212137" y="23561"/>
                  </a:lnTo>
                  <a:lnTo>
                    <a:pt x="200204" y="11646"/>
                  </a:lnTo>
                  <a:lnTo>
                    <a:pt x="189874" y="4774"/>
                  </a:lnTo>
                  <a:lnTo>
                    <a:pt x="175420" y="905"/>
                  </a:lnTo>
                  <a:lnTo>
                    <a:pt x="164042" y="0"/>
                  </a:lnTo>
                  <a:lnTo>
                    <a:pt x="158750" y="1875"/>
                  </a:lnTo>
                  <a:lnTo>
                    <a:pt x="149108" y="9603"/>
                  </a:lnTo>
                  <a:lnTo>
                    <a:pt x="135746" y="29225"/>
                  </a:lnTo>
                  <a:lnTo>
                    <a:pt x="130887" y="52333"/>
                  </a:lnTo>
                  <a:lnTo>
                    <a:pt x="129433" y="82829"/>
                  </a:lnTo>
                  <a:lnTo>
                    <a:pt x="130033" y="100839"/>
                  </a:lnTo>
                  <a:lnTo>
                    <a:pt x="131139" y="119901"/>
                  </a:lnTo>
                  <a:lnTo>
                    <a:pt x="132582" y="141782"/>
                  </a:lnTo>
                  <a:lnTo>
                    <a:pt x="134249" y="165541"/>
                  </a:lnTo>
                  <a:lnTo>
                    <a:pt x="136066" y="190553"/>
                  </a:lnTo>
                  <a:lnTo>
                    <a:pt x="137983" y="214988"/>
                  </a:lnTo>
                  <a:lnTo>
                    <a:pt x="139966" y="239040"/>
                  </a:lnTo>
                  <a:lnTo>
                    <a:pt x="141994" y="262835"/>
                  </a:lnTo>
                  <a:lnTo>
                    <a:pt x="143346" y="285754"/>
                  </a:lnTo>
                  <a:lnTo>
                    <a:pt x="144247" y="308089"/>
                  </a:lnTo>
                  <a:lnTo>
                    <a:pt x="144848" y="330035"/>
                  </a:lnTo>
                  <a:lnTo>
                    <a:pt x="144543" y="350310"/>
                  </a:lnTo>
                  <a:lnTo>
                    <a:pt x="143635" y="369471"/>
                  </a:lnTo>
                  <a:lnTo>
                    <a:pt x="142323" y="387889"/>
                  </a:lnTo>
                  <a:lnTo>
                    <a:pt x="140038" y="405107"/>
                  </a:lnTo>
                  <a:lnTo>
                    <a:pt x="137103" y="421524"/>
                  </a:lnTo>
                  <a:lnTo>
                    <a:pt x="129374" y="452231"/>
                  </a:lnTo>
                  <a:lnTo>
                    <a:pt x="118883" y="479989"/>
                  </a:lnTo>
                  <a:lnTo>
                    <a:pt x="105283" y="502674"/>
                  </a:lnTo>
                  <a:lnTo>
                    <a:pt x="90537" y="520048"/>
                  </a:lnTo>
                  <a:lnTo>
                    <a:pt x="76928" y="530121"/>
                  </a:lnTo>
                  <a:lnTo>
                    <a:pt x="70335" y="531678"/>
                  </a:lnTo>
                  <a:lnTo>
                    <a:pt x="57366" y="529646"/>
                  </a:lnTo>
                  <a:lnTo>
                    <a:pt x="44546" y="520275"/>
                  </a:lnTo>
                  <a:lnTo>
                    <a:pt x="27310" y="499133"/>
                  </a:lnTo>
                  <a:lnTo>
                    <a:pt x="8844" y="470076"/>
                  </a:lnTo>
                  <a:lnTo>
                    <a:pt x="0" y="4564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7"/>
            <p:cNvSpPr/>
            <p:nvPr>
              <p:custDataLst>
                <p:tags r:id="rId190"/>
              </p:custDataLst>
            </p:nvPr>
          </p:nvSpPr>
          <p:spPr>
            <a:xfrm>
              <a:off x="531590" y="2282879"/>
              <a:ext cx="118046" cy="103250"/>
            </a:xfrm>
            <a:custGeom>
              <a:avLst/>
              <a:gdLst/>
              <a:ahLst/>
              <a:cxnLst/>
              <a:rect l="0" t="0" r="0" b="0"/>
              <a:pathLst>
                <a:path w="118046" h="103250">
                  <a:moveTo>
                    <a:pt x="33560" y="3121"/>
                  </a:moveTo>
                  <a:lnTo>
                    <a:pt x="33560" y="3121"/>
                  </a:lnTo>
                  <a:lnTo>
                    <a:pt x="15883" y="11959"/>
                  </a:lnTo>
                  <a:lnTo>
                    <a:pt x="9711" y="19749"/>
                  </a:lnTo>
                  <a:lnTo>
                    <a:pt x="0" y="41997"/>
                  </a:lnTo>
                  <a:lnTo>
                    <a:pt x="176" y="63872"/>
                  </a:lnTo>
                  <a:lnTo>
                    <a:pt x="4847" y="74336"/>
                  </a:lnTo>
                  <a:lnTo>
                    <a:pt x="26085" y="93545"/>
                  </a:lnTo>
                  <a:lnTo>
                    <a:pt x="41292" y="99754"/>
                  </a:lnTo>
                  <a:lnTo>
                    <a:pt x="65719" y="103249"/>
                  </a:lnTo>
                  <a:lnTo>
                    <a:pt x="87068" y="102404"/>
                  </a:lnTo>
                  <a:lnTo>
                    <a:pt x="97558" y="98752"/>
                  </a:lnTo>
                  <a:lnTo>
                    <a:pt x="106924" y="92425"/>
                  </a:lnTo>
                  <a:lnTo>
                    <a:pt x="113909" y="81147"/>
                  </a:lnTo>
                  <a:lnTo>
                    <a:pt x="116759" y="74188"/>
                  </a:lnTo>
                  <a:lnTo>
                    <a:pt x="118045" y="58930"/>
                  </a:lnTo>
                  <a:lnTo>
                    <a:pt x="115559" y="42742"/>
                  </a:lnTo>
                  <a:lnTo>
                    <a:pt x="109750" y="26140"/>
                  </a:lnTo>
                  <a:lnTo>
                    <a:pt x="100584" y="13116"/>
                  </a:lnTo>
                  <a:lnTo>
                    <a:pt x="89454" y="4035"/>
                  </a:lnTo>
                  <a:lnTo>
                    <a:pt x="77452" y="0"/>
                  </a:lnTo>
                  <a:lnTo>
                    <a:pt x="58795" y="1099"/>
                  </a:lnTo>
                  <a:lnTo>
                    <a:pt x="48068" y="5985"/>
                  </a:lnTo>
                  <a:lnTo>
                    <a:pt x="33560" y="15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9"/>
          <p:cNvGrpSpPr/>
          <p:nvPr/>
        </p:nvGrpSpPr>
        <p:grpSpPr>
          <a:xfrm>
            <a:off x="825500" y="2095500"/>
            <a:ext cx="695001" cy="312796"/>
            <a:chOff x="825500" y="2095500"/>
            <a:chExt cx="695001" cy="312796"/>
          </a:xfrm>
        </p:grpSpPr>
        <p:sp>
          <p:nvSpPr>
            <p:cNvPr id="47" name="SMARTInkShape-38"/>
            <p:cNvSpPr/>
            <p:nvPr>
              <p:custDataLst>
                <p:tags r:id="rId181"/>
              </p:custDataLst>
            </p:nvPr>
          </p:nvSpPr>
          <p:spPr>
            <a:xfrm>
              <a:off x="889589" y="2273300"/>
              <a:ext cx="5762" cy="120651"/>
            </a:xfrm>
            <a:custGeom>
              <a:avLst/>
              <a:gdLst/>
              <a:ahLst/>
              <a:cxnLst/>
              <a:rect l="0" t="0" r="0" b="0"/>
              <a:pathLst>
                <a:path w="5762" h="120651">
                  <a:moveTo>
                    <a:pt x="5761" y="0"/>
                  </a:moveTo>
                  <a:lnTo>
                    <a:pt x="5761" y="0"/>
                  </a:lnTo>
                  <a:lnTo>
                    <a:pt x="2390" y="3371"/>
                  </a:lnTo>
                  <a:lnTo>
                    <a:pt x="0" y="26039"/>
                  </a:lnTo>
                  <a:lnTo>
                    <a:pt x="1409" y="55813"/>
                  </a:lnTo>
                  <a:lnTo>
                    <a:pt x="4901" y="82286"/>
                  </a:lnTo>
                  <a:lnTo>
                    <a:pt x="5686" y="111789"/>
                  </a:lnTo>
                  <a:lnTo>
                    <a:pt x="576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9"/>
            <p:cNvSpPr/>
            <p:nvPr>
              <p:custDataLst>
                <p:tags r:id="rId182"/>
              </p:custDataLst>
            </p:nvPr>
          </p:nvSpPr>
          <p:spPr>
            <a:xfrm>
              <a:off x="838200" y="2211545"/>
              <a:ext cx="118524" cy="196751"/>
            </a:xfrm>
            <a:custGeom>
              <a:avLst/>
              <a:gdLst/>
              <a:ahLst/>
              <a:cxnLst/>
              <a:rect l="0" t="0" r="0" b="0"/>
              <a:pathLst>
                <a:path w="118524" h="196751">
                  <a:moveTo>
                    <a:pt x="0" y="30005"/>
                  </a:moveTo>
                  <a:lnTo>
                    <a:pt x="0" y="30005"/>
                  </a:lnTo>
                  <a:lnTo>
                    <a:pt x="0" y="26634"/>
                  </a:lnTo>
                  <a:lnTo>
                    <a:pt x="10113" y="14425"/>
                  </a:lnTo>
                  <a:lnTo>
                    <a:pt x="29886" y="4143"/>
                  </a:lnTo>
                  <a:lnTo>
                    <a:pt x="53619" y="0"/>
                  </a:lnTo>
                  <a:lnTo>
                    <a:pt x="81896" y="5514"/>
                  </a:lnTo>
                  <a:lnTo>
                    <a:pt x="102504" y="16085"/>
                  </a:lnTo>
                  <a:lnTo>
                    <a:pt x="106436" y="20725"/>
                  </a:lnTo>
                  <a:lnTo>
                    <a:pt x="110805" y="31525"/>
                  </a:lnTo>
                  <a:lnTo>
                    <a:pt x="108984" y="45262"/>
                  </a:lnTo>
                  <a:lnTo>
                    <a:pt x="102765" y="60069"/>
                  </a:lnTo>
                  <a:lnTo>
                    <a:pt x="92946" y="73706"/>
                  </a:lnTo>
                  <a:lnTo>
                    <a:pt x="67061" y="94813"/>
                  </a:lnTo>
                  <a:lnTo>
                    <a:pt x="65083" y="99496"/>
                  </a:lnTo>
                  <a:lnTo>
                    <a:pt x="64555" y="101732"/>
                  </a:lnTo>
                  <a:lnTo>
                    <a:pt x="65615" y="103928"/>
                  </a:lnTo>
                  <a:lnTo>
                    <a:pt x="86635" y="121844"/>
                  </a:lnTo>
                  <a:lnTo>
                    <a:pt x="105554" y="134671"/>
                  </a:lnTo>
                  <a:lnTo>
                    <a:pt x="113471" y="145668"/>
                  </a:lnTo>
                  <a:lnTo>
                    <a:pt x="118523" y="163759"/>
                  </a:lnTo>
                  <a:lnTo>
                    <a:pt x="117821" y="169269"/>
                  </a:lnTo>
                  <a:lnTo>
                    <a:pt x="113278" y="179154"/>
                  </a:lnTo>
                  <a:lnTo>
                    <a:pt x="104673" y="186369"/>
                  </a:lnTo>
                  <a:lnTo>
                    <a:pt x="78532" y="196750"/>
                  </a:lnTo>
                  <a:lnTo>
                    <a:pt x="51099" y="196690"/>
                  </a:lnTo>
                  <a:lnTo>
                    <a:pt x="23999" y="188833"/>
                  </a:lnTo>
                  <a:lnTo>
                    <a:pt x="6350" y="1824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0"/>
            <p:cNvSpPr/>
            <p:nvPr>
              <p:custDataLst>
                <p:tags r:id="rId183"/>
              </p:custDataLst>
            </p:nvPr>
          </p:nvSpPr>
          <p:spPr>
            <a:xfrm>
              <a:off x="825500" y="2133600"/>
              <a:ext cx="130294" cy="41176"/>
            </a:xfrm>
            <a:custGeom>
              <a:avLst/>
              <a:gdLst/>
              <a:ahLst/>
              <a:cxnLst/>
              <a:rect l="0" t="0" r="0" b="0"/>
              <a:pathLst>
                <a:path w="130294" h="41176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26745" y="32338"/>
                  </a:lnTo>
                  <a:lnTo>
                    <a:pt x="53864" y="31924"/>
                  </a:lnTo>
                  <a:lnTo>
                    <a:pt x="80793" y="32507"/>
                  </a:lnTo>
                  <a:lnTo>
                    <a:pt x="108684" y="36835"/>
                  </a:lnTo>
                  <a:lnTo>
                    <a:pt x="125414" y="41175"/>
                  </a:lnTo>
                  <a:lnTo>
                    <a:pt x="128060" y="40855"/>
                  </a:lnTo>
                  <a:lnTo>
                    <a:pt x="129823" y="39937"/>
                  </a:lnTo>
                  <a:lnTo>
                    <a:pt x="130293" y="39325"/>
                  </a:lnTo>
                  <a:lnTo>
                    <a:pt x="129901" y="38916"/>
                  </a:lnTo>
                  <a:lnTo>
                    <a:pt x="128934" y="38644"/>
                  </a:lnTo>
                  <a:lnTo>
                    <a:pt x="97818" y="826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1"/>
            <p:cNvSpPr/>
            <p:nvPr>
              <p:custDataLst>
                <p:tags r:id="rId184"/>
              </p:custDataLst>
            </p:nvPr>
          </p:nvSpPr>
          <p:spPr>
            <a:xfrm>
              <a:off x="1079500" y="23241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2"/>
            <p:cNvSpPr/>
            <p:nvPr>
              <p:custDataLst>
                <p:tags r:id="rId185"/>
              </p:custDataLst>
            </p:nvPr>
          </p:nvSpPr>
          <p:spPr>
            <a:xfrm>
              <a:off x="1202424" y="2213377"/>
              <a:ext cx="137427" cy="174224"/>
            </a:xfrm>
            <a:custGeom>
              <a:avLst/>
              <a:gdLst/>
              <a:ahLst/>
              <a:cxnLst/>
              <a:rect l="0" t="0" r="0" b="0"/>
              <a:pathLst>
                <a:path w="137427" h="174224">
                  <a:moveTo>
                    <a:pt x="92976" y="78973"/>
                  </a:moveTo>
                  <a:lnTo>
                    <a:pt x="92976" y="78973"/>
                  </a:lnTo>
                  <a:lnTo>
                    <a:pt x="82863" y="75602"/>
                  </a:lnTo>
                  <a:lnTo>
                    <a:pt x="63090" y="76877"/>
                  </a:lnTo>
                  <a:lnTo>
                    <a:pt x="42728" y="85094"/>
                  </a:lnTo>
                  <a:lnTo>
                    <a:pt x="19919" y="103208"/>
                  </a:lnTo>
                  <a:lnTo>
                    <a:pt x="9236" y="118436"/>
                  </a:lnTo>
                  <a:lnTo>
                    <a:pt x="1136" y="140996"/>
                  </a:lnTo>
                  <a:lnTo>
                    <a:pt x="0" y="147838"/>
                  </a:lnTo>
                  <a:lnTo>
                    <a:pt x="2499" y="159204"/>
                  </a:lnTo>
                  <a:lnTo>
                    <a:pt x="5142" y="164210"/>
                  </a:lnTo>
                  <a:lnTo>
                    <a:pt x="9020" y="167548"/>
                  </a:lnTo>
                  <a:lnTo>
                    <a:pt x="18973" y="171256"/>
                  </a:lnTo>
                  <a:lnTo>
                    <a:pt x="30453" y="169141"/>
                  </a:lnTo>
                  <a:lnTo>
                    <a:pt x="36477" y="166602"/>
                  </a:lnTo>
                  <a:lnTo>
                    <a:pt x="55069" y="149544"/>
                  </a:lnTo>
                  <a:lnTo>
                    <a:pt x="73983" y="119874"/>
                  </a:lnTo>
                  <a:lnTo>
                    <a:pt x="86652" y="94564"/>
                  </a:lnTo>
                  <a:lnTo>
                    <a:pt x="98632" y="66852"/>
                  </a:lnTo>
                  <a:lnTo>
                    <a:pt x="108660" y="38073"/>
                  </a:lnTo>
                  <a:lnTo>
                    <a:pt x="115497" y="10959"/>
                  </a:lnTo>
                  <a:lnTo>
                    <a:pt x="117523" y="730"/>
                  </a:lnTo>
                  <a:lnTo>
                    <a:pt x="117102" y="0"/>
                  </a:lnTo>
                  <a:lnTo>
                    <a:pt x="116115" y="219"/>
                  </a:lnTo>
                  <a:lnTo>
                    <a:pt x="114752" y="1070"/>
                  </a:lnTo>
                  <a:lnTo>
                    <a:pt x="102426" y="24126"/>
                  </a:lnTo>
                  <a:lnTo>
                    <a:pt x="94589" y="44719"/>
                  </a:lnTo>
                  <a:lnTo>
                    <a:pt x="88284" y="69863"/>
                  </a:lnTo>
                  <a:lnTo>
                    <a:pt x="85246" y="96091"/>
                  </a:lnTo>
                  <a:lnTo>
                    <a:pt x="88600" y="119507"/>
                  </a:lnTo>
                  <a:lnTo>
                    <a:pt x="95050" y="149152"/>
                  </a:lnTo>
                  <a:lnTo>
                    <a:pt x="103070" y="163316"/>
                  </a:lnTo>
                  <a:lnTo>
                    <a:pt x="108172" y="169068"/>
                  </a:lnTo>
                  <a:lnTo>
                    <a:pt x="113690" y="172198"/>
                  </a:lnTo>
                  <a:lnTo>
                    <a:pt x="137426" y="174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3"/>
            <p:cNvSpPr/>
            <p:nvPr>
              <p:custDataLst>
                <p:tags r:id="rId186"/>
              </p:custDataLst>
            </p:nvPr>
          </p:nvSpPr>
          <p:spPr>
            <a:xfrm>
              <a:off x="1385408" y="2216431"/>
              <a:ext cx="105614" cy="178153"/>
            </a:xfrm>
            <a:custGeom>
              <a:avLst/>
              <a:gdLst/>
              <a:ahLst/>
              <a:cxnLst/>
              <a:rect l="0" t="0" r="0" b="0"/>
              <a:pathLst>
                <a:path w="105614" h="178153">
                  <a:moveTo>
                    <a:pt x="81442" y="37819"/>
                  </a:moveTo>
                  <a:lnTo>
                    <a:pt x="81442" y="37819"/>
                  </a:lnTo>
                  <a:lnTo>
                    <a:pt x="81442" y="18046"/>
                  </a:lnTo>
                  <a:lnTo>
                    <a:pt x="80737" y="16876"/>
                  </a:lnTo>
                  <a:lnTo>
                    <a:pt x="79561" y="16801"/>
                  </a:lnTo>
                  <a:lnTo>
                    <a:pt x="78071" y="17457"/>
                  </a:lnTo>
                  <a:lnTo>
                    <a:pt x="60472" y="35130"/>
                  </a:lnTo>
                  <a:lnTo>
                    <a:pt x="42773" y="62030"/>
                  </a:lnTo>
                  <a:lnTo>
                    <a:pt x="30389" y="84563"/>
                  </a:lnTo>
                  <a:lnTo>
                    <a:pt x="17830" y="108689"/>
                  </a:lnTo>
                  <a:lnTo>
                    <a:pt x="4503" y="138545"/>
                  </a:lnTo>
                  <a:lnTo>
                    <a:pt x="0" y="157904"/>
                  </a:lnTo>
                  <a:lnTo>
                    <a:pt x="337" y="159504"/>
                  </a:lnTo>
                  <a:lnTo>
                    <a:pt x="1266" y="159864"/>
                  </a:lnTo>
                  <a:lnTo>
                    <a:pt x="2591" y="159399"/>
                  </a:lnTo>
                  <a:lnTo>
                    <a:pt x="11199" y="145261"/>
                  </a:lnTo>
                  <a:lnTo>
                    <a:pt x="18708" y="125317"/>
                  </a:lnTo>
                  <a:lnTo>
                    <a:pt x="27455" y="99285"/>
                  </a:lnTo>
                  <a:lnTo>
                    <a:pt x="38398" y="68900"/>
                  </a:lnTo>
                  <a:lnTo>
                    <a:pt x="50317" y="40344"/>
                  </a:lnTo>
                  <a:lnTo>
                    <a:pt x="65164" y="9874"/>
                  </a:lnTo>
                  <a:lnTo>
                    <a:pt x="68474" y="4373"/>
                  </a:lnTo>
                  <a:lnTo>
                    <a:pt x="71385" y="1410"/>
                  </a:lnTo>
                  <a:lnTo>
                    <a:pt x="74032" y="141"/>
                  </a:lnTo>
                  <a:lnTo>
                    <a:pt x="76502" y="0"/>
                  </a:lnTo>
                  <a:lnTo>
                    <a:pt x="78149" y="2729"/>
                  </a:lnTo>
                  <a:lnTo>
                    <a:pt x="82673" y="29267"/>
                  </a:lnTo>
                  <a:lnTo>
                    <a:pt x="85517" y="49540"/>
                  </a:lnTo>
                  <a:lnTo>
                    <a:pt x="86781" y="75014"/>
                  </a:lnTo>
                  <a:lnTo>
                    <a:pt x="89224" y="100917"/>
                  </a:lnTo>
                  <a:lnTo>
                    <a:pt x="92662" y="125129"/>
                  </a:lnTo>
                  <a:lnTo>
                    <a:pt x="98564" y="153216"/>
                  </a:lnTo>
                  <a:lnTo>
                    <a:pt x="105613" y="177411"/>
                  </a:lnTo>
                  <a:lnTo>
                    <a:pt x="105317" y="178152"/>
                  </a:lnTo>
                  <a:lnTo>
                    <a:pt x="100492" y="1711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44"/>
            <p:cNvSpPr/>
            <p:nvPr>
              <p:custDataLst>
                <p:tags r:id="rId187"/>
              </p:custDataLst>
            </p:nvPr>
          </p:nvSpPr>
          <p:spPr>
            <a:xfrm>
              <a:off x="1397000" y="23241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5676" y="10125"/>
                  </a:lnTo>
                  <a:lnTo>
                    <a:pt x="85264" y="12192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5"/>
            <p:cNvSpPr/>
            <p:nvPr>
              <p:custDataLst>
                <p:tags r:id="rId188"/>
              </p:custDataLst>
            </p:nvPr>
          </p:nvSpPr>
          <p:spPr>
            <a:xfrm>
              <a:off x="1390650" y="2095500"/>
              <a:ext cx="129851" cy="68918"/>
            </a:xfrm>
            <a:custGeom>
              <a:avLst/>
              <a:gdLst/>
              <a:ahLst/>
              <a:cxnLst/>
              <a:rect l="0" t="0" r="0" b="0"/>
              <a:pathLst>
                <a:path w="129851" h="68918">
                  <a:moveTo>
                    <a:pt x="0" y="57150"/>
                  </a:moveTo>
                  <a:lnTo>
                    <a:pt x="0" y="57150"/>
                  </a:lnTo>
                  <a:lnTo>
                    <a:pt x="3371" y="53779"/>
                  </a:lnTo>
                  <a:lnTo>
                    <a:pt x="8789" y="52124"/>
                  </a:lnTo>
                  <a:lnTo>
                    <a:pt x="23765" y="51061"/>
                  </a:lnTo>
                  <a:lnTo>
                    <a:pt x="51157" y="60285"/>
                  </a:lnTo>
                  <a:lnTo>
                    <a:pt x="78971" y="66702"/>
                  </a:lnTo>
                  <a:lnTo>
                    <a:pt x="104694" y="68917"/>
                  </a:lnTo>
                  <a:lnTo>
                    <a:pt x="123919" y="68868"/>
                  </a:lnTo>
                  <a:lnTo>
                    <a:pt x="127062" y="67784"/>
                  </a:lnTo>
                  <a:lnTo>
                    <a:pt x="129158" y="66356"/>
                  </a:lnTo>
                  <a:lnTo>
                    <a:pt x="129850" y="63993"/>
                  </a:lnTo>
                  <a:lnTo>
                    <a:pt x="128737" y="57604"/>
                  </a:lnTo>
                  <a:lnTo>
                    <a:pt x="112847" y="28253"/>
                  </a:lnTo>
                  <a:lnTo>
                    <a:pt x="103569" y="832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10"/>
          <p:cNvGrpSpPr/>
          <p:nvPr/>
        </p:nvGrpSpPr>
        <p:grpSpPr>
          <a:xfrm>
            <a:off x="1778000" y="2254250"/>
            <a:ext cx="107951" cy="50801"/>
            <a:chOff x="1778000" y="2254250"/>
            <a:chExt cx="107951" cy="50801"/>
          </a:xfrm>
        </p:grpSpPr>
        <p:sp>
          <p:nvSpPr>
            <p:cNvPr id="56" name="SMARTInkShape-46"/>
            <p:cNvSpPr/>
            <p:nvPr>
              <p:custDataLst>
                <p:tags r:id="rId179"/>
              </p:custDataLst>
            </p:nvPr>
          </p:nvSpPr>
          <p:spPr>
            <a:xfrm>
              <a:off x="1790700" y="22542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20723" y="1881"/>
                  </a:lnTo>
                  <a:lnTo>
                    <a:pt x="48151" y="8838"/>
                  </a:lnTo>
                  <a:lnTo>
                    <a:pt x="74971" y="16301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7"/>
            <p:cNvSpPr/>
            <p:nvPr>
              <p:custDataLst>
                <p:tags r:id="rId180"/>
              </p:custDataLst>
            </p:nvPr>
          </p:nvSpPr>
          <p:spPr>
            <a:xfrm>
              <a:off x="1778000" y="23050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61146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" name="SMARTInkShape-48"/>
          <p:cNvSpPr/>
          <p:nvPr>
            <p:custDataLst>
              <p:tags r:id="rId2"/>
            </p:custDataLst>
          </p:nvPr>
        </p:nvSpPr>
        <p:spPr>
          <a:xfrm>
            <a:off x="2089315" y="2185114"/>
            <a:ext cx="173521" cy="167978"/>
          </a:xfrm>
          <a:custGeom>
            <a:avLst/>
            <a:gdLst/>
            <a:ahLst/>
            <a:cxnLst/>
            <a:rect l="0" t="0" r="0" b="0"/>
            <a:pathLst>
              <a:path w="173521" h="167978">
                <a:moveTo>
                  <a:pt x="101435" y="11986"/>
                </a:moveTo>
                <a:lnTo>
                  <a:pt x="101435" y="11986"/>
                </a:lnTo>
                <a:lnTo>
                  <a:pt x="98064" y="8615"/>
                </a:lnTo>
                <a:lnTo>
                  <a:pt x="90765" y="8841"/>
                </a:lnTo>
                <a:lnTo>
                  <a:pt x="62090" y="18107"/>
                </a:lnTo>
                <a:lnTo>
                  <a:pt x="32706" y="39591"/>
                </a:lnTo>
                <a:lnTo>
                  <a:pt x="11770" y="68300"/>
                </a:lnTo>
                <a:lnTo>
                  <a:pt x="0" y="99149"/>
                </a:lnTo>
                <a:lnTo>
                  <a:pt x="144" y="118223"/>
                </a:lnTo>
                <a:lnTo>
                  <a:pt x="2158" y="127261"/>
                </a:lnTo>
                <a:lnTo>
                  <a:pt x="11921" y="141065"/>
                </a:lnTo>
                <a:lnTo>
                  <a:pt x="35166" y="156771"/>
                </a:lnTo>
                <a:lnTo>
                  <a:pt x="54343" y="164529"/>
                </a:lnTo>
                <a:lnTo>
                  <a:pt x="74626" y="167977"/>
                </a:lnTo>
                <a:lnTo>
                  <a:pt x="93518" y="165747"/>
                </a:lnTo>
                <a:lnTo>
                  <a:pt x="120021" y="154676"/>
                </a:lnTo>
                <a:lnTo>
                  <a:pt x="136507" y="142432"/>
                </a:lnTo>
                <a:lnTo>
                  <a:pt x="156982" y="114999"/>
                </a:lnTo>
                <a:lnTo>
                  <a:pt x="167515" y="92342"/>
                </a:lnTo>
                <a:lnTo>
                  <a:pt x="173137" y="68161"/>
                </a:lnTo>
                <a:lnTo>
                  <a:pt x="173520" y="44713"/>
                </a:lnTo>
                <a:lnTo>
                  <a:pt x="166634" y="24885"/>
                </a:lnTo>
                <a:lnTo>
                  <a:pt x="154636" y="10428"/>
                </a:lnTo>
                <a:lnTo>
                  <a:pt x="147486" y="4597"/>
                </a:lnTo>
                <a:lnTo>
                  <a:pt x="126371" y="0"/>
                </a:lnTo>
                <a:lnTo>
                  <a:pt x="101229" y="1015"/>
                </a:lnTo>
                <a:lnTo>
                  <a:pt x="75943" y="6169"/>
                </a:lnTo>
                <a:lnTo>
                  <a:pt x="50635" y="1198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" name="SMARTInkShape-Group12"/>
          <p:cNvGrpSpPr/>
          <p:nvPr/>
        </p:nvGrpSpPr>
        <p:grpSpPr>
          <a:xfrm>
            <a:off x="425450" y="2914768"/>
            <a:ext cx="951911" cy="566258"/>
            <a:chOff x="425450" y="2914768"/>
            <a:chExt cx="951911" cy="566258"/>
          </a:xfrm>
        </p:grpSpPr>
        <p:sp>
          <p:nvSpPr>
            <p:cNvPr id="60" name="SMARTInkShape-49"/>
            <p:cNvSpPr/>
            <p:nvPr>
              <p:custDataLst>
                <p:tags r:id="rId169"/>
              </p:custDataLst>
            </p:nvPr>
          </p:nvSpPr>
          <p:spPr>
            <a:xfrm>
              <a:off x="425450" y="2914768"/>
              <a:ext cx="203201" cy="566258"/>
            </a:xfrm>
            <a:custGeom>
              <a:avLst/>
              <a:gdLst/>
              <a:ahLst/>
              <a:cxnLst/>
              <a:rect l="0" t="0" r="0" b="0"/>
              <a:pathLst>
                <a:path w="203201" h="566258">
                  <a:moveTo>
                    <a:pt x="203200" y="37982"/>
                  </a:moveTo>
                  <a:lnTo>
                    <a:pt x="203200" y="37982"/>
                  </a:lnTo>
                  <a:lnTo>
                    <a:pt x="202495" y="27843"/>
                  </a:lnTo>
                  <a:lnTo>
                    <a:pt x="198131" y="17026"/>
                  </a:lnTo>
                  <a:lnTo>
                    <a:pt x="188273" y="4422"/>
                  </a:lnTo>
                  <a:lnTo>
                    <a:pt x="184101" y="1900"/>
                  </a:lnTo>
                  <a:lnTo>
                    <a:pt x="175904" y="480"/>
                  </a:lnTo>
                  <a:lnTo>
                    <a:pt x="160492" y="0"/>
                  </a:lnTo>
                  <a:lnTo>
                    <a:pt x="152234" y="3697"/>
                  </a:lnTo>
                  <a:lnTo>
                    <a:pt x="148056" y="6659"/>
                  </a:lnTo>
                  <a:lnTo>
                    <a:pt x="141532" y="21238"/>
                  </a:lnTo>
                  <a:lnTo>
                    <a:pt x="135575" y="43240"/>
                  </a:lnTo>
                  <a:lnTo>
                    <a:pt x="128224" y="71834"/>
                  </a:lnTo>
                  <a:lnTo>
                    <a:pt x="125700" y="90183"/>
                  </a:lnTo>
                  <a:lnTo>
                    <a:pt x="124017" y="110883"/>
                  </a:lnTo>
                  <a:lnTo>
                    <a:pt x="122894" y="133149"/>
                  </a:lnTo>
                  <a:lnTo>
                    <a:pt x="121441" y="157166"/>
                  </a:lnTo>
                  <a:lnTo>
                    <a:pt x="119766" y="182349"/>
                  </a:lnTo>
                  <a:lnTo>
                    <a:pt x="117944" y="208310"/>
                  </a:lnTo>
                  <a:lnTo>
                    <a:pt x="117435" y="234789"/>
                  </a:lnTo>
                  <a:lnTo>
                    <a:pt x="117801" y="261615"/>
                  </a:lnTo>
                  <a:lnTo>
                    <a:pt x="118751" y="288671"/>
                  </a:lnTo>
                  <a:lnTo>
                    <a:pt x="120089" y="313058"/>
                  </a:lnTo>
                  <a:lnTo>
                    <a:pt x="121687" y="335666"/>
                  </a:lnTo>
                  <a:lnTo>
                    <a:pt x="123458" y="357088"/>
                  </a:lnTo>
                  <a:lnTo>
                    <a:pt x="124639" y="376308"/>
                  </a:lnTo>
                  <a:lnTo>
                    <a:pt x="125426" y="394061"/>
                  </a:lnTo>
                  <a:lnTo>
                    <a:pt x="125951" y="410834"/>
                  </a:lnTo>
                  <a:lnTo>
                    <a:pt x="125595" y="426956"/>
                  </a:lnTo>
                  <a:lnTo>
                    <a:pt x="123318" y="458039"/>
                  </a:lnTo>
                  <a:lnTo>
                    <a:pt x="118073" y="484554"/>
                  </a:lnTo>
                  <a:lnTo>
                    <a:pt x="111038" y="507391"/>
                  </a:lnTo>
                  <a:lnTo>
                    <a:pt x="97733" y="535410"/>
                  </a:lnTo>
                  <a:lnTo>
                    <a:pt x="77249" y="556020"/>
                  </a:lnTo>
                  <a:lnTo>
                    <a:pt x="63966" y="564084"/>
                  </a:lnTo>
                  <a:lnTo>
                    <a:pt x="51007" y="566257"/>
                  </a:lnTo>
                  <a:lnTo>
                    <a:pt x="44588" y="565849"/>
                  </a:lnTo>
                  <a:lnTo>
                    <a:pt x="31811" y="557869"/>
                  </a:lnTo>
                  <a:lnTo>
                    <a:pt x="0" y="5269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0"/>
            <p:cNvSpPr/>
            <p:nvPr>
              <p:custDataLst>
                <p:tags r:id="rId170"/>
              </p:custDataLst>
            </p:nvPr>
          </p:nvSpPr>
          <p:spPr>
            <a:xfrm>
              <a:off x="475194" y="3155950"/>
              <a:ext cx="121609" cy="128192"/>
            </a:xfrm>
            <a:custGeom>
              <a:avLst/>
              <a:gdLst/>
              <a:ahLst/>
              <a:cxnLst/>
              <a:rect l="0" t="0" r="0" b="0"/>
              <a:pathLst>
                <a:path w="121609" h="128192">
                  <a:moveTo>
                    <a:pt x="45506" y="0"/>
                  </a:moveTo>
                  <a:lnTo>
                    <a:pt x="45506" y="0"/>
                  </a:lnTo>
                  <a:lnTo>
                    <a:pt x="18826" y="21654"/>
                  </a:lnTo>
                  <a:lnTo>
                    <a:pt x="8248" y="33613"/>
                  </a:lnTo>
                  <a:lnTo>
                    <a:pt x="1195" y="48335"/>
                  </a:lnTo>
                  <a:lnTo>
                    <a:pt x="0" y="75861"/>
                  </a:lnTo>
                  <a:lnTo>
                    <a:pt x="7485" y="99618"/>
                  </a:lnTo>
                  <a:lnTo>
                    <a:pt x="22011" y="116692"/>
                  </a:lnTo>
                  <a:lnTo>
                    <a:pt x="46462" y="127317"/>
                  </a:lnTo>
                  <a:lnTo>
                    <a:pt x="76050" y="128191"/>
                  </a:lnTo>
                  <a:lnTo>
                    <a:pt x="92948" y="121885"/>
                  </a:lnTo>
                  <a:lnTo>
                    <a:pt x="112480" y="106434"/>
                  </a:lnTo>
                  <a:lnTo>
                    <a:pt x="117672" y="100590"/>
                  </a:lnTo>
                  <a:lnTo>
                    <a:pt x="120428" y="93871"/>
                  </a:lnTo>
                  <a:lnTo>
                    <a:pt x="121608" y="78880"/>
                  </a:lnTo>
                  <a:lnTo>
                    <a:pt x="114935" y="51202"/>
                  </a:lnTo>
                  <a:lnTo>
                    <a:pt x="105997" y="36632"/>
                  </a:lnTo>
                  <a:lnTo>
                    <a:pt x="94263" y="26159"/>
                  </a:lnTo>
                  <a:lnTo>
                    <a:pt x="64556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1"/>
            <p:cNvSpPr/>
            <p:nvPr>
              <p:custDataLst>
                <p:tags r:id="rId171"/>
              </p:custDataLst>
            </p:nvPr>
          </p:nvSpPr>
          <p:spPr>
            <a:xfrm>
              <a:off x="722808" y="3111500"/>
              <a:ext cx="109043" cy="170331"/>
            </a:xfrm>
            <a:custGeom>
              <a:avLst/>
              <a:gdLst/>
              <a:ahLst/>
              <a:cxnLst/>
              <a:rect l="0" t="0" r="0" b="0"/>
              <a:pathLst>
                <a:path w="109043" h="170331">
                  <a:moveTo>
                    <a:pt x="58242" y="0"/>
                  </a:moveTo>
                  <a:lnTo>
                    <a:pt x="58242" y="0"/>
                  </a:lnTo>
                  <a:lnTo>
                    <a:pt x="58242" y="3371"/>
                  </a:lnTo>
                  <a:lnTo>
                    <a:pt x="46692" y="26745"/>
                  </a:lnTo>
                  <a:lnTo>
                    <a:pt x="27146" y="55980"/>
                  </a:lnTo>
                  <a:lnTo>
                    <a:pt x="14083" y="81560"/>
                  </a:lnTo>
                  <a:lnTo>
                    <a:pt x="4984" y="105628"/>
                  </a:lnTo>
                  <a:lnTo>
                    <a:pt x="0" y="127379"/>
                  </a:lnTo>
                  <a:lnTo>
                    <a:pt x="136" y="146454"/>
                  </a:lnTo>
                  <a:lnTo>
                    <a:pt x="2571" y="153374"/>
                  </a:lnTo>
                  <a:lnTo>
                    <a:pt x="10922" y="162946"/>
                  </a:lnTo>
                  <a:lnTo>
                    <a:pt x="23570" y="167670"/>
                  </a:lnTo>
                  <a:lnTo>
                    <a:pt x="48439" y="170330"/>
                  </a:lnTo>
                  <a:lnTo>
                    <a:pt x="74388" y="169236"/>
                  </a:lnTo>
                  <a:lnTo>
                    <a:pt x="105992" y="165342"/>
                  </a:lnTo>
                  <a:lnTo>
                    <a:pt x="10904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2"/>
            <p:cNvSpPr/>
            <p:nvPr>
              <p:custDataLst>
                <p:tags r:id="rId172"/>
              </p:custDataLst>
            </p:nvPr>
          </p:nvSpPr>
          <p:spPr>
            <a:xfrm>
              <a:off x="768350" y="31940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3613" y="2866"/>
                  </a:lnTo>
                  <a:lnTo>
                    <a:pt x="62405" y="5453"/>
                  </a:lnTo>
                  <a:lnTo>
                    <a:pt x="74302" y="524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3"/>
            <p:cNvSpPr/>
            <p:nvPr>
              <p:custDataLst>
                <p:tags r:id="rId173"/>
              </p:custDataLst>
            </p:nvPr>
          </p:nvSpPr>
          <p:spPr>
            <a:xfrm>
              <a:off x="774700" y="3115098"/>
              <a:ext cx="114301" cy="13526"/>
            </a:xfrm>
            <a:custGeom>
              <a:avLst/>
              <a:gdLst/>
              <a:ahLst/>
              <a:cxnLst/>
              <a:rect l="0" t="0" r="0" b="0"/>
              <a:pathLst>
                <a:path w="114301" h="13526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3763" y="2195"/>
                  </a:lnTo>
                  <a:lnTo>
                    <a:pt x="6742" y="264"/>
                  </a:lnTo>
                  <a:lnTo>
                    <a:pt x="15696" y="0"/>
                  </a:lnTo>
                  <a:lnTo>
                    <a:pt x="45434" y="8950"/>
                  </a:lnTo>
                  <a:lnTo>
                    <a:pt x="75002" y="13525"/>
                  </a:lnTo>
                  <a:lnTo>
                    <a:pt x="104342" y="10707"/>
                  </a:lnTo>
                  <a:lnTo>
                    <a:pt x="114300" y="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4"/>
            <p:cNvSpPr/>
            <p:nvPr>
              <p:custDataLst>
                <p:tags r:id="rId174"/>
              </p:custDataLst>
            </p:nvPr>
          </p:nvSpPr>
          <p:spPr>
            <a:xfrm>
              <a:off x="774700" y="3014192"/>
              <a:ext cx="112012" cy="40152"/>
            </a:xfrm>
            <a:custGeom>
              <a:avLst/>
              <a:gdLst/>
              <a:ahLst/>
              <a:cxnLst/>
              <a:rect l="0" t="0" r="0" b="0"/>
              <a:pathLst>
                <a:path w="112012" h="40152">
                  <a:moveTo>
                    <a:pt x="0" y="33808"/>
                  </a:moveTo>
                  <a:lnTo>
                    <a:pt x="0" y="33808"/>
                  </a:lnTo>
                  <a:lnTo>
                    <a:pt x="6481" y="34513"/>
                  </a:lnTo>
                  <a:lnTo>
                    <a:pt x="30443" y="38834"/>
                  </a:lnTo>
                  <a:lnTo>
                    <a:pt x="56763" y="39765"/>
                  </a:lnTo>
                  <a:lnTo>
                    <a:pt x="82435" y="40042"/>
                  </a:lnTo>
                  <a:lnTo>
                    <a:pt x="111924" y="40151"/>
                  </a:lnTo>
                  <a:lnTo>
                    <a:pt x="112011" y="38742"/>
                  </a:lnTo>
                  <a:lnTo>
                    <a:pt x="110225" y="33414"/>
                  </a:lnTo>
                  <a:lnTo>
                    <a:pt x="86071" y="3842"/>
                  </a:lnTo>
                  <a:lnTo>
                    <a:pt x="84898" y="1130"/>
                  </a:lnTo>
                  <a:lnTo>
                    <a:pt x="83410" y="28"/>
                  </a:lnTo>
                  <a:lnTo>
                    <a:pt x="81712" y="0"/>
                  </a:lnTo>
                  <a:lnTo>
                    <a:pt x="76200" y="2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5"/>
            <p:cNvSpPr/>
            <p:nvPr>
              <p:custDataLst>
                <p:tags r:id="rId175"/>
              </p:custDataLst>
            </p:nvPr>
          </p:nvSpPr>
          <p:spPr>
            <a:xfrm>
              <a:off x="1006580" y="3187700"/>
              <a:ext cx="9421" cy="6351"/>
            </a:xfrm>
            <a:custGeom>
              <a:avLst/>
              <a:gdLst/>
              <a:ahLst/>
              <a:cxnLst/>
              <a:rect l="0" t="0" r="0" b="0"/>
              <a:pathLst>
                <a:path w="9421" h="6351">
                  <a:moveTo>
                    <a:pt x="9420" y="0"/>
                  </a:moveTo>
                  <a:lnTo>
                    <a:pt x="9420" y="0"/>
                  </a:lnTo>
                  <a:lnTo>
                    <a:pt x="0" y="0"/>
                  </a:lnTo>
                  <a:lnTo>
                    <a:pt x="1235" y="0"/>
                  </a:lnTo>
                  <a:lnTo>
                    <a:pt x="942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6"/>
            <p:cNvSpPr/>
            <p:nvPr>
              <p:custDataLst>
                <p:tags r:id="rId176"/>
              </p:custDataLst>
            </p:nvPr>
          </p:nvSpPr>
          <p:spPr>
            <a:xfrm>
              <a:off x="1107776" y="3095874"/>
              <a:ext cx="117775" cy="174377"/>
            </a:xfrm>
            <a:custGeom>
              <a:avLst/>
              <a:gdLst/>
              <a:ahLst/>
              <a:cxnLst/>
              <a:rect l="0" t="0" r="0" b="0"/>
              <a:pathLst>
                <a:path w="117775" h="174377">
                  <a:moveTo>
                    <a:pt x="98724" y="72776"/>
                  </a:moveTo>
                  <a:lnTo>
                    <a:pt x="98724" y="72776"/>
                  </a:lnTo>
                  <a:lnTo>
                    <a:pt x="77676" y="63937"/>
                  </a:lnTo>
                  <a:lnTo>
                    <a:pt x="66086" y="63673"/>
                  </a:lnTo>
                  <a:lnTo>
                    <a:pt x="41399" y="69253"/>
                  </a:lnTo>
                  <a:lnTo>
                    <a:pt x="28796" y="78736"/>
                  </a:lnTo>
                  <a:lnTo>
                    <a:pt x="6830" y="107820"/>
                  </a:lnTo>
                  <a:lnTo>
                    <a:pt x="0" y="135762"/>
                  </a:lnTo>
                  <a:lnTo>
                    <a:pt x="2165" y="150394"/>
                  </a:lnTo>
                  <a:lnTo>
                    <a:pt x="4718" y="156271"/>
                  </a:lnTo>
                  <a:lnTo>
                    <a:pt x="9242" y="160189"/>
                  </a:lnTo>
                  <a:lnTo>
                    <a:pt x="21795" y="164543"/>
                  </a:lnTo>
                  <a:lnTo>
                    <a:pt x="34900" y="162715"/>
                  </a:lnTo>
                  <a:lnTo>
                    <a:pt x="41358" y="160252"/>
                  </a:lnTo>
                  <a:lnTo>
                    <a:pt x="60560" y="143302"/>
                  </a:lnTo>
                  <a:lnTo>
                    <a:pt x="76284" y="113663"/>
                  </a:lnTo>
                  <a:lnTo>
                    <a:pt x="85458" y="88361"/>
                  </a:lnTo>
                  <a:lnTo>
                    <a:pt x="94239" y="60653"/>
                  </a:lnTo>
                  <a:lnTo>
                    <a:pt x="102846" y="31875"/>
                  </a:lnTo>
                  <a:lnTo>
                    <a:pt x="110294" y="1712"/>
                  </a:lnTo>
                  <a:lnTo>
                    <a:pt x="110671" y="0"/>
                  </a:lnTo>
                  <a:lnTo>
                    <a:pt x="106206" y="14577"/>
                  </a:lnTo>
                  <a:lnTo>
                    <a:pt x="99843" y="44478"/>
                  </a:lnTo>
                  <a:lnTo>
                    <a:pt x="93107" y="67960"/>
                  </a:lnTo>
                  <a:lnTo>
                    <a:pt x="89172" y="92508"/>
                  </a:lnTo>
                  <a:lnTo>
                    <a:pt x="88834" y="116824"/>
                  </a:lnTo>
                  <a:lnTo>
                    <a:pt x="93388" y="139390"/>
                  </a:lnTo>
                  <a:lnTo>
                    <a:pt x="101997" y="155534"/>
                  </a:lnTo>
                  <a:lnTo>
                    <a:pt x="117774" y="174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7"/>
            <p:cNvSpPr/>
            <p:nvPr>
              <p:custDataLst>
                <p:tags r:id="rId177"/>
              </p:custDataLst>
            </p:nvPr>
          </p:nvSpPr>
          <p:spPr>
            <a:xfrm>
              <a:off x="1263650" y="3078044"/>
              <a:ext cx="95251" cy="183759"/>
            </a:xfrm>
            <a:custGeom>
              <a:avLst/>
              <a:gdLst/>
              <a:ahLst/>
              <a:cxnLst/>
              <a:rect l="0" t="0" r="0" b="0"/>
              <a:pathLst>
                <a:path w="95251" h="183759">
                  <a:moveTo>
                    <a:pt x="0" y="116006"/>
                  </a:moveTo>
                  <a:lnTo>
                    <a:pt x="0" y="116006"/>
                  </a:lnTo>
                  <a:lnTo>
                    <a:pt x="8838" y="116006"/>
                  </a:lnTo>
                  <a:lnTo>
                    <a:pt x="18298" y="112635"/>
                  </a:lnTo>
                  <a:lnTo>
                    <a:pt x="43570" y="94330"/>
                  </a:lnTo>
                  <a:lnTo>
                    <a:pt x="67795" y="64269"/>
                  </a:lnTo>
                  <a:lnTo>
                    <a:pt x="81941" y="39528"/>
                  </a:lnTo>
                  <a:lnTo>
                    <a:pt x="91307" y="18087"/>
                  </a:lnTo>
                  <a:lnTo>
                    <a:pt x="92792" y="8281"/>
                  </a:lnTo>
                  <a:lnTo>
                    <a:pt x="91100" y="1571"/>
                  </a:lnTo>
                  <a:lnTo>
                    <a:pt x="88956" y="205"/>
                  </a:lnTo>
                  <a:lnTo>
                    <a:pt x="86115" y="0"/>
                  </a:lnTo>
                  <a:lnTo>
                    <a:pt x="82810" y="568"/>
                  </a:lnTo>
                  <a:lnTo>
                    <a:pt x="68046" y="14853"/>
                  </a:lnTo>
                  <a:lnTo>
                    <a:pt x="46895" y="40330"/>
                  </a:lnTo>
                  <a:lnTo>
                    <a:pt x="30955" y="63793"/>
                  </a:lnTo>
                  <a:lnTo>
                    <a:pt x="16580" y="89978"/>
                  </a:lnTo>
                  <a:lnTo>
                    <a:pt x="7839" y="115727"/>
                  </a:lnTo>
                  <a:lnTo>
                    <a:pt x="5694" y="143910"/>
                  </a:lnTo>
                  <a:lnTo>
                    <a:pt x="12898" y="165667"/>
                  </a:lnTo>
                  <a:lnTo>
                    <a:pt x="21960" y="175236"/>
                  </a:lnTo>
                  <a:lnTo>
                    <a:pt x="27340" y="178776"/>
                  </a:lnTo>
                  <a:lnTo>
                    <a:pt x="48396" y="183758"/>
                  </a:lnTo>
                  <a:lnTo>
                    <a:pt x="65767" y="181863"/>
                  </a:lnTo>
                  <a:lnTo>
                    <a:pt x="77207" y="173028"/>
                  </a:lnTo>
                  <a:lnTo>
                    <a:pt x="95250" y="15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8"/>
            <p:cNvSpPr/>
            <p:nvPr>
              <p:custDataLst>
                <p:tags r:id="rId178"/>
              </p:custDataLst>
            </p:nvPr>
          </p:nvSpPr>
          <p:spPr>
            <a:xfrm>
              <a:off x="1289050" y="3003550"/>
              <a:ext cx="88311" cy="31751"/>
            </a:xfrm>
            <a:custGeom>
              <a:avLst/>
              <a:gdLst/>
              <a:ahLst/>
              <a:cxnLst/>
              <a:rect l="0" t="0" r="0" b="0"/>
              <a:pathLst>
                <a:path w="8831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15580" y="26283"/>
                  </a:lnTo>
                  <a:lnTo>
                    <a:pt x="44829" y="25516"/>
                  </a:lnTo>
                  <a:lnTo>
                    <a:pt x="74839" y="25415"/>
                  </a:lnTo>
                  <a:lnTo>
                    <a:pt x="86909" y="25402"/>
                  </a:lnTo>
                  <a:lnTo>
                    <a:pt x="87573" y="24696"/>
                  </a:lnTo>
                  <a:lnTo>
                    <a:pt x="88310" y="22030"/>
                  </a:lnTo>
                  <a:lnTo>
                    <a:pt x="85354" y="13191"/>
                  </a:lnTo>
                  <a:lnTo>
                    <a:pt x="83008" y="1091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13"/>
          <p:cNvGrpSpPr/>
          <p:nvPr/>
        </p:nvGrpSpPr>
        <p:grpSpPr>
          <a:xfrm>
            <a:off x="1619250" y="3137292"/>
            <a:ext cx="63501" cy="44059"/>
            <a:chOff x="1619250" y="3137292"/>
            <a:chExt cx="63501" cy="44059"/>
          </a:xfrm>
        </p:grpSpPr>
        <p:sp>
          <p:nvSpPr>
            <p:cNvPr id="71" name="SMARTInkShape-59"/>
            <p:cNvSpPr/>
            <p:nvPr>
              <p:custDataLst>
                <p:tags r:id="rId167"/>
              </p:custDataLst>
            </p:nvPr>
          </p:nvSpPr>
          <p:spPr>
            <a:xfrm>
              <a:off x="1619250" y="3137292"/>
              <a:ext cx="50801" cy="12309"/>
            </a:xfrm>
            <a:custGeom>
              <a:avLst/>
              <a:gdLst/>
              <a:ahLst/>
              <a:cxnLst/>
              <a:rect l="0" t="0" r="0" b="0"/>
              <a:pathLst>
                <a:path w="50801" h="1230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6" y="1594"/>
                  </a:lnTo>
                  <a:lnTo>
                    <a:pt x="1881" y="932"/>
                  </a:lnTo>
                  <a:lnTo>
                    <a:pt x="8789" y="0"/>
                  </a:lnTo>
                  <a:lnTo>
                    <a:pt x="16606" y="488"/>
                  </a:lnTo>
                  <a:lnTo>
                    <a:pt x="50800" y="1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60"/>
            <p:cNvSpPr/>
            <p:nvPr>
              <p:custDataLst>
                <p:tags r:id="rId168"/>
              </p:custDataLst>
            </p:nvPr>
          </p:nvSpPr>
          <p:spPr>
            <a:xfrm>
              <a:off x="1619250" y="31686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46395" y="7839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4" name="SMARTInkShape-61"/>
          <p:cNvSpPr/>
          <p:nvPr>
            <p:custDataLst>
              <p:tags r:id="rId3"/>
            </p:custDataLst>
          </p:nvPr>
        </p:nvSpPr>
        <p:spPr>
          <a:xfrm>
            <a:off x="1993900" y="3126891"/>
            <a:ext cx="107951" cy="3660"/>
          </a:xfrm>
          <a:custGeom>
            <a:avLst/>
            <a:gdLst/>
            <a:ahLst/>
            <a:cxnLst/>
            <a:rect l="0" t="0" r="0" b="0"/>
            <a:pathLst>
              <a:path w="107951" h="3660">
                <a:moveTo>
                  <a:pt x="0" y="3659"/>
                </a:moveTo>
                <a:lnTo>
                  <a:pt x="0" y="3659"/>
                </a:lnTo>
                <a:lnTo>
                  <a:pt x="28562" y="1778"/>
                </a:lnTo>
                <a:lnTo>
                  <a:pt x="43739" y="0"/>
                </a:lnTo>
                <a:lnTo>
                  <a:pt x="74596" y="2727"/>
                </a:lnTo>
                <a:lnTo>
                  <a:pt x="107950" y="36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" name="SMARTInkShape-Group15"/>
          <p:cNvGrpSpPr/>
          <p:nvPr/>
        </p:nvGrpSpPr>
        <p:grpSpPr>
          <a:xfrm>
            <a:off x="2182630" y="2755900"/>
            <a:ext cx="768476" cy="704851"/>
            <a:chOff x="2182630" y="2755900"/>
            <a:chExt cx="768476" cy="704851"/>
          </a:xfrm>
        </p:grpSpPr>
        <p:sp>
          <p:nvSpPr>
            <p:cNvPr id="75" name="SMARTInkShape-62"/>
            <p:cNvSpPr/>
            <p:nvPr>
              <p:custDataLst>
                <p:tags r:id="rId156"/>
              </p:custDataLst>
            </p:nvPr>
          </p:nvSpPr>
          <p:spPr>
            <a:xfrm>
              <a:off x="2385348" y="2842404"/>
              <a:ext cx="141953" cy="167497"/>
            </a:xfrm>
            <a:custGeom>
              <a:avLst/>
              <a:gdLst/>
              <a:ahLst/>
              <a:cxnLst/>
              <a:rect l="0" t="0" r="0" b="0"/>
              <a:pathLst>
                <a:path w="141953" h="167497">
                  <a:moveTo>
                    <a:pt x="122902" y="116696"/>
                  </a:moveTo>
                  <a:lnTo>
                    <a:pt x="122902" y="116696"/>
                  </a:lnTo>
                  <a:lnTo>
                    <a:pt x="106296" y="89964"/>
                  </a:lnTo>
                  <a:lnTo>
                    <a:pt x="89995" y="73263"/>
                  </a:lnTo>
                  <a:lnTo>
                    <a:pt x="77938" y="66112"/>
                  </a:lnTo>
                  <a:lnTo>
                    <a:pt x="63642" y="64346"/>
                  </a:lnTo>
                  <a:lnTo>
                    <a:pt x="47881" y="66618"/>
                  </a:lnTo>
                  <a:lnTo>
                    <a:pt x="31469" y="72332"/>
                  </a:lnTo>
                  <a:lnTo>
                    <a:pt x="9733" y="90224"/>
                  </a:lnTo>
                  <a:lnTo>
                    <a:pt x="2049" y="105401"/>
                  </a:lnTo>
                  <a:lnTo>
                    <a:pt x="0" y="113399"/>
                  </a:lnTo>
                  <a:lnTo>
                    <a:pt x="45" y="120142"/>
                  </a:lnTo>
                  <a:lnTo>
                    <a:pt x="3858" y="131398"/>
                  </a:lnTo>
                  <a:lnTo>
                    <a:pt x="14019" y="139223"/>
                  </a:lnTo>
                  <a:lnTo>
                    <a:pt x="20680" y="142297"/>
                  </a:lnTo>
                  <a:lnTo>
                    <a:pt x="33726" y="143832"/>
                  </a:lnTo>
                  <a:lnTo>
                    <a:pt x="40168" y="143253"/>
                  </a:lnTo>
                  <a:lnTo>
                    <a:pt x="62718" y="132326"/>
                  </a:lnTo>
                  <a:lnTo>
                    <a:pt x="83903" y="112312"/>
                  </a:lnTo>
                  <a:lnTo>
                    <a:pt x="97103" y="90994"/>
                  </a:lnTo>
                  <a:lnTo>
                    <a:pt x="109319" y="65762"/>
                  </a:lnTo>
                  <a:lnTo>
                    <a:pt x="119452" y="40436"/>
                  </a:lnTo>
                  <a:lnTo>
                    <a:pt x="126348" y="12491"/>
                  </a:lnTo>
                  <a:lnTo>
                    <a:pt x="128392" y="919"/>
                  </a:lnTo>
                  <a:lnTo>
                    <a:pt x="127973" y="0"/>
                  </a:lnTo>
                  <a:lnTo>
                    <a:pt x="126988" y="93"/>
                  </a:lnTo>
                  <a:lnTo>
                    <a:pt x="125626" y="860"/>
                  </a:lnTo>
                  <a:lnTo>
                    <a:pt x="113301" y="18712"/>
                  </a:lnTo>
                  <a:lnTo>
                    <a:pt x="102810" y="44938"/>
                  </a:lnTo>
                  <a:lnTo>
                    <a:pt x="99781" y="75052"/>
                  </a:lnTo>
                  <a:lnTo>
                    <a:pt x="104449" y="105611"/>
                  </a:lnTo>
                  <a:lnTo>
                    <a:pt x="118610" y="132854"/>
                  </a:lnTo>
                  <a:lnTo>
                    <a:pt x="141952" y="1674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3"/>
            <p:cNvSpPr/>
            <p:nvPr>
              <p:custDataLst>
                <p:tags r:id="rId157"/>
              </p:custDataLst>
            </p:nvPr>
          </p:nvSpPr>
          <p:spPr>
            <a:xfrm>
              <a:off x="2606396" y="2885591"/>
              <a:ext cx="84329" cy="94283"/>
            </a:xfrm>
            <a:custGeom>
              <a:avLst/>
              <a:gdLst/>
              <a:ahLst/>
              <a:cxnLst/>
              <a:rect l="0" t="0" r="0" b="0"/>
              <a:pathLst>
                <a:path w="84329" h="94283">
                  <a:moveTo>
                    <a:pt x="73304" y="3659"/>
                  </a:moveTo>
                  <a:lnTo>
                    <a:pt x="73304" y="3659"/>
                  </a:lnTo>
                  <a:lnTo>
                    <a:pt x="66562" y="288"/>
                  </a:lnTo>
                  <a:lnTo>
                    <a:pt x="63870" y="0"/>
                  </a:lnTo>
                  <a:lnTo>
                    <a:pt x="42176" y="6409"/>
                  </a:lnTo>
                  <a:lnTo>
                    <a:pt x="22688" y="19055"/>
                  </a:lnTo>
                  <a:lnTo>
                    <a:pt x="6880" y="39579"/>
                  </a:lnTo>
                  <a:lnTo>
                    <a:pt x="0" y="63534"/>
                  </a:lnTo>
                  <a:lnTo>
                    <a:pt x="2154" y="76366"/>
                  </a:lnTo>
                  <a:lnTo>
                    <a:pt x="4704" y="81764"/>
                  </a:lnTo>
                  <a:lnTo>
                    <a:pt x="13182" y="89643"/>
                  </a:lnTo>
                  <a:lnTo>
                    <a:pt x="18406" y="92731"/>
                  </a:lnTo>
                  <a:lnTo>
                    <a:pt x="31737" y="94282"/>
                  </a:lnTo>
                  <a:lnTo>
                    <a:pt x="39243" y="93707"/>
                  </a:lnTo>
                  <a:lnTo>
                    <a:pt x="51345" y="87425"/>
                  </a:lnTo>
                  <a:lnTo>
                    <a:pt x="70613" y="66145"/>
                  </a:lnTo>
                  <a:lnTo>
                    <a:pt x="80346" y="44438"/>
                  </a:lnTo>
                  <a:lnTo>
                    <a:pt x="84328" y="20132"/>
                  </a:lnTo>
                  <a:lnTo>
                    <a:pt x="83378" y="10980"/>
                  </a:lnTo>
                  <a:lnTo>
                    <a:pt x="82136" y="8540"/>
                  </a:lnTo>
                  <a:lnTo>
                    <a:pt x="79898" y="6913"/>
                  </a:lnTo>
                  <a:lnTo>
                    <a:pt x="66954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4"/>
            <p:cNvSpPr/>
            <p:nvPr>
              <p:custDataLst>
                <p:tags r:id="rId158"/>
              </p:custDataLst>
            </p:nvPr>
          </p:nvSpPr>
          <p:spPr>
            <a:xfrm>
              <a:off x="2616200" y="2774950"/>
              <a:ext cx="76201" cy="279401"/>
            </a:xfrm>
            <a:custGeom>
              <a:avLst/>
              <a:gdLst/>
              <a:ahLst/>
              <a:cxnLst/>
              <a:rect l="0" t="0" r="0" b="0"/>
              <a:pathLst>
                <a:path w="76201" h="279401">
                  <a:moveTo>
                    <a:pt x="76200" y="0"/>
                  </a:moveTo>
                  <a:lnTo>
                    <a:pt x="76200" y="0"/>
                  </a:lnTo>
                  <a:lnTo>
                    <a:pt x="67411" y="26367"/>
                  </a:lnTo>
                  <a:lnTo>
                    <a:pt x="61005" y="49113"/>
                  </a:lnTo>
                  <a:lnTo>
                    <a:pt x="55806" y="78037"/>
                  </a:lnTo>
                  <a:lnTo>
                    <a:pt x="51315" y="94358"/>
                  </a:lnTo>
                  <a:lnTo>
                    <a:pt x="45499" y="111589"/>
                  </a:lnTo>
                  <a:lnTo>
                    <a:pt x="38799" y="129426"/>
                  </a:lnTo>
                  <a:lnTo>
                    <a:pt x="33627" y="146962"/>
                  </a:lnTo>
                  <a:lnTo>
                    <a:pt x="29474" y="164297"/>
                  </a:lnTo>
                  <a:lnTo>
                    <a:pt x="25999" y="181498"/>
                  </a:lnTo>
                  <a:lnTo>
                    <a:pt x="18376" y="210017"/>
                  </a:lnTo>
                  <a:lnTo>
                    <a:pt x="10989" y="233041"/>
                  </a:lnTo>
                  <a:lnTo>
                    <a:pt x="2380" y="263187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5"/>
            <p:cNvSpPr/>
            <p:nvPr>
              <p:custDataLst>
                <p:tags r:id="rId159"/>
              </p:custDataLst>
            </p:nvPr>
          </p:nvSpPr>
          <p:spPr>
            <a:xfrm>
              <a:off x="2711450" y="2946400"/>
              <a:ext cx="25401" cy="98558"/>
            </a:xfrm>
            <a:custGeom>
              <a:avLst/>
              <a:gdLst/>
              <a:ahLst/>
              <a:cxnLst/>
              <a:rect l="0" t="0" r="0" b="0"/>
              <a:pathLst>
                <a:path w="25401" h="98558">
                  <a:moveTo>
                    <a:pt x="25400" y="0"/>
                  </a:moveTo>
                  <a:lnTo>
                    <a:pt x="25400" y="0"/>
                  </a:lnTo>
                  <a:lnTo>
                    <a:pt x="25400" y="6742"/>
                  </a:lnTo>
                  <a:lnTo>
                    <a:pt x="15966" y="32507"/>
                  </a:lnTo>
                  <a:lnTo>
                    <a:pt x="8808" y="59334"/>
                  </a:lnTo>
                  <a:lnTo>
                    <a:pt x="3629" y="80610"/>
                  </a:lnTo>
                  <a:lnTo>
                    <a:pt x="5852" y="98557"/>
                  </a:lnTo>
                  <a:lnTo>
                    <a:pt x="5313" y="98160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6"/>
            <p:cNvSpPr/>
            <p:nvPr>
              <p:custDataLst>
                <p:tags r:id="rId160"/>
              </p:custDataLst>
            </p:nvPr>
          </p:nvSpPr>
          <p:spPr>
            <a:xfrm>
              <a:off x="2692400" y="2923550"/>
              <a:ext cx="74445" cy="139150"/>
            </a:xfrm>
            <a:custGeom>
              <a:avLst/>
              <a:gdLst/>
              <a:ahLst/>
              <a:cxnLst/>
              <a:rect l="0" t="0" r="0" b="0"/>
              <a:pathLst>
                <a:path w="74445" h="139150">
                  <a:moveTo>
                    <a:pt x="31750" y="29200"/>
                  </a:moveTo>
                  <a:lnTo>
                    <a:pt x="31750" y="29200"/>
                  </a:lnTo>
                  <a:lnTo>
                    <a:pt x="58265" y="6056"/>
                  </a:lnTo>
                  <a:lnTo>
                    <a:pt x="69788" y="0"/>
                  </a:lnTo>
                  <a:lnTo>
                    <a:pt x="71926" y="561"/>
                  </a:lnTo>
                  <a:lnTo>
                    <a:pt x="73351" y="2346"/>
                  </a:lnTo>
                  <a:lnTo>
                    <a:pt x="74300" y="4947"/>
                  </a:lnTo>
                  <a:lnTo>
                    <a:pt x="72266" y="18721"/>
                  </a:lnTo>
                  <a:lnTo>
                    <a:pt x="63824" y="36208"/>
                  </a:lnTo>
                  <a:lnTo>
                    <a:pt x="41334" y="61498"/>
                  </a:lnTo>
                  <a:lnTo>
                    <a:pt x="40962" y="63432"/>
                  </a:lnTo>
                  <a:lnTo>
                    <a:pt x="41419" y="64722"/>
                  </a:lnTo>
                  <a:lnTo>
                    <a:pt x="50593" y="70162"/>
                  </a:lnTo>
                  <a:lnTo>
                    <a:pt x="65288" y="78736"/>
                  </a:lnTo>
                  <a:lnTo>
                    <a:pt x="70880" y="85553"/>
                  </a:lnTo>
                  <a:lnTo>
                    <a:pt x="73836" y="95168"/>
                  </a:lnTo>
                  <a:lnTo>
                    <a:pt x="74444" y="105791"/>
                  </a:lnTo>
                  <a:lnTo>
                    <a:pt x="72362" y="115216"/>
                  </a:lnTo>
                  <a:lnTo>
                    <a:pt x="65322" y="124109"/>
                  </a:lnTo>
                  <a:lnTo>
                    <a:pt x="55138" y="132060"/>
                  </a:lnTo>
                  <a:lnTo>
                    <a:pt x="43556" y="137945"/>
                  </a:lnTo>
                  <a:lnTo>
                    <a:pt x="31352" y="139149"/>
                  </a:lnTo>
                  <a:lnTo>
                    <a:pt x="14463" y="135861"/>
                  </a:lnTo>
                  <a:lnTo>
                    <a:pt x="0" y="13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7"/>
            <p:cNvSpPr/>
            <p:nvPr>
              <p:custDataLst>
                <p:tags r:id="rId161"/>
              </p:custDataLst>
            </p:nvPr>
          </p:nvSpPr>
          <p:spPr>
            <a:xfrm>
              <a:off x="2343150" y="3105434"/>
              <a:ext cx="431801" cy="12417"/>
            </a:xfrm>
            <a:custGeom>
              <a:avLst/>
              <a:gdLst/>
              <a:ahLst/>
              <a:cxnLst/>
              <a:rect l="0" t="0" r="0" b="0"/>
              <a:pathLst>
                <a:path w="431801" h="12417">
                  <a:moveTo>
                    <a:pt x="0" y="12416"/>
                  </a:moveTo>
                  <a:lnTo>
                    <a:pt x="0" y="12416"/>
                  </a:lnTo>
                  <a:lnTo>
                    <a:pt x="22395" y="8052"/>
                  </a:lnTo>
                  <a:lnTo>
                    <a:pt x="45466" y="6949"/>
                  </a:lnTo>
                  <a:lnTo>
                    <a:pt x="75946" y="4577"/>
                  </a:lnTo>
                  <a:lnTo>
                    <a:pt x="92964" y="2956"/>
                  </a:lnTo>
                  <a:lnTo>
                    <a:pt x="112776" y="1876"/>
                  </a:lnTo>
                  <a:lnTo>
                    <a:pt x="134451" y="1156"/>
                  </a:lnTo>
                  <a:lnTo>
                    <a:pt x="157367" y="676"/>
                  </a:lnTo>
                  <a:lnTo>
                    <a:pt x="181112" y="356"/>
                  </a:lnTo>
                  <a:lnTo>
                    <a:pt x="205408" y="143"/>
                  </a:lnTo>
                  <a:lnTo>
                    <a:pt x="230072" y="0"/>
                  </a:lnTo>
                  <a:lnTo>
                    <a:pt x="254981" y="611"/>
                  </a:lnTo>
                  <a:lnTo>
                    <a:pt x="280054" y="1724"/>
                  </a:lnTo>
                  <a:lnTo>
                    <a:pt x="305236" y="3171"/>
                  </a:lnTo>
                  <a:lnTo>
                    <a:pt x="328374" y="4842"/>
                  </a:lnTo>
                  <a:lnTo>
                    <a:pt x="350150" y="6661"/>
                  </a:lnTo>
                  <a:lnTo>
                    <a:pt x="371016" y="8579"/>
                  </a:lnTo>
                  <a:lnTo>
                    <a:pt x="399846" y="10711"/>
                  </a:lnTo>
                  <a:lnTo>
                    <a:pt x="431800" y="12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8"/>
            <p:cNvSpPr/>
            <p:nvPr>
              <p:custDataLst>
                <p:tags r:id="rId162"/>
              </p:custDataLst>
            </p:nvPr>
          </p:nvSpPr>
          <p:spPr>
            <a:xfrm>
              <a:off x="2413050" y="3217955"/>
              <a:ext cx="165051" cy="166243"/>
            </a:xfrm>
            <a:custGeom>
              <a:avLst/>
              <a:gdLst/>
              <a:ahLst/>
              <a:cxnLst/>
              <a:rect l="0" t="0" r="0" b="0"/>
              <a:pathLst>
                <a:path w="165051" h="166243">
                  <a:moveTo>
                    <a:pt x="107900" y="122145"/>
                  </a:moveTo>
                  <a:lnTo>
                    <a:pt x="107900" y="122145"/>
                  </a:lnTo>
                  <a:lnTo>
                    <a:pt x="104529" y="92259"/>
                  </a:lnTo>
                  <a:lnTo>
                    <a:pt x="99062" y="78639"/>
                  </a:lnTo>
                  <a:lnTo>
                    <a:pt x="91272" y="72705"/>
                  </a:lnTo>
                  <a:lnTo>
                    <a:pt x="86232" y="70135"/>
                  </a:lnTo>
                  <a:lnTo>
                    <a:pt x="74986" y="69161"/>
                  </a:lnTo>
                  <a:lnTo>
                    <a:pt x="61522" y="72491"/>
                  </a:lnTo>
                  <a:lnTo>
                    <a:pt x="35519" y="86972"/>
                  </a:lnTo>
                  <a:lnTo>
                    <a:pt x="14487" y="108823"/>
                  </a:lnTo>
                  <a:lnTo>
                    <a:pt x="3824" y="124926"/>
                  </a:lnTo>
                  <a:lnTo>
                    <a:pt x="26" y="141490"/>
                  </a:lnTo>
                  <a:lnTo>
                    <a:pt x="0" y="149858"/>
                  </a:lnTo>
                  <a:lnTo>
                    <a:pt x="2100" y="156143"/>
                  </a:lnTo>
                  <a:lnTo>
                    <a:pt x="10078" y="165007"/>
                  </a:lnTo>
                  <a:lnTo>
                    <a:pt x="16580" y="166242"/>
                  </a:lnTo>
                  <a:lnTo>
                    <a:pt x="33212" y="163851"/>
                  </a:lnTo>
                  <a:lnTo>
                    <a:pt x="59037" y="147829"/>
                  </a:lnTo>
                  <a:lnTo>
                    <a:pt x="84563" y="121837"/>
                  </a:lnTo>
                  <a:lnTo>
                    <a:pt x="97764" y="98255"/>
                  </a:lnTo>
                  <a:lnTo>
                    <a:pt x="109039" y="71310"/>
                  </a:lnTo>
                  <a:lnTo>
                    <a:pt x="121106" y="42872"/>
                  </a:lnTo>
                  <a:lnTo>
                    <a:pt x="133058" y="12579"/>
                  </a:lnTo>
                  <a:lnTo>
                    <a:pt x="137697" y="311"/>
                  </a:lnTo>
                  <a:lnTo>
                    <a:pt x="138348" y="0"/>
                  </a:lnTo>
                  <a:lnTo>
                    <a:pt x="139071" y="3418"/>
                  </a:lnTo>
                  <a:lnTo>
                    <a:pt x="129397" y="28660"/>
                  </a:lnTo>
                  <a:lnTo>
                    <a:pt x="121923" y="49551"/>
                  </a:lnTo>
                  <a:lnTo>
                    <a:pt x="115779" y="72948"/>
                  </a:lnTo>
                  <a:lnTo>
                    <a:pt x="111402" y="96752"/>
                  </a:lnTo>
                  <a:lnTo>
                    <a:pt x="109456" y="119091"/>
                  </a:lnTo>
                  <a:lnTo>
                    <a:pt x="108361" y="144759"/>
                  </a:lnTo>
                  <a:lnTo>
                    <a:pt x="109619" y="150626"/>
                  </a:lnTo>
                  <a:lnTo>
                    <a:pt x="114779" y="159028"/>
                  </a:lnTo>
                  <a:lnTo>
                    <a:pt x="118836" y="160844"/>
                  </a:lnTo>
                  <a:lnTo>
                    <a:pt x="128988" y="160982"/>
                  </a:lnTo>
                  <a:lnTo>
                    <a:pt x="142438" y="153047"/>
                  </a:lnTo>
                  <a:lnTo>
                    <a:pt x="165050" y="134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9"/>
            <p:cNvSpPr/>
            <p:nvPr>
              <p:custDataLst>
                <p:tags r:id="rId163"/>
              </p:custDataLst>
            </p:nvPr>
          </p:nvSpPr>
          <p:spPr>
            <a:xfrm>
              <a:off x="2616755" y="3190392"/>
              <a:ext cx="68413" cy="198416"/>
            </a:xfrm>
            <a:custGeom>
              <a:avLst/>
              <a:gdLst/>
              <a:ahLst/>
              <a:cxnLst/>
              <a:rect l="0" t="0" r="0" b="0"/>
              <a:pathLst>
                <a:path w="68413" h="198416">
                  <a:moveTo>
                    <a:pt x="62945" y="3658"/>
                  </a:moveTo>
                  <a:lnTo>
                    <a:pt x="62945" y="3658"/>
                  </a:lnTo>
                  <a:lnTo>
                    <a:pt x="66316" y="287"/>
                  </a:lnTo>
                  <a:lnTo>
                    <a:pt x="67309" y="0"/>
                  </a:lnTo>
                  <a:lnTo>
                    <a:pt x="67971" y="514"/>
                  </a:lnTo>
                  <a:lnTo>
                    <a:pt x="68412" y="1562"/>
                  </a:lnTo>
                  <a:lnTo>
                    <a:pt x="65140" y="6489"/>
                  </a:lnTo>
                  <a:lnTo>
                    <a:pt x="48170" y="34634"/>
                  </a:lnTo>
                  <a:lnTo>
                    <a:pt x="32860" y="58818"/>
                  </a:lnTo>
                  <a:lnTo>
                    <a:pt x="16413" y="86029"/>
                  </a:lnTo>
                  <a:lnTo>
                    <a:pt x="4399" y="114586"/>
                  </a:lnTo>
                  <a:lnTo>
                    <a:pt x="0" y="141859"/>
                  </a:lnTo>
                  <a:lnTo>
                    <a:pt x="1103" y="165270"/>
                  </a:lnTo>
                  <a:lnTo>
                    <a:pt x="6297" y="180378"/>
                  </a:lnTo>
                  <a:lnTo>
                    <a:pt x="17071" y="189915"/>
                  </a:lnTo>
                  <a:lnTo>
                    <a:pt x="30562" y="195800"/>
                  </a:lnTo>
                  <a:lnTo>
                    <a:pt x="43614" y="198415"/>
                  </a:lnTo>
                  <a:lnTo>
                    <a:pt x="48647" y="196996"/>
                  </a:lnTo>
                  <a:lnTo>
                    <a:pt x="52707" y="193933"/>
                  </a:lnTo>
                  <a:lnTo>
                    <a:pt x="62945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70"/>
            <p:cNvSpPr/>
            <p:nvPr>
              <p:custDataLst>
                <p:tags r:id="rId164"/>
              </p:custDataLst>
            </p:nvPr>
          </p:nvSpPr>
          <p:spPr>
            <a:xfrm>
              <a:off x="2603500" y="33083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5040" y="0"/>
                  </a:lnTo>
                  <a:lnTo>
                    <a:pt x="55799" y="9434"/>
                  </a:lnTo>
                  <a:lnTo>
                    <a:pt x="87169" y="16941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71"/>
            <p:cNvSpPr/>
            <p:nvPr>
              <p:custDataLst>
                <p:tags r:id="rId165"/>
              </p:custDataLst>
            </p:nvPr>
          </p:nvSpPr>
          <p:spPr>
            <a:xfrm>
              <a:off x="2182630" y="2755900"/>
              <a:ext cx="160521" cy="660401"/>
            </a:xfrm>
            <a:custGeom>
              <a:avLst/>
              <a:gdLst/>
              <a:ahLst/>
              <a:cxnLst/>
              <a:rect l="0" t="0" r="0" b="0"/>
              <a:pathLst>
                <a:path w="160521" h="660401">
                  <a:moveTo>
                    <a:pt x="160520" y="0"/>
                  </a:moveTo>
                  <a:lnTo>
                    <a:pt x="160520" y="0"/>
                  </a:lnTo>
                  <a:lnTo>
                    <a:pt x="150407" y="6742"/>
                  </a:lnTo>
                  <a:lnTo>
                    <a:pt x="130634" y="31161"/>
                  </a:lnTo>
                  <a:lnTo>
                    <a:pt x="113135" y="59005"/>
                  </a:lnTo>
                  <a:lnTo>
                    <a:pt x="103530" y="75320"/>
                  </a:lnTo>
                  <a:lnTo>
                    <a:pt x="93599" y="94663"/>
                  </a:lnTo>
                  <a:lnTo>
                    <a:pt x="83451" y="116025"/>
                  </a:lnTo>
                  <a:lnTo>
                    <a:pt x="73157" y="138733"/>
                  </a:lnTo>
                  <a:lnTo>
                    <a:pt x="62061" y="164456"/>
                  </a:lnTo>
                  <a:lnTo>
                    <a:pt x="50431" y="192187"/>
                  </a:lnTo>
                  <a:lnTo>
                    <a:pt x="38444" y="221258"/>
                  </a:lnTo>
                  <a:lnTo>
                    <a:pt x="28336" y="250516"/>
                  </a:lnTo>
                  <a:lnTo>
                    <a:pt x="19481" y="279900"/>
                  </a:lnTo>
                  <a:lnTo>
                    <a:pt x="11460" y="309366"/>
                  </a:lnTo>
                  <a:lnTo>
                    <a:pt x="6114" y="338889"/>
                  </a:lnTo>
                  <a:lnTo>
                    <a:pt x="2549" y="368448"/>
                  </a:lnTo>
                  <a:lnTo>
                    <a:pt x="173" y="398032"/>
                  </a:lnTo>
                  <a:lnTo>
                    <a:pt x="0" y="426221"/>
                  </a:lnTo>
                  <a:lnTo>
                    <a:pt x="1295" y="453481"/>
                  </a:lnTo>
                  <a:lnTo>
                    <a:pt x="3570" y="480121"/>
                  </a:lnTo>
                  <a:lnTo>
                    <a:pt x="7909" y="504230"/>
                  </a:lnTo>
                  <a:lnTo>
                    <a:pt x="13624" y="526654"/>
                  </a:lnTo>
                  <a:lnTo>
                    <a:pt x="20256" y="547952"/>
                  </a:lnTo>
                  <a:lnTo>
                    <a:pt x="27500" y="567090"/>
                  </a:lnTo>
                  <a:lnTo>
                    <a:pt x="35151" y="584788"/>
                  </a:lnTo>
                  <a:lnTo>
                    <a:pt x="51178" y="615506"/>
                  </a:lnTo>
                  <a:lnTo>
                    <a:pt x="73246" y="645844"/>
                  </a:lnTo>
                  <a:lnTo>
                    <a:pt x="84320" y="660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72"/>
            <p:cNvSpPr/>
            <p:nvPr>
              <p:custDataLst>
                <p:tags r:id="rId166"/>
              </p:custDataLst>
            </p:nvPr>
          </p:nvSpPr>
          <p:spPr>
            <a:xfrm>
              <a:off x="2851150" y="2762250"/>
              <a:ext cx="99956" cy="698501"/>
            </a:xfrm>
            <a:custGeom>
              <a:avLst/>
              <a:gdLst/>
              <a:ahLst/>
              <a:cxnLst/>
              <a:rect l="0" t="0" r="0" b="0"/>
              <a:pathLst>
                <a:path w="99956" h="698501">
                  <a:moveTo>
                    <a:pt x="31750" y="0"/>
                  </a:moveTo>
                  <a:lnTo>
                    <a:pt x="31750" y="0"/>
                  </a:lnTo>
                  <a:lnTo>
                    <a:pt x="35121" y="0"/>
                  </a:lnTo>
                  <a:lnTo>
                    <a:pt x="43959" y="20226"/>
                  </a:lnTo>
                  <a:lnTo>
                    <a:pt x="53404" y="48971"/>
                  </a:lnTo>
                  <a:lnTo>
                    <a:pt x="58886" y="66514"/>
                  </a:lnTo>
                  <a:lnTo>
                    <a:pt x="63952" y="88087"/>
                  </a:lnTo>
                  <a:lnTo>
                    <a:pt x="68740" y="112347"/>
                  </a:lnTo>
                  <a:lnTo>
                    <a:pt x="73343" y="138398"/>
                  </a:lnTo>
                  <a:lnTo>
                    <a:pt x="77823" y="167760"/>
                  </a:lnTo>
                  <a:lnTo>
                    <a:pt x="82221" y="199329"/>
                  </a:lnTo>
                  <a:lnTo>
                    <a:pt x="86564" y="232369"/>
                  </a:lnTo>
                  <a:lnTo>
                    <a:pt x="90165" y="266390"/>
                  </a:lnTo>
                  <a:lnTo>
                    <a:pt x="93271" y="301066"/>
                  </a:lnTo>
                  <a:lnTo>
                    <a:pt x="96047" y="336177"/>
                  </a:lnTo>
                  <a:lnTo>
                    <a:pt x="97898" y="370168"/>
                  </a:lnTo>
                  <a:lnTo>
                    <a:pt x="99132" y="403412"/>
                  </a:lnTo>
                  <a:lnTo>
                    <a:pt x="99955" y="436158"/>
                  </a:lnTo>
                  <a:lnTo>
                    <a:pt x="97681" y="467161"/>
                  </a:lnTo>
                  <a:lnTo>
                    <a:pt x="93343" y="497001"/>
                  </a:lnTo>
                  <a:lnTo>
                    <a:pt x="87628" y="526068"/>
                  </a:lnTo>
                  <a:lnTo>
                    <a:pt x="80291" y="551795"/>
                  </a:lnTo>
                  <a:lnTo>
                    <a:pt x="71872" y="575297"/>
                  </a:lnTo>
                  <a:lnTo>
                    <a:pt x="62731" y="597314"/>
                  </a:lnTo>
                  <a:lnTo>
                    <a:pt x="53110" y="615521"/>
                  </a:lnTo>
                  <a:lnTo>
                    <a:pt x="33012" y="645157"/>
                  </a:lnTo>
                  <a:lnTo>
                    <a:pt x="15348" y="674934"/>
                  </a:lnTo>
                  <a:lnTo>
                    <a:pt x="0" y="698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SMARTInkShape-Group16"/>
          <p:cNvGrpSpPr/>
          <p:nvPr/>
        </p:nvGrpSpPr>
        <p:grpSpPr>
          <a:xfrm>
            <a:off x="273050" y="3782170"/>
            <a:ext cx="1676401" cy="510550"/>
            <a:chOff x="273050" y="3782170"/>
            <a:chExt cx="1676401" cy="510550"/>
          </a:xfrm>
        </p:grpSpPr>
        <p:sp>
          <p:nvSpPr>
            <p:cNvPr id="87" name="SMARTInkShape-73"/>
            <p:cNvSpPr/>
            <p:nvPr>
              <p:custDataLst>
                <p:tags r:id="rId142"/>
              </p:custDataLst>
            </p:nvPr>
          </p:nvSpPr>
          <p:spPr>
            <a:xfrm>
              <a:off x="273050" y="3782170"/>
              <a:ext cx="184151" cy="510550"/>
            </a:xfrm>
            <a:custGeom>
              <a:avLst/>
              <a:gdLst/>
              <a:ahLst/>
              <a:cxnLst/>
              <a:rect l="0" t="0" r="0" b="0"/>
              <a:pathLst>
                <a:path w="184151" h="510550">
                  <a:moveTo>
                    <a:pt x="184150" y="46880"/>
                  </a:moveTo>
                  <a:lnTo>
                    <a:pt x="184150" y="46880"/>
                  </a:lnTo>
                  <a:lnTo>
                    <a:pt x="174025" y="25218"/>
                  </a:lnTo>
                  <a:lnTo>
                    <a:pt x="171507" y="13572"/>
                  </a:lnTo>
                  <a:lnTo>
                    <a:pt x="168418" y="7852"/>
                  </a:lnTo>
                  <a:lnTo>
                    <a:pt x="159341" y="666"/>
                  </a:lnTo>
                  <a:lnTo>
                    <a:pt x="149841" y="0"/>
                  </a:lnTo>
                  <a:lnTo>
                    <a:pt x="138563" y="2761"/>
                  </a:lnTo>
                  <a:lnTo>
                    <a:pt x="126495" y="8692"/>
                  </a:lnTo>
                  <a:lnTo>
                    <a:pt x="107800" y="30077"/>
                  </a:lnTo>
                  <a:lnTo>
                    <a:pt x="95183" y="54464"/>
                  </a:lnTo>
                  <a:lnTo>
                    <a:pt x="83932" y="84823"/>
                  </a:lnTo>
                  <a:lnTo>
                    <a:pt x="79943" y="101808"/>
                  </a:lnTo>
                  <a:lnTo>
                    <a:pt x="76579" y="119482"/>
                  </a:lnTo>
                  <a:lnTo>
                    <a:pt x="74336" y="139732"/>
                  </a:lnTo>
                  <a:lnTo>
                    <a:pt x="72841" y="161698"/>
                  </a:lnTo>
                  <a:lnTo>
                    <a:pt x="71844" y="184808"/>
                  </a:lnTo>
                  <a:lnTo>
                    <a:pt x="71179" y="207976"/>
                  </a:lnTo>
                  <a:lnTo>
                    <a:pt x="70736" y="231183"/>
                  </a:lnTo>
                  <a:lnTo>
                    <a:pt x="70441" y="254415"/>
                  </a:lnTo>
                  <a:lnTo>
                    <a:pt x="70949" y="277665"/>
                  </a:lnTo>
                  <a:lnTo>
                    <a:pt x="71994" y="300925"/>
                  </a:lnTo>
                  <a:lnTo>
                    <a:pt x="73396" y="324194"/>
                  </a:lnTo>
                  <a:lnTo>
                    <a:pt x="74331" y="345350"/>
                  </a:lnTo>
                  <a:lnTo>
                    <a:pt x="74954" y="365099"/>
                  </a:lnTo>
                  <a:lnTo>
                    <a:pt x="75369" y="383909"/>
                  </a:lnTo>
                  <a:lnTo>
                    <a:pt x="74235" y="400683"/>
                  </a:lnTo>
                  <a:lnTo>
                    <a:pt x="69212" y="430609"/>
                  </a:lnTo>
                  <a:lnTo>
                    <a:pt x="62276" y="456139"/>
                  </a:lnTo>
                  <a:lnTo>
                    <a:pt x="50437" y="484701"/>
                  </a:lnTo>
                  <a:lnTo>
                    <a:pt x="33795" y="506994"/>
                  </a:lnTo>
                  <a:lnTo>
                    <a:pt x="29586" y="509550"/>
                  </a:lnTo>
                  <a:lnTo>
                    <a:pt x="25368" y="510549"/>
                  </a:lnTo>
                  <a:lnTo>
                    <a:pt x="21146" y="510509"/>
                  </a:lnTo>
                  <a:lnTo>
                    <a:pt x="16919" y="508366"/>
                  </a:lnTo>
                  <a:lnTo>
                    <a:pt x="0" y="4913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4"/>
            <p:cNvSpPr/>
            <p:nvPr>
              <p:custDataLst>
                <p:tags r:id="rId143"/>
              </p:custDataLst>
            </p:nvPr>
          </p:nvSpPr>
          <p:spPr>
            <a:xfrm>
              <a:off x="291921" y="4006850"/>
              <a:ext cx="112618" cy="106550"/>
            </a:xfrm>
            <a:custGeom>
              <a:avLst/>
              <a:gdLst/>
              <a:ahLst/>
              <a:cxnLst/>
              <a:rect l="0" t="0" r="0" b="0"/>
              <a:pathLst>
                <a:path w="112618" h="106550">
                  <a:moveTo>
                    <a:pt x="50979" y="0"/>
                  </a:moveTo>
                  <a:lnTo>
                    <a:pt x="50979" y="0"/>
                  </a:lnTo>
                  <a:lnTo>
                    <a:pt x="25231" y="13815"/>
                  </a:lnTo>
                  <a:lnTo>
                    <a:pt x="13430" y="23073"/>
                  </a:lnTo>
                  <a:lnTo>
                    <a:pt x="3481" y="36595"/>
                  </a:lnTo>
                  <a:lnTo>
                    <a:pt x="0" y="50131"/>
                  </a:lnTo>
                  <a:lnTo>
                    <a:pt x="1511" y="63908"/>
                  </a:lnTo>
                  <a:lnTo>
                    <a:pt x="6886" y="79439"/>
                  </a:lnTo>
                  <a:lnTo>
                    <a:pt x="17741" y="91985"/>
                  </a:lnTo>
                  <a:lnTo>
                    <a:pt x="24587" y="97307"/>
                  </a:lnTo>
                  <a:lnTo>
                    <a:pt x="41601" y="103220"/>
                  </a:lnTo>
                  <a:lnTo>
                    <a:pt x="69132" y="106549"/>
                  </a:lnTo>
                  <a:lnTo>
                    <a:pt x="85153" y="105916"/>
                  </a:lnTo>
                  <a:lnTo>
                    <a:pt x="96977" y="100931"/>
                  </a:lnTo>
                  <a:lnTo>
                    <a:pt x="105054" y="92130"/>
                  </a:lnTo>
                  <a:lnTo>
                    <a:pt x="110290" y="80458"/>
                  </a:lnTo>
                  <a:lnTo>
                    <a:pt x="112617" y="65863"/>
                  </a:lnTo>
                  <a:lnTo>
                    <a:pt x="107186" y="38408"/>
                  </a:lnTo>
                  <a:lnTo>
                    <a:pt x="98537" y="23891"/>
                  </a:lnTo>
                  <a:lnTo>
                    <a:pt x="93268" y="18043"/>
                  </a:lnTo>
                  <a:lnTo>
                    <a:pt x="79887" y="11547"/>
                  </a:lnTo>
                  <a:lnTo>
                    <a:pt x="5732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75"/>
            <p:cNvSpPr/>
            <p:nvPr>
              <p:custDataLst>
                <p:tags r:id="rId144"/>
              </p:custDataLst>
            </p:nvPr>
          </p:nvSpPr>
          <p:spPr>
            <a:xfrm>
              <a:off x="577850" y="4013200"/>
              <a:ext cx="9835" cy="114301"/>
            </a:xfrm>
            <a:custGeom>
              <a:avLst/>
              <a:gdLst/>
              <a:ahLst/>
              <a:cxnLst/>
              <a:rect l="0" t="0" r="0" b="0"/>
              <a:pathLst>
                <a:path w="9835" h="114301">
                  <a:moveTo>
                    <a:pt x="0" y="0"/>
                  </a:moveTo>
                  <a:lnTo>
                    <a:pt x="0" y="0"/>
                  </a:lnTo>
                  <a:lnTo>
                    <a:pt x="0" y="24642"/>
                  </a:lnTo>
                  <a:lnTo>
                    <a:pt x="706" y="49086"/>
                  </a:lnTo>
                  <a:lnTo>
                    <a:pt x="5026" y="80748"/>
                  </a:lnTo>
                  <a:lnTo>
                    <a:pt x="6467" y="93038"/>
                  </a:lnTo>
                  <a:lnTo>
                    <a:pt x="9834" y="103924"/>
                  </a:lnTo>
                  <a:lnTo>
                    <a:pt x="63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6"/>
            <p:cNvSpPr/>
            <p:nvPr>
              <p:custDataLst>
                <p:tags r:id="rId145"/>
              </p:custDataLst>
            </p:nvPr>
          </p:nvSpPr>
          <p:spPr>
            <a:xfrm>
              <a:off x="533400" y="3973988"/>
              <a:ext cx="122434" cy="175607"/>
            </a:xfrm>
            <a:custGeom>
              <a:avLst/>
              <a:gdLst/>
              <a:ahLst/>
              <a:cxnLst/>
              <a:rect l="0" t="0" r="0" b="0"/>
              <a:pathLst>
                <a:path w="122434" h="175607">
                  <a:moveTo>
                    <a:pt x="0" y="39212"/>
                  </a:moveTo>
                  <a:lnTo>
                    <a:pt x="0" y="39212"/>
                  </a:lnTo>
                  <a:lnTo>
                    <a:pt x="6908" y="22253"/>
                  </a:lnTo>
                  <a:lnTo>
                    <a:pt x="8838" y="19439"/>
                  </a:lnTo>
                  <a:lnTo>
                    <a:pt x="25040" y="8737"/>
                  </a:lnTo>
                  <a:lnTo>
                    <a:pt x="47714" y="0"/>
                  </a:lnTo>
                  <a:lnTo>
                    <a:pt x="62129" y="853"/>
                  </a:lnTo>
                  <a:lnTo>
                    <a:pt x="88629" y="9527"/>
                  </a:lnTo>
                  <a:lnTo>
                    <a:pt x="93658" y="13778"/>
                  </a:lnTo>
                  <a:lnTo>
                    <a:pt x="101128" y="26026"/>
                  </a:lnTo>
                  <a:lnTo>
                    <a:pt x="101991" y="32538"/>
                  </a:lnTo>
                  <a:lnTo>
                    <a:pt x="99187" y="45418"/>
                  </a:lnTo>
                  <a:lnTo>
                    <a:pt x="81525" y="70228"/>
                  </a:lnTo>
                  <a:lnTo>
                    <a:pt x="60904" y="93159"/>
                  </a:lnTo>
                  <a:lnTo>
                    <a:pt x="58819" y="97995"/>
                  </a:lnTo>
                  <a:lnTo>
                    <a:pt x="58968" y="99568"/>
                  </a:lnTo>
                  <a:lnTo>
                    <a:pt x="59773" y="100616"/>
                  </a:lnTo>
                  <a:lnTo>
                    <a:pt x="85777" y="111317"/>
                  </a:lnTo>
                  <a:lnTo>
                    <a:pt x="110312" y="126440"/>
                  </a:lnTo>
                  <a:lnTo>
                    <a:pt x="120958" y="142198"/>
                  </a:lnTo>
                  <a:lnTo>
                    <a:pt x="122266" y="146675"/>
                  </a:lnTo>
                  <a:lnTo>
                    <a:pt x="122433" y="150365"/>
                  </a:lnTo>
                  <a:lnTo>
                    <a:pt x="121839" y="153531"/>
                  </a:lnTo>
                  <a:lnTo>
                    <a:pt x="104147" y="168099"/>
                  </a:lnTo>
                  <a:lnTo>
                    <a:pt x="86269" y="174106"/>
                  </a:lnTo>
                  <a:lnTo>
                    <a:pt x="58252" y="175606"/>
                  </a:lnTo>
                  <a:lnTo>
                    <a:pt x="41412" y="172504"/>
                  </a:lnTo>
                  <a:lnTo>
                    <a:pt x="12700" y="1598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7"/>
            <p:cNvSpPr/>
            <p:nvPr>
              <p:custDataLst>
                <p:tags r:id="rId146"/>
              </p:custDataLst>
            </p:nvPr>
          </p:nvSpPr>
          <p:spPr>
            <a:xfrm>
              <a:off x="520700" y="3873500"/>
              <a:ext cx="144097" cy="50463"/>
            </a:xfrm>
            <a:custGeom>
              <a:avLst/>
              <a:gdLst/>
              <a:ahLst/>
              <a:cxnLst/>
              <a:rect l="0" t="0" r="0" b="0"/>
              <a:pathLst>
                <a:path w="144097" h="50463">
                  <a:moveTo>
                    <a:pt x="0" y="44450"/>
                  </a:moveTo>
                  <a:lnTo>
                    <a:pt x="0" y="44450"/>
                  </a:lnTo>
                  <a:lnTo>
                    <a:pt x="10139" y="40086"/>
                  </a:lnTo>
                  <a:lnTo>
                    <a:pt x="33256" y="38492"/>
                  </a:lnTo>
                  <a:lnTo>
                    <a:pt x="63946" y="38216"/>
                  </a:lnTo>
                  <a:lnTo>
                    <a:pt x="95382" y="40016"/>
                  </a:lnTo>
                  <a:lnTo>
                    <a:pt x="121395" y="45017"/>
                  </a:lnTo>
                  <a:lnTo>
                    <a:pt x="144096" y="50462"/>
                  </a:lnTo>
                  <a:lnTo>
                    <a:pt x="138729" y="43958"/>
                  </a:lnTo>
                  <a:lnTo>
                    <a:pt x="107307" y="1756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8"/>
            <p:cNvSpPr/>
            <p:nvPr>
              <p:custDataLst>
                <p:tags r:id="rId147"/>
              </p:custDataLst>
            </p:nvPr>
          </p:nvSpPr>
          <p:spPr>
            <a:xfrm>
              <a:off x="755650" y="40449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79"/>
            <p:cNvSpPr/>
            <p:nvPr>
              <p:custDataLst>
                <p:tags r:id="rId148"/>
              </p:custDataLst>
            </p:nvPr>
          </p:nvSpPr>
          <p:spPr>
            <a:xfrm>
              <a:off x="852900" y="3928756"/>
              <a:ext cx="144051" cy="174208"/>
            </a:xfrm>
            <a:custGeom>
              <a:avLst/>
              <a:gdLst/>
              <a:ahLst/>
              <a:cxnLst/>
              <a:rect l="0" t="0" r="0" b="0"/>
              <a:pathLst>
                <a:path w="144051" h="174208">
                  <a:moveTo>
                    <a:pt x="99600" y="109844"/>
                  </a:moveTo>
                  <a:lnTo>
                    <a:pt x="99600" y="109844"/>
                  </a:lnTo>
                  <a:lnTo>
                    <a:pt x="68504" y="95355"/>
                  </a:lnTo>
                  <a:lnTo>
                    <a:pt x="42579" y="91695"/>
                  </a:lnTo>
                  <a:lnTo>
                    <a:pt x="36186" y="91395"/>
                  </a:lnTo>
                  <a:lnTo>
                    <a:pt x="29808" y="94016"/>
                  </a:lnTo>
                  <a:lnTo>
                    <a:pt x="17076" y="104456"/>
                  </a:lnTo>
                  <a:lnTo>
                    <a:pt x="4750" y="122829"/>
                  </a:lnTo>
                  <a:lnTo>
                    <a:pt x="0" y="145050"/>
                  </a:lnTo>
                  <a:lnTo>
                    <a:pt x="2652" y="157476"/>
                  </a:lnTo>
                  <a:lnTo>
                    <a:pt x="5335" y="162765"/>
                  </a:lnTo>
                  <a:lnTo>
                    <a:pt x="13960" y="170524"/>
                  </a:lnTo>
                  <a:lnTo>
                    <a:pt x="19223" y="173580"/>
                  </a:lnTo>
                  <a:lnTo>
                    <a:pt x="24849" y="174207"/>
                  </a:lnTo>
                  <a:lnTo>
                    <a:pt x="36744" y="171141"/>
                  </a:lnTo>
                  <a:lnTo>
                    <a:pt x="58712" y="154739"/>
                  </a:lnTo>
                  <a:lnTo>
                    <a:pt x="79724" y="125263"/>
                  </a:lnTo>
                  <a:lnTo>
                    <a:pt x="92883" y="99998"/>
                  </a:lnTo>
                  <a:lnTo>
                    <a:pt x="105787" y="71601"/>
                  </a:lnTo>
                  <a:lnTo>
                    <a:pt x="118578" y="40166"/>
                  </a:lnTo>
                  <a:lnTo>
                    <a:pt x="127566" y="10960"/>
                  </a:lnTo>
                  <a:lnTo>
                    <a:pt x="130229" y="112"/>
                  </a:lnTo>
                  <a:lnTo>
                    <a:pt x="129192" y="0"/>
                  </a:lnTo>
                  <a:lnTo>
                    <a:pt x="124276" y="3639"/>
                  </a:lnTo>
                  <a:lnTo>
                    <a:pt x="109622" y="34093"/>
                  </a:lnTo>
                  <a:lnTo>
                    <a:pt x="101467" y="58773"/>
                  </a:lnTo>
                  <a:lnTo>
                    <a:pt x="95021" y="86205"/>
                  </a:lnTo>
                  <a:lnTo>
                    <a:pt x="91920" y="113449"/>
                  </a:lnTo>
                  <a:lnTo>
                    <a:pt x="95246" y="137316"/>
                  </a:lnTo>
                  <a:lnTo>
                    <a:pt x="103309" y="154039"/>
                  </a:lnTo>
                  <a:lnTo>
                    <a:pt x="108423" y="160474"/>
                  </a:lnTo>
                  <a:lnTo>
                    <a:pt x="114654" y="164059"/>
                  </a:lnTo>
                  <a:lnTo>
                    <a:pt x="144050" y="166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80"/>
            <p:cNvSpPr/>
            <p:nvPr>
              <p:custDataLst>
                <p:tags r:id="rId149"/>
              </p:custDataLst>
            </p:nvPr>
          </p:nvSpPr>
          <p:spPr>
            <a:xfrm>
              <a:off x="1020684" y="3940134"/>
              <a:ext cx="90567" cy="163336"/>
            </a:xfrm>
            <a:custGeom>
              <a:avLst/>
              <a:gdLst/>
              <a:ahLst/>
              <a:cxnLst/>
              <a:rect l="0" t="0" r="0" b="0"/>
              <a:pathLst>
                <a:path w="90567" h="163336">
                  <a:moveTo>
                    <a:pt x="8016" y="98466"/>
                  </a:moveTo>
                  <a:lnTo>
                    <a:pt x="8016" y="98466"/>
                  </a:lnTo>
                  <a:lnTo>
                    <a:pt x="8016" y="95095"/>
                  </a:lnTo>
                  <a:lnTo>
                    <a:pt x="9427" y="94102"/>
                  </a:lnTo>
                  <a:lnTo>
                    <a:pt x="14758" y="92999"/>
                  </a:lnTo>
                  <a:lnTo>
                    <a:pt x="29064" y="82264"/>
                  </a:lnTo>
                  <a:lnTo>
                    <a:pt x="54053" y="53555"/>
                  </a:lnTo>
                  <a:lnTo>
                    <a:pt x="64460" y="40406"/>
                  </a:lnTo>
                  <a:lnTo>
                    <a:pt x="73580" y="18547"/>
                  </a:lnTo>
                  <a:lnTo>
                    <a:pt x="77302" y="0"/>
                  </a:lnTo>
                  <a:lnTo>
                    <a:pt x="76784" y="366"/>
                  </a:lnTo>
                  <a:lnTo>
                    <a:pt x="70568" y="8330"/>
                  </a:lnTo>
                  <a:lnTo>
                    <a:pt x="44256" y="35271"/>
                  </a:lnTo>
                  <a:lnTo>
                    <a:pt x="28356" y="57679"/>
                  </a:lnTo>
                  <a:lnTo>
                    <a:pt x="11882" y="84101"/>
                  </a:lnTo>
                  <a:lnTo>
                    <a:pt x="2679" y="108544"/>
                  </a:lnTo>
                  <a:lnTo>
                    <a:pt x="0" y="129051"/>
                  </a:lnTo>
                  <a:lnTo>
                    <a:pt x="3512" y="142868"/>
                  </a:lnTo>
                  <a:lnTo>
                    <a:pt x="11659" y="151832"/>
                  </a:lnTo>
                  <a:lnTo>
                    <a:pt x="30027" y="160844"/>
                  </a:lnTo>
                  <a:lnTo>
                    <a:pt x="37507" y="163335"/>
                  </a:lnTo>
                  <a:lnTo>
                    <a:pt x="53343" y="162340"/>
                  </a:lnTo>
                  <a:lnTo>
                    <a:pt x="68378" y="157193"/>
                  </a:lnTo>
                  <a:lnTo>
                    <a:pt x="90566" y="142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81"/>
            <p:cNvSpPr/>
            <p:nvPr>
              <p:custDataLst>
                <p:tags r:id="rId150"/>
              </p:custDataLst>
            </p:nvPr>
          </p:nvSpPr>
          <p:spPr>
            <a:xfrm>
              <a:off x="1041400" y="3835400"/>
              <a:ext cx="106368" cy="44357"/>
            </a:xfrm>
            <a:custGeom>
              <a:avLst/>
              <a:gdLst/>
              <a:ahLst/>
              <a:cxnLst/>
              <a:rect l="0" t="0" r="0" b="0"/>
              <a:pathLst>
                <a:path w="106368" h="44357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6908" y="36219"/>
                  </a:lnTo>
                  <a:lnTo>
                    <a:pt x="8838" y="34729"/>
                  </a:lnTo>
                  <a:lnTo>
                    <a:pt x="28411" y="36004"/>
                  </a:lnTo>
                  <a:lnTo>
                    <a:pt x="53182" y="40850"/>
                  </a:lnTo>
                  <a:lnTo>
                    <a:pt x="84719" y="43739"/>
                  </a:lnTo>
                  <a:lnTo>
                    <a:pt x="102609" y="44356"/>
                  </a:lnTo>
                  <a:lnTo>
                    <a:pt x="104389" y="43682"/>
                  </a:lnTo>
                  <a:lnTo>
                    <a:pt x="105576" y="42527"/>
                  </a:lnTo>
                  <a:lnTo>
                    <a:pt x="106367" y="41051"/>
                  </a:lnTo>
                  <a:lnTo>
                    <a:pt x="105365" y="35649"/>
                  </a:lnTo>
                  <a:lnTo>
                    <a:pt x="97026" y="17316"/>
                  </a:lnTo>
                  <a:lnTo>
                    <a:pt x="91621" y="920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82"/>
            <p:cNvSpPr/>
            <p:nvPr>
              <p:custDataLst>
                <p:tags r:id="rId151"/>
              </p:custDataLst>
            </p:nvPr>
          </p:nvSpPr>
          <p:spPr>
            <a:xfrm>
              <a:off x="1282700" y="396875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6074" y="10831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83"/>
            <p:cNvSpPr/>
            <p:nvPr>
              <p:custDataLst>
                <p:tags r:id="rId152"/>
              </p:custDataLst>
            </p:nvPr>
          </p:nvSpPr>
          <p:spPr>
            <a:xfrm>
              <a:off x="1276350" y="40132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44829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4"/>
            <p:cNvSpPr/>
            <p:nvPr>
              <p:custDataLst>
                <p:tags r:id="rId153"/>
              </p:custDataLst>
            </p:nvPr>
          </p:nvSpPr>
          <p:spPr>
            <a:xfrm>
              <a:off x="1390650" y="3923411"/>
              <a:ext cx="297175" cy="305690"/>
            </a:xfrm>
            <a:custGeom>
              <a:avLst/>
              <a:gdLst/>
              <a:ahLst/>
              <a:cxnLst/>
              <a:rect l="0" t="0" r="0" b="0"/>
              <a:pathLst>
                <a:path w="297175" h="305690">
                  <a:moveTo>
                    <a:pt x="0" y="305689"/>
                  </a:moveTo>
                  <a:lnTo>
                    <a:pt x="0" y="305689"/>
                  </a:lnTo>
                  <a:lnTo>
                    <a:pt x="15697" y="279322"/>
                  </a:lnTo>
                  <a:lnTo>
                    <a:pt x="28849" y="256576"/>
                  </a:lnTo>
                  <a:lnTo>
                    <a:pt x="48805" y="227652"/>
                  </a:lnTo>
                  <a:lnTo>
                    <a:pt x="60053" y="210625"/>
                  </a:lnTo>
                  <a:lnTo>
                    <a:pt x="71786" y="192218"/>
                  </a:lnTo>
                  <a:lnTo>
                    <a:pt x="83840" y="172892"/>
                  </a:lnTo>
                  <a:lnTo>
                    <a:pt x="95405" y="152952"/>
                  </a:lnTo>
                  <a:lnTo>
                    <a:pt x="106642" y="132603"/>
                  </a:lnTo>
                  <a:lnTo>
                    <a:pt x="117661" y="111981"/>
                  </a:lnTo>
                  <a:lnTo>
                    <a:pt x="127124" y="91884"/>
                  </a:lnTo>
                  <a:lnTo>
                    <a:pt x="135549" y="72136"/>
                  </a:lnTo>
                  <a:lnTo>
                    <a:pt x="143283" y="52620"/>
                  </a:lnTo>
                  <a:lnTo>
                    <a:pt x="155639" y="25291"/>
                  </a:lnTo>
                  <a:lnTo>
                    <a:pt x="168327" y="613"/>
                  </a:lnTo>
                  <a:lnTo>
                    <a:pt x="169368" y="0"/>
                  </a:lnTo>
                  <a:lnTo>
                    <a:pt x="170062" y="1001"/>
                  </a:lnTo>
                  <a:lnTo>
                    <a:pt x="170525" y="3081"/>
                  </a:lnTo>
                  <a:lnTo>
                    <a:pt x="165492" y="27401"/>
                  </a:lnTo>
                  <a:lnTo>
                    <a:pt x="156201" y="56095"/>
                  </a:lnTo>
                  <a:lnTo>
                    <a:pt x="151032" y="79047"/>
                  </a:lnTo>
                  <a:lnTo>
                    <a:pt x="147526" y="105656"/>
                  </a:lnTo>
                  <a:lnTo>
                    <a:pt x="148445" y="111656"/>
                  </a:lnTo>
                  <a:lnTo>
                    <a:pt x="153229" y="120204"/>
                  </a:lnTo>
                  <a:lnTo>
                    <a:pt x="157186" y="122060"/>
                  </a:lnTo>
                  <a:lnTo>
                    <a:pt x="167227" y="122241"/>
                  </a:lnTo>
                  <a:lnTo>
                    <a:pt x="176864" y="116207"/>
                  </a:lnTo>
                  <a:lnTo>
                    <a:pt x="185851" y="105058"/>
                  </a:lnTo>
                  <a:lnTo>
                    <a:pt x="199549" y="80359"/>
                  </a:lnTo>
                  <a:lnTo>
                    <a:pt x="219978" y="50826"/>
                  </a:lnTo>
                  <a:lnTo>
                    <a:pt x="220736" y="50408"/>
                  </a:lnTo>
                  <a:lnTo>
                    <a:pt x="221240" y="50835"/>
                  </a:lnTo>
                  <a:lnTo>
                    <a:pt x="207856" y="78129"/>
                  </a:lnTo>
                  <a:lnTo>
                    <a:pt x="204580" y="96447"/>
                  </a:lnTo>
                  <a:lnTo>
                    <a:pt x="205531" y="101283"/>
                  </a:lnTo>
                  <a:lnTo>
                    <a:pt x="210351" y="108538"/>
                  </a:lnTo>
                  <a:lnTo>
                    <a:pt x="224369" y="116589"/>
                  </a:lnTo>
                  <a:lnTo>
                    <a:pt x="241928" y="120072"/>
                  </a:lnTo>
                  <a:lnTo>
                    <a:pt x="246657" y="119150"/>
                  </a:lnTo>
                  <a:lnTo>
                    <a:pt x="262714" y="109930"/>
                  </a:lnTo>
                  <a:lnTo>
                    <a:pt x="262631" y="109566"/>
                  </a:lnTo>
                  <a:lnTo>
                    <a:pt x="261871" y="109323"/>
                  </a:lnTo>
                  <a:lnTo>
                    <a:pt x="259145" y="110936"/>
                  </a:lnTo>
                  <a:lnTo>
                    <a:pt x="257430" y="112354"/>
                  </a:lnTo>
                  <a:lnTo>
                    <a:pt x="255525" y="117692"/>
                  </a:lnTo>
                  <a:lnTo>
                    <a:pt x="255016" y="121091"/>
                  </a:lnTo>
                  <a:lnTo>
                    <a:pt x="256333" y="128631"/>
                  </a:lnTo>
                  <a:lnTo>
                    <a:pt x="261041" y="138927"/>
                  </a:lnTo>
                  <a:lnTo>
                    <a:pt x="265596" y="144084"/>
                  </a:lnTo>
                  <a:lnTo>
                    <a:pt x="272324" y="148727"/>
                  </a:lnTo>
                  <a:lnTo>
                    <a:pt x="275388" y="149542"/>
                  </a:lnTo>
                  <a:lnTo>
                    <a:pt x="278137" y="149380"/>
                  </a:lnTo>
                  <a:lnTo>
                    <a:pt x="283072" y="147318"/>
                  </a:lnTo>
                  <a:lnTo>
                    <a:pt x="287617" y="144050"/>
                  </a:lnTo>
                  <a:lnTo>
                    <a:pt x="294143" y="134873"/>
                  </a:lnTo>
                  <a:lnTo>
                    <a:pt x="297174" y="119845"/>
                  </a:lnTo>
                  <a:lnTo>
                    <a:pt x="296188" y="115471"/>
                  </a:lnTo>
                  <a:lnTo>
                    <a:pt x="291330" y="108729"/>
                  </a:lnTo>
                  <a:lnTo>
                    <a:pt x="286348" y="105262"/>
                  </a:lnTo>
                  <a:lnTo>
                    <a:pt x="279400" y="102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5"/>
            <p:cNvSpPr/>
            <p:nvPr>
              <p:custDataLst>
                <p:tags r:id="rId154"/>
              </p:custDataLst>
            </p:nvPr>
          </p:nvSpPr>
          <p:spPr>
            <a:xfrm>
              <a:off x="1676400" y="3948963"/>
              <a:ext cx="194271" cy="261088"/>
            </a:xfrm>
            <a:custGeom>
              <a:avLst/>
              <a:gdLst/>
              <a:ahLst/>
              <a:cxnLst/>
              <a:rect l="0" t="0" r="0" b="0"/>
              <a:pathLst>
                <a:path w="194271" h="261088">
                  <a:moveTo>
                    <a:pt x="0" y="261087"/>
                  </a:moveTo>
                  <a:lnTo>
                    <a:pt x="0" y="261087"/>
                  </a:lnTo>
                  <a:lnTo>
                    <a:pt x="22604" y="229694"/>
                  </a:lnTo>
                  <a:lnTo>
                    <a:pt x="38268" y="206212"/>
                  </a:lnTo>
                  <a:lnTo>
                    <a:pt x="56990" y="176961"/>
                  </a:lnTo>
                  <a:lnTo>
                    <a:pt x="66215" y="159847"/>
                  </a:lnTo>
                  <a:lnTo>
                    <a:pt x="75188" y="141383"/>
                  </a:lnTo>
                  <a:lnTo>
                    <a:pt x="83992" y="122018"/>
                  </a:lnTo>
                  <a:lnTo>
                    <a:pt x="92684" y="103463"/>
                  </a:lnTo>
                  <a:lnTo>
                    <a:pt x="101300" y="85448"/>
                  </a:lnTo>
                  <a:lnTo>
                    <a:pt x="109867" y="67795"/>
                  </a:lnTo>
                  <a:lnTo>
                    <a:pt x="123148" y="36891"/>
                  </a:lnTo>
                  <a:lnTo>
                    <a:pt x="134796" y="6980"/>
                  </a:lnTo>
                  <a:lnTo>
                    <a:pt x="136815" y="690"/>
                  </a:lnTo>
                  <a:lnTo>
                    <a:pt x="136366" y="0"/>
                  </a:lnTo>
                  <a:lnTo>
                    <a:pt x="135360" y="246"/>
                  </a:lnTo>
                  <a:lnTo>
                    <a:pt x="131733" y="25158"/>
                  </a:lnTo>
                  <a:lnTo>
                    <a:pt x="127935" y="56439"/>
                  </a:lnTo>
                  <a:lnTo>
                    <a:pt x="129035" y="61860"/>
                  </a:lnTo>
                  <a:lnTo>
                    <a:pt x="134019" y="69766"/>
                  </a:lnTo>
                  <a:lnTo>
                    <a:pt x="137324" y="71451"/>
                  </a:lnTo>
                  <a:lnTo>
                    <a:pt x="140938" y="71868"/>
                  </a:lnTo>
                  <a:lnTo>
                    <a:pt x="144759" y="71441"/>
                  </a:lnTo>
                  <a:lnTo>
                    <a:pt x="160249" y="60727"/>
                  </a:lnTo>
                  <a:lnTo>
                    <a:pt x="183790" y="32025"/>
                  </a:lnTo>
                  <a:lnTo>
                    <a:pt x="194270" y="17108"/>
                  </a:lnTo>
                  <a:lnTo>
                    <a:pt x="184577" y="41550"/>
                  </a:lnTo>
                  <a:lnTo>
                    <a:pt x="179808" y="66922"/>
                  </a:lnTo>
                  <a:lnTo>
                    <a:pt x="180104" y="84480"/>
                  </a:lnTo>
                  <a:lnTo>
                    <a:pt x="190500" y="108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86"/>
            <p:cNvSpPr/>
            <p:nvPr>
              <p:custDataLst>
                <p:tags r:id="rId155"/>
              </p:custDataLst>
            </p:nvPr>
          </p:nvSpPr>
          <p:spPr>
            <a:xfrm>
              <a:off x="1911350" y="4051300"/>
              <a:ext cx="38101" cy="50077"/>
            </a:xfrm>
            <a:custGeom>
              <a:avLst/>
              <a:gdLst/>
              <a:ahLst/>
              <a:cxnLst/>
              <a:rect l="0" t="0" r="0" b="0"/>
              <a:pathLst>
                <a:path w="38101" h="50077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8" y="16463"/>
                  </a:lnTo>
                  <a:lnTo>
                    <a:pt x="14927" y="30376"/>
                  </a:lnTo>
                  <a:lnTo>
                    <a:pt x="18943" y="50076"/>
                  </a:lnTo>
                  <a:lnTo>
                    <a:pt x="22389" y="47214"/>
                  </a:lnTo>
                  <a:lnTo>
                    <a:pt x="24062" y="41916"/>
                  </a:lnTo>
                  <a:lnTo>
                    <a:pt x="28507" y="23645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SMARTInkShape-Group17"/>
          <p:cNvGrpSpPr/>
          <p:nvPr/>
        </p:nvGrpSpPr>
        <p:grpSpPr>
          <a:xfrm>
            <a:off x="2099085" y="3810000"/>
            <a:ext cx="220358" cy="273051"/>
            <a:chOff x="2099085" y="3810000"/>
            <a:chExt cx="220358" cy="273051"/>
          </a:xfrm>
        </p:grpSpPr>
        <p:sp>
          <p:nvSpPr>
            <p:cNvPr id="102" name="SMARTInkShape-87"/>
            <p:cNvSpPr/>
            <p:nvPr>
              <p:custDataLst>
                <p:tags r:id="rId139"/>
              </p:custDataLst>
            </p:nvPr>
          </p:nvSpPr>
          <p:spPr>
            <a:xfrm>
              <a:off x="2099085" y="3825679"/>
              <a:ext cx="123416" cy="257372"/>
            </a:xfrm>
            <a:custGeom>
              <a:avLst/>
              <a:gdLst/>
              <a:ahLst/>
              <a:cxnLst/>
              <a:rect l="0" t="0" r="0" b="0"/>
              <a:pathLst>
                <a:path w="123416" h="257372">
                  <a:moveTo>
                    <a:pt x="123415" y="3371"/>
                  </a:moveTo>
                  <a:lnTo>
                    <a:pt x="123415" y="3371"/>
                  </a:lnTo>
                  <a:lnTo>
                    <a:pt x="116673" y="0"/>
                  </a:lnTo>
                  <a:lnTo>
                    <a:pt x="107718" y="226"/>
                  </a:lnTo>
                  <a:lnTo>
                    <a:pt x="77981" y="9492"/>
                  </a:lnTo>
                  <a:lnTo>
                    <a:pt x="60418" y="26317"/>
                  </a:lnTo>
                  <a:lnTo>
                    <a:pt x="43206" y="50964"/>
                  </a:lnTo>
                  <a:lnTo>
                    <a:pt x="26148" y="80733"/>
                  </a:lnTo>
                  <a:lnTo>
                    <a:pt x="19059" y="96573"/>
                  </a:lnTo>
                  <a:lnTo>
                    <a:pt x="12922" y="112778"/>
                  </a:lnTo>
                  <a:lnTo>
                    <a:pt x="7420" y="129225"/>
                  </a:lnTo>
                  <a:lnTo>
                    <a:pt x="1306" y="160671"/>
                  </a:lnTo>
                  <a:lnTo>
                    <a:pt x="0" y="189699"/>
                  </a:lnTo>
                  <a:lnTo>
                    <a:pt x="4123" y="214359"/>
                  </a:lnTo>
                  <a:lnTo>
                    <a:pt x="12541" y="231434"/>
                  </a:lnTo>
                  <a:lnTo>
                    <a:pt x="24043" y="243021"/>
                  </a:lnTo>
                  <a:lnTo>
                    <a:pt x="53565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8"/>
            <p:cNvSpPr/>
            <p:nvPr>
              <p:custDataLst>
                <p:tags r:id="rId140"/>
              </p:custDataLst>
            </p:nvPr>
          </p:nvSpPr>
          <p:spPr>
            <a:xfrm>
              <a:off x="2298700" y="3810000"/>
              <a:ext cx="20743" cy="27778"/>
            </a:xfrm>
            <a:custGeom>
              <a:avLst/>
              <a:gdLst/>
              <a:ahLst/>
              <a:cxnLst/>
              <a:rect l="0" t="0" r="0" b="0"/>
              <a:pathLst>
                <a:path w="20743" h="27778">
                  <a:moveTo>
                    <a:pt x="20742" y="27777"/>
                  </a:moveTo>
                  <a:lnTo>
                    <a:pt x="20742" y="27777"/>
                  </a:lnTo>
                  <a:lnTo>
                    <a:pt x="16413" y="19795"/>
                  </a:lnTo>
                  <a:lnTo>
                    <a:pt x="10587" y="13972"/>
                  </a:lnTo>
                  <a:lnTo>
                    <a:pt x="4706" y="903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9"/>
            <p:cNvSpPr/>
            <p:nvPr>
              <p:custDataLst>
                <p:tags r:id="rId141"/>
              </p:custDataLst>
            </p:nvPr>
          </p:nvSpPr>
          <p:spPr>
            <a:xfrm>
              <a:off x="2261483" y="3841750"/>
              <a:ext cx="45999" cy="4568"/>
            </a:xfrm>
            <a:custGeom>
              <a:avLst/>
              <a:gdLst/>
              <a:ahLst/>
              <a:cxnLst/>
              <a:rect l="0" t="0" r="0" b="0"/>
              <a:pathLst>
                <a:path w="45999" h="456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6763" y="1881"/>
                  </a:lnTo>
                  <a:lnTo>
                    <a:pt x="45998" y="4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18"/>
          <p:cNvGrpSpPr/>
          <p:nvPr/>
        </p:nvGrpSpPr>
        <p:grpSpPr>
          <a:xfrm>
            <a:off x="2251354" y="3887083"/>
            <a:ext cx="364847" cy="284868"/>
            <a:chOff x="2251354" y="3887083"/>
            <a:chExt cx="364847" cy="284868"/>
          </a:xfrm>
        </p:grpSpPr>
        <p:sp>
          <p:nvSpPr>
            <p:cNvPr id="106" name="SMARTInkShape-90"/>
            <p:cNvSpPr/>
            <p:nvPr>
              <p:custDataLst>
                <p:tags r:id="rId133"/>
              </p:custDataLst>
            </p:nvPr>
          </p:nvSpPr>
          <p:spPr>
            <a:xfrm>
              <a:off x="2330755" y="4036927"/>
              <a:ext cx="50496" cy="135024"/>
            </a:xfrm>
            <a:custGeom>
              <a:avLst/>
              <a:gdLst/>
              <a:ahLst/>
              <a:cxnLst/>
              <a:rect l="0" t="0" r="0" b="0"/>
              <a:pathLst>
                <a:path w="50496" h="135024">
                  <a:moveTo>
                    <a:pt x="50495" y="8023"/>
                  </a:moveTo>
                  <a:lnTo>
                    <a:pt x="50495" y="8023"/>
                  </a:lnTo>
                  <a:lnTo>
                    <a:pt x="47124" y="1281"/>
                  </a:lnTo>
                  <a:lnTo>
                    <a:pt x="44014" y="0"/>
                  </a:lnTo>
                  <a:lnTo>
                    <a:pt x="34915" y="460"/>
                  </a:lnTo>
                  <a:lnTo>
                    <a:pt x="25696" y="4896"/>
                  </a:lnTo>
                  <a:lnTo>
                    <a:pt x="21262" y="8055"/>
                  </a:lnTo>
                  <a:lnTo>
                    <a:pt x="14455" y="17210"/>
                  </a:lnTo>
                  <a:lnTo>
                    <a:pt x="9783" y="29039"/>
                  </a:lnTo>
                  <a:lnTo>
                    <a:pt x="4902" y="59629"/>
                  </a:lnTo>
                  <a:lnTo>
                    <a:pt x="1238" y="84462"/>
                  </a:lnTo>
                  <a:lnTo>
                    <a:pt x="0" y="111395"/>
                  </a:lnTo>
                  <a:lnTo>
                    <a:pt x="6045" y="135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91"/>
            <p:cNvSpPr/>
            <p:nvPr>
              <p:custDataLst>
                <p:tags r:id="rId134"/>
              </p:custDataLst>
            </p:nvPr>
          </p:nvSpPr>
          <p:spPr>
            <a:xfrm>
              <a:off x="2273300" y="38870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92"/>
            <p:cNvSpPr/>
            <p:nvPr>
              <p:custDataLst>
                <p:tags r:id="rId135"/>
              </p:custDataLst>
            </p:nvPr>
          </p:nvSpPr>
          <p:spPr>
            <a:xfrm>
              <a:off x="2251354" y="3968750"/>
              <a:ext cx="40997" cy="81443"/>
            </a:xfrm>
            <a:custGeom>
              <a:avLst/>
              <a:gdLst/>
              <a:ahLst/>
              <a:cxnLst/>
              <a:rect l="0" t="0" r="0" b="0"/>
              <a:pathLst>
                <a:path w="40997" h="81443">
                  <a:moveTo>
                    <a:pt x="15596" y="0"/>
                  </a:moveTo>
                  <a:lnTo>
                    <a:pt x="15596" y="0"/>
                  </a:lnTo>
                  <a:lnTo>
                    <a:pt x="14891" y="6481"/>
                  </a:lnTo>
                  <a:lnTo>
                    <a:pt x="6758" y="32603"/>
                  </a:lnTo>
                  <a:lnTo>
                    <a:pt x="0" y="57319"/>
                  </a:lnTo>
                  <a:lnTo>
                    <a:pt x="1139" y="69925"/>
                  </a:lnTo>
                  <a:lnTo>
                    <a:pt x="3136" y="74133"/>
                  </a:lnTo>
                  <a:lnTo>
                    <a:pt x="5878" y="76939"/>
                  </a:lnTo>
                  <a:lnTo>
                    <a:pt x="9118" y="78809"/>
                  </a:lnTo>
                  <a:lnTo>
                    <a:pt x="23789" y="81442"/>
                  </a:lnTo>
                  <a:lnTo>
                    <a:pt x="28114" y="79694"/>
                  </a:lnTo>
                  <a:lnTo>
                    <a:pt x="4099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93"/>
            <p:cNvSpPr/>
            <p:nvPr>
              <p:custDataLst>
                <p:tags r:id="rId136"/>
              </p:custDataLst>
            </p:nvPr>
          </p:nvSpPr>
          <p:spPr>
            <a:xfrm>
              <a:off x="2298700" y="4108711"/>
              <a:ext cx="69851" cy="6090"/>
            </a:xfrm>
            <a:custGeom>
              <a:avLst/>
              <a:gdLst/>
              <a:ahLst/>
              <a:cxnLst/>
              <a:rect l="0" t="0" r="0" b="0"/>
              <a:pathLst>
                <a:path w="69851" h="6090">
                  <a:moveTo>
                    <a:pt x="0" y="6089"/>
                  </a:moveTo>
                  <a:lnTo>
                    <a:pt x="0" y="6089"/>
                  </a:lnTo>
                  <a:lnTo>
                    <a:pt x="6742" y="2718"/>
                  </a:lnTo>
                  <a:lnTo>
                    <a:pt x="35321" y="0"/>
                  </a:lnTo>
                  <a:lnTo>
                    <a:pt x="698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94"/>
            <p:cNvSpPr/>
            <p:nvPr>
              <p:custDataLst>
                <p:tags r:id="rId137"/>
              </p:custDataLst>
            </p:nvPr>
          </p:nvSpPr>
          <p:spPr>
            <a:xfrm>
              <a:off x="2552700" y="39941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21669" y="5467"/>
                  </a:lnTo>
                  <a:lnTo>
                    <a:pt x="49264" y="623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95"/>
            <p:cNvSpPr/>
            <p:nvPr>
              <p:custDataLst>
                <p:tags r:id="rId138"/>
              </p:custDataLst>
            </p:nvPr>
          </p:nvSpPr>
          <p:spPr>
            <a:xfrm>
              <a:off x="2579244" y="3968750"/>
              <a:ext cx="11557" cy="63501"/>
            </a:xfrm>
            <a:custGeom>
              <a:avLst/>
              <a:gdLst/>
              <a:ahLst/>
              <a:cxnLst/>
              <a:rect l="0" t="0" r="0" b="0"/>
              <a:pathLst>
                <a:path w="11557" h="63501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2"/>
                  </a:lnTo>
                  <a:lnTo>
                    <a:pt x="520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SMARTInkShape-Group19"/>
          <p:cNvGrpSpPr/>
          <p:nvPr/>
        </p:nvGrpSpPr>
        <p:grpSpPr>
          <a:xfrm>
            <a:off x="2809761" y="3909707"/>
            <a:ext cx="371590" cy="159261"/>
            <a:chOff x="2809761" y="3909707"/>
            <a:chExt cx="371590" cy="159261"/>
          </a:xfrm>
        </p:grpSpPr>
        <p:sp>
          <p:nvSpPr>
            <p:cNvPr id="113" name="SMARTInkShape-96"/>
            <p:cNvSpPr/>
            <p:nvPr>
              <p:custDataLst>
                <p:tags r:id="rId129"/>
              </p:custDataLst>
            </p:nvPr>
          </p:nvSpPr>
          <p:spPr>
            <a:xfrm>
              <a:off x="2809761" y="3931533"/>
              <a:ext cx="85840" cy="126118"/>
            </a:xfrm>
            <a:custGeom>
              <a:avLst/>
              <a:gdLst/>
              <a:ahLst/>
              <a:cxnLst/>
              <a:rect l="0" t="0" r="0" b="0"/>
              <a:pathLst>
                <a:path w="85840" h="126118">
                  <a:moveTo>
                    <a:pt x="85839" y="5467"/>
                  </a:moveTo>
                  <a:lnTo>
                    <a:pt x="85839" y="5467"/>
                  </a:lnTo>
                  <a:lnTo>
                    <a:pt x="79097" y="2096"/>
                  </a:lnTo>
                  <a:lnTo>
                    <a:pt x="64791" y="0"/>
                  </a:lnTo>
                  <a:lnTo>
                    <a:pt x="50518" y="2749"/>
                  </a:lnTo>
                  <a:lnTo>
                    <a:pt x="33981" y="11404"/>
                  </a:lnTo>
                  <a:lnTo>
                    <a:pt x="27513" y="18924"/>
                  </a:lnTo>
                  <a:lnTo>
                    <a:pt x="24639" y="26970"/>
                  </a:lnTo>
                  <a:lnTo>
                    <a:pt x="23361" y="35250"/>
                  </a:lnTo>
                  <a:lnTo>
                    <a:pt x="26556" y="43633"/>
                  </a:lnTo>
                  <a:lnTo>
                    <a:pt x="29384" y="47844"/>
                  </a:lnTo>
                  <a:lnTo>
                    <a:pt x="32680" y="50652"/>
                  </a:lnTo>
                  <a:lnTo>
                    <a:pt x="40105" y="53771"/>
                  </a:lnTo>
                  <a:lnTo>
                    <a:pt x="48109" y="53276"/>
                  </a:lnTo>
                  <a:lnTo>
                    <a:pt x="58003" y="50581"/>
                  </a:lnTo>
                  <a:lnTo>
                    <a:pt x="58110" y="49653"/>
                  </a:lnTo>
                  <a:lnTo>
                    <a:pt x="56347" y="46742"/>
                  </a:lnTo>
                  <a:lnTo>
                    <a:pt x="53477" y="46390"/>
                  </a:lnTo>
                  <a:lnTo>
                    <a:pt x="38621" y="49969"/>
                  </a:lnTo>
                  <a:lnTo>
                    <a:pt x="12437" y="63463"/>
                  </a:lnTo>
                  <a:lnTo>
                    <a:pt x="3827" y="71460"/>
                  </a:lnTo>
                  <a:lnTo>
                    <a:pt x="0" y="79718"/>
                  </a:lnTo>
                  <a:lnTo>
                    <a:pt x="181" y="88091"/>
                  </a:lnTo>
                  <a:lnTo>
                    <a:pt x="1217" y="92300"/>
                  </a:lnTo>
                  <a:lnTo>
                    <a:pt x="8013" y="100739"/>
                  </a:lnTo>
                  <a:lnTo>
                    <a:pt x="18794" y="108488"/>
                  </a:lnTo>
                  <a:lnTo>
                    <a:pt x="46830" y="119212"/>
                  </a:lnTo>
                  <a:lnTo>
                    <a:pt x="66789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97"/>
            <p:cNvSpPr/>
            <p:nvPr>
              <p:custDataLst>
                <p:tags r:id="rId130"/>
              </p:custDataLst>
            </p:nvPr>
          </p:nvSpPr>
          <p:spPr>
            <a:xfrm>
              <a:off x="2922222" y="4025900"/>
              <a:ext cx="41625" cy="31305"/>
            </a:xfrm>
            <a:custGeom>
              <a:avLst/>
              <a:gdLst/>
              <a:ahLst/>
              <a:cxnLst/>
              <a:rect l="0" t="0" r="0" b="0"/>
              <a:pathLst>
                <a:path w="41625" h="31305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1881"/>
                  </a:lnTo>
                  <a:lnTo>
                    <a:pt x="2901" y="8838"/>
                  </a:lnTo>
                  <a:lnTo>
                    <a:pt x="611" y="14747"/>
                  </a:lnTo>
                  <a:lnTo>
                    <a:pt x="0" y="18298"/>
                  </a:lnTo>
                  <a:lnTo>
                    <a:pt x="1004" y="21371"/>
                  </a:lnTo>
                  <a:lnTo>
                    <a:pt x="5882" y="26667"/>
                  </a:lnTo>
                  <a:lnTo>
                    <a:pt x="12754" y="29490"/>
                  </a:lnTo>
                  <a:lnTo>
                    <a:pt x="28663" y="31304"/>
                  </a:lnTo>
                  <a:lnTo>
                    <a:pt x="35109" y="29670"/>
                  </a:lnTo>
                  <a:lnTo>
                    <a:pt x="37815" y="28247"/>
                  </a:lnTo>
                  <a:lnTo>
                    <a:pt x="39619" y="25887"/>
                  </a:lnTo>
                  <a:lnTo>
                    <a:pt x="41624" y="19501"/>
                  </a:lnTo>
                  <a:lnTo>
                    <a:pt x="41453" y="16528"/>
                  </a:lnTo>
                  <a:lnTo>
                    <a:pt x="39382" y="11344"/>
                  </a:lnTo>
                  <a:lnTo>
                    <a:pt x="305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98"/>
            <p:cNvSpPr/>
            <p:nvPr>
              <p:custDataLst>
                <p:tags r:id="rId131"/>
              </p:custDataLst>
            </p:nvPr>
          </p:nvSpPr>
          <p:spPr>
            <a:xfrm>
              <a:off x="3043569" y="3909707"/>
              <a:ext cx="65240" cy="122544"/>
            </a:xfrm>
            <a:custGeom>
              <a:avLst/>
              <a:gdLst/>
              <a:ahLst/>
              <a:cxnLst/>
              <a:rect l="0" t="0" r="0" b="0"/>
              <a:pathLst>
                <a:path w="65240" h="122544">
                  <a:moveTo>
                    <a:pt x="61581" y="20943"/>
                  </a:moveTo>
                  <a:lnTo>
                    <a:pt x="61581" y="20943"/>
                  </a:lnTo>
                  <a:lnTo>
                    <a:pt x="64952" y="10830"/>
                  </a:lnTo>
                  <a:lnTo>
                    <a:pt x="65239" y="7145"/>
                  </a:lnTo>
                  <a:lnTo>
                    <a:pt x="63677" y="1170"/>
                  </a:lnTo>
                  <a:lnTo>
                    <a:pt x="61567" y="0"/>
                  </a:lnTo>
                  <a:lnTo>
                    <a:pt x="55460" y="581"/>
                  </a:lnTo>
                  <a:lnTo>
                    <a:pt x="29025" y="22443"/>
                  </a:lnTo>
                  <a:lnTo>
                    <a:pt x="18184" y="34310"/>
                  </a:lnTo>
                  <a:lnTo>
                    <a:pt x="11014" y="46639"/>
                  </a:lnTo>
                  <a:lnTo>
                    <a:pt x="9238" y="57293"/>
                  </a:lnTo>
                  <a:lnTo>
                    <a:pt x="9752" y="62109"/>
                  </a:lnTo>
                  <a:lnTo>
                    <a:pt x="12212" y="66026"/>
                  </a:lnTo>
                  <a:lnTo>
                    <a:pt x="20589" y="72260"/>
                  </a:lnTo>
                  <a:lnTo>
                    <a:pt x="25081" y="73498"/>
                  </a:lnTo>
                  <a:lnTo>
                    <a:pt x="43325" y="72114"/>
                  </a:lnTo>
                  <a:lnTo>
                    <a:pt x="45177" y="71284"/>
                  </a:lnTo>
                  <a:lnTo>
                    <a:pt x="46412" y="70026"/>
                  </a:lnTo>
                  <a:lnTo>
                    <a:pt x="47235" y="68482"/>
                  </a:lnTo>
                  <a:lnTo>
                    <a:pt x="47078" y="66746"/>
                  </a:lnTo>
                  <a:lnTo>
                    <a:pt x="45022" y="62937"/>
                  </a:lnTo>
                  <a:lnTo>
                    <a:pt x="37994" y="60774"/>
                  </a:lnTo>
                  <a:lnTo>
                    <a:pt x="33156" y="60197"/>
                  </a:lnTo>
                  <a:lnTo>
                    <a:pt x="22137" y="63319"/>
                  </a:lnTo>
                  <a:lnTo>
                    <a:pt x="11595" y="69410"/>
                  </a:lnTo>
                  <a:lnTo>
                    <a:pt x="4558" y="76821"/>
                  </a:lnTo>
                  <a:lnTo>
                    <a:pt x="960" y="84818"/>
                  </a:lnTo>
                  <a:lnTo>
                    <a:pt x="0" y="88926"/>
                  </a:lnTo>
                  <a:lnTo>
                    <a:pt x="816" y="97254"/>
                  </a:lnTo>
                  <a:lnTo>
                    <a:pt x="4235" y="105659"/>
                  </a:lnTo>
                  <a:lnTo>
                    <a:pt x="10459" y="114098"/>
                  </a:lnTo>
                  <a:lnTo>
                    <a:pt x="19810" y="118790"/>
                  </a:lnTo>
                  <a:lnTo>
                    <a:pt x="36181" y="1225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99"/>
            <p:cNvSpPr/>
            <p:nvPr>
              <p:custDataLst>
                <p:tags r:id="rId132"/>
              </p:custDataLst>
            </p:nvPr>
          </p:nvSpPr>
          <p:spPr>
            <a:xfrm>
              <a:off x="3130550" y="4009542"/>
              <a:ext cx="50801" cy="59426"/>
            </a:xfrm>
            <a:custGeom>
              <a:avLst/>
              <a:gdLst/>
              <a:ahLst/>
              <a:cxnLst/>
              <a:rect l="0" t="0" r="0" b="0"/>
              <a:pathLst>
                <a:path w="50801" h="59426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706" y="29561"/>
                  </a:lnTo>
                  <a:lnTo>
                    <a:pt x="6467" y="51363"/>
                  </a:lnTo>
                  <a:lnTo>
                    <a:pt x="11740" y="59425"/>
                  </a:lnTo>
                  <a:lnTo>
                    <a:pt x="12060" y="59180"/>
                  </a:lnTo>
                  <a:lnTo>
                    <a:pt x="12574" y="51837"/>
                  </a:lnTo>
                  <a:lnTo>
                    <a:pt x="13389" y="33652"/>
                  </a:lnTo>
                  <a:lnTo>
                    <a:pt x="16064" y="28042"/>
                  </a:lnTo>
                  <a:lnTo>
                    <a:pt x="24907" y="20917"/>
                  </a:lnTo>
                  <a:lnTo>
                    <a:pt x="36464" y="17709"/>
                  </a:lnTo>
                  <a:lnTo>
                    <a:pt x="5080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SMARTInkShape-Group20"/>
          <p:cNvGrpSpPr/>
          <p:nvPr/>
        </p:nvGrpSpPr>
        <p:grpSpPr>
          <a:xfrm>
            <a:off x="3496641" y="3657600"/>
            <a:ext cx="570423" cy="511834"/>
            <a:chOff x="3496641" y="3657600"/>
            <a:chExt cx="570423" cy="511834"/>
          </a:xfrm>
        </p:grpSpPr>
        <p:sp>
          <p:nvSpPr>
            <p:cNvPr id="118" name="SMARTInkShape-100"/>
            <p:cNvSpPr/>
            <p:nvPr>
              <p:custDataLst>
                <p:tags r:id="rId118"/>
              </p:custDataLst>
            </p:nvPr>
          </p:nvSpPr>
          <p:spPr>
            <a:xfrm>
              <a:off x="3496641" y="3690003"/>
              <a:ext cx="139021" cy="164448"/>
            </a:xfrm>
            <a:custGeom>
              <a:avLst/>
              <a:gdLst/>
              <a:ahLst/>
              <a:cxnLst/>
              <a:rect l="0" t="0" r="0" b="0"/>
              <a:pathLst>
                <a:path w="139021" h="164448">
                  <a:moveTo>
                    <a:pt x="97459" y="119997"/>
                  </a:moveTo>
                  <a:lnTo>
                    <a:pt x="97459" y="119997"/>
                  </a:lnTo>
                  <a:lnTo>
                    <a:pt x="97459" y="109884"/>
                  </a:lnTo>
                  <a:lnTo>
                    <a:pt x="90717" y="93482"/>
                  </a:lnTo>
                  <a:lnTo>
                    <a:pt x="79783" y="78588"/>
                  </a:lnTo>
                  <a:lnTo>
                    <a:pt x="73680" y="76163"/>
                  </a:lnTo>
                  <a:lnTo>
                    <a:pt x="57492" y="75350"/>
                  </a:lnTo>
                  <a:lnTo>
                    <a:pt x="31916" y="82231"/>
                  </a:lnTo>
                  <a:lnTo>
                    <a:pt x="16824" y="94980"/>
                  </a:lnTo>
                  <a:lnTo>
                    <a:pt x="5177" y="111701"/>
                  </a:lnTo>
                  <a:lnTo>
                    <a:pt x="0" y="128539"/>
                  </a:lnTo>
                  <a:lnTo>
                    <a:pt x="737" y="135570"/>
                  </a:lnTo>
                  <a:lnTo>
                    <a:pt x="7199" y="147144"/>
                  </a:lnTo>
                  <a:lnTo>
                    <a:pt x="13297" y="150795"/>
                  </a:lnTo>
                  <a:lnTo>
                    <a:pt x="29479" y="154851"/>
                  </a:lnTo>
                  <a:lnTo>
                    <a:pt x="58424" y="150394"/>
                  </a:lnTo>
                  <a:lnTo>
                    <a:pt x="77053" y="138210"/>
                  </a:lnTo>
                  <a:lnTo>
                    <a:pt x="103407" y="107754"/>
                  </a:lnTo>
                  <a:lnTo>
                    <a:pt x="119153" y="80689"/>
                  </a:lnTo>
                  <a:lnTo>
                    <a:pt x="130855" y="49845"/>
                  </a:lnTo>
                  <a:lnTo>
                    <a:pt x="136996" y="26729"/>
                  </a:lnTo>
                  <a:lnTo>
                    <a:pt x="139020" y="10811"/>
                  </a:lnTo>
                  <a:lnTo>
                    <a:pt x="137567" y="1385"/>
                  </a:lnTo>
                  <a:lnTo>
                    <a:pt x="135487" y="0"/>
                  </a:lnTo>
                  <a:lnTo>
                    <a:pt x="132689" y="488"/>
                  </a:lnTo>
                  <a:lnTo>
                    <a:pt x="129412" y="2224"/>
                  </a:lnTo>
                  <a:lnTo>
                    <a:pt x="108945" y="31064"/>
                  </a:lnTo>
                  <a:lnTo>
                    <a:pt x="96919" y="52955"/>
                  </a:lnTo>
                  <a:lnTo>
                    <a:pt x="90164" y="78677"/>
                  </a:lnTo>
                  <a:lnTo>
                    <a:pt x="88572" y="104455"/>
                  </a:lnTo>
                  <a:lnTo>
                    <a:pt x="92569" y="125319"/>
                  </a:lnTo>
                  <a:lnTo>
                    <a:pt x="104693" y="142118"/>
                  </a:lnTo>
                  <a:lnTo>
                    <a:pt x="129209" y="1644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01"/>
            <p:cNvSpPr/>
            <p:nvPr>
              <p:custDataLst>
                <p:tags r:id="rId119"/>
              </p:custDataLst>
            </p:nvPr>
          </p:nvSpPr>
          <p:spPr>
            <a:xfrm>
              <a:off x="3699954" y="3764297"/>
              <a:ext cx="63541" cy="76606"/>
            </a:xfrm>
            <a:custGeom>
              <a:avLst/>
              <a:gdLst/>
              <a:ahLst/>
              <a:cxnLst/>
              <a:rect l="0" t="0" r="0" b="0"/>
              <a:pathLst>
                <a:path w="63541" h="76606">
                  <a:moveTo>
                    <a:pt x="27496" y="33003"/>
                  </a:moveTo>
                  <a:lnTo>
                    <a:pt x="27496" y="33003"/>
                  </a:lnTo>
                  <a:lnTo>
                    <a:pt x="32963" y="9859"/>
                  </a:lnTo>
                  <a:lnTo>
                    <a:pt x="31572" y="3196"/>
                  </a:lnTo>
                  <a:lnTo>
                    <a:pt x="30213" y="432"/>
                  </a:lnTo>
                  <a:lnTo>
                    <a:pt x="27897" y="0"/>
                  </a:lnTo>
                  <a:lnTo>
                    <a:pt x="21559" y="3283"/>
                  </a:lnTo>
                  <a:lnTo>
                    <a:pt x="10058" y="16436"/>
                  </a:lnTo>
                  <a:lnTo>
                    <a:pt x="1084" y="33739"/>
                  </a:lnTo>
                  <a:lnTo>
                    <a:pt x="0" y="46030"/>
                  </a:lnTo>
                  <a:lnTo>
                    <a:pt x="2575" y="57843"/>
                  </a:lnTo>
                  <a:lnTo>
                    <a:pt x="8424" y="67796"/>
                  </a:lnTo>
                  <a:lnTo>
                    <a:pt x="13370" y="71015"/>
                  </a:lnTo>
                  <a:lnTo>
                    <a:pt x="33110" y="75546"/>
                  </a:lnTo>
                  <a:lnTo>
                    <a:pt x="46219" y="76605"/>
                  </a:lnTo>
                  <a:lnTo>
                    <a:pt x="51267" y="75477"/>
                  </a:lnTo>
                  <a:lnTo>
                    <a:pt x="58757" y="70460"/>
                  </a:lnTo>
                  <a:lnTo>
                    <a:pt x="62557" y="61645"/>
                  </a:lnTo>
                  <a:lnTo>
                    <a:pt x="63540" y="49966"/>
                  </a:lnTo>
                  <a:lnTo>
                    <a:pt x="58422" y="21354"/>
                  </a:lnTo>
                  <a:lnTo>
                    <a:pt x="53941" y="9481"/>
                  </a:lnTo>
                  <a:lnTo>
                    <a:pt x="47246" y="1853"/>
                  </a:lnTo>
                  <a:lnTo>
                    <a:pt x="44190" y="947"/>
                  </a:lnTo>
                  <a:lnTo>
                    <a:pt x="41447" y="1755"/>
                  </a:lnTo>
                  <a:lnTo>
                    <a:pt x="33846" y="7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02"/>
            <p:cNvSpPr/>
            <p:nvPr>
              <p:custDataLst>
                <p:tags r:id="rId120"/>
              </p:custDataLst>
            </p:nvPr>
          </p:nvSpPr>
          <p:spPr>
            <a:xfrm>
              <a:off x="3714750" y="3657600"/>
              <a:ext cx="76201" cy="249292"/>
            </a:xfrm>
            <a:custGeom>
              <a:avLst/>
              <a:gdLst/>
              <a:ahLst/>
              <a:cxnLst/>
              <a:rect l="0" t="0" r="0" b="0"/>
              <a:pathLst>
                <a:path w="76201" h="249292">
                  <a:moveTo>
                    <a:pt x="76200" y="0"/>
                  </a:moveTo>
                  <a:lnTo>
                    <a:pt x="76200" y="0"/>
                  </a:lnTo>
                  <a:lnTo>
                    <a:pt x="61697" y="26759"/>
                  </a:lnTo>
                  <a:lnTo>
                    <a:pt x="53056" y="50933"/>
                  </a:lnTo>
                  <a:lnTo>
                    <a:pt x="44512" y="81904"/>
                  </a:lnTo>
                  <a:lnTo>
                    <a:pt x="40258" y="99052"/>
                  </a:lnTo>
                  <a:lnTo>
                    <a:pt x="36011" y="116129"/>
                  </a:lnTo>
                  <a:lnTo>
                    <a:pt x="31769" y="133159"/>
                  </a:lnTo>
                  <a:lnTo>
                    <a:pt x="23292" y="164309"/>
                  </a:lnTo>
                  <a:lnTo>
                    <a:pt x="14820" y="187561"/>
                  </a:lnTo>
                  <a:lnTo>
                    <a:pt x="5489" y="216519"/>
                  </a:lnTo>
                  <a:lnTo>
                    <a:pt x="482" y="247638"/>
                  </a:lnTo>
                  <a:lnTo>
                    <a:pt x="321" y="249053"/>
                  </a:lnTo>
                  <a:lnTo>
                    <a:pt x="214" y="249291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3"/>
            <p:cNvSpPr/>
            <p:nvPr>
              <p:custDataLst>
                <p:tags r:id="rId121"/>
              </p:custDataLst>
            </p:nvPr>
          </p:nvSpPr>
          <p:spPr>
            <a:xfrm>
              <a:off x="3788296" y="3803650"/>
              <a:ext cx="66155" cy="103792"/>
            </a:xfrm>
            <a:custGeom>
              <a:avLst/>
              <a:gdLst/>
              <a:ahLst/>
              <a:cxnLst/>
              <a:rect l="0" t="0" r="0" b="0"/>
              <a:pathLst>
                <a:path w="66155" h="103792">
                  <a:moveTo>
                    <a:pt x="34404" y="0"/>
                  </a:moveTo>
                  <a:lnTo>
                    <a:pt x="34404" y="0"/>
                  </a:lnTo>
                  <a:lnTo>
                    <a:pt x="31033" y="3371"/>
                  </a:lnTo>
                  <a:lnTo>
                    <a:pt x="16106" y="32603"/>
                  </a:lnTo>
                  <a:lnTo>
                    <a:pt x="7737" y="57795"/>
                  </a:lnTo>
                  <a:lnTo>
                    <a:pt x="0" y="86362"/>
                  </a:lnTo>
                  <a:lnTo>
                    <a:pt x="1004" y="94357"/>
                  </a:lnTo>
                  <a:lnTo>
                    <a:pt x="3671" y="97477"/>
                  </a:lnTo>
                  <a:lnTo>
                    <a:pt x="12278" y="102825"/>
                  </a:lnTo>
                  <a:lnTo>
                    <a:pt x="23159" y="103791"/>
                  </a:lnTo>
                  <a:lnTo>
                    <a:pt x="52235" y="101888"/>
                  </a:lnTo>
                  <a:lnTo>
                    <a:pt x="59497" y="101728"/>
                  </a:lnTo>
                  <a:lnTo>
                    <a:pt x="61716" y="100980"/>
                  </a:lnTo>
                  <a:lnTo>
                    <a:pt x="63195" y="99775"/>
                  </a:lnTo>
                  <a:lnTo>
                    <a:pt x="6615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4"/>
            <p:cNvSpPr/>
            <p:nvPr>
              <p:custDataLst>
                <p:tags r:id="rId122"/>
              </p:custDataLst>
            </p:nvPr>
          </p:nvSpPr>
          <p:spPr>
            <a:xfrm>
              <a:off x="3803650" y="384898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42948" y="4259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05"/>
            <p:cNvSpPr/>
            <p:nvPr>
              <p:custDataLst>
                <p:tags r:id="rId123"/>
              </p:custDataLst>
            </p:nvPr>
          </p:nvSpPr>
          <p:spPr>
            <a:xfrm>
              <a:off x="3822700" y="3797377"/>
              <a:ext cx="82551" cy="6274"/>
            </a:xfrm>
            <a:custGeom>
              <a:avLst/>
              <a:gdLst/>
              <a:ahLst/>
              <a:cxnLst/>
              <a:rect l="0" t="0" r="0" b="0"/>
              <a:pathLst>
                <a:path w="82551" h="6274">
                  <a:moveTo>
                    <a:pt x="0" y="6273"/>
                  </a:moveTo>
                  <a:lnTo>
                    <a:pt x="0" y="6273"/>
                  </a:lnTo>
                  <a:lnTo>
                    <a:pt x="0" y="806"/>
                  </a:lnTo>
                  <a:lnTo>
                    <a:pt x="21048" y="0"/>
                  </a:lnTo>
                  <a:lnTo>
                    <a:pt x="48503" y="4302"/>
                  </a:lnTo>
                  <a:lnTo>
                    <a:pt x="8255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06"/>
            <p:cNvSpPr/>
            <p:nvPr>
              <p:custDataLst>
                <p:tags r:id="rId124"/>
              </p:custDataLst>
            </p:nvPr>
          </p:nvSpPr>
          <p:spPr>
            <a:xfrm>
              <a:off x="3530600" y="3937261"/>
              <a:ext cx="298451" cy="12440"/>
            </a:xfrm>
            <a:custGeom>
              <a:avLst/>
              <a:gdLst/>
              <a:ahLst/>
              <a:cxnLst/>
              <a:rect l="0" t="0" r="0" b="0"/>
              <a:pathLst>
                <a:path w="298451" h="12440">
                  <a:moveTo>
                    <a:pt x="0" y="6089"/>
                  </a:moveTo>
                  <a:lnTo>
                    <a:pt x="0" y="6089"/>
                  </a:lnTo>
                  <a:lnTo>
                    <a:pt x="23806" y="1725"/>
                  </a:lnTo>
                  <a:lnTo>
                    <a:pt x="52208" y="622"/>
                  </a:lnTo>
                  <a:lnTo>
                    <a:pt x="69378" y="327"/>
                  </a:lnTo>
                  <a:lnTo>
                    <a:pt x="87880" y="131"/>
                  </a:lnTo>
                  <a:lnTo>
                    <a:pt x="107270" y="0"/>
                  </a:lnTo>
                  <a:lnTo>
                    <a:pt x="126547" y="619"/>
                  </a:lnTo>
                  <a:lnTo>
                    <a:pt x="145747" y="1737"/>
                  </a:lnTo>
                  <a:lnTo>
                    <a:pt x="164898" y="3188"/>
                  </a:lnTo>
                  <a:lnTo>
                    <a:pt x="183310" y="4860"/>
                  </a:lnTo>
                  <a:lnTo>
                    <a:pt x="201229" y="6681"/>
                  </a:lnTo>
                  <a:lnTo>
                    <a:pt x="218819" y="8600"/>
                  </a:lnTo>
                  <a:lnTo>
                    <a:pt x="245890" y="10733"/>
                  </a:lnTo>
                  <a:lnTo>
                    <a:pt x="275116" y="11934"/>
                  </a:lnTo>
                  <a:lnTo>
                    <a:pt x="29845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07"/>
            <p:cNvSpPr/>
            <p:nvPr>
              <p:custDataLst>
                <p:tags r:id="rId125"/>
              </p:custDataLst>
            </p:nvPr>
          </p:nvSpPr>
          <p:spPr>
            <a:xfrm>
              <a:off x="3560371" y="4025922"/>
              <a:ext cx="148030" cy="135578"/>
            </a:xfrm>
            <a:custGeom>
              <a:avLst/>
              <a:gdLst/>
              <a:ahLst/>
              <a:cxnLst/>
              <a:rect l="0" t="0" r="0" b="0"/>
              <a:pathLst>
                <a:path w="148030" h="135578">
                  <a:moveTo>
                    <a:pt x="109929" y="63478"/>
                  </a:moveTo>
                  <a:lnTo>
                    <a:pt x="109929" y="63478"/>
                  </a:lnTo>
                  <a:lnTo>
                    <a:pt x="109929" y="56736"/>
                  </a:lnTo>
                  <a:lnTo>
                    <a:pt x="106166" y="49663"/>
                  </a:lnTo>
                  <a:lnTo>
                    <a:pt x="103187" y="45801"/>
                  </a:lnTo>
                  <a:lnTo>
                    <a:pt x="92351" y="41510"/>
                  </a:lnTo>
                  <a:lnTo>
                    <a:pt x="78128" y="40309"/>
                  </a:lnTo>
                  <a:lnTo>
                    <a:pt x="62399" y="42127"/>
                  </a:lnTo>
                  <a:lnTo>
                    <a:pt x="34306" y="57230"/>
                  </a:lnTo>
                  <a:lnTo>
                    <a:pt x="10382" y="79579"/>
                  </a:lnTo>
                  <a:lnTo>
                    <a:pt x="2186" y="95799"/>
                  </a:lnTo>
                  <a:lnTo>
                    <a:pt x="0" y="104075"/>
                  </a:lnTo>
                  <a:lnTo>
                    <a:pt x="1335" y="118916"/>
                  </a:lnTo>
                  <a:lnTo>
                    <a:pt x="3666" y="125837"/>
                  </a:lnTo>
                  <a:lnTo>
                    <a:pt x="8043" y="130450"/>
                  </a:lnTo>
                  <a:lnTo>
                    <a:pt x="20431" y="135577"/>
                  </a:lnTo>
                  <a:lnTo>
                    <a:pt x="35345" y="134092"/>
                  </a:lnTo>
                  <a:lnTo>
                    <a:pt x="50675" y="128023"/>
                  </a:lnTo>
                  <a:lnTo>
                    <a:pt x="64544" y="118270"/>
                  </a:lnTo>
                  <a:lnTo>
                    <a:pt x="84252" y="90767"/>
                  </a:lnTo>
                  <a:lnTo>
                    <a:pt x="96755" y="59177"/>
                  </a:lnTo>
                  <a:lnTo>
                    <a:pt x="104309" y="36166"/>
                  </a:lnTo>
                  <a:lnTo>
                    <a:pt x="112732" y="8819"/>
                  </a:lnTo>
                  <a:lnTo>
                    <a:pt x="114703" y="1085"/>
                  </a:lnTo>
                  <a:lnTo>
                    <a:pt x="115228" y="11"/>
                  </a:lnTo>
                  <a:lnTo>
                    <a:pt x="115578" y="0"/>
                  </a:lnTo>
                  <a:lnTo>
                    <a:pt x="104008" y="29866"/>
                  </a:lnTo>
                  <a:lnTo>
                    <a:pt x="95867" y="56968"/>
                  </a:lnTo>
                  <a:lnTo>
                    <a:pt x="95728" y="87341"/>
                  </a:lnTo>
                  <a:lnTo>
                    <a:pt x="103526" y="111941"/>
                  </a:lnTo>
                  <a:lnTo>
                    <a:pt x="114774" y="129265"/>
                  </a:lnTo>
                  <a:lnTo>
                    <a:pt x="120214" y="130619"/>
                  </a:lnTo>
                  <a:lnTo>
                    <a:pt x="148029" y="120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08"/>
            <p:cNvSpPr/>
            <p:nvPr>
              <p:custDataLst>
                <p:tags r:id="rId126"/>
              </p:custDataLst>
            </p:nvPr>
          </p:nvSpPr>
          <p:spPr>
            <a:xfrm>
              <a:off x="3749191" y="4014083"/>
              <a:ext cx="54460" cy="155351"/>
            </a:xfrm>
            <a:custGeom>
              <a:avLst/>
              <a:gdLst/>
              <a:ahLst/>
              <a:cxnLst/>
              <a:rect l="0" t="0" r="0" b="0"/>
              <a:pathLst>
                <a:path w="54460" h="155351">
                  <a:moveTo>
                    <a:pt x="29059" y="5467"/>
                  </a:moveTo>
                  <a:lnTo>
                    <a:pt x="29059" y="5467"/>
                  </a:lnTo>
                  <a:lnTo>
                    <a:pt x="39994" y="0"/>
                  </a:lnTo>
                  <a:lnTo>
                    <a:pt x="25831" y="23719"/>
                  </a:lnTo>
                  <a:lnTo>
                    <a:pt x="10934" y="55325"/>
                  </a:lnTo>
                  <a:lnTo>
                    <a:pt x="3364" y="80543"/>
                  </a:lnTo>
                  <a:lnTo>
                    <a:pt x="0" y="103509"/>
                  </a:lnTo>
                  <a:lnTo>
                    <a:pt x="1477" y="132902"/>
                  </a:lnTo>
                  <a:lnTo>
                    <a:pt x="4321" y="139813"/>
                  </a:lnTo>
                  <a:lnTo>
                    <a:pt x="13125" y="149373"/>
                  </a:lnTo>
                  <a:lnTo>
                    <a:pt x="25975" y="154091"/>
                  </a:lnTo>
                  <a:lnTo>
                    <a:pt x="33353" y="155350"/>
                  </a:lnTo>
                  <a:lnTo>
                    <a:pt x="38977" y="154072"/>
                  </a:lnTo>
                  <a:lnTo>
                    <a:pt x="43433" y="151104"/>
                  </a:lnTo>
                  <a:lnTo>
                    <a:pt x="54459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09"/>
            <p:cNvSpPr/>
            <p:nvPr>
              <p:custDataLst>
                <p:tags r:id="rId127"/>
              </p:custDataLst>
            </p:nvPr>
          </p:nvSpPr>
          <p:spPr>
            <a:xfrm>
              <a:off x="3710165" y="4096630"/>
              <a:ext cx="99836" cy="5471"/>
            </a:xfrm>
            <a:custGeom>
              <a:avLst/>
              <a:gdLst/>
              <a:ahLst/>
              <a:cxnLst/>
              <a:rect l="0" t="0" r="0" b="0"/>
              <a:pathLst>
                <a:path w="99836" h="5471">
                  <a:moveTo>
                    <a:pt x="10935" y="5470"/>
                  </a:moveTo>
                  <a:lnTo>
                    <a:pt x="10935" y="5470"/>
                  </a:lnTo>
                  <a:lnTo>
                    <a:pt x="4193" y="5470"/>
                  </a:lnTo>
                  <a:lnTo>
                    <a:pt x="2207" y="4765"/>
                  </a:lnTo>
                  <a:lnTo>
                    <a:pt x="883" y="3589"/>
                  </a:lnTo>
                  <a:lnTo>
                    <a:pt x="0" y="2099"/>
                  </a:lnTo>
                  <a:lnTo>
                    <a:pt x="117" y="1106"/>
                  </a:lnTo>
                  <a:lnTo>
                    <a:pt x="901" y="444"/>
                  </a:lnTo>
                  <a:lnTo>
                    <a:pt x="2129" y="3"/>
                  </a:lnTo>
                  <a:lnTo>
                    <a:pt x="24378" y="0"/>
                  </a:lnTo>
                  <a:lnTo>
                    <a:pt x="48471" y="3535"/>
                  </a:lnTo>
                  <a:lnTo>
                    <a:pt x="75522" y="4897"/>
                  </a:lnTo>
                  <a:lnTo>
                    <a:pt x="99835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10"/>
            <p:cNvSpPr/>
            <p:nvPr>
              <p:custDataLst>
                <p:tags r:id="rId128"/>
              </p:custDataLst>
            </p:nvPr>
          </p:nvSpPr>
          <p:spPr>
            <a:xfrm>
              <a:off x="4000500" y="3721100"/>
              <a:ext cx="66564" cy="406401"/>
            </a:xfrm>
            <a:custGeom>
              <a:avLst/>
              <a:gdLst/>
              <a:ahLst/>
              <a:cxnLst/>
              <a:rect l="0" t="0" r="0" b="0"/>
              <a:pathLst>
                <a:path w="66564" h="4064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23662" y="33226"/>
                  </a:lnTo>
                  <a:lnTo>
                    <a:pt x="36857" y="60393"/>
                  </a:lnTo>
                  <a:lnTo>
                    <a:pt x="43621" y="76951"/>
                  </a:lnTo>
                  <a:lnTo>
                    <a:pt x="50247" y="95045"/>
                  </a:lnTo>
                  <a:lnTo>
                    <a:pt x="56782" y="114163"/>
                  </a:lnTo>
                  <a:lnTo>
                    <a:pt x="61138" y="133964"/>
                  </a:lnTo>
                  <a:lnTo>
                    <a:pt x="64042" y="154221"/>
                  </a:lnTo>
                  <a:lnTo>
                    <a:pt x="65978" y="174780"/>
                  </a:lnTo>
                  <a:lnTo>
                    <a:pt x="66563" y="196248"/>
                  </a:lnTo>
                  <a:lnTo>
                    <a:pt x="66248" y="218321"/>
                  </a:lnTo>
                  <a:lnTo>
                    <a:pt x="65332" y="240797"/>
                  </a:lnTo>
                  <a:lnTo>
                    <a:pt x="62604" y="260721"/>
                  </a:lnTo>
                  <a:lnTo>
                    <a:pt x="58670" y="278941"/>
                  </a:lnTo>
                  <a:lnTo>
                    <a:pt x="53930" y="296028"/>
                  </a:lnTo>
                  <a:lnTo>
                    <a:pt x="44900" y="326301"/>
                  </a:lnTo>
                  <a:lnTo>
                    <a:pt x="35478" y="352456"/>
                  </a:lnTo>
                  <a:lnTo>
                    <a:pt x="18979" y="381636"/>
                  </a:lnTo>
                  <a:lnTo>
                    <a:pt x="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21"/>
          <p:cNvGrpSpPr/>
          <p:nvPr/>
        </p:nvGrpSpPr>
        <p:grpSpPr>
          <a:xfrm>
            <a:off x="2736850" y="4184650"/>
            <a:ext cx="1270001" cy="885926"/>
            <a:chOff x="2736850" y="4184650"/>
            <a:chExt cx="1270001" cy="885926"/>
          </a:xfrm>
        </p:grpSpPr>
        <p:sp>
          <p:nvSpPr>
            <p:cNvPr id="130" name="SMARTInkShape-111"/>
            <p:cNvSpPr/>
            <p:nvPr>
              <p:custDataLst>
                <p:tags r:id="rId104"/>
              </p:custDataLst>
            </p:nvPr>
          </p:nvSpPr>
          <p:spPr>
            <a:xfrm>
              <a:off x="2736850" y="4184650"/>
              <a:ext cx="1270001" cy="176069"/>
            </a:xfrm>
            <a:custGeom>
              <a:avLst/>
              <a:gdLst/>
              <a:ahLst/>
              <a:cxnLst/>
              <a:rect l="0" t="0" r="0" b="0"/>
              <a:pathLst>
                <a:path w="1270001" h="176069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3225" y="32603"/>
                  </a:lnTo>
                  <a:lnTo>
                    <a:pt x="61805" y="57318"/>
                  </a:lnTo>
                  <a:lnTo>
                    <a:pt x="82753" y="74838"/>
                  </a:lnTo>
                  <a:lnTo>
                    <a:pt x="106521" y="84420"/>
                  </a:lnTo>
                  <a:lnTo>
                    <a:pt x="131437" y="87573"/>
                  </a:lnTo>
                  <a:lnTo>
                    <a:pt x="156694" y="87801"/>
                  </a:lnTo>
                  <a:lnTo>
                    <a:pt x="182051" y="83008"/>
                  </a:lnTo>
                  <a:lnTo>
                    <a:pt x="207439" y="73670"/>
                  </a:lnTo>
                  <a:lnTo>
                    <a:pt x="232835" y="65416"/>
                  </a:lnTo>
                  <a:lnTo>
                    <a:pt x="258940" y="55052"/>
                  </a:lnTo>
                  <a:lnTo>
                    <a:pt x="289409" y="47905"/>
                  </a:lnTo>
                  <a:lnTo>
                    <a:pt x="312776" y="45986"/>
                  </a:lnTo>
                  <a:lnTo>
                    <a:pt x="337273" y="47014"/>
                  </a:lnTo>
                  <a:lnTo>
                    <a:pt x="361566" y="50528"/>
                  </a:lnTo>
                  <a:lnTo>
                    <a:pt x="384122" y="56794"/>
                  </a:lnTo>
                  <a:lnTo>
                    <a:pt x="407788" y="66164"/>
                  </a:lnTo>
                  <a:lnTo>
                    <a:pt x="431005" y="77384"/>
                  </a:lnTo>
                  <a:lnTo>
                    <a:pt x="460649" y="94895"/>
                  </a:lnTo>
                  <a:lnTo>
                    <a:pt x="490050" y="109334"/>
                  </a:lnTo>
                  <a:lnTo>
                    <a:pt x="517782" y="124974"/>
                  </a:lnTo>
                  <a:lnTo>
                    <a:pt x="530315" y="131695"/>
                  </a:lnTo>
                  <a:lnTo>
                    <a:pt x="530638" y="132247"/>
                  </a:lnTo>
                  <a:lnTo>
                    <a:pt x="530147" y="132614"/>
                  </a:lnTo>
                  <a:lnTo>
                    <a:pt x="529115" y="132859"/>
                  </a:lnTo>
                  <a:lnTo>
                    <a:pt x="527968" y="127488"/>
                  </a:lnTo>
                  <a:lnTo>
                    <a:pt x="528163" y="118750"/>
                  </a:lnTo>
                  <a:lnTo>
                    <a:pt x="532240" y="106603"/>
                  </a:lnTo>
                  <a:lnTo>
                    <a:pt x="541993" y="93513"/>
                  </a:lnTo>
                  <a:lnTo>
                    <a:pt x="558367" y="86895"/>
                  </a:lnTo>
                  <a:lnTo>
                    <a:pt x="584464" y="83838"/>
                  </a:lnTo>
                  <a:lnTo>
                    <a:pt x="608071" y="83122"/>
                  </a:lnTo>
                  <a:lnTo>
                    <a:pt x="636437" y="83510"/>
                  </a:lnTo>
                  <a:lnTo>
                    <a:pt x="652891" y="84601"/>
                  </a:lnTo>
                  <a:lnTo>
                    <a:pt x="670211" y="86034"/>
                  </a:lnTo>
                  <a:lnTo>
                    <a:pt x="688813" y="88400"/>
                  </a:lnTo>
                  <a:lnTo>
                    <a:pt x="708270" y="91389"/>
                  </a:lnTo>
                  <a:lnTo>
                    <a:pt x="728296" y="94793"/>
                  </a:lnTo>
                  <a:lnTo>
                    <a:pt x="748703" y="99178"/>
                  </a:lnTo>
                  <a:lnTo>
                    <a:pt x="769363" y="104219"/>
                  </a:lnTo>
                  <a:lnTo>
                    <a:pt x="790192" y="109696"/>
                  </a:lnTo>
                  <a:lnTo>
                    <a:pt x="811134" y="115464"/>
                  </a:lnTo>
                  <a:lnTo>
                    <a:pt x="832150" y="121426"/>
                  </a:lnTo>
                  <a:lnTo>
                    <a:pt x="853217" y="127517"/>
                  </a:lnTo>
                  <a:lnTo>
                    <a:pt x="874317" y="133695"/>
                  </a:lnTo>
                  <a:lnTo>
                    <a:pt x="895439" y="139929"/>
                  </a:lnTo>
                  <a:lnTo>
                    <a:pt x="916576" y="146203"/>
                  </a:lnTo>
                  <a:lnTo>
                    <a:pt x="937723" y="151796"/>
                  </a:lnTo>
                  <a:lnTo>
                    <a:pt x="958876" y="156937"/>
                  </a:lnTo>
                  <a:lnTo>
                    <a:pt x="980034" y="161774"/>
                  </a:lnTo>
                  <a:lnTo>
                    <a:pt x="1000489" y="165705"/>
                  </a:lnTo>
                  <a:lnTo>
                    <a:pt x="1020476" y="169031"/>
                  </a:lnTo>
                  <a:lnTo>
                    <a:pt x="1040151" y="171954"/>
                  </a:lnTo>
                  <a:lnTo>
                    <a:pt x="1059617" y="173903"/>
                  </a:lnTo>
                  <a:lnTo>
                    <a:pt x="1078945" y="175202"/>
                  </a:lnTo>
                  <a:lnTo>
                    <a:pt x="1098180" y="176068"/>
                  </a:lnTo>
                  <a:lnTo>
                    <a:pt x="1116648" y="175234"/>
                  </a:lnTo>
                  <a:lnTo>
                    <a:pt x="1134604" y="173267"/>
                  </a:lnTo>
                  <a:lnTo>
                    <a:pt x="1152219" y="170545"/>
                  </a:lnTo>
                  <a:lnTo>
                    <a:pt x="1183081" y="161875"/>
                  </a:lnTo>
                  <a:lnTo>
                    <a:pt x="1209497" y="150967"/>
                  </a:lnTo>
                  <a:lnTo>
                    <a:pt x="1238824" y="132925"/>
                  </a:lnTo>
                  <a:lnTo>
                    <a:pt x="1260210" y="109748"/>
                  </a:lnTo>
                  <a:lnTo>
                    <a:pt x="12700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12"/>
            <p:cNvSpPr/>
            <p:nvPr>
              <p:custDataLst>
                <p:tags r:id="rId105"/>
              </p:custDataLst>
            </p:nvPr>
          </p:nvSpPr>
          <p:spPr>
            <a:xfrm>
              <a:off x="2908300" y="4488993"/>
              <a:ext cx="171451" cy="210008"/>
            </a:xfrm>
            <a:custGeom>
              <a:avLst/>
              <a:gdLst/>
              <a:ahLst/>
              <a:cxnLst/>
              <a:rect l="0" t="0" r="0" b="0"/>
              <a:pathLst>
                <a:path w="171451" h="210008">
                  <a:moveTo>
                    <a:pt x="0" y="210007"/>
                  </a:moveTo>
                  <a:lnTo>
                    <a:pt x="0" y="210007"/>
                  </a:lnTo>
                  <a:lnTo>
                    <a:pt x="3371" y="185588"/>
                  </a:lnTo>
                  <a:lnTo>
                    <a:pt x="10671" y="164817"/>
                  </a:lnTo>
                  <a:lnTo>
                    <a:pt x="20970" y="138417"/>
                  </a:lnTo>
                  <a:lnTo>
                    <a:pt x="32604" y="107869"/>
                  </a:lnTo>
                  <a:lnTo>
                    <a:pt x="44829" y="77358"/>
                  </a:lnTo>
                  <a:lnTo>
                    <a:pt x="56613" y="50863"/>
                  </a:lnTo>
                  <a:lnTo>
                    <a:pt x="73342" y="23914"/>
                  </a:lnTo>
                  <a:lnTo>
                    <a:pt x="74295" y="23151"/>
                  </a:lnTo>
                  <a:lnTo>
                    <a:pt x="74930" y="23347"/>
                  </a:lnTo>
                  <a:lnTo>
                    <a:pt x="75353" y="24184"/>
                  </a:lnTo>
                  <a:lnTo>
                    <a:pt x="67305" y="50169"/>
                  </a:lnTo>
                  <a:lnTo>
                    <a:pt x="65333" y="73434"/>
                  </a:lnTo>
                  <a:lnTo>
                    <a:pt x="67372" y="84867"/>
                  </a:lnTo>
                  <a:lnTo>
                    <a:pt x="69609" y="88480"/>
                  </a:lnTo>
                  <a:lnTo>
                    <a:pt x="72512" y="90889"/>
                  </a:lnTo>
                  <a:lnTo>
                    <a:pt x="75858" y="92495"/>
                  </a:lnTo>
                  <a:lnTo>
                    <a:pt x="83339" y="92398"/>
                  </a:lnTo>
                  <a:lnTo>
                    <a:pt x="87309" y="91384"/>
                  </a:lnTo>
                  <a:lnTo>
                    <a:pt x="103010" y="76474"/>
                  </a:lnTo>
                  <a:lnTo>
                    <a:pt x="124439" y="50811"/>
                  </a:lnTo>
                  <a:lnTo>
                    <a:pt x="145291" y="20864"/>
                  </a:lnTo>
                  <a:lnTo>
                    <a:pt x="164114" y="829"/>
                  </a:lnTo>
                  <a:lnTo>
                    <a:pt x="165148" y="0"/>
                  </a:lnTo>
                  <a:lnTo>
                    <a:pt x="161739" y="10480"/>
                  </a:lnTo>
                  <a:lnTo>
                    <a:pt x="149522" y="37058"/>
                  </a:lnTo>
                  <a:lnTo>
                    <a:pt x="135868" y="68373"/>
                  </a:lnTo>
                  <a:lnTo>
                    <a:pt x="132823" y="91320"/>
                  </a:lnTo>
                  <a:lnTo>
                    <a:pt x="135232" y="114218"/>
                  </a:lnTo>
                  <a:lnTo>
                    <a:pt x="148489" y="142270"/>
                  </a:lnTo>
                  <a:lnTo>
                    <a:pt x="171450" y="171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13"/>
            <p:cNvSpPr/>
            <p:nvPr>
              <p:custDataLst>
                <p:tags r:id="rId106"/>
              </p:custDataLst>
            </p:nvPr>
          </p:nvSpPr>
          <p:spPr>
            <a:xfrm>
              <a:off x="3122278" y="4579494"/>
              <a:ext cx="84473" cy="92018"/>
            </a:xfrm>
            <a:custGeom>
              <a:avLst/>
              <a:gdLst/>
              <a:ahLst/>
              <a:cxnLst/>
              <a:rect l="0" t="0" r="0" b="0"/>
              <a:pathLst>
                <a:path w="84473" h="92018">
                  <a:moveTo>
                    <a:pt x="59072" y="11556"/>
                  </a:moveTo>
                  <a:lnTo>
                    <a:pt x="59072" y="11556"/>
                  </a:lnTo>
                  <a:lnTo>
                    <a:pt x="59072" y="8185"/>
                  </a:lnTo>
                  <a:lnTo>
                    <a:pt x="55309" y="4649"/>
                  </a:lnTo>
                  <a:lnTo>
                    <a:pt x="48933" y="1430"/>
                  </a:lnTo>
                  <a:lnTo>
                    <a:pt x="41396" y="0"/>
                  </a:lnTo>
                  <a:lnTo>
                    <a:pt x="31460" y="5009"/>
                  </a:lnTo>
                  <a:lnTo>
                    <a:pt x="20695" y="14996"/>
                  </a:lnTo>
                  <a:lnTo>
                    <a:pt x="7406" y="36485"/>
                  </a:lnTo>
                  <a:lnTo>
                    <a:pt x="1302" y="52504"/>
                  </a:lnTo>
                  <a:lnTo>
                    <a:pt x="0" y="67150"/>
                  </a:lnTo>
                  <a:lnTo>
                    <a:pt x="641" y="74018"/>
                  </a:lnTo>
                  <a:lnTo>
                    <a:pt x="5116" y="83532"/>
                  </a:lnTo>
                  <a:lnTo>
                    <a:pt x="8284" y="87057"/>
                  </a:lnTo>
                  <a:lnTo>
                    <a:pt x="15568" y="90973"/>
                  </a:lnTo>
                  <a:lnTo>
                    <a:pt x="19486" y="92017"/>
                  </a:lnTo>
                  <a:lnTo>
                    <a:pt x="23509" y="91302"/>
                  </a:lnTo>
                  <a:lnTo>
                    <a:pt x="31742" y="86745"/>
                  </a:lnTo>
                  <a:lnTo>
                    <a:pt x="38224" y="76253"/>
                  </a:lnTo>
                  <a:lnTo>
                    <a:pt x="45839" y="52598"/>
                  </a:lnTo>
                  <a:lnTo>
                    <a:pt x="52564" y="27009"/>
                  </a:lnTo>
                  <a:lnTo>
                    <a:pt x="57787" y="9513"/>
                  </a:lnTo>
                  <a:lnTo>
                    <a:pt x="57510" y="9488"/>
                  </a:lnTo>
                  <a:lnTo>
                    <a:pt x="53748" y="17607"/>
                  </a:lnTo>
                  <a:lnTo>
                    <a:pt x="49577" y="36554"/>
                  </a:lnTo>
                  <a:lnTo>
                    <a:pt x="50854" y="49477"/>
                  </a:lnTo>
                  <a:lnTo>
                    <a:pt x="55654" y="60395"/>
                  </a:lnTo>
                  <a:lnTo>
                    <a:pt x="63198" y="69951"/>
                  </a:lnTo>
                  <a:lnTo>
                    <a:pt x="84472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14"/>
            <p:cNvSpPr/>
            <p:nvPr>
              <p:custDataLst>
                <p:tags r:id="rId107"/>
              </p:custDataLst>
            </p:nvPr>
          </p:nvSpPr>
          <p:spPr>
            <a:xfrm>
              <a:off x="3251200" y="4572000"/>
              <a:ext cx="44451" cy="88901"/>
            </a:xfrm>
            <a:custGeom>
              <a:avLst/>
              <a:gdLst/>
              <a:ahLst/>
              <a:cxnLst/>
              <a:rect l="0" t="0" r="0" b="0"/>
              <a:pathLst>
                <a:path w="44451" h="889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0139" y="32907"/>
                  </a:lnTo>
                  <a:lnTo>
                    <a:pt x="29854" y="60281"/>
                  </a:lnTo>
                  <a:lnTo>
                    <a:pt x="444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15"/>
            <p:cNvSpPr/>
            <p:nvPr>
              <p:custDataLst>
                <p:tags r:id="rId108"/>
              </p:custDataLst>
            </p:nvPr>
          </p:nvSpPr>
          <p:spPr>
            <a:xfrm>
              <a:off x="3232150" y="457835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30507" y="49064"/>
                  </a:lnTo>
                  <a:lnTo>
                    <a:pt x="56904" y="30126"/>
                  </a:lnTo>
                  <a:lnTo>
                    <a:pt x="78739" y="1279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16"/>
            <p:cNvSpPr/>
            <p:nvPr>
              <p:custDataLst>
                <p:tags r:id="rId109"/>
              </p:custDataLst>
            </p:nvPr>
          </p:nvSpPr>
          <p:spPr>
            <a:xfrm>
              <a:off x="3392927" y="4435705"/>
              <a:ext cx="436691" cy="218846"/>
            </a:xfrm>
            <a:custGeom>
              <a:avLst/>
              <a:gdLst/>
              <a:ahLst/>
              <a:cxnLst/>
              <a:rect l="0" t="0" r="0" b="0"/>
              <a:pathLst>
                <a:path w="436691" h="218846">
                  <a:moveTo>
                    <a:pt x="17023" y="110895"/>
                  </a:moveTo>
                  <a:lnTo>
                    <a:pt x="17023" y="110895"/>
                  </a:lnTo>
                  <a:lnTo>
                    <a:pt x="13652" y="133217"/>
                  </a:lnTo>
                  <a:lnTo>
                    <a:pt x="4814" y="161175"/>
                  </a:lnTo>
                  <a:lnTo>
                    <a:pt x="0" y="185059"/>
                  </a:lnTo>
                  <a:lnTo>
                    <a:pt x="2637" y="197009"/>
                  </a:lnTo>
                  <a:lnTo>
                    <a:pt x="5316" y="202171"/>
                  </a:lnTo>
                  <a:lnTo>
                    <a:pt x="8513" y="204906"/>
                  </a:lnTo>
                  <a:lnTo>
                    <a:pt x="12055" y="206025"/>
                  </a:lnTo>
                  <a:lnTo>
                    <a:pt x="19754" y="205386"/>
                  </a:lnTo>
                  <a:lnTo>
                    <a:pt x="27879" y="202750"/>
                  </a:lnTo>
                  <a:lnTo>
                    <a:pt x="31316" y="198943"/>
                  </a:lnTo>
                  <a:lnTo>
                    <a:pt x="50083" y="167488"/>
                  </a:lnTo>
                  <a:lnTo>
                    <a:pt x="52883" y="161212"/>
                  </a:lnTo>
                  <a:lnTo>
                    <a:pt x="53630" y="160668"/>
                  </a:lnTo>
                  <a:lnTo>
                    <a:pt x="54127" y="161716"/>
                  </a:lnTo>
                  <a:lnTo>
                    <a:pt x="54459" y="163825"/>
                  </a:lnTo>
                  <a:lnTo>
                    <a:pt x="51333" y="181714"/>
                  </a:lnTo>
                  <a:lnTo>
                    <a:pt x="52968" y="190818"/>
                  </a:lnTo>
                  <a:lnTo>
                    <a:pt x="57928" y="197687"/>
                  </a:lnTo>
                  <a:lnTo>
                    <a:pt x="72611" y="207845"/>
                  </a:lnTo>
                  <a:lnTo>
                    <a:pt x="76659" y="208689"/>
                  </a:lnTo>
                  <a:lnTo>
                    <a:pt x="84920" y="207746"/>
                  </a:lnTo>
                  <a:lnTo>
                    <a:pt x="94134" y="203248"/>
                  </a:lnTo>
                  <a:lnTo>
                    <a:pt x="104703" y="190705"/>
                  </a:lnTo>
                  <a:lnTo>
                    <a:pt x="108909" y="179527"/>
                  </a:lnTo>
                  <a:lnTo>
                    <a:pt x="114979" y="151733"/>
                  </a:lnTo>
                  <a:lnTo>
                    <a:pt x="115122" y="141275"/>
                  </a:lnTo>
                  <a:lnTo>
                    <a:pt x="112440" y="130608"/>
                  </a:lnTo>
                  <a:lnTo>
                    <a:pt x="118787" y="135145"/>
                  </a:lnTo>
                  <a:lnTo>
                    <a:pt x="133958" y="140109"/>
                  </a:lnTo>
                  <a:lnTo>
                    <a:pt x="164012" y="142144"/>
                  </a:lnTo>
                  <a:lnTo>
                    <a:pt x="184988" y="140615"/>
                  </a:lnTo>
                  <a:lnTo>
                    <a:pt x="195391" y="136803"/>
                  </a:lnTo>
                  <a:lnTo>
                    <a:pt x="217902" y="118871"/>
                  </a:lnTo>
                  <a:lnTo>
                    <a:pt x="220087" y="114801"/>
                  </a:lnTo>
                  <a:lnTo>
                    <a:pt x="220838" y="110677"/>
                  </a:lnTo>
                  <a:lnTo>
                    <a:pt x="220345" y="100661"/>
                  </a:lnTo>
                  <a:lnTo>
                    <a:pt x="214633" y="103054"/>
                  </a:lnTo>
                  <a:lnTo>
                    <a:pt x="193719" y="119459"/>
                  </a:lnTo>
                  <a:lnTo>
                    <a:pt x="174980" y="143082"/>
                  </a:lnTo>
                  <a:lnTo>
                    <a:pt x="168835" y="155539"/>
                  </a:lnTo>
                  <a:lnTo>
                    <a:pt x="167515" y="168131"/>
                  </a:lnTo>
                  <a:lnTo>
                    <a:pt x="169987" y="180078"/>
                  </a:lnTo>
                  <a:lnTo>
                    <a:pt x="175789" y="190091"/>
                  </a:lnTo>
                  <a:lnTo>
                    <a:pt x="180722" y="192620"/>
                  </a:lnTo>
                  <a:lnTo>
                    <a:pt x="193730" y="193549"/>
                  </a:lnTo>
                  <a:lnTo>
                    <a:pt x="213549" y="186733"/>
                  </a:lnTo>
                  <a:lnTo>
                    <a:pt x="236198" y="175777"/>
                  </a:lnTo>
                  <a:lnTo>
                    <a:pt x="260783" y="150110"/>
                  </a:lnTo>
                  <a:lnTo>
                    <a:pt x="277526" y="127618"/>
                  </a:lnTo>
                  <a:lnTo>
                    <a:pt x="292963" y="104216"/>
                  </a:lnTo>
                  <a:lnTo>
                    <a:pt x="304528" y="82056"/>
                  </a:lnTo>
                  <a:lnTo>
                    <a:pt x="315601" y="53118"/>
                  </a:lnTo>
                  <a:lnTo>
                    <a:pt x="319980" y="40154"/>
                  </a:lnTo>
                  <a:lnTo>
                    <a:pt x="319889" y="37628"/>
                  </a:lnTo>
                  <a:lnTo>
                    <a:pt x="317906" y="32942"/>
                  </a:lnTo>
                  <a:lnTo>
                    <a:pt x="314978" y="32820"/>
                  </a:lnTo>
                  <a:lnTo>
                    <a:pt x="306081" y="36449"/>
                  </a:lnTo>
                  <a:lnTo>
                    <a:pt x="289172" y="56538"/>
                  </a:lnTo>
                  <a:lnTo>
                    <a:pt x="270756" y="88204"/>
                  </a:lnTo>
                  <a:lnTo>
                    <a:pt x="258204" y="113980"/>
                  </a:lnTo>
                  <a:lnTo>
                    <a:pt x="248392" y="139783"/>
                  </a:lnTo>
                  <a:lnTo>
                    <a:pt x="246835" y="169470"/>
                  </a:lnTo>
                  <a:lnTo>
                    <a:pt x="249219" y="184906"/>
                  </a:lnTo>
                  <a:lnTo>
                    <a:pt x="252254" y="189869"/>
                  </a:lnTo>
                  <a:lnTo>
                    <a:pt x="256394" y="193178"/>
                  </a:lnTo>
                  <a:lnTo>
                    <a:pt x="261270" y="195384"/>
                  </a:lnTo>
                  <a:lnTo>
                    <a:pt x="272333" y="195953"/>
                  </a:lnTo>
                  <a:lnTo>
                    <a:pt x="278246" y="195117"/>
                  </a:lnTo>
                  <a:lnTo>
                    <a:pt x="300053" y="183827"/>
                  </a:lnTo>
                  <a:lnTo>
                    <a:pt x="324388" y="160335"/>
                  </a:lnTo>
                  <a:lnTo>
                    <a:pt x="341072" y="139218"/>
                  </a:lnTo>
                  <a:lnTo>
                    <a:pt x="360012" y="112900"/>
                  </a:lnTo>
                  <a:lnTo>
                    <a:pt x="371977" y="96004"/>
                  </a:lnTo>
                  <a:lnTo>
                    <a:pt x="384892" y="77684"/>
                  </a:lnTo>
                  <a:lnTo>
                    <a:pt x="406768" y="46040"/>
                  </a:lnTo>
                  <a:lnTo>
                    <a:pt x="423782" y="21393"/>
                  </a:lnTo>
                  <a:lnTo>
                    <a:pt x="435916" y="4256"/>
                  </a:lnTo>
                  <a:lnTo>
                    <a:pt x="436690" y="1702"/>
                  </a:lnTo>
                  <a:lnTo>
                    <a:pt x="436501" y="0"/>
                  </a:lnTo>
                  <a:lnTo>
                    <a:pt x="430647" y="5634"/>
                  </a:lnTo>
                  <a:lnTo>
                    <a:pt x="411687" y="28436"/>
                  </a:lnTo>
                  <a:lnTo>
                    <a:pt x="392807" y="51669"/>
                  </a:lnTo>
                  <a:lnTo>
                    <a:pt x="370305" y="80809"/>
                  </a:lnTo>
                  <a:lnTo>
                    <a:pt x="349955" y="110694"/>
                  </a:lnTo>
                  <a:lnTo>
                    <a:pt x="334326" y="139028"/>
                  </a:lnTo>
                  <a:lnTo>
                    <a:pt x="327380" y="163380"/>
                  </a:lnTo>
                  <a:lnTo>
                    <a:pt x="328056" y="182200"/>
                  </a:lnTo>
                  <a:lnTo>
                    <a:pt x="333765" y="196913"/>
                  </a:lnTo>
                  <a:lnTo>
                    <a:pt x="343359" y="208157"/>
                  </a:lnTo>
                  <a:lnTo>
                    <a:pt x="354678" y="214095"/>
                  </a:lnTo>
                  <a:lnTo>
                    <a:pt x="372623" y="218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17"/>
            <p:cNvSpPr/>
            <p:nvPr>
              <p:custDataLst>
                <p:tags r:id="rId110"/>
              </p:custDataLst>
            </p:nvPr>
          </p:nvSpPr>
          <p:spPr>
            <a:xfrm>
              <a:off x="3822700" y="4546600"/>
              <a:ext cx="38101" cy="88901"/>
            </a:xfrm>
            <a:custGeom>
              <a:avLst/>
              <a:gdLst/>
              <a:ahLst/>
              <a:cxnLst/>
              <a:rect l="0" t="0" r="0" b="0"/>
              <a:pathLst>
                <a:path w="38101" h="88901">
                  <a:moveTo>
                    <a:pt x="38100" y="0"/>
                  </a:moveTo>
                  <a:lnTo>
                    <a:pt x="38100" y="0"/>
                  </a:lnTo>
                  <a:lnTo>
                    <a:pt x="9121" y="15900"/>
                  </a:lnTo>
                  <a:lnTo>
                    <a:pt x="4054" y="23765"/>
                  </a:lnTo>
                  <a:lnTo>
                    <a:pt x="3683" y="31964"/>
                  </a:lnTo>
                  <a:lnTo>
                    <a:pt x="4572" y="36126"/>
                  </a:lnTo>
                  <a:lnTo>
                    <a:pt x="12565" y="48725"/>
                  </a:lnTo>
                  <a:lnTo>
                    <a:pt x="32786" y="74087"/>
                  </a:lnTo>
                  <a:lnTo>
                    <a:pt x="36526" y="83414"/>
                  </a:lnTo>
                  <a:lnTo>
                    <a:pt x="35639" y="85242"/>
                  </a:lnTo>
                  <a:lnTo>
                    <a:pt x="33637" y="86461"/>
                  </a:lnTo>
                  <a:lnTo>
                    <a:pt x="26239" y="8781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18"/>
            <p:cNvSpPr/>
            <p:nvPr>
              <p:custDataLst>
                <p:tags r:id="rId111"/>
              </p:custDataLst>
            </p:nvPr>
          </p:nvSpPr>
          <p:spPr>
            <a:xfrm>
              <a:off x="3238500" y="4743534"/>
              <a:ext cx="146051" cy="194580"/>
            </a:xfrm>
            <a:custGeom>
              <a:avLst/>
              <a:gdLst/>
              <a:ahLst/>
              <a:cxnLst/>
              <a:rect l="0" t="0" r="0" b="0"/>
              <a:pathLst>
                <a:path w="146051" h="194580">
                  <a:moveTo>
                    <a:pt x="0" y="139616"/>
                  </a:moveTo>
                  <a:lnTo>
                    <a:pt x="0" y="139616"/>
                  </a:lnTo>
                  <a:lnTo>
                    <a:pt x="15914" y="133135"/>
                  </a:lnTo>
                  <a:lnTo>
                    <a:pt x="47385" y="112935"/>
                  </a:lnTo>
                  <a:lnTo>
                    <a:pt x="75188" y="92905"/>
                  </a:lnTo>
                  <a:lnTo>
                    <a:pt x="101300" y="67215"/>
                  </a:lnTo>
                  <a:lnTo>
                    <a:pt x="123148" y="41023"/>
                  </a:lnTo>
                  <a:lnTo>
                    <a:pt x="146050" y="12616"/>
                  </a:lnTo>
                  <a:lnTo>
                    <a:pt x="140583" y="7149"/>
                  </a:lnTo>
                  <a:lnTo>
                    <a:pt x="139707" y="0"/>
                  </a:lnTo>
                  <a:lnTo>
                    <a:pt x="128856" y="12894"/>
                  </a:lnTo>
                  <a:lnTo>
                    <a:pt x="112263" y="42567"/>
                  </a:lnTo>
                  <a:lnTo>
                    <a:pt x="97637" y="68496"/>
                  </a:lnTo>
                  <a:lnTo>
                    <a:pt x="81729" y="98364"/>
                  </a:lnTo>
                  <a:lnTo>
                    <a:pt x="66663" y="127632"/>
                  </a:lnTo>
                  <a:lnTo>
                    <a:pt x="51659" y="159270"/>
                  </a:lnTo>
                  <a:lnTo>
                    <a:pt x="45399" y="189267"/>
                  </a:lnTo>
                  <a:lnTo>
                    <a:pt x="44731" y="194544"/>
                  </a:lnTo>
                  <a:lnTo>
                    <a:pt x="44638" y="194579"/>
                  </a:lnTo>
                  <a:lnTo>
                    <a:pt x="44450" y="190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19"/>
            <p:cNvSpPr/>
            <p:nvPr>
              <p:custDataLst>
                <p:tags r:id="rId112"/>
              </p:custDataLst>
            </p:nvPr>
          </p:nvSpPr>
          <p:spPr>
            <a:xfrm>
              <a:off x="3276600" y="4829280"/>
              <a:ext cx="127001" cy="28471"/>
            </a:xfrm>
            <a:custGeom>
              <a:avLst/>
              <a:gdLst/>
              <a:ahLst/>
              <a:cxnLst/>
              <a:rect l="0" t="0" r="0" b="0"/>
              <a:pathLst>
                <a:path w="127001" h="28471">
                  <a:moveTo>
                    <a:pt x="0" y="9420"/>
                  </a:moveTo>
                  <a:lnTo>
                    <a:pt x="0" y="9420"/>
                  </a:lnTo>
                  <a:lnTo>
                    <a:pt x="0" y="6049"/>
                  </a:lnTo>
                  <a:lnTo>
                    <a:pt x="1881" y="2513"/>
                  </a:lnTo>
                  <a:lnTo>
                    <a:pt x="3371" y="582"/>
                  </a:lnTo>
                  <a:lnTo>
                    <a:pt x="5775" y="0"/>
                  </a:lnTo>
                  <a:lnTo>
                    <a:pt x="33878" y="5897"/>
                  </a:lnTo>
                  <a:lnTo>
                    <a:pt x="59270" y="11747"/>
                  </a:lnTo>
                  <a:lnTo>
                    <a:pt x="84668" y="17949"/>
                  </a:lnTo>
                  <a:lnTo>
                    <a:pt x="115711" y="25660"/>
                  </a:lnTo>
                  <a:lnTo>
                    <a:pt x="127000" y="28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20"/>
            <p:cNvSpPr/>
            <p:nvPr>
              <p:custDataLst>
                <p:tags r:id="rId113"/>
              </p:custDataLst>
            </p:nvPr>
          </p:nvSpPr>
          <p:spPr>
            <a:xfrm>
              <a:off x="3400229" y="4864100"/>
              <a:ext cx="3372" cy="44451"/>
            </a:xfrm>
            <a:custGeom>
              <a:avLst/>
              <a:gdLst/>
              <a:ahLst/>
              <a:cxnLst/>
              <a:rect l="0" t="0" r="0" b="0"/>
              <a:pathLst>
                <a:path w="3372" h="44451">
                  <a:moveTo>
                    <a:pt x="3371" y="0"/>
                  </a:moveTo>
                  <a:lnTo>
                    <a:pt x="3371" y="0"/>
                  </a:lnTo>
                  <a:lnTo>
                    <a:pt x="2666" y="10139"/>
                  </a:lnTo>
                  <a:lnTo>
                    <a:pt x="0" y="17676"/>
                  </a:lnTo>
                  <a:lnTo>
                    <a:pt x="227" y="25730"/>
                  </a:lnTo>
                  <a:lnTo>
                    <a:pt x="3371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21"/>
            <p:cNvSpPr/>
            <p:nvPr>
              <p:custDataLst>
                <p:tags r:id="rId114"/>
              </p:custDataLst>
            </p:nvPr>
          </p:nvSpPr>
          <p:spPr>
            <a:xfrm>
              <a:off x="3441700" y="4749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22"/>
            <p:cNvSpPr/>
            <p:nvPr>
              <p:custDataLst>
                <p:tags r:id="rId115"/>
              </p:custDataLst>
            </p:nvPr>
          </p:nvSpPr>
          <p:spPr>
            <a:xfrm>
              <a:off x="3460750" y="4728442"/>
              <a:ext cx="254001" cy="181595"/>
            </a:xfrm>
            <a:custGeom>
              <a:avLst/>
              <a:gdLst/>
              <a:ahLst/>
              <a:cxnLst/>
              <a:rect l="0" t="0" r="0" b="0"/>
              <a:pathLst>
                <a:path w="254001" h="181595">
                  <a:moveTo>
                    <a:pt x="0" y="116608"/>
                  </a:moveTo>
                  <a:lnTo>
                    <a:pt x="0" y="116608"/>
                  </a:lnTo>
                  <a:lnTo>
                    <a:pt x="15914" y="110127"/>
                  </a:lnTo>
                  <a:lnTo>
                    <a:pt x="43621" y="89927"/>
                  </a:lnTo>
                  <a:lnTo>
                    <a:pt x="69686" y="62184"/>
                  </a:lnTo>
                  <a:lnTo>
                    <a:pt x="88852" y="37845"/>
                  </a:lnTo>
                  <a:lnTo>
                    <a:pt x="95934" y="23041"/>
                  </a:lnTo>
                  <a:lnTo>
                    <a:pt x="98376" y="11523"/>
                  </a:lnTo>
                  <a:lnTo>
                    <a:pt x="98039" y="8451"/>
                  </a:lnTo>
                  <a:lnTo>
                    <a:pt x="97110" y="6403"/>
                  </a:lnTo>
                  <a:lnTo>
                    <a:pt x="94373" y="7155"/>
                  </a:lnTo>
                  <a:lnTo>
                    <a:pt x="71010" y="27333"/>
                  </a:lnTo>
                  <a:lnTo>
                    <a:pt x="54138" y="46591"/>
                  </a:lnTo>
                  <a:lnTo>
                    <a:pt x="39584" y="71613"/>
                  </a:lnTo>
                  <a:lnTo>
                    <a:pt x="27941" y="95434"/>
                  </a:lnTo>
                  <a:lnTo>
                    <a:pt x="20179" y="117075"/>
                  </a:lnTo>
                  <a:lnTo>
                    <a:pt x="19081" y="136101"/>
                  </a:lnTo>
                  <a:lnTo>
                    <a:pt x="21188" y="143009"/>
                  </a:lnTo>
                  <a:lnTo>
                    <a:pt x="24709" y="148320"/>
                  </a:lnTo>
                  <a:lnTo>
                    <a:pt x="29173" y="152566"/>
                  </a:lnTo>
                  <a:lnTo>
                    <a:pt x="34971" y="154691"/>
                  </a:lnTo>
                  <a:lnTo>
                    <a:pt x="48939" y="155170"/>
                  </a:lnTo>
                  <a:lnTo>
                    <a:pt x="64554" y="147388"/>
                  </a:lnTo>
                  <a:lnTo>
                    <a:pt x="80902" y="133110"/>
                  </a:lnTo>
                  <a:lnTo>
                    <a:pt x="97575" y="112653"/>
                  </a:lnTo>
                  <a:lnTo>
                    <a:pt x="118156" y="87569"/>
                  </a:lnTo>
                  <a:lnTo>
                    <a:pt x="139297" y="60663"/>
                  </a:lnTo>
                  <a:lnTo>
                    <a:pt x="155749" y="34594"/>
                  </a:lnTo>
                  <a:lnTo>
                    <a:pt x="176371" y="5053"/>
                  </a:lnTo>
                  <a:lnTo>
                    <a:pt x="177553" y="2021"/>
                  </a:lnTo>
                  <a:lnTo>
                    <a:pt x="177636" y="0"/>
                  </a:lnTo>
                  <a:lnTo>
                    <a:pt x="176279" y="64"/>
                  </a:lnTo>
                  <a:lnTo>
                    <a:pt x="153367" y="20731"/>
                  </a:lnTo>
                  <a:lnTo>
                    <a:pt x="126895" y="50335"/>
                  </a:lnTo>
                  <a:lnTo>
                    <a:pt x="110725" y="75629"/>
                  </a:lnTo>
                  <a:lnTo>
                    <a:pt x="98600" y="101217"/>
                  </a:lnTo>
                  <a:lnTo>
                    <a:pt x="92480" y="130784"/>
                  </a:lnTo>
                  <a:lnTo>
                    <a:pt x="93549" y="146192"/>
                  </a:lnTo>
                  <a:lnTo>
                    <a:pt x="98257" y="158214"/>
                  </a:lnTo>
                  <a:lnTo>
                    <a:pt x="101488" y="163395"/>
                  </a:lnTo>
                  <a:lnTo>
                    <a:pt x="110722" y="171033"/>
                  </a:lnTo>
                  <a:lnTo>
                    <a:pt x="116148" y="174058"/>
                  </a:lnTo>
                  <a:lnTo>
                    <a:pt x="129703" y="175538"/>
                  </a:lnTo>
                  <a:lnTo>
                    <a:pt x="145135" y="173138"/>
                  </a:lnTo>
                  <a:lnTo>
                    <a:pt x="169690" y="163148"/>
                  </a:lnTo>
                  <a:lnTo>
                    <a:pt x="194133" y="146390"/>
                  </a:lnTo>
                  <a:lnTo>
                    <a:pt x="213684" y="123865"/>
                  </a:lnTo>
                  <a:lnTo>
                    <a:pt x="225445" y="96613"/>
                  </a:lnTo>
                  <a:lnTo>
                    <a:pt x="226496" y="92695"/>
                  </a:lnTo>
                  <a:lnTo>
                    <a:pt x="226492" y="90788"/>
                  </a:lnTo>
                  <a:lnTo>
                    <a:pt x="225784" y="90223"/>
                  </a:lnTo>
                  <a:lnTo>
                    <a:pt x="224606" y="90551"/>
                  </a:lnTo>
                  <a:lnTo>
                    <a:pt x="195942" y="114294"/>
                  </a:lnTo>
                  <a:lnTo>
                    <a:pt x="180902" y="130504"/>
                  </a:lnTo>
                  <a:lnTo>
                    <a:pt x="170879" y="148712"/>
                  </a:lnTo>
                  <a:lnTo>
                    <a:pt x="169550" y="161215"/>
                  </a:lnTo>
                  <a:lnTo>
                    <a:pt x="170183" y="167513"/>
                  </a:lnTo>
                  <a:lnTo>
                    <a:pt x="172722" y="172417"/>
                  </a:lnTo>
                  <a:lnTo>
                    <a:pt x="181187" y="179747"/>
                  </a:lnTo>
                  <a:lnTo>
                    <a:pt x="193887" y="181594"/>
                  </a:lnTo>
                  <a:lnTo>
                    <a:pt x="220666" y="178667"/>
                  </a:lnTo>
                  <a:lnTo>
                    <a:pt x="254000" y="173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23"/>
            <p:cNvSpPr/>
            <p:nvPr>
              <p:custDataLst>
                <p:tags r:id="rId116"/>
              </p:custDataLst>
            </p:nvPr>
          </p:nvSpPr>
          <p:spPr>
            <a:xfrm>
              <a:off x="3655894" y="4819650"/>
              <a:ext cx="141407" cy="250926"/>
            </a:xfrm>
            <a:custGeom>
              <a:avLst/>
              <a:gdLst/>
              <a:ahLst/>
              <a:cxnLst/>
              <a:rect l="0" t="0" r="0" b="0"/>
              <a:pathLst>
                <a:path w="141407" h="250926">
                  <a:moveTo>
                    <a:pt x="141406" y="0"/>
                  </a:moveTo>
                  <a:lnTo>
                    <a:pt x="141406" y="0"/>
                  </a:lnTo>
                  <a:lnTo>
                    <a:pt x="134664" y="0"/>
                  </a:lnTo>
                  <a:lnTo>
                    <a:pt x="114674" y="10139"/>
                  </a:lnTo>
                  <a:lnTo>
                    <a:pt x="87452" y="29853"/>
                  </a:lnTo>
                  <a:lnTo>
                    <a:pt x="82149" y="38198"/>
                  </a:lnTo>
                  <a:lnTo>
                    <a:pt x="78744" y="51681"/>
                  </a:lnTo>
                  <a:lnTo>
                    <a:pt x="79876" y="53504"/>
                  </a:lnTo>
                  <a:lnTo>
                    <a:pt x="82041" y="54719"/>
                  </a:lnTo>
                  <a:lnTo>
                    <a:pt x="84896" y="55530"/>
                  </a:lnTo>
                  <a:lnTo>
                    <a:pt x="91832" y="54548"/>
                  </a:lnTo>
                  <a:lnTo>
                    <a:pt x="95656" y="53299"/>
                  </a:lnTo>
                  <a:lnTo>
                    <a:pt x="101787" y="48147"/>
                  </a:lnTo>
                  <a:lnTo>
                    <a:pt x="106865" y="40449"/>
                  </a:lnTo>
                  <a:lnTo>
                    <a:pt x="118769" y="17549"/>
                  </a:lnTo>
                  <a:lnTo>
                    <a:pt x="118554" y="17344"/>
                  </a:lnTo>
                  <a:lnTo>
                    <a:pt x="117704" y="17912"/>
                  </a:lnTo>
                  <a:lnTo>
                    <a:pt x="107317" y="48836"/>
                  </a:lnTo>
                  <a:lnTo>
                    <a:pt x="103207" y="70153"/>
                  </a:lnTo>
                  <a:lnTo>
                    <a:pt x="99029" y="97501"/>
                  </a:lnTo>
                  <a:lnTo>
                    <a:pt x="96927" y="113685"/>
                  </a:lnTo>
                  <a:lnTo>
                    <a:pt x="94820" y="130823"/>
                  </a:lnTo>
                  <a:lnTo>
                    <a:pt x="91299" y="147893"/>
                  </a:lnTo>
                  <a:lnTo>
                    <a:pt x="86834" y="164918"/>
                  </a:lnTo>
                  <a:lnTo>
                    <a:pt x="81741" y="181911"/>
                  </a:lnTo>
                  <a:lnTo>
                    <a:pt x="72320" y="210201"/>
                  </a:lnTo>
                  <a:lnTo>
                    <a:pt x="67832" y="222684"/>
                  </a:lnTo>
                  <a:lnTo>
                    <a:pt x="55319" y="238435"/>
                  </a:lnTo>
                  <a:lnTo>
                    <a:pt x="41056" y="247083"/>
                  </a:lnTo>
                  <a:lnTo>
                    <a:pt x="27662" y="250925"/>
                  </a:lnTo>
                  <a:lnTo>
                    <a:pt x="21832" y="249834"/>
                  </a:lnTo>
                  <a:lnTo>
                    <a:pt x="11592" y="242976"/>
                  </a:lnTo>
                  <a:lnTo>
                    <a:pt x="4218" y="230991"/>
                  </a:lnTo>
                  <a:lnTo>
                    <a:pt x="0" y="217668"/>
                  </a:lnTo>
                  <a:lnTo>
                    <a:pt x="170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24"/>
            <p:cNvSpPr/>
            <p:nvPr>
              <p:custDataLst>
                <p:tags r:id="rId117"/>
              </p:custDataLst>
            </p:nvPr>
          </p:nvSpPr>
          <p:spPr>
            <a:xfrm>
              <a:off x="3784600" y="4833494"/>
              <a:ext cx="95251" cy="210022"/>
            </a:xfrm>
            <a:custGeom>
              <a:avLst/>
              <a:gdLst/>
              <a:ahLst/>
              <a:cxnLst/>
              <a:rect l="0" t="0" r="0" b="0"/>
              <a:pathLst>
                <a:path w="95251" h="210022">
                  <a:moveTo>
                    <a:pt x="95250" y="11556"/>
                  </a:moveTo>
                  <a:lnTo>
                    <a:pt x="95250" y="11556"/>
                  </a:lnTo>
                  <a:lnTo>
                    <a:pt x="89475" y="6487"/>
                  </a:lnTo>
                  <a:lnTo>
                    <a:pt x="79349" y="1430"/>
                  </a:lnTo>
                  <a:lnTo>
                    <a:pt x="71485" y="0"/>
                  </a:lnTo>
                  <a:lnTo>
                    <a:pt x="63286" y="1246"/>
                  </a:lnTo>
                  <a:lnTo>
                    <a:pt x="54939" y="4857"/>
                  </a:lnTo>
                  <a:lnTo>
                    <a:pt x="43011" y="14823"/>
                  </a:lnTo>
                  <a:lnTo>
                    <a:pt x="37225" y="22651"/>
                  </a:lnTo>
                  <a:lnTo>
                    <a:pt x="36106" y="26713"/>
                  </a:lnTo>
                  <a:lnTo>
                    <a:pt x="36743" y="34991"/>
                  </a:lnTo>
                  <a:lnTo>
                    <a:pt x="38607" y="37057"/>
                  </a:lnTo>
                  <a:lnTo>
                    <a:pt x="41260" y="37729"/>
                  </a:lnTo>
                  <a:lnTo>
                    <a:pt x="44440" y="37471"/>
                  </a:lnTo>
                  <a:lnTo>
                    <a:pt x="59029" y="30366"/>
                  </a:lnTo>
                  <a:lnTo>
                    <a:pt x="89468" y="8726"/>
                  </a:lnTo>
                  <a:lnTo>
                    <a:pt x="92680" y="6771"/>
                  </a:lnTo>
                  <a:lnTo>
                    <a:pt x="92832" y="7660"/>
                  </a:lnTo>
                  <a:lnTo>
                    <a:pt x="84268" y="39215"/>
                  </a:lnTo>
                  <a:lnTo>
                    <a:pt x="80256" y="62890"/>
                  </a:lnTo>
                  <a:lnTo>
                    <a:pt x="78003" y="91756"/>
                  </a:lnTo>
                  <a:lnTo>
                    <a:pt x="77001" y="121284"/>
                  </a:lnTo>
                  <a:lnTo>
                    <a:pt x="76556" y="146166"/>
                  </a:lnTo>
                  <a:lnTo>
                    <a:pt x="72935" y="176637"/>
                  </a:lnTo>
                  <a:lnTo>
                    <a:pt x="67458" y="190994"/>
                  </a:lnTo>
                  <a:lnTo>
                    <a:pt x="64022" y="196798"/>
                  </a:lnTo>
                  <a:lnTo>
                    <a:pt x="54559" y="205128"/>
                  </a:lnTo>
                  <a:lnTo>
                    <a:pt x="49073" y="208337"/>
                  </a:lnTo>
                  <a:lnTo>
                    <a:pt x="37333" y="210021"/>
                  </a:lnTo>
                  <a:lnTo>
                    <a:pt x="25059" y="207713"/>
                  </a:lnTo>
                  <a:lnTo>
                    <a:pt x="0" y="195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5" name="SMARTInkShape-125"/>
          <p:cNvSpPr/>
          <p:nvPr>
            <p:custDataLst>
              <p:tags r:id="rId4"/>
            </p:custDataLst>
          </p:nvPr>
        </p:nvSpPr>
        <p:spPr>
          <a:xfrm>
            <a:off x="177800" y="4318000"/>
            <a:ext cx="2351075" cy="231919"/>
          </a:xfrm>
          <a:custGeom>
            <a:avLst/>
            <a:gdLst/>
            <a:ahLst/>
            <a:cxnLst/>
            <a:rect l="0" t="0" r="0" b="0"/>
            <a:pathLst>
              <a:path w="2351075" h="231919">
                <a:moveTo>
                  <a:pt x="0" y="38100"/>
                </a:moveTo>
                <a:lnTo>
                  <a:pt x="0" y="38100"/>
                </a:lnTo>
                <a:lnTo>
                  <a:pt x="8789" y="67611"/>
                </a:lnTo>
                <a:lnTo>
                  <a:pt x="21654" y="94587"/>
                </a:lnTo>
                <a:lnTo>
                  <a:pt x="44965" y="125614"/>
                </a:lnTo>
                <a:lnTo>
                  <a:pt x="73765" y="142268"/>
                </a:lnTo>
                <a:lnTo>
                  <a:pt x="102368" y="156140"/>
                </a:lnTo>
                <a:lnTo>
                  <a:pt x="132088" y="165816"/>
                </a:lnTo>
                <a:lnTo>
                  <a:pt x="154661" y="168946"/>
                </a:lnTo>
                <a:lnTo>
                  <a:pt x="179511" y="170337"/>
                </a:lnTo>
                <a:lnTo>
                  <a:pt x="207018" y="170955"/>
                </a:lnTo>
                <a:lnTo>
                  <a:pt x="237588" y="167467"/>
                </a:lnTo>
                <a:lnTo>
                  <a:pt x="253642" y="164561"/>
                </a:lnTo>
                <a:lnTo>
                  <a:pt x="270695" y="161919"/>
                </a:lnTo>
                <a:lnTo>
                  <a:pt x="288413" y="159452"/>
                </a:lnTo>
                <a:lnTo>
                  <a:pt x="306575" y="157100"/>
                </a:lnTo>
                <a:lnTo>
                  <a:pt x="326445" y="154123"/>
                </a:lnTo>
                <a:lnTo>
                  <a:pt x="347452" y="150726"/>
                </a:lnTo>
                <a:lnTo>
                  <a:pt x="369218" y="147051"/>
                </a:lnTo>
                <a:lnTo>
                  <a:pt x="392195" y="143189"/>
                </a:lnTo>
                <a:lnTo>
                  <a:pt x="415980" y="139204"/>
                </a:lnTo>
                <a:lnTo>
                  <a:pt x="440304" y="135136"/>
                </a:lnTo>
                <a:lnTo>
                  <a:pt x="465691" y="131013"/>
                </a:lnTo>
                <a:lnTo>
                  <a:pt x="491789" y="126853"/>
                </a:lnTo>
                <a:lnTo>
                  <a:pt x="518359" y="122669"/>
                </a:lnTo>
                <a:lnTo>
                  <a:pt x="545245" y="119174"/>
                </a:lnTo>
                <a:lnTo>
                  <a:pt x="572341" y="116138"/>
                </a:lnTo>
                <a:lnTo>
                  <a:pt x="599578" y="113409"/>
                </a:lnTo>
                <a:lnTo>
                  <a:pt x="626202" y="112294"/>
                </a:lnTo>
                <a:lnTo>
                  <a:pt x="652418" y="112257"/>
                </a:lnTo>
                <a:lnTo>
                  <a:pt x="678362" y="112938"/>
                </a:lnTo>
                <a:lnTo>
                  <a:pt x="702714" y="115509"/>
                </a:lnTo>
                <a:lnTo>
                  <a:pt x="726003" y="119339"/>
                </a:lnTo>
                <a:lnTo>
                  <a:pt x="748586" y="124009"/>
                </a:lnTo>
                <a:lnTo>
                  <a:pt x="769285" y="128534"/>
                </a:lnTo>
                <a:lnTo>
                  <a:pt x="788729" y="132962"/>
                </a:lnTo>
                <a:lnTo>
                  <a:pt x="807336" y="137324"/>
                </a:lnTo>
                <a:lnTo>
                  <a:pt x="823974" y="143055"/>
                </a:lnTo>
                <a:lnTo>
                  <a:pt x="853750" y="156949"/>
                </a:lnTo>
                <a:lnTo>
                  <a:pt x="884200" y="180637"/>
                </a:lnTo>
                <a:lnTo>
                  <a:pt x="906971" y="208150"/>
                </a:lnTo>
                <a:lnTo>
                  <a:pt x="913422" y="225628"/>
                </a:lnTo>
                <a:lnTo>
                  <a:pt x="914453" y="225913"/>
                </a:lnTo>
                <a:lnTo>
                  <a:pt x="917481" y="224348"/>
                </a:lnTo>
                <a:lnTo>
                  <a:pt x="937871" y="200711"/>
                </a:lnTo>
                <a:lnTo>
                  <a:pt x="968373" y="182195"/>
                </a:lnTo>
                <a:lnTo>
                  <a:pt x="999772" y="166402"/>
                </a:lnTo>
                <a:lnTo>
                  <a:pt x="1025721" y="158623"/>
                </a:lnTo>
                <a:lnTo>
                  <a:pt x="1041531" y="156549"/>
                </a:lnTo>
                <a:lnTo>
                  <a:pt x="1058420" y="155166"/>
                </a:lnTo>
                <a:lnTo>
                  <a:pt x="1076030" y="153538"/>
                </a:lnTo>
                <a:lnTo>
                  <a:pt x="1094120" y="151748"/>
                </a:lnTo>
                <a:lnTo>
                  <a:pt x="1112530" y="149849"/>
                </a:lnTo>
                <a:lnTo>
                  <a:pt x="1133270" y="149993"/>
                </a:lnTo>
                <a:lnTo>
                  <a:pt x="1155564" y="151501"/>
                </a:lnTo>
                <a:lnTo>
                  <a:pt x="1178892" y="153917"/>
                </a:lnTo>
                <a:lnTo>
                  <a:pt x="1202206" y="156939"/>
                </a:lnTo>
                <a:lnTo>
                  <a:pt x="1225510" y="160365"/>
                </a:lnTo>
                <a:lnTo>
                  <a:pt x="1248807" y="164060"/>
                </a:lnTo>
                <a:lnTo>
                  <a:pt x="1273510" y="168640"/>
                </a:lnTo>
                <a:lnTo>
                  <a:pt x="1299151" y="173810"/>
                </a:lnTo>
                <a:lnTo>
                  <a:pt x="1325417" y="179373"/>
                </a:lnTo>
                <a:lnTo>
                  <a:pt x="1351395" y="185199"/>
                </a:lnTo>
                <a:lnTo>
                  <a:pt x="1377180" y="191199"/>
                </a:lnTo>
                <a:lnTo>
                  <a:pt x="1402837" y="197316"/>
                </a:lnTo>
                <a:lnTo>
                  <a:pt x="1430525" y="202805"/>
                </a:lnTo>
                <a:lnTo>
                  <a:pt x="1459567" y="207876"/>
                </a:lnTo>
                <a:lnTo>
                  <a:pt x="1489511" y="212667"/>
                </a:lnTo>
                <a:lnTo>
                  <a:pt x="1520057" y="216567"/>
                </a:lnTo>
                <a:lnTo>
                  <a:pt x="1551005" y="219873"/>
                </a:lnTo>
                <a:lnTo>
                  <a:pt x="1582220" y="222782"/>
                </a:lnTo>
                <a:lnTo>
                  <a:pt x="1612908" y="224721"/>
                </a:lnTo>
                <a:lnTo>
                  <a:pt x="1643244" y="226014"/>
                </a:lnTo>
                <a:lnTo>
                  <a:pt x="1673346" y="226876"/>
                </a:lnTo>
                <a:lnTo>
                  <a:pt x="1703998" y="228156"/>
                </a:lnTo>
                <a:lnTo>
                  <a:pt x="1735015" y="229715"/>
                </a:lnTo>
                <a:lnTo>
                  <a:pt x="1766277" y="231460"/>
                </a:lnTo>
                <a:lnTo>
                  <a:pt x="1797701" y="231918"/>
                </a:lnTo>
                <a:lnTo>
                  <a:pt x="1829234" y="231517"/>
                </a:lnTo>
                <a:lnTo>
                  <a:pt x="1860840" y="230545"/>
                </a:lnTo>
                <a:lnTo>
                  <a:pt x="1892493" y="229191"/>
                </a:lnTo>
                <a:lnTo>
                  <a:pt x="1924178" y="227583"/>
                </a:lnTo>
                <a:lnTo>
                  <a:pt x="1955886" y="225805"/>
                </a:lnTo>
                <a:lnTo>
                  <a:pt x="1986196" y="223209"/>
                </a:lnTo>
                <a:lnTo>
                  <a:pt x="2015575" y="220067"/>
                </a:lnTo>
                <a:lnTo>
                  <a:pt x="2044334" y="216561"/>
                </a:lnTo>
                <a:lnTo>
                  <a:pt x="2072678" y="212108"/>
                </a:lnTo>
                <a:lnTo>
                  <a:pt x="2100746" y="207021"/>
                </a:lnTo>
                <a:lnTo>
                  <a:pt x="2128631" y="201514"/>
                </a:lnTo>
                <a:lnTo>
                  <a:pt x="2154276" y="195726"/>
                </a:lnTo>
                <a:lnTo>
                  <a:pt x="2178429" y="189750"/>
                </a:lnTo>
                <a:lnTo>
                  <a:pt x="2201586" y="183650"/>
                </a:lnTo>
                <a:lnTo>
                  <a:pt x="2221963" y="177467"/>
                </a:lnTo>
                <a:lnTo>
                  <a:pt x="2240486" y="171228"/>
                </a:lnTo>
                <a:lnTo>
                  <a:pt x="2272122" y="157240"/>
                </a:lnTo>
                <a:lnTo>
                  <a:pt x="2295589" y="139264"/>
                </a:lnTo>
                <a:lnTo>
                  <a:pt x="2321297" y="109310"/>
                </a:lnTo>
                <a:lnTo>
                  <a:pt x="2333673" y="86682"/>
                </a:lnTo>
                <a:lnTo>
                  <a:pt x="2343171" y="63925"/>
                </a:lnTo>
                <a:lnTo>
                  <a:pt x="2351074" y="36658"/>
                </a:lnTo>
                <a:lnTo>
                  <a:pt x="2350670" y="24289"/>
                </a:lnTo>
                <a:lnTo>
                  <a:pt x="2344376" y="14088"/>
                </a:lnTo>
                <a:lnTo>
                  <a:pt x="2330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8" name="SMARTInkShape-Group23"/>
          <p:cNvGrpSpPr/>
          <p:nvPr/>
        </p:nvGrpSpPr>
        <p:grpSpPr>
          <a:xfrm>
            <a:off x="673405" y="4738118"/>
            <a:ext cx="818846" cy="255874"/>
            <a:chOff x="673405" y="4738118"/>
            <a:chExt cx="818846" cy="255874"/>
          </a:xfrm>
        </p:grpSpPr>
        <p:sp>
          <p:nvSpPr>
            <p:cNvPr id="146" name="SMARTInkShape-126"/>
            <p:cNvSpPr/>
            <p:nvPr>
              <p:custDataLst>
                <p:tags r:id="rId102"/>
              </p:custDataLst>
            </p:nvPr>
          </p:nvSpPr>
          <p:spPr>
            <a:xfrm>
              <a:off x="673405" y="4738118"/>
              <a:ext cx="399746" cy="193083"/>
            </a:xfrm>
            <a:custGeom>
              <a:avLst/>
              <a:gdLst/>
              <a:ahLst/>
              <a:cxnLst/>
              <a:rect l="0" t="0" r="0" b="0"/>
              <a:pathLst>
                <a:path w="399746" h="193083">
                  <a:moveTo>
                    <a:pt x="75895" y="75182"/>
                  </a:moveTo>
                  <a:lnTo>
                    <a:pt x="75895" y="75182"/>
                  </a:lnTo>
                  <a:lnTo>
                    <a:pt x="75895" y="67011"/>
                  </a:lnTo>
                  <a:lnTo>
                    <a:pt x="75895" y="67618"/>
                  </a:lnTo>
                  <a:lnTo>
                    <a:pt x="62411" y="92069"/>
                  </a:lnTo>
                  <a:lnTo>
                    <a:pt x="48265" y="117024"/>
                  </a:lnTo>
                  <a:lnTo>
                    <a:pt x="32571" y="143167"/>
                  </a:lnTo>
                  <a:lnTo>
                    <a:pt x="16188" y="166546"/>
                  </a:lnTo>
                  <a:lnTo>
                    <a:pt x="0" y="192268"/>
                  </a:lnTo>
                  <a:lnTo>
                    <a:pt x="604" y="192751"/>
                  </a:lnTo>
                  <a:lnTo>
                    <a:pt x="2418" y="191661"/>
                  </a:lnTo>
                  <a:lnTo>
                    <a:pt x="18454" y="169902"/>
                  </a:lnTo>
                  <a:lnTo>
                    <a:pt x="33197" y="144561"/>
                  </a:lnTo>
                  <a:lnTo>
                    <a:pt x="41080" y="129901"/>
                  </a:lnTo>
                  <a:lnTo>
                    <a:pt x="49157" y="112367"/>
                  </a:lnTo>
                  <a:lnTo>
                    <a:pt x="57364" y="92917"/>
                  </a:lnTo>
                  <a:lnTo>
                    <a:pt x="65658" y="72188"/>
                  </a:lnTo>
                  <a:lnTo>
                    <a:pt x="73304" y="54136"/>
                  </a:lnTo>
                  <a:lnTo>
                    <a:pt x="87443" y="22789"/>
                  </a:lnTo>
                  <a:lnTo>
                    <a:pt x="97191" y="1568"/>
                  </a:lnTo>
                  <a:lnTo>
                    <a:pt x="98559" y="0"/>
                  </a:lnTo>
                  <a:lnTo>
                    <a:pt x="99471" y="366"/>
                  </a:lnTo>
                  <a:lnTo>
                    <a:pt x="100079" y="2021"/>
                  </a:lnTo>
                  <a:lnTo>
                    <a:pt x="100935" y="27948"/>
                  </a:lnTo>
                  <a:lnTo>
                    <a:pt x="103016" y="57011"/>
                  </a:lnTo>
                  <a:lnTo>
                    <a:pt x="104559" y="73652"/>
                  </a:lnTo>
                  <a:lnTo>
                    <a:pt x="106999" y="90389"/>
                  </a:lnTo>
                  <a:lnTo>
                    <a:pt x="110037" y="107192"/>
                  </a:lnTo>
                  <a:lnTo>
                    <a:pt x="116469" y="138797"/>
                  </a:lnTo>
                  <a:lnTo>
                    <a:pt x="121680" y="164604"/>
                  </a:lnTo>
                  <a:lnTo>
                    <a:pt x="131722" y="192765"/>
                  </a:lnTo>
                  <a:lnTo>
                    <a:pt x="130046" y="193082"/>
                  </a:lnTo>
                  <a:lnTo>
                    <a:pt x="122540" y="191552"/>
                  </a:lnTo>
                  <a:lnTo>
                    <a:pt x="106414" y="176611"/>
                  </a:lnTo>
                  <a:lnTo>
                    <a:pt x="88230" y="147568"/>
                  </a:lnTo>
                  <a:lnTo>
                    <a:pt x="69604" y="117154"/>
                  </a:lnTo>
                  <a:lnTo>
                    <a:pt x="66043" y="111475"/>
                  </a:lnTo>
                  <a:lnTo>
                    <a:pt x="65799" y="111372"/>
                  </a:lnTo>
                  <a:lnTo>
                    <a:pt x="67410" y="115020"/>
                  </a:lnTo>
                  <a:lnTo>
                    <a:pt x="79025" y="125007"/>
                  </a:lnTo>
                  <a:lnTo>
                    <a:pt x="108394" y="135955"/>
                  </a:lnTo>
                  <a:lnTo>
                    <a:pt x="140087" y="141323"/>
                  </a:lnTo>
                  <a:lnTo>
                    <a:pt x="166568" y="139778"/>
                  </a:lnTo>
                  <a:lnTo>
                    <a:pt x="178754" y="139169"/>
                  </a:lnTo>
                  <a:lnTo>
                    <a:pt x="190754" y="133254"/>
                  </a:lnTo>
                  <a:lnTo>
                    <a:pt x="201733" y="123569"/>
                  </a:lnTo>
                  <a:lnTo>
                    <a:pt x="211174" y="106923"/>
                  </a:lnTo>
                  <a:lnTo>
                    <a:pt x="214722" y="93942"/>
                  </a:lnTo>
                  <a:lnTo>
                    <a:pt x="215013" y="94039"/>
                  </a:lnTo>
                  <a:lnTo>
                    <a:pt x="217400" y="113047"/>
                  </a:lnTo>
                  <a:lnTo>
                    <a:pt x="220598" y="127794"/>
                  </a:lnTo>
                  <a:lnTo>
                    <a:pt x="222052" y="138076"/>
                  </a:lnTo>
                  <a:lnTo>
                    <a:pt x="227334" y="149490"/>
                  </a:lnTo>
                  <a:lnTo>
                    <a:pt x="229065" y="149415"/>
                  </a:lnTo>
                  <a:lnTo>
                    <a:pt x="234752" y="147450"/>
                  </a:lnTo>
                  <a:lnTo>
                    <a:pt x="260895" y="117720"/>
                  </a:lnTo>
                  <a:lnTo>
                    <a:pt x="283497" y="90139"/>
                  </a:lnTo>
                  <a:lnTo>
                    <a:pt x="284852" y="90093"/>
                  </a:lnTo>
                  <a:lnTo>
                    <a:pt x="288239" y="91922"/>
                  </a:lnTo>
                  <a:lnTo>
                    <a:pt x="289424" y="94103"/>
                  </a:lnTo>
                  <a:lnTo>
                    <a:pt x="291327" y="109624"/>
                  </a:lnTo>
                  <a:lnTo>
                    <a:pt x="292293" y="119417"/>
                  </a:lnTo>
                  <a:lnTo>
                    <a:pt x="297235" y="133863"/>
                  </a:lnTo>
                  <a:lnTo>
                    <a:pt x="298244" y="135469"/>
                  </a:lnTo>
                  <a:lnTo>
                    <a:pt x="299622" y="136540"/>
                  </a:lnTo>
                  <a:lnTo>
                    <a:pt x="301246" y="137254"/>
                  </a:lnTo>
                  <a:lnTo>
                    <a:pt x="303035" y="137024"/>
                  </a:lnTo>
                  <a:lnTo>
                    <a:pt x="306904" y="134888"/>
                  </a:lnTo>
                  <a:lnTo>
                    <a:pt x="336641" y="105058"/>
                  </a:lnTo>
                  <a:lnTo>
                    <a:pt x="349846" y="94304"/>
                  </a:lnTo>
                  <a:lnTo>
                    <a:pt x="353074" y="93574"/>
                  </a:lnTo>
                  <a:lnTo>
                    <a:pt x="355931" y="93793"/>
                  </a:lnTo>
                  <a:lnTo>
                    <a:pt x="357836" y="95351"/>
                  </a:lnTo>
                  <a:lnTo>
                    <a:pt x="359952" y="100844"/>
                  </a:lnTo>
                  <a:lnTo>
                    <a:pt x="361143" y="115241"/>
                  </a:lnTo>
                  <a:lnTo>
                    <a:pt x="358434" y="145290"/>
                  </a:lnTo>
                  <a:lnTo>
                    <a:pt x="359505" y="151554"/>
                  </a:lnTo>
                  <a:lnTo>
                    <a:pt x="364457" y="160395"/>
                  </a:lnTo>
                  <a:lnTo>
                    <a:pt x="367753" y="163741"/>
                  </a:lnTo>
                  <a:lnTo>
                    <a:pt x="378941" y="167458"/>
                  </a:lnTo>
                  <a:lnTo>
                    <a:pt x="399745" y="170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27"/>
            <p:cNvSpPr/>
            <p:nvPr>
              <p:custDataLst>
                <p:tags r:id="rId103"/>
              </p:custDataLst>
            </p:nvPr>
          </p:nvSpPr>
          <p:spPr>
            <a:xfrm>
              <a:off x="1101437" y="4792047"/>
              <a:ext cx="390814" cy="201945"/>
            </a:xfrm>
            <a:custGeom>
              <a:avLst/>
              <a:gdLst/>
              <a:ahLst/>
              <a:cxnLst/>
              <a:rect l="0" t="0" r="0" b="0"/>
              <a:pathLst>
                <a:path w="390814" h="201945">
                  <a:moveTo>
                    <a:pt x="28863" y="21253"/>
                  </a:moveTo>
                  <a:lnTo>
                    <a:pt x="28863" y="21253"/>
                  </a:lnTo>
                  <a:lnTo>
                    <a:pt x="25492" y="24624"/>
                  </a:lnTo>
                  <a:lnTo>
                    <a:pt x="18032" y="52362"/>
                  </a:lnTo>
                  <a:lnTo>
                    <a:pt x="12562" y="82290"/>
                  </a:lnTo>
                  <a:lnTo>
                    <a:pt x="11035" y="105530"/>
                  </a:lnTo>
                  <a:lnTo>
                    <a:pt x="8475" y="129970"/>
                  </a:lnTo>
                  <a:lnTo>
                    <a:pt x="5690" y="153533"/>
                  </a:lnTo>
                  <a:lnTo>
                    <a:pt x="3417" y="181253"/>
                  </a:lnTo>
                  <a:lnTo>
                    <a:pt x="0" y="197621"/>
                  </a:lnTo>
                  <a:lnTo>
                    <a:pt x="449" y="200215"/>
                  </a:lnTo>
                  <a:lnTo>
                    <a:pt x="1454" y="201944"/>
                  </a:lnTo>
                  <a:lnTo>
                    <a:pt x="2123" y="200980"/>
                  </a:lnTo>
                  <a:lnTo>
                    <a:pt x="3199" y="178581"/>
                  </a:lnTo>
                  <a:lnTo>
                    <a:pt x="3345" y="156087"/>
                  </a:lnTo>
                  <a:lnTo>
                    <a:pt x="3411" y="127275"/>
                  </a:lnTo>
                  <a:lnTo>
                    <a:pt x="7203" y="97537"/>
                  </a:lnTo>
                  <a:lnTo>
                    <a:pt x="14297" y="69974"/>
                  </a:lnTo>
                  <a:lnTo>
                    <a:pt x="30192" y="40000"/>
                  </a:lnTo>
                  <a:lnTo>
                    <a:pt x="42154" y="26998"/>
                  </a:lnTo>
                  <a:lnTo>
                    <a:pt x="49012" y="23672"/>
                  </a:lnTo>
                  <a:lnTo>
                    <a:pt x="64159" y="21858"/>
                  </a:lnTo>
                  <a:lnTo>
                    <a:pt x="85182" y="24803"/>
                  </a:lnTo>
                  <a:lnTo>
                    <a:pt x="90398" y="28558"/>
                  </a:lnTo>
                  <a:lnTo>
                    <a:pt x="98075" y="40257"/>
                  </a:lnTo>
                  <a:lnTo>
                    <a:pt x="98288" y="48034"/>
                  </a:lnTo>
                  <a:lnTo>
                    <a:pt x="92879" y="66081"/>
                  </a:lnTo>
                  <a:lnTo>
                    <a:pt x="77776" y="82099"/>
                  </a:lnTo>
                  <a:lnTo>
                    <a:pt x="51117" y="101135"/>
                  </a:lnTo>
                  <a:lnTo>
                    <a:pt x="31694" y="111950"/>
                  </a:lnTo>
                  <a:lnTo>
                    <a:pt x="26517" y="113468"/>
                  </a:lnTo>
                  <a:lnTo>
                    <a:pt x="23066" y="113068"/>
                  </a:lnTo>
                  <a:lnTo>
                    <a:pt x="20765" y="111391"/>
                  </a:lnTo>
                  <a:lnTo>
                    <a:pt x="19231" y="108862"/>
                  </a:lnTo>
                  <a:lnTo>
                    <a:pt x="19619" y="105059"/>
                  </a:lnTo>
                  <a:lnTo>
                    <a:pt x="23814" y="95189"/>
                  </a:lnTo>
                  <a:lnTo>
                    <a:pt x="37480" y="77732"/>
                  </a:lnTo>
                  <a:lnTo>
                    <a:pt x="52684" y="69168"/>
                  </a:lnTo>
                  <a:lnTo>
                    <a:pt x="79195" y="62261"/>
                  </a:lnTo>
                  <a:lnTo>
                    <a:pt x="106806" y="58333"/>
                  </a:lnTo>
                  <a:lnTo>
                    <a:pt x="133566" y="52701"/>
                  </a:lnTo>
                  <a:lnTo>
                    <a:pt x="146659" y="47930"/>
                  </a:lnTo>
                  <a:lnTo>
                    <a:pt x="154830" y="41106"/>
                  </a:lnTo>
                  <a:lnTo>
                    <a:pt x="163397" y="29330"/>
                  </a:lnTo>
                  <a:lnTo>
                    <a:pt x="164413" y="25227"/>
                  </a:lnTo>
                  <a:lnTo>
                    <a:pt x="163661" y="16904"/>
                  </a:lnTo>
                  <a:lnTo>
                    <a:pt x="161767" y="14120"/>
                  </a:lnTo>
                  <a:lnTo>
                    <a:pt x="159094" y="12265"/>
                  </a:lnTo>
                  <a:lnTo>
                    <a:pt x="155900" y="11027"/>
                  </a:lnTo>
                  <a:lnTo>
                    <a:pt x="151655" y="12319"/>
                  </a:lnTo>
                  <a:lnTo>
                    <a:pt x="141293" y="19399"/>
                  </a:lnTo>
                  <a:lnTo>
                    <a:pt x="126930" y="35285"/>
                  </a:lnTo>
                  <a:lnTo>
                    <a:pt x="121837" y="45363"/>
                  </a:lnTo>
                  <a:lnTo>
                    <a:pt x="120479" y="50026"/>
                  </a:lnTo>
                  <a:lnTo>
                    <a:pt x="120985" y="54546"/>
                  </a:lnTo>
                  <a:lnTo>
                    <a:pt x="125310" y="63331"/>
                  </a:lnTo>
                  <a:lnTo>
                    <a:pt x="129144" y="66239"/>
                  </a:lnTo>
                  <a:lnTo>
                    <a:pt x="139049" y="69469"/>
                  </a:lnTo>
                  <a:lnTo>
                    <a:pt x="167724" y="66473"/>
                  </a:lnTo>
                  <a:lnTo>
                    <a:pt x="192225" y="61776"/>
                  </a:lnTo>
                  <a:lnTo>
                    <a:pt x="215947" y="60776"/>
                  </a:lnTo>
                  <a:lnTo>
                    <a:pt x="227488" y="63043"/>
                  </a:lnTo>
                  <a:lnTo>
                    <a:pt x="241918" y="71657"/>
                  </a:lnTo>
                  <a:lnTo>
                    <a:pt x="247026" y="79168"/>
                  </a:lnTo>
                  <a:lnTo>
                    <a:pt x="250306" y="88745"/>
                  </a:lnTo>
                  <a:lnTo>
                    <a:pt x="249869" y="89531"/>
                  </a:lnTo>
                  <a:lnTo>
                    <a:pt x="248873" y="90055"/>
                  </a:lnTo>
                  <a:lnTo>
                    <a:pt x="247503" y="90405"/>
                  </a:lnTo>
                  <a:lnTo>
                    <a:pt x="242218" y="87030"/>
                  </a:lnTo>
                  <a:lnTo>
                    <a:pt x="238833" y="84154"/>
                  </a:lnTo>
                  <a:lnTo>
                    <a:pt x="235072" y="75314"/>
                  </a:lnTo>
                  <a:lnTo>
                    <a:pt x="232657" y="55764"/>
                  </a:lnTo>
                  <a:lnTo>
                    <a:pt x="236090" y="46939"/>
                  </a:lnTo>
                  <a:lnTo>
                    <a:pt x="238981" y="42611"/>
                  </a:lnTo>
                  <a:lnTo>
                    <a:pt x="243025" y="39725"/>
                  </a:lnTo>
                  <a:lnTo>
                    <a:pt x="253163" y="36518"/>
                  </a:lnTo>
                  <a:lnTo>
                    <a:pt x="283399" y="34460"/>
                  </a:lnTo>
                  <a:lnTo>
                    <a:pt x="304973" y="34178"/>
                  </a:lnTo>
                  <a:lnTo>
                    <a:pt x="326792" y="30290"/>
                  </a:lnTo>
                  <a:lnTo>
                    <a:pt x="353264" y="22049"/>
                  </a:lnTo>
                  <a:lnTo>
                    <a:pt x="359431" y="19667"/>
                  </a:lnTo>
                  <a:lnTo>
                    <a:pt x="363541" y="16668"/>
                  </a:lnTo>
                  <a:lnTo>
                    <a:pt x="368109" y="9572"/>
                  </a:lnTo>
                  <a:lnTo>
                    <a:pt x="368622" y="6410"/>
                  </a:lnTo>
                  <a:lnTo>
                    <a:pt x="367310" y="1015"/>
                  </a:lnTo>
                  <a:lnTo>
                    <a:pt x="363855" y="0"/>
                  </a:lnTo>
                  <a:lnTo>
                    <a:pt x="352491" y="753"/>
                  </a:lnTo>
                  <a:lnTo>
                    <a:pt x="339914" y="7203"/>
                  </a:lnTo>
                  <a:lnTo>
                    <a:pt x="327975" y="17831"/>
                  </a:lnTo>
                  <a:lnTo>
                    <a:pt x="314025" y="39681"/>
                  </a:lnTo>
                  <a:lnTo>
                    <a:pt x="307767" y="55784"/>
                  </a:lnTo>
                  <a:lnTo>
                    <a:pt x="306396" y="70467"/>
                  </a:lnTo>
                  <a:lnTo>
                    <a:pt x="307019" y="77345"/>
                  </a:lnTo>
                  <a:lnTo>
                    <a:pt x="313354" y="88752"/>
                  </a:lnTo>
                  <a:lnTo>
                    <a:pt x="323226" y="97819"/>
                  </a:lnTo>
                  <a:lnTo>
                    <a:pt x="334669" y="104201"/>
                  </a:lnTo>
                  <a:lnTo>
                    <a:pt x="348692" y="105626"/>
                  </a:lnTo>
                  <a:lnTo>
                    <a:pt x="363626" y="103202"/>
                  </a:lnTo>
                  <a:lnTo>
                    <a:pt x="390813" y="91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24"/>
          <p:cNvGrpSpPr/>
          <p:nvPr/>
        </p:nvGrpSpPr>
        <p:grpSpPr>
          <a:xfrm>
            <a:off x="831850" y="5838230"/>
            <a:ext cx="1739901" cy="443533"/>
            <a:chOff x="831850" y="5838230"/>
            <a:chExt cx="1739901" cy="443533"/>
          </a:xfrm>
        </p:grpSpPr>
        <p:sp>
          <p:nvSpPr>
            <p:cNvPr id="149" name="SMARTInkShape-128"/>
            <p:cNvSpPr/>
            <p:nvPr>
              <p:custDataLst>
                <p:tags r:id="rId95"/>
              </p:custDataLst>
            </p:nvPr>
          </p:nvSpPr>
          <p:spPr>
            <a:xfrm>
              <a:off x="838278" y="5995282"/>
              <a:ext cx="12623" cy="228720"/>
            </a:xfrm>
            <a:custGeom>
              <a:avLst/>
              <a:gdLst/>
              <a:ahLst/>
              <a:cxnLst/>
              <a:rect l="0" t="0" r="0" b="0"/>
              <a:pathLst>
                <a:path w="12623" h="228720">
                  <a:moveTo>
                    <a:pt x="6272" y="5468"/>
                  </a:moveTo>
                  <a:lnTo>
                    <a:pt x="6272" y="5468"/>
                  </a:lnTo>
                  <a:lnTo>
                    <a:pt x="805" y="0"/>
                  </a:lnTo>
                  <a:lnTo>
                    <a:pt x="96" y="22393"/>
                  </a:lnTo>
                  <a:lnTo>
                    <a:pt x="0" y="48033"/>
                  </a:lnTo>
                  <a:lnTo>
                    <a:pt x="1838" y="78243"/>
                  </a:lnTo>
                  <a:lnTo>
                    <a:pt x="3316" y="94201"/>
                  </a:lnTo>
                  <a:lnTo>
                    <a:pt x="3596" y="110484"/>
                  </a:lnTo>
                  <a:lnTo>
                    <a:pt x="3077" y="126985"/>
                  </a:lnTo>
                  <a:lnTo>
                    <a:pt x="1324" y="158253"/>
                  </a:lnTo>
                  <a:lnTo>
                    <a:pt x="545" y="183909"/>
                  </a:lnTo>
                  <a:lnTo>
                    <a:pt x="107" y="211445"/>
                  </a:lnTo>
                  <a:lnTo>
                    <a:pt x="1886" y="222367"/>
                  </a:lnTo>
                  <a:lnTo>
                    <a:pt x="3348" y="226267"/>
                  </a:lnTo>
                  <a:lnTo>
                    <a:pt x="5028" y="228162"/>
                  </a:lnTo>
                  <a:lnTo>
                    <a:pt x="6854" y="228719"/>
                  </a:lnTo>
                  <a:lnTo>
                    <a:pt x="12622" y="227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29"/>
            <p:cNvSpPr/>
            <p:nvPr>
              <p:custDataLst>
                <p:tags r:id="rId96"/>
              </p:custDataLst>
            </p:nvPr>
          </p:nvSpPr>
          <p:spPr>
            <a:xfrm>
              <a:off x="831850" y="5838230"/>
              <a:ext cx="12701" cy="35521"/>
            </a:xfrm>
            <a:custGeom>
              <a:avLst/>
              <a:gdLst/>
              <a:ahLst/>
              <a:cxnLst/>
              <a:rect l="0" t="0" r="0" b="0"/>
              <a:pathLst>
                <a:path w="12701" h="35521">
                  <a:moveTo>
                    <a:pt x="12700" y="35520"/>
                  </a:moveTo>
                  <a:lnTo>
                    <a:pt x="12700" y="35520"/>
                  </a:lnTo>
                  <a:lnTo>
                    <a:pt x="7233" y="6909"/>
                  </a:lnTo>
                  <a:lnTo>
                    <a:pt x="6233" y="3745"/>
                  </a:lnTo>
                  <a:lnTo>
                    <a:pt x="4861" y="1638"/>
                  </a:lnTo>
                  <a:lnTo>
                    <a:pt x="3241" y="231"/>
                  </a:lnTo>
                  <a:lnTo>
                    <a:pt x="2161" y="0"/>
                  </a:lnTo>
                  <a:lnTo>
                    <a:pt x="1440" y="551"/>
                  </a:lnTo>
                  <a:lnTo>
                    <a:pt x="0" y="3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30"/>
            <p:cNvSpPr/>
            <p:nvPr>
              <p:custDataLst>
                <p:tags r:id="rId97"/>
              </p:custDataLst>
            </p:nvPr>
          </p:nvSpPr>
          <p:spPr>
            <a:xfrm>
              <a:off x="933450" y="6019800"/>
              <a:ext cx="152401" cy="128954"/>
            </a:xfrm>
            <a:custGeom>
              <a:avLst/>
              <a:gdLst/>
              <a:ahLst/>
              <a:cxnLst/>
              <a:rect l="0" t="0" r="0" b="0"/>
              <a:pathLst>
                <a:path w="152401" h="128954">
                  <a:moveTo>
                    <a:pt x="0" y="0"/>
                  </a:moveTo>
                  <a:lnTo>
                    <a:pt x="0" y="0"/>
                  </a:lnTo>
                  <a:lnTo>
                    <a:pt x="0" y="24486"/>
                  </a:lnTo>
                  <a:lnTo>
                    <a:pt x="0" y="52410"/>
                  </a:lnTo>
                  <a:lnTo>
                    <a:pt x="0" y="83027"/>
                  </a:lnTo>
                  <a:lnTo>
                    <a:pt x="0" y="110678"/>
                  </a:lnTo>
                  <a:lnTo>
                    <a:pt x="706" y="123274"/>
                  </a:lnTo>
                  <a:lnTo>
                    <a:pt x="1882" y="126633"/>
                  </a:lnTo>
                  <a:lnTo>
                    <a:pt x="3371" y="128872"/>
                  </a:lnTo>
                  <a:lnTo>
                    <a:pt x="5775" y="128953"/>
                  </a:lnTo>
                  <a:lnTo>
                    <a:pt x="12209" y="125281"/>
                  </a:lnTo>
                  <a:lnTo>
                    <a:pt x="29955" y="94806"/>
                  </a:lnTo>
                  <a:lnTo>
                    <a:pt x="46239" y="70122"/>
                  </a:lnTo>
                  <a:lnTo>
                    <a:pt x="71870" y="38573"/>
                  </a:lnTo>
                  <a:lnTo>
                    <a:pt x="85536" y="19953"/>
                  </a:lnTo>
                  <a:lnTo>
                    <a:pt x="86657" y="20358"/>
                  </a:lnTo>
                  <a:lnTo>
                    <a:pt x="87405" y="22038"/>
                  </a:lnTo>
                  <a:lnTo>
                    <a:pt x="84241" y="50084"/>
                  </a:lnTo>
                  <a:lnTo>
                    <a:pt x="83757" y="77948"/>
                  </a:lnTo>
                  <a:lnTo>
                    <a:pt x="88474" y="100237"/>
                  </a:lnTo>
                  <a:lnTo>
                    <a:pt x="94825" y="113694"/>
                  </a:lnTo>
                  <a:lnTo>
                    <a:pt x="99906" y="117424"/>
                  </a:lnTo>
                  <a:lnTo>
                    <a:pt x="113077" y="119686"/>
                  </a:lnTo>
                  <a:lnTo>
                    <a:pt x="141706" y="111732"/>
                  </a:lnTo>
                  <a:lnTo>
                    <a:pt x="1524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31"/>
            <p:cNvSpPr/>
            <p:nvPr>
              <p:custDataLst>
                <p:tags r:id="rId98"/>
              </p:custDataLst>
            </p:nvPr>
          </p:nvSpPr>
          <p:spPr>
            <a:xfrm>
              <a:off x="1111719" y="5876729"/>
              <a:ext cx="127300" cy="270072"/>
            </a:xfrm>
            <a:custGeom>
              <a:avLst/>
              <a:gdLst/>
              <a:ahLst/>
              <a:cxnLst/>
              <a:rect l="0" t="0" r="0" b="0"/>
              <a:pathLst>
                <a:path w="127300" h="270072">
                  <a:moveTo>
                    <a:pt x="37631" y="3371"/>
                  </a:moveTo>
                  <a:lnTo>
                    <a:pt x="37631" y="3371"/>
                  </a:lnTo>
                  <a:lnTo>
                    <a:pt x="37631" y="0"/>
                  </a:lnTo>
                  <a:lnTo>
                    <a:pt x="35750" y="24398"/>
                  </a:lnTo>
                  <a:lnTo>
                    <a:pt x="31856" y="55050"/>
                  </a:lnTo>
                  <a:lnTo>
                    <a:pt x="28842" y="73101"/>
                  </a:lnTo>
                  <a:lnTo>
                    <a:pt x="25422" y="92191"/>
                  </a:lnTo>
                  <a:lnTo>
                    <a:pt x="21730" y="112679"/>
                  </a:lnTo>
                  <a:lnTo>
                    <a:pt x="17858" y="134098"/>
                  </a:lnTo>
                  <a:lnTo>
                    <a:pt x="13866" y="156139"/>
                  </a:lnTo>
                  <a:lnTo>
                    <a:pt x="10499" y="175066"/>
                  </a:lnTo>
                  <a:lnTo>
                    <a:pt x="7549" y="191918"/>
                  </a:lnTo>
                  <a:lnTo>
                    <a:pt x="3094" y="219109"/>
                  </a:lnTo>
                  <a:lnTo>
                    <a:pt x="0" y="246540"/>
                  </a:lnTo>
                  <a:lnTo>
                    <a:pt x="3503" y="241503"/>
                  </a:lnTo>
                  <a:lnTo>
                    <a:pt x="11526" y="220920"/>
                  </a:lnTo>
                  <a:lnTo>
                    <a:pt x="20559" y="192471"/>
                  </a:lnTo>
                  <a:lnTo>
                    <a:pt x="24869" y="186193"/>
                  </a:lnTo>
                  <a:lnTo>
                    <a:pt x="27007" y="184519"/>
                  </a:lnTo>
                  <a:lnTo>
                    <a:pt x="29137" y="184109"/>
                  </a:lnTo>
                  <a:lnTo>
                    <a:pt x="31263" y="184540"/>
                  </a:lnTo>
                  <a:lnTo>
                    <a:pt x="61557" y="194166"/>
                  </a:lnTo>
                  <a:lnTo>
                    <a:pt x="79309" y="196825"/>
                  </a:lnTo>
                  <a:lnTo>
                    <a:pt x="109939" y="192782"/>
                  </a:lnTo>
                  <a:lnTo>
                    <a:pt x="119862" y="188448"/>
                  </a:lnTo>
                  <a:lnTo>
                    <a:pt x="126625" y="181818"/>
                  </a:lnTo>
                  <a:lnTo>
                    <a:pt x="127299" y="177369"/>
                  </a:lnTo>
                  <a:lnTo>
                    <a:pt x="124285" y="166780"/>
                  </a:lnTo>
                  <a:lnTo>
                    <a:pt x="116361" y="158782"/>
                  </a:lnTo>
                  <a:lnTo>
                    <a:pt x="111284" y="155662"/>
                  </a:lnTo>
                  <a:lnTo>
                    <a:pt x="105078" y="154993"/>
                  </a:lnTo>
                  <a:lnTo>
                    <a:pt x="90655" y="158012"/>
                  </a:lnTo>
                  <a:lnTo>
                    <a:pt x="78601" y="167821"/>
                  </a:lnTo>
                  <a:lnTo>
                    <a:pt x="73411" y="174387"/>
                  </a:lnTo>
                  <a:lnTo>
                    <a:pt x="67644" y="191091"/>
                  </a:lnTo>
                  <a:lnTo>
                    <a:pt x="66493" y="208863"/>
                  </a:lnTo>
                  <a:lnTo>
                    <a:pt x="70684" y="223817"/>
                  </a:lnTo>
                  <a:lnTo>
                    <a:pt x="87720" y="247507"/>
                  </a:lnTo>
                  <a:lnTo>
                    <a:pt x="102696" y="258396"/>
                  </a:lnTo>
                  <a:lnTo>
                    <a:pt x="126531" y="270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32"/>
            <p:cNvSpPr/>
            <p:nvPr>
              <p:custDataLst>
                <p:tags r:id="rId99"/>
              </p:custDataLst>
            </p:nvPr>
          </p:nvSpPr>
          <p:spPr>
            <a:xfrm>
              <a:off x="1312457" y="5890246"/>
              <a:ext cx="450495" cy="391517"/>
            </a:xfrm>
            <a:custGeom>
              <a:avLst/>
              <a:gdLst/>
              <a:ahLst/>
              <a:cxnLst/>
              <a:rect l="0" t="0" r="0" b="0"/>
              <a:pathLst>
                <a:path w="450495" h="391517">
                  <a:moveTo>
                    <a:pt x="97243" y="161304"/>
                  </a:moveTo>
                  <a:lnTo>
                    <a:pt x="97243" y="161304"/>
                  </a:lnTo>
                  <a:lnTo>
                    <a:pt x="97243" y="151191"/>
                  </a:lnTo>
                  <a:lnTo>
                    <a:pt x="94421" y="146801"/>
                  </a:lnTo>
                  <a:lnTo>
                    <a:pt x="83759" y="138160"/>
                  </a:lnTo>
                  <a:lnTo>
                    <a:pt x="69613" y="135260"/>
                  </a:lnTo>
                  <a:lnTo>
                    <a:pt x="61890" y="135475"/>
                  </a:lnTo>
                  <a:lnTo>
                    <a:pt x="34165" y="145889"/>
                  </a:lnTo>
                  <a:lnTo>
                    <a:pt x="10349" y="169123"/>
                  </a:lnTo>
                  <a:lnTo>
                    <a:pt x="2179" y="186416"/>
                  </a:lnTo>
                  <a:lnTo>
                    <a:pt x="0" y="194979"/>
                  </a:lnTo>
                  <a:lnTo>
                    <a:pt x="665" y="202098"/>
                  </a:lnTo>
                  <a:lnTo>
                    <a:pt x="7047" y="213771"/>
                  </a:lnTo>
                  <a:lnTo>
                    <a:pt x="12418" y="217449"/>
                  </a:lnTo>
                  <a:lnTo>
                    <a:pt x="32755" y="222624"/>
                  </a:lnTo>
                  <a:lnTo>
                    <a:pt x="46004" y="223835"/>
                  </a:lnTo>
                  <a:lnTo>
                    <a:pt x="51089" y="222041"/>
                  </a:lnTo>
                  <a:lnTo>
                    <a:pt x="58621" y="214404"/>
                  </a:lnTo>
                  <a:lnTo>
                    <a:pt x="76522" y="183026"/>
                  </a:lnTo>
                  <a:lnTo>
                    <a:pt x="82959" y="170690"/>
                  </a:lnTo>
                  <a:lnTo>
                    <a:pt x="83487" y="171089"/>
                  </a:lnTo>
                  <a:lnTo>
                    <a:pt x="84074" y="175295"/>
                  </a:lnTo>
                  <a:lnTo>
                    <a:pt x="79381" y="201750"/>
                  </a:lnTo>
                  <a:lnTo>
                    <a:pt x="75664" y="225376"/>
                  </a:lnTo>
                  <a:lnTo>
                    <a:pt x="71659" y="254222"/>
                  </a:lnTo>
                  <a:lnTo>
                    <a:pt x="67528" y="285150"/>
                  </a:lnTo>
                  <a:lnTo>
                    <a:pt x="63340" y="315360"/>
                  </a:lnTo>
                  <a:lnTo>
                    <a:pt x="57246" y="341486"/>
                  </a:lnTo>
                  <a:lnTo>
                    <a:pt x="45881" y="372265"/>
                  </a:lnTo>
                  <a:lnTo>
                    <a:pt x="37727" y="385592"/>
                  </a:lnTo>
                  <a:lnTo>
                    <a:pt x="29399" y="391516"/>
                  </a:lnTo>
                  <a:lnTo>
                    <a:pt x="25908" y="390978"/>
                  </a:lnTo>
                  <a:lnTo>
                    <a:pt x="22875" y="388503"/>
                  </a:lnTo>
                  <a:lnTo>
                    <a:pt x="20148" y="384737"/>
                  </a:lnTo>
                  <a:lnTo>
                    <a:pt x="12938" y="355839"/>
                  </a:lnTo>
                  <a:lnTo>
                    <a:pt x="10385" y="326080"/>
                  </a:lnTo>
                  <a:lnTo>
                    <a:pt x="9956" y="295216"/>
                  </a:lnTo>
                  <a:lnTo>
                    <a:pt x="12118" y="272091"/>
                  </a:lnTo>
                  <a:lnTo>
                    <a:pt x="20672" y="246576"/>
                  </a:lnTo>
                  <a:lnTo>
                    <a:pt x="33813" y="232364"/>
                  </a:lnTo>
                  <a:lnTo>
                    <a:pt x="51413" y="220403"/>
                  </a:lnTo>
                  <a:lnTo>
                    <a:pt x="82566" y="210408"/>
                  </a:lnTo>
                  <a:lnTo>
                    <a:pt x="108594" y="207822"/>
                  </a:lnTo>
                  <a:lnTo>
                    <a:pt x="132862" y="208555"/>
                  </a:lnTo>
                  <a:lnTo>
                    <a:pt x="153290" y="211937"/>
                  </a:lnTo>
                  <a:lnTo>
                    <a:pt x="176021" y="223726"/>
                  </a:lnTo>
                  <a:lnTo>
                    <a:pt x="184144" y="229687"/>
                  </a:lnTo>
                  <a:lnTo>
                    <a:pt x="184810" y="229470"/>
                  </a:lnTo>
                  <a:lnTo>
                    <a:pt x="185255" y="228620"/>
                  </a:lnTo>
                  <a:lnTo>
                    <a:pt x="185551" y="227348"/>
                  </a:lnTo>
                  <a:lnTo>
                    <a:pt x="180957" y="198547"/>
                  </a:lnTo>
                  <a:lnTo>
                    <a:pt x="177253" y="174094"/>
                  </a:lnTo>
                  <a:lnTo>
                    <a:pt x="173255" y="150526"/>
                  </a:lnTo>
                  <a:lnTo>
                    <a:pt x="168310" y="120134"/>
                  </a:lnTo>
                  <a:lnTo>
                    <a:pt x="168610" y="117630"/>
                  </a:lnTo>
                  <a:lnTo>
                    <a:pt x="169516" y="116666"/>
                  </a:lnTo>
                  <a:lnTo>
                    <a:pt x="170825" y="116728"/>
                  </a:lnTo>
                  <a:lnTo>
                    <a:pt x="198979" y="131332"/>
                  </a:lnTo>
                  <a:lnTo>
                    <a:pt x="220776" y="139987"/>
                  </a:lnTo>
                  <a:lnTo>
                    <a:pt x="244574" y="146655"/>
                  </a:lnTo>
                  <a:lnTo>
                    <a:pt x="276128" y="154377"/>
                  </a:lnTo>
                  <a:lnTo>
                    <a:pt x="290342" y="157519"/>
                  </a:lnTo>
                  <a:lnTo>
                    <a:pt x="299011" y="156565"/>
                  </a:lnTo>
                  <a:lnTo>
                    <a:pt x="301605" y="155322"/>
                  </a:lnTo>
                  <a:lnTo>
                    <a:pt x="303334" y="153788"/>
                  </a:lnTo>
                  <a:lnTo>
                    <a:pt x="304488" y="152060"/>
                  </a:lnTo>
                  <a:lnTo>
                    <a:pt x="302006" y="144495"/>
                  </a:lnTo>
                  <a:lnTo>
                    <a:pt x="299368" y="139515"/>
                  </a:lnTo>
                  <a:lnTo>
                    <a:pt x="290793" y="132100"/>
                  </a:lnTo>
                  <a:lnTo>
                    <a:pt x="285543" y="129134"/>
                  </a:lnTo>
                  <a:lnTo>
                    <a:pt x="279221" y="128569"/>
                  </a:lnTo>
                  <a:lnTo>
                    <a:pt x="264670" y="131703"/>
                  </a:lnTo>
                  <a:lnTo>
                    <a:pt x="240612" y="148143"/>
                  </a:lnTo>
                  <a:lnTo>
                    <a:pt x="222351" y="170888"/>
                  </a:lnTo>
                  <a:lnTo>
                    <a:pt x="218228" y="187200"/>
                  </a:lnTo>
                  <a:lnTo>
                    <a:pt x="218116" y="195502"/>
                  </a:lnTo>
                  <a:lnTo>
                    <a:pt x="220159" y="201741"/>
                  </a:lnTo>
                  <a:lnTo>
                    <a:pt x="228072" y="210556"/>
                  </a:lnTo>
                  <a:lnTo>
                    <a:pt x="238645" y="214943"/>
                  </a:lnTo>
                  <a:lnTo>
                    <a:pt x="244428" y="216113"/>
                  </a:lnTo>
                  <a:lnTo>
                    <a:pt x="256498" y="213650"/>
                  </a:lnTo>
                  <a:lnTo>
                    <a:pt x="268917" y="207147"/>
                  </a:lnTo>
                  <a:lnTo>
                    <a:pt x="287104" y="190879"/>
                  </a:lnTo>
                  <a:lnTo>
                    <a:pt x="300332" y="169910"/>
                  </a:lnTo>
                  <a:lnTo>
                    <a:pt x="305942" y="151688"/>
                  </a:lnTo>
                  <a:lnTo>
                    <a:pt x="304815" y="152071"/>
                  </a:lnTo>
                  <a:lnTo>
                    <a:pt x="299799" y="156260"/>
                  </a:lnTo>
                  <a:lnTo>
                    <a:pt x="292413" y="173293"/>
                  </a:lnTo>
                  <a:lnTo>
                    <a:pt x="289127" y="192843"/>
                  </a:lnTo>
                  <a:lnTo>
                    <a:pt x="292121" y="203779"/>
                  </a:lnTo>
                  <a:lnTo>
                    <a:pt x="298156" y="212637"/>
                  </a:lnTo>
                  <a:lnTo>
                    <a:pt x="305541" y="218926"/>
                  </a:lnTo>
                  <a:lnTo>
                    <a:pt x="315409" y="222192"/>
                  </a:lnTo>
                  <a:lnTo>
                    <a:pt x="321004" y="223062"/>
                  </a:lnTo>
                  <a:lnTo>
                    <a:pt x="334746" y="218386"/>
                  </a:lnTo>
                  <a:lnTo>
                    <a:pt x="350967" y="207135"/>
                  </a:lnTo>
                  <a:lnTo>
                    <a:pt x="379932" y="175589"/>
                  </a:lnTo>
                  <a:lnTo>
                    <a:pt x="400448" y="146722"/>
                  </a:lnTo>
                  <a:lnTo>
                    <a:pt x="410152" y="129004"/>
                  </a:lnTo>
                  <a:lnTo>
                    <a:pt x="419443" y="109432"/>
                  </a:lnTo>
                  <a:lnTo>
                    <a:pt x="428460" y="88622"/>
                  </a:lnTo>
                  <a:lnTo>
                    <a:pt x="435176" y="69810"/>
                  </a:lnTo>
                  <a:lnTo>
                    <a:pt x="440360" y="52331"/>
                  </a:lnTo>
                  <a:lnTo>
                    <a:pt x="447295" y="23971"/>
                  </a:lnTo>
                  <a:lnTo>
                    <a:pt x="450494" y="4745"/>
                  </a:lnTo>
                  <a:lnTo>
                    <a:pt x="449866" y="1898"/>
                  </a:lnTo>
                  <a:lnTo>
                    <a:pt x="448742" y="0"/>
                  </a:lnTo>
                  <a:lnTo>
                    <a:pt x="438085" y="7299"/>
                  </a:lnTo>
                  <a:lnTo>
                    <a:pt x="422295" y="24418"/>
                  </a:lnTo>
                  <a:lnTo>
                    <a:pt x="405870" y="50842"/>
                  </a:lnTo>
                  <a:lnTo>
                    <a:pt x="398244" y="67201"/>
                  </a:lnTo>
                  <a:lnTo>
                    <a:pt x="391044" y="85163"/>
                  </a:lnTo>
                  <a:lnTo>
                    <a:pt x="384127" y="104194"/>
                  </a:lnTo>
                  <a:lnTo>
                    <a:pt x="378810" y="121819"/>
                  </a:lnTo>
                  <a:lnTo>
                    <a:pt x="374560" y="138508"/>
                  </a:lnTo>
                  <a:lnTo>
                    <a:pt x="370073" y="168811"/>
                  </a:lnTo>
                  <a:lnTo>
                    <a:pt x="372782" y="194038"/>
                  </a:lnTo>
                  <a:lnTo>
                    <a:pt x="385612" y="224703"/>
                  </a:lnTo>
                  <a:lnTo>
                    <a:pt x="398739" y="237224"/>
                  </a:lnTo>
                  <a:lnTo>
                    <a:pt x="421093" y="250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33"/>
            <p:cNvSpPr/>
            <p:nvPr>
              <p:custDataLst>
                <p:tags r:id="rId100"/>
              </p:custDataLst>
            </p:nvPr>
          </p:nvSpPr>
          <p:spPr>
            <a:xfrm>
              <a:off x="1848526" y="5888493"/>
              <a:ext cx="234275" cy="245892"/>
            </a:xfrm>
            <a:custGeom>
              <a:avLst/>
              <a:gdLst/>
              <a:ahLst/>
              <a:cxnLst/>
              <a:rect l="0" t="0" r="0" b="0"/>
              <a:pathLst>
                <a:path w="234275" h="245892">
                  <a:moveTo>
                    <a:pt x="139024" y="99557"/>
                  </a:moveTo>
                  <a:lnTo>
                    <a:pt x="139024" y="99557"/>
                  </a:lnTo>
                  <a:lnTo>
                    <a:pt x="152508" y="75960"/>
                  </a:lnTo>
                  <a:lnTo>
                    <a:pt x="159128" y="51204"/>
                  </a:lnTo>
                  <a:lnTo>
                    <a:pt x="159954" y="26561"/>
                  </a:lnTo>
                  <a:lnTo>
                    <a:pt x="153265" y="8553"/>
                  </a:lnTo>
                  <a:lnTo>
                    <a:pt x="146401" y="3609"/>
                  </a:lnTo>
                  <a:lnTo>
                    <a:pt x="127486" y="0"/>
                  </a:lnTo>
                  <a:lnTo>
                    <a:pt x="103087" y="12034"/>
                  </a:lnTo>
                  <a:lnTo>
                    <a:pt x="77191" y="36669"/>
                  </a:lnTo>
                  <a:lnTo>
                    <a:pt x="65346" y="54104"/>
                  </a:lnTo>
                  <a:lnTo>
                    <a:pt x="53922" y="73488"/>
                  </a:lnTo>
                  <a:lnTo>
                    <a:pt x="44189" y="93467"/>
                  </a:lnTo>
                  <a:lnTo>
                    <a:pt x="35584" y="113842"/>
                  </a:lnTo>
                  <a:lnTo>
                    <a:pt x="27731" y="134480"/>
                  </a:lnTo>
                  <a:lnTo>
                    <a:pt x="23201" y="153178"/>
                  </a:lnTo>
                  <a:lnTo>
                    <a:pt x="20886" y="170581"/>
                  </a:lnTo>
                  <a:lnTo>
                    <a:pt x="20196" y="200973"/>
                  </a:lnTo>
                  <a:lnTo>
                    <a:pt x="23069" y="231833"/>
                  </a:lnTo>
                  <a:lnTo>
                    <a:pt x="24397" y="245891"/>
                  </a:lnTo>
                  <a:lnTo>
                    <a:pt x="24506" y="245797"/>
                  </a:lnTo>
                  <a:lnTo>
                    <a:pt x="14542" y="223249"/>
                  </a:lnTo>
                  <a:lnTo>
                    <a:pt x="7028" y="200157"/>
                  </a:lnTo>
                  <a:lnTo>
                    <a:pt x="1607" y="169503"/>
                  </a:lnTo>
                  <a:lnTo>
                    <a:pt x="0" y="152658"/>
                  </a:lnTo>
                  <a:lnTo>
                    <a:pt x="1186" y="149774"/>
                  </a:lnTo>
                  <a:lnTo>
                    <a:pt x="3388" y="147853"/>
                  </a:lnTo>
                  <a:lnTo>
                    <a:pt x="6266" y="146570"/>
                  </a:lnTo>
                  <a:lnTo>
                    <a:pt x="36940" y="153947"/>
                  </a:lnTo>
                  <a:lnTo>
                    <a:pt x="59081" y="158537"/>
                  </a:lnTo>
                  <a:lnTo>
                    <a:pt x="84915" y="164811"/>
                  </a:lnTo>
                  <a:lnTo>
                    <a:pt x="110742" y="170892"/>
                  </a:lnTo>
                  <a:lnTo>
                    <a:pt x="140444" y="174315"/>
                  </a:lnTo>
                  <a:lnTo>
                    <a:pt x="155883" y="175116"/>
                  </a:lnTo>
                  <a:lnTo>
                    <a:pt x="161552" y="173918"/>
                  </a:lnTo>
                  <a:lnTo>
                    <a:pt x="169733" y="168825"/>
                  </a:lnTo>
                  <a:lnTo>
                    <a:pt x="171491" y="165491"/>
                  </a:lnTo>
                  <a:lnTo>
                    <a:pt x="171957" y="161857"/>
                  </a:lnTo>
                  <a:lnTo>
                    <a:pt x="171563" y="158024"/>
                  </a:lnTo>
                  <a:lnTo>
                    <a:pt x="169183" y="155468"/>
                  </a:lnTo>
                  <a:lnTo>
                    <a:pt x="160895" y="152628"/>
                  </a:lnTo>
                  <a:lnTo>
                    <a:pt x="152037" y="153248"/>
                  </a:lnTo>
                  <a:lnTo>
                    <a:pt x="143396" y="156581"/>
                  </a:lnTo>
                  <a:lnTo>
                    <a:pt x="131304" y="166390"/>
                  </a:lnTo>
                  <a:lnTo>
                    <a:pt x="125480" y="174180"/>
                  </a:lnTo>
                  <a:lnTo>
                    <a:pt x="122421" y="182347"/>
                  </a:lnTo>
                  <a:lnTo>
                    <a:pt x="120458" y="199088"/>
                  </a:lnTo>
                  <a:lnTo>
                    <a:pt x="122070" y="205647"/>
                  </a:lnTo>
                  <a:lnTo>
                    <a:pt x="123488" y="208383"/>
                  </a:lnTo>
                  <a:lnTo>
                    <a:pt x="125139" y="209502"/>
                  </a:lnTo>
                  <a:lnTo>
                    <a:pt x="126945" y="209543"/>
                  </a:lnTo>
                  <a:lnTo>
                    <a:pt x="149131" y="200778"/>
                  </a:lnTo>
                  <a:lnTo>
                    <a:pt x="155510" y="197460"/>
                  </a:lnTo>
                  <a:lnTo>
                    <a:pt x="175227" y="195157"/>
                  </a:lnTo>
                  <a:lnTo>
                    <a:pt x="196348" y="199945"/>
                  </a:lnTo>
                  <a:lnTo>
                    <a:pt x="219202" y="209743"/>
                  </a:lnTo>
                  <a:lnTo>
                    <a:pt x="224047" y="213910"/>
                  </a:lnTo>
                  <a:lnTo>
                    <a:pt x="227158" y="218963"/>
                  </a:lnTo>
                  <a:lnTo>
                    <a:pt x="223409" y="209116"/>
                  </a:lnTo>
                  <a:lnTo>
                    <a:pt x="221936" y="183758"/>
                  </a:lnTo>
                  <a:lnTo>
                    <a:pt x="223563" y="157196"/>
                  </a:lnTo>
                  <a:lnTo>
                    <a:pt x="228055" y="129647"/>
                  </a:lnTo>
                  <a:lnTo>
                    <a:pt x="234274" y="118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34"/>
            <p:cNvSpPr/>
            <p:nvPr>
              <p:custDataLst>
                <p:tags r:id="rId101"/>
              </p:custDataLst>
            </p:nvPr>
          </p:nvSpPr>
          <p:spPr>
            <a:xfrm>
              <a:off x="2192219" y="5997702"/>
              <a:ext cx="379532" cy="121657"/>
            </a:xfrm>
            <a:custGeom>
              <a:avLst/>
              <a:gdLst/>
              <a:ahLst/>
              <a:cxnLst/>
              <a:rect l="0" t="0" r="0" b="0"/>
              <a:pathLst>
                <a:path w="379532" h="121657">
                  <a:moveTo>
                    <a:pt x="11231" y="3048"/>
                  </a:moveTo>
                  <a:lnTo>
                    <a:pt x="11231" y="3048"/>
                  </a:lnTo>
                  <a:lnTo>
                    <a:pt x="4324" y="34441"/>
                  </a:lnTo>
                  <a:lnTo>
                    <a:pt x="1106" y="55806"/>
                  </a:lnTo>
                  <a:lnTo>
                    <a:pt x="0" y="86256"/>
                  </a:lnTo>
                  <a:lnTo>
                    <a:pt x="2241" y="102118"/>
                  </a:lnTo>
                  <a:lnTo>
                    <a:pt x="7471" y="114342"/>
                  </a:lnTo>
                  <a:lnTo>
                    <a:pt x="10841" y="119577"/>
                  </a:lnTo>
                  <a:lnTo>
                    <a:pt x="13793" y="121656"/>
                  </a:lnTo>
                  <a:lnTo>
                    <a:pt x="16467" y="121631"/>
                  </a:lnTo>
                  <a:lnTo>
                    <a:pt x="18955" y="120204"/>
                  </a:lnTo>
                  <a:lnTo>
                    <a:pt x="29199" y="108081"/>
                  </a:lnTo>
                  <a:lnTo>
                    <a:pt x="37800" y="77600"/>
                  </a:lnTo>
                  <a:lnTo>
                    <a:pt x="48188" y="47401"/>
                  </a:lnTo>
                  <a:lnTo>
                    <a:pt x="54906" y="23464"/>
                  </a:lnTo>
                  <a:lnTo>
                    <a:pt x="56576" y="20891"/>
                  </a:lnTo>
                  <a:lnTo>
                    <a:pt x="58394" y="19176"/>
                  </a:lnTo>
                  <a:lnTo>
                    <a:pt x="60312" y="19445"/>
                  </a:lnTo>
                  <a:lnTo>
                    <a:pt x="64324" y="23506"/>
                  </a:lnTo>
                  <a:lnTo>
                    <a:pt x="73921" y="37096"/>
                  </a:lnTo>
                  <a:lnTo>
                    <a:pt x="78959" y="57900"/>
                  </a:lnTo>
                  <a:lnTo>
                    <a:pt x="79956" y="80074"/>
                  </a:lnTo>
                  <a:lnTo>
                    <a:pt x="75558" y="95619"/>
                  </a:lnTo>
                  <a:lnTo>
                    <a:pt x="75283" y="95101"/>
                  </a:lnTo>
                  <a:lnTo>
                    <a:pt x="74976" y="90762"/>
                  </a:lnTo>
                  <a:lnTo>
                    <a:pt x="85624" y="65634"/>
                  </a:lnTo>
                  <a:lnTo>
                    <a:pt x="100772" y="39623"/>
                  </a:lnTo>
                  <a:lnTo>
                    <a:pt x="119849" y="15800"/>
                  </a:lnTo>
                  <a:lnTo>
                    <a:pt x="121743" y="15077"/>
                  </a:lnTo>
                  <a:lnTo>
                    <a:pt x="123006" y="16006"/>
                  </a:lnTo>
                  <a:lnTo>
                    <a:pt x="123848" y="18037"/>
                  </a:lnTo>
                  <a:lnTo>
                    <a:pt x="125309" y="49193"/>
                  </a:lnTo>
                  <a:lnTo>
                    <a:pt x="126844" y="64479"/>
                  </a:lnTo>
                  <a:lnTo>
                    <a:pt x="132229" y="78328"/>
                  </a:lnTo>
                  <a:lnTo>
                    <a:pt x="146566" y="94654"/>
                  </a:lnTo>
                  <a:lnTo>
                    <a:pt x="158163" y="100206"/>
                  </a:lnTo>
                  <a:lnTo>
                    <a:pt x="164219" y="101687"/>
                  </a:lnTo>
                  <a:lnTo>
                    <a:pt x="178474" y="99569"/>
                  </a:lnTo>
                  <a:lnTo>
                    <a:pt x="194217" y="92513"/>
                  </a:lnTo>
                  <a:lnTo>
                    <a:pt x="210621" y="79970"/>
                  </a:lnTo>
                  <a:lnTo>
                    <a:pt x="228981" y="53669"/>
                  </a:lnTo>
                  <a:lnTo>
                    <a:pt x="239987" y="26905"/>
                  </a:lnTo>
                  <a:lnTo>
                    <a:pt x="240641" y="19659"/>
                  </a:lnTo>
                  <a:lnTo>
                    <a:pt x="237604" y="7844"/>
                  </a:lnTo>
                  <a:lnTo>
                    <a:pt x="233432" y="1651"/>
                  </a:lnTo>
                  <a:lnTo>
                    <a:pt x="231332" y="0"/>
                  </a:lnTo>
                  <a:lnTo>
                    <a:pt x="221472" y="3810"/>
                  </a:lnTo>
                  <a:lnTo>
                    <a:pt x="214892" y="7789"/>
                  </a:lnTo>
                  <a:lnTo>
                    <a:pt x="203818" y="21618"/>
                  </a:lnTo>
                  <a:lnTo>
                    <a:pt x="191531" y="49237"/>
                  </a:lnTo>
                  <a:lnTo>
                    <a:pt x="187320" y="68026"/>
                  </a:lnTo>
                  <a:lnTo>
                    <a:pt x="187800" y="83433"/>
                  </a:lnTo>
                  <a:lnTo>
                    <a:pt x="192247" y="95454"/>
                  </a:lnTo>
                  <a:lnTo>
                    <a:pt x="195408" y="100636"/>
                  </a:lnTo>
                  <a:lnTo>
                    <a:pt x="199633" y="104090"/>
                  </a:lnTo>
                  <a:lnTo>
                    <a:pt x="209971" y="107928"/>
                  </a:lnTo>
                  <a:lnTo>
                    <a:pt x="221621" y="105870"/>
                  </a:lnTo>
                  <a:lnTo>
                    <a:pt x="227691" y="103346"/>
                  </a:lnTo>
                  <a:lnTo>
                    <a:pt x="246347" y="86310"/>
                  </a:lnTo>
                  <a:lnTo>
                    <a:pt x="270908" y="55974"/>
                  </a:lnTo>
                  <a:lnTo>
                    <a:pt x="287755" y="32491"/>
                  </a:lnTo>
                  <a:lnTo>
                    <a:pt x="289419" y="32554"/>
                  </a:lnTo>
                  <a:lnTo>
                    <a:pt x="293150" y="36388"/>
                  </a:lnTo>
                  <a:lnTo>
                    <a:pt x="295846" y="49851"/>
                  </a:lnTo>
                  <a:lnTo>
                    <a:pt x="296051" y="77021"/>
                  </a:lnTo>
                  <a:lnTo>
                    <a:pt x="293256" y="92072"/>
                  </a:lnTo>
                  <a:lnTo>
                    <a:pt x="294855" y="98588"/>
                  </a:lnTo>
                  <a:lnTo>
                    <a:pt x="296269" y="99903"/>
                  </a:lnTo>
                  <a:lnTo>
                    <a:pt x="297918" y="100073"/>
                  </a:lnTo>
                  <a:lnTo>
                    <a:pt x="299722" y="99482"/>
                  </a:lnTo>
                  <a:lnTo>
                    <a:pt x="312375" y="88536"/>
                  </a:lnTo>
                  <a:lnTo>
                    <a:pt x="329529" y="65145"/>
                  </a:lnTo>
                  <a:lnTo>
                    <a:pt x="351389" y="39242"/>
                  </a:lnTo>
                  <a:lnTo>
                    <a:pt x="365626" y="23806"/>
                  </a:lnTo>
                  <a:lnTo>
                    <a:pt x="368145" y="22532"/>
                  </a:lnTo>
                  <a:lnTo>
                    <a:pt x="369823" y="23093"/>
                  </a:lnTo>
                  <a:lnTo>
                    <a:pt x="370943" y="24878"/>
                  </a:lnTo>
                  <a:lnTo>
                    <a:pt x="368375" y="48727"/>
                  </a:lnTo>
                  <a:lnTo>
                    <a:pt x="367288" y="75222"/>
                  </a:lnTo>
                  <a:lnTo>
                    <a:pt x="368803" y="101971"/>
                  </a:lnTo>
                  <a:lnTo>
                    <a:pt x="371941" y="110514"/>
                  </a:lnTo>
                  <a:lnTo>
                    <a:pt x="373765" y="112792"/>
                  </a:lnTo>
                  <a:lnTo>
                    <a:pt x="379531" y="117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SMARTInkShape-Group25"/>
          <p:cNvGrpSpPr/>
          <p:nvPr/>
        </p:nvGrpSpPr>
        <p:grpSpPr>
          <a:xfrm>
            <a:off x="5454650" y="1449103"/>
            <a:ext cx="260351" cy="187049"/>
            <a:chOff x="5454650" y="1449103"/>
            <a:chExt cx="260351" cy="187049"/>
          </a:xfrm>
        </p:grpSpPr>
        <p:sp>
          <p:nvSpPr>
            <p:cNvPr id="157" name="SMARTInkShape-135"/>
            <p:cNvSpPr/>
            <p:nvPr>
              <p:custDataLst>
                <p:tags r:id="rId93"/>
              </p:custDataLst>
            </p:nvPr>
          </p:nvSpPr>
          <p:spPr>
            <a:xfrm>
              <a:off x="5454650" y="1449103"/>
              <a:ext cx="147732" cy="187049"/>
            </a:xfrm>
            <a:custGeom>
              <a:avLst/>
              <a:gdLst/>
              <a:ahLst/>
              <a:cxnLst/>
              <a:rect l="0" t="0" r="0" b="0"/>
              <a:pathLst>
                <a:path w="147732" h="187049">
                  <a:moveTo>
                    <a:pt x="0" y="36797"/>
                  </a:moveTo>
                  <a:lnTo>
                    <a:pt x="0" y="36797"/>
                  </a:lnTo>
                  <a:lnTo>
                    <a:pt x="0" y="31330"/>
                  </a:lnTo>
                  <a:lnTo>
                    <a:pt x="0" y="49476"/>
                  </a:lnTo>
                  <a:lnTo>
                    <a:pt x="10113" y="78654"/>
                  </a:lnTo>
                  <a:lnTo>
                    <a:pt x="18841" y="101967"/>
                  </a:lnTo>
                  <a:lnTo>
                    <a:pt x="27424" y="125028"/>
                  </a:lnTo>
                  <a:lnTo>
                    <a:pt x="40189" y="153172"/>
                  </a:lnTo>
                  <a:lnTo>
                    <a:pt x="59839" y="184327"/>
                  </a:lnTo>
                  <a:lnTo>
                    <a:pt x="61873" y="187032"/>
                  </a:lnTo>
                  <a:lnTo>
                    <a:pt x="63121" y="187048"/>
                  </a:lnTo>
                  <a:lnTo>
                    <a:pt x="66389" y="185185"/>
                  </a:lnTo>
                  <a:lnTo>
                    <a:pt x="68311" y="178241"/>
                  </a:lnTo>
                  <a:lnTo>
                    <a:pt x="72917" y="153166"/>
                  </a:lnTo>
                  <a:lnTo>
                    <a:pt x="86396" y="125400"/>
                  </a:lnTo>
                  <a:lnTo>
                    <a:pt x="102034" y="101699"/>
                  </a:lnTo>
                  <a:lnTo>
                    <a:pt x="116624" y="76096"/>
                  </a:lnTo>
                  <a:lnTo>
                    <a:pt x="132627" y="48598"/>
                  </a:lnTo>
                  <a:lnTo>
                    <a:pt x="147514" y="20860"/>
                  </a:lnTo>
                  <a:lnTo>
                    <a:pt x="147731" y="17000"/>
                  </a:lnTo>
                  <a:lnTo>
                    <a:pt x="146465" y="13721"/>
                  </a:lnTo>
                  <a:lnTo>
                    <a:pt x="144211" y="10830"/>
                  </a:lnTo>
                  <a:lnTo>
                    <a:pt x="134179" y="7617"/>
                  </a:lnTo>
                  <a:lnTo>
                    <a:pt x="104742" y="5555"/>
                  </a:lnTo>
                  <a:lnTo>
                    <a:pt x="80111" y="5197"/>
                  </a:lnTo>
                  <a:lnTo>
                    <a:pt x="51572" y="713"/>
                  </a:lnTo>
                  <a:lnTo>
                    <a:pt x="32684" y="0"/>
                  </a:lnTo>
                  <a:lnTo>
                    <a:pt x="12700" y="50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36"/>
            <p:cNvSpPr/>
            <p:nvPr>
              <p:custDataLst>
                <p:tags r:id="rId94"/>
              </p:custDataLst>
            </p:nvPr>
          </p:nvSpPr>
          <p:spPr>
            <a:xfrm>
              <a:off x="5715000" y="1517911"/>
              <a:ext cx="1" cy="6090"/>
            </a:xfrm>
            <a:custGeom>
              <a:avLst/>
              <a:gdLst/>
              <a:ahLst/>
              <a:cxnLst/>
              <a:rect l="0" t="0" r="0" b="0"/>
              <a:pathLst>
                <a:path w="1" h="609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SMARTInkShape-Group26"/>
          <p:cNvGrpSpPr/>
          <p:nvPr/>
        </p:nvGrpSpPr>
        <p:grpSpPr>
          <a:xfrm>
            <a:off x="5899150" y="1276350"/>
            <a:ext cx="381001" cy="296649"/>
            <a:chOff x="5899150" y="1276350"/>
            <a:chExt cx="381001" cy="296649"/>
          </a:xfrm>
        </p:grpSpPr>
        <p:sp>
          <p:nvSpPr>
            <p:cNvPr id="160" name="SMARTInkShape-137"/>
            <p:cNvSpPr/>
            <p:nvPr>
              <p:custDataLst>
                <p:tags r:id="rId88"/>
              </p:custDataLst>
            </p:nvPr>
          </p:nvSpPr>
          <p:spPr>
            <a:xfrm>
              <a:off x="5900688" y="1416050"/>
              <a:ext cx="125463" cy="156949"/>
            </a:xfrm>
            <a:custGeom>
              <a:avLst/>
              <a:gdLst/>
              <a:ahLst/>
              <a:cxnLst/>
              <a:rect l="0" t="0" r="0" b="0"/>
              <a:pathLst>
                <a:path w="125463" h="156949">
                  <a:moveTo>
                    <a:pt x="23862" y="0"/>
                  </a:moveTo>
                  <a:lnTo>
                    <a:pt x="23862" y="0"/>
                  </a:lnTo>
                  <a:lnTo>
                    <a:pt x="27233" y="6742"/>
                  </a:lnTo>
                  <a:lnTo>
                    <a:pt x="22587" y="27789"/>
                  </a:lnTo>
                  <a:lnTo>
                    <a:pt x="16004" y="48334"/>
                  </a:lnTo>
                  <a:lnTo>
                    <a:pt x="9081" y="71576"/>
                  </a:lnTo>
                  <a:lnTo>
                    <a:pt x="3652" y="96017"/>
                  </a:lnTo>
                  <a:lnTo>
                    <a:pt x="0" y="126835"/>
                  </a:lnTo>
                  <a:lnTo>
                    <a:pt x="898" y="133946"/>
                  </a:lnTo>
                  <a:lnTo>
                    <a:pt x="5660" y="143728"/>
                  </a:lnTo>
                  <a:lnTo>
                    <a:pt x="14361" y="150427"/>
                  </a:lnTo>
                  <a:lnTo>
                    <a:pt x="25989" y="155051"/>
                  </a:lnTo>
                  <a:lnTo>
                    <a:pt x="49108" y="156948"/>
                  </a:lnTo>
                  <a:lnTo>
                    <a:pt x="75870" y="154061"/>
                  </a:lnTo>
                  <a:lnTo>
                    <a:pt x="106710" y="152619"/>
                  </a:lnTo>
                  <a:lnTo>
                    <a:pt x="125462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38"/>
            <p:cNvSpPr/>
            <p:nvPr>
              <p:custDataLst>
                <p:tags r:id="rId89"/>
              </p:custDataLst>
            </p:nvPr>
          </p:nvSpPr>
          <p:spPr>
            <a:xfrm>
              <a:off x="5911850" y="14732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5580" y="10212"/>
                  </a:lnTo>
                  <a:lnTo>
                    <a:pt x="40080" y="7113"/>
                  </a:lnTo>
                  <a:lnTo>
                    <a:pt x="66047" y="5870"/>
                  </a:lnTo>
                  <a:lnTo>
                    <a:pt x="94499" y="136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39"/>
            <p:cNvSpPr/>
            <p:nvPr>
              <p:custDataLst>
                <p:tags r:id="rId90"/>
              </p:custDataLst>
            </p:nvPr>
          </p:nvSpPr>
          <p:spPr>
            <a:xfrm>
              <a:off x="5899150" y="14097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4418" y="2979"/>
                  </a:lnTo>
                  <a:lnTo>
                    <a:pt x="54272" y="4254"/>
                  </a:lnTo>
                  <a:lnTo>
                    <a:pt x="83186" y="5729"/>
                  </a:lnTo>
                  <a:lnTo>
                    <a:pt x="109628" y="279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40"/>
            <p:cNvSpPr/>
            <p:nvPr>
              <p:custDataLst>
                <p:tags r:id="rId91"/>
              </p:custDataLst>
            </p:nvPr>
          </p:nvSpPr>
          <p:spPr>
            <a:xfrm>
              <a:off x="5905500" y="1276350"/>
              <a:ext cx="131148" cy="63501"/>
            </a:xfrm>
            <a:custGeom>
              <a:avLst/>
              <a:gdLst/>
              <a:ahLst/>
              <a:cxnLst/>
              <a:rect l="0" t="0" r="0" b="0"/>
              <a:pathLst>
                <a:path w="131148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2117" y="59136"/>
                  </a:lnTo>
                  <a:lnTo>
                    <a:pt x="29886" y="54041"/>
                  </a:lnTo>
                  <a:lnTo>
                    <a:pt x="56990" y="51760"/>
                  </a:lnTo>
                  <a:lnTo>
                    <a:pt x="87363" y="51084"/>
                  </a:lnTo>
                  <a:lnTo>
                    <a:pt x="117681" y="50856"/>
                  </a:lnTo>
                  <a:lnTo>
                    <a:pt x="131147" y="50807"/>
                  </a:lnTo>
                  <a:lnTo>
                    <a:pt x="103458" y="191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41"/>
            <p:cNvSpPr/>
            <p:nvPr>
              <p:custDataLst>
                <p:tags r:id="rId92"/>
              </p:custDataLst>
            </p:nvPr>
          </p:nvSpPr>
          <p:spPr>
            <a:xfrm>
              <a:off x="6197600" y="1501292"/>
              <a:ext cx="82551" cy="10009"/>
            </a:xfrm>
            <a:custGeom>
              <a:avLst/>
              <a:gdLst/>
              <a:ahLst/>
              <a:cxnLst/>
              <a:rect l="0" t="0" r="0" b="0"/>
              <a:pathLst>
                <a:path w="82551" h="10009">
                  <a:moveTo>
                    <a:pt x="0" y="3658"/>
                  </a:moveTo>
                  <a:lnTo>
                    <a:pt x="0" y="3658"/>
                  </a:lnTo>
                  <a:lnTo>
                    <a:pt x="12552" y="1776"/>
                  </a:lnTo>
                  <a:lnTo>
                    <a:pt x="26040" y="0"/>
                  </a:lnTo>
                  <a:lnTo>
                    <a:pt x="57694" y="4608"/>
                  </a:lnTo>
                  <a:lnTo>
                    <a:pt x="825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SMARTInkShape-Group27"/>
          <p:cNvGrpSpPr/>
          <p:nvPr/>
        </p:nvGrpSpPr>
        <p:grpSpPr>
          <a:xfrm>
            <a:off x="6216650" y="1460500"/>
            <a:ext cx="639613" cy="215432"/>
            <a:chOff x="6216650" y="1460500"/>
            <a:chExt cx="639613" cy="215432"/>
          </a:xfrm>
        </p:grpSpPr>
        <p:sp>
          <p:nvSpPr>
            <p:cNvPr id="166" name="SMARTInkShape-142"/>
            <p:cNvSpPr/>
            <p:nvPr>
              <p:custDataLst>
                <p:tags r:id="rId83"/>
              </p:custDataLst>
            </p:nvPr>
          </p:nvSpPr>
          <p:spPr>
            <a:xfrm>
              <a:off x="6216650" y="14605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0844" y="706"/>
                  </a:lnTo>
                  <a:lnTo>
                    <a:pt x="42063" y="546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43"/>
            <p:cNvSpPr/>
            <p:nvPr>
              <p:custDataLst>
                <p:tags r:id="rId84"/>
              </p:custDataLst>
            </p:nvPr>
          </p:nvSpPr>
          <p:spPr>
            <a:xfrm>
              <a:off x="6460851" y="1544815"/>
              <a:ext cx="79650" cy="125236"/>
            </a:xfrm>
            <a:custGeom>
              <a:avLst/>
              <a:gdLst/>
              <a:ahLst/>
              <a:cxnLst/>
              <a:rect l="0" t="0" r="0" b="0"/>
              <a:pathLst>
                <a:path w="79650" h="125236">
                  <a:moveTo>
                    <a:pt x="79649" y="10935"/>
                  </a:moveTo>
                  <a:lnTo>
                    <a:pt x="79649" y="10935"/>
                  </a:lnTo>
                  <a:lnTo>
                    <a:pt x="72907" y="4193"/>
                  </a:lnTo>
                  <a:lnTo>
                    <a:pt x="63952" y="883"/>
                  </a:lnTo>
                  <a:lnTo>
                    <a:pt x="58601" y="0"/>
                  </a:lnTo>
                  <a:lnTo>
                    <a:pt x="47011" y="2783"/>
                  </a:lnTo>
                  <a:lnTo>
                    <a:pt x="30468" y="12282"/>
                  </a:lnTo>
                  <a:lnTo>
                    <a:pt x="22513" y="20000"/>
                  </a:lnTo>
                  <a:lnTo>
                    <a:pt x="18978" y="28135"/>
                  </a:lnTo>
                  <a:lnTo>
                    <a:pt x="16987" y="40647"/>
                  </a:lnTo>
                  <a:lnTo>
                    <a:pt x="19529" y="43443"/>
                  </a:lnTo>
                  <a:lnTo>
                    <a:pt x="29881" y="46550"/>
                  </a:lnTo>
                  <a:lnTo>
                    <a:pt x="48204" y="44928"/>
                  </a:lnTo>
                  <a:lnTo>
                    <a:pt x="64979" y="37415"/>
                  </a:lnTo>
                  <a:lnTo>
                    <a:pt x="64224" y="37055"/>
                  </a:lnTo>
                  <a:lnTo>
                    <a:pt x="59623" y="36655"/>
                  </a:lnTo>
                  <a:lnTo>
                    <a:pt x="35738" y="46537"/>
                  </a:lnTo>
                  <a:lnTo>
                    <a:pt x="6891" y="66197"/>
                  </a:lnTo>
                  <a:lnTo>
                    <a:pt x="1451" y="74537"/>
                  </a:lnTo>
                  <a:lnTo>
                    <a:pt x="0" y="78736"/>
                  </a:lnTo>
                  <a:lnTo>
                    <a:pt x="1150" y="82947"/>
                  </a:lnTo>
                  <a:lnTo>
                    <a:pt x="20498" y="104074"/>
                  </a:lnTo>
                  <a:lnTo>
                    <a:pt x="36487" y="113399"/>
                  </a:lnTo>
                  <a:lnTo>
                    <a:pt x="73299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44"/>
            <p:cNvSpPr/>
            <p:nvPr>
              <p:custDataLst>
                <p:tags r:id="rId85"/>
              </p:custDataLst>
            </p:nvPr>
          </p:nvSpPr>
          <p:spPr>
            <a:xfrm>
              <a:off x="6572250" y="1631950"/>
              <a:ext cx="31751" cy="43982"/>
            </a:xfrm>
            <a:custGeom>
              <a:avLst/>
              <a:gdLst/>
              <a:ahLst/>
              <a:cxnLst/>
              <a:rect l="0" t="0" r="0" b="0"/>
              <a:pathLst>
                <a:path w="31751" h="43982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839" y="36432"/>
                  </a:lnTo>
                  <a:lnTo>
                    <a:pt x="12416" y="43981"/>
                  </a:lnTo>
                  <a:lnTo>
                    <a:pt x="15987" y="37569"/>
                  </a:lnTo>
                  <a:lnTo>
                    <a:pt x="23957" y="8128"/>
                  </a:lnTo>
                  <a:lnTo>
                    <a:pt x="24437" y="5419"/>
                  </a:lnTo>
                  <a:lnTo>
                    <a:pt x="25464" y="3613"/>
                  </a:lnTo>
                  <a:lnTo>
                    <a:pt x="26853" y="2408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45"/>
            <p:cNvSpPr/>
            <p:nvPr>
              <p:custDataLst>
                <p:tags r:id="rId86"/>
              </p:custDataLst>
            </p:nvPr>
          </p:nvSpPr>
          <p:spPr>
            <a:xfrm>
              <a:off x="6703875" y="1538106"/>
              <a:ext cx="58876" cy="119245"/>
            </a:xfrm>
            <a:custGeom>
              <a:avLst/>
              <a:gdLst/>
              <a:ahLst/>
              <a:cxnLst/>
              <a:rect l="0" t="0" r="0" b="0"/>
              <a:pathLst>
                <a:path w="58876" h="119245">
                  <a:moveTo>
                    <a:pt x="58875" y="17644"/>
                  </a:moveTo>
                  <a:lnTo>
                    <a:pt x="58875" y="17644"/>
                  </a:lnTo>
                  <a:lnTo>
                    <a:pt x="58875" y="10902"/>
                  </a:lnTo>
                  <a:lnTo>
                    <a:pt x="56993" y="5711"/>
                  </a:lnTo>
                  <a:lnTo>
                    <a:pt x="55504" y="3338"/>
                  </a:lnTo>
                  <a:lnTo>
                    <a:pt x="53100" y="1757"/>
                  </a:lnTo>
                  <a:lnTo>
                    <a:pt x="46665" y="0"/>
                  </a:lnTo>
                  <a:lnTo>
                    <a:pt x="28368" y="5752"/>
                  </a:lnTo>
                  <a:lnTo>
                    <a:pt x="11814" y="16394"/>
                  </a:lnTo>
                  <a:lnTo>
                    <a:pt x="6209" y="24379"/>
                  </a:lnTo>
                  <a:lnTo>
                    <a:pt x="4714" y="28484"/>
                  </a:lnTo>
                  <a:lnTo>
                    <a:pt x="4936" y="36808"/>
                  </a:lnTo>
                  <a:lnTo>
                    <a:pt x="5982" y="41003"/>
                  </a:lnTo>
                  <a:lnTo>
                    <a:pt x="10907" y="47546"/>
                  </a:lnTo>
                  <a:lnTo>
                    <a:pt x="14197" y="50279"/>
                  </a:lnTo>
                  <a:lnTo>
                    <a:pt x="23496" y="53315"/>
                  </a:lnTo>
                  <a:lnTo>
                    <a:pt x="44336" y="55602"/>
                  </a:lnTo>
                  <a:lnTo>
                    <a:pt x="44244" y="54944"/>
                  </a:lnTo>
                  <a:lnTo>
                    <a:pt x="42260" y="52331"/>
                  </a:lnTo>
                  <a:lnTo>
                    <a:pt x="40037" y="52057"/>
                  </a:lnTo>
                  <a:lnTo>
                    <a:pt x="18991" y="58490"/>
                  </a:lnTo>
                  <a:lnTo>
                    <a:pt x="11045" y="64255"/>
                  </a:lnTo>
                  <a:lnTo>
                    <a:pt x="195" y="79454"/>
                  </a:lnTo>
                  <a:lnTo>
                    <a:pt x="0" y="82840"/>
                  </a:lnTo>
                  <a:lnTo>
                    <a:pt x="1280" y="85802"/>
                  </a:lnTo>
                  <a:lnTo>
                    <a:pt x="13661" y="102219"/>
                  </a:lnTo>
                  <a:lnTo>
                    <a:pt x="46175" y="119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46"/>
            <p:cNvSpPr/>
            <p:nvPr>
              <p:custDataLst>
                <p:tags r:id="rId87"/>
              </p:custDataLst>
            </p:nvPr>
          </p:nvSpPr>
          <p:spPr>
            <a:xfrm>
              <a:off x="6807461" y="1625600"/>
              <a:ext cx="48802" cy="48334"/>
            </a:xfrm>
            <a:custGeom>
              <a:avLst/>
              <a:gdLst/>
              <a:ahLst/>
              <a:cxnLst/>
              <a:rect l="0" t="0" r="0" b="0"/>
              <a:pathLst>
                <a:path w="48802" h="48334">
                  <a:moveTo>
                    <a:pt x="6089" y="6350"/>
                  </a:moveTo>
                  <a:lnTo>
                    <a:pt x="6089" y="6350"/>
                  </a:lnTo>
                  <a:lnTo>
                    <a:pt x="2718" y="9721"/>
                  </a:lnTo>
                  <a:lnTo>
                    <a:pt x="1062" y="15139"/>
                  </a:lnTo>
                  <a:lnTo>
                    <a:pt x="0" y="30115"/>
                  </a:lnTo>
                  <a:lnTo>
                    <a:pt x="3187" y="42476"/>
                  </a:lnTo>
                  <a:lnTo>
                    <a:pt x="6977" y="45251"/>
                  </a:lnTo>
                  <a:lnTo>
                    <a:pt x="18713" y="48333"/>
                  </a:lnTo>
                  <a:lnTo>
                    <a:pt x="29574" y="47822"/>
                  </a:lnTo>
                  <a:lnTo>
                    <a:pt x="34445" y="46698"/>
                  </a:lnTo>
                  <a:lnTo>
                    <a:pt x="38399" y="43832"/>
                  </a:lnTo>
                  <a:lnTo>
                    <a:pt x="44673" y="35003"/>
                  </a:lnTo>
                  <a:lnTo>
                    <a:pt x="48801" y="24874"/>
                  </a:lnTo>
                  <a:lnTo>
                    <a:pt x="47885" y="17876"/>
                  </a:lnTo>
                  <a:lnTo>
                    <a:pt x="45126" y="10767"/>
                  </a:lnTo>
                  <a:lnTo>
                    <a:pt x="378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28"/>
          <p:cNvGrpSpPr/>
          <p:nvPr/>
        </p:nvGrpSpPr>
        <p:grpSpPr>
          <a:xfrm>
            <a:off x="6477000" y="1247835"/>
            <a:ext cx="323851" cy="221917"/>
            <a:chOff x="6477000" y="1247835"/>
            <a:chExt cx="323851" cy="221917"/>
          </a:xfrm>
        </p:grpSpPr>
        <p:sp>
          <p:nvSpPr>
            <p:cNvPr id="172" name="SMARTInkShape-147"/>
            <p:cNvSpPr/>
            <p:nvPr>
              <p:custDataLst>
                <p:tags r:id="rId81"/>
              </p:custDataLst>
            </p:nvPr>
          </p:nvSpPr>
          <p:spPr>
            <a:xfrm>
              <a:off x="6534150" y="1247835"/>
              <a:ext cx="204837" cy="221917"/>
            </a:xfrm>
            <a:custGeom>
              <a:avLst/>
              <a:gdLst/>
              <a:ahLst/>
              <a:cxnLst/>
              <a:rect l="0" t="0" r="0" b="0"/>
              <a:pathLst>
                <a:path w="204837" h="221917">
                  <a:moveTo>
                    <a:pt x="133350" y="104715"/>
                  </a:moveTo>
                  <a:lnTo>
                    <a:pt x="133350" y="104715"/>
                  </a:lnTo>
                  <a:lnTo>
                    <a:pt x="133350" y="108086"/>
                  </a:lnTo>
                  <a:lnTo>
                    <a:pt x="134055" y="109079"/>
                  </a:lnTo>
                  <a:lnTo>
                    <a:pt x="135232" y="109741"/>
                  </a:lnTo>
                  <a:lnTo>
                    <a:pt x="136721" y="110182"/>
                  </a:lnTo>
                  <a:lnTo>
                    <a:pt x="148930" y="107432"/>
                  </a:lnTo>
                  <a:lnTo>
                    <a:pt x="165953" y="95407"/>
                  </a:lnTo>
                  <a:lnTo>
                    <a:pt x="184403" y="75068"/>
                  </a:lnTo>
                  <a:lnTo>
                    <a:pt x="196533" y="51167"/>
                  </a:lnTo>
                  <a:lnTo>
                    <a:pt x="204595" y="26211"/>
                  </a:lnTo>
                  <a:lnTo>
                    <a:pt x="204836" y="19218"/>
                  </a:lnTo>
                  <a:lnTo>
                    <a:pt x="201340" y="7685"/>
                  </a:lnTo>
                  <a:lnTo>
                    <a:pt x="198432" y="4045"/>
                  </a:lnTo>
                  <a:lnTo>
                    <a:pt x="191438" y="0"/>
                  </a:lnTo>
                  <a:lnTo>
                    <a:pt x="179863" y="3847"/>
                  </a:lnTo>
                  <a:lnTo>
                    <a:pt x="155598" y="21676"/>
                  </a:lnTo>
                  <a:lnTo>
                    <a:pt x="136888" y="41703"/>
                  </a:lnTo>
                  <a:lnTo>
                    <a:pt x="119165" y="69419"/>
                  </a:lnTo>
                  <a:lnTo>
                    <a:pt x="103763" y="100552"/>
                  </a:lnTo>
                  <a:lnTo>
                    <a:pt x="90567" y="131793"/>
                  </a:lnTo>
                  <a:lnTo>
                    <a:pt x="79998" y="159788"/>
                  </a:lnTo>
                  <a:lnTo>
                    <a:pt x="70597" y="182579"/>
                  </a:lnTo>
                  <a:lnTo>
                    <a:pt x="61009" y="200704"/>
                  </a:lnTo>
                  <a:lnTo>
                    <a:pt x="49693" y="213464"/>
                  </a:lnTo>
                  <a:lnTo>
                    <a:pt x="39489" y="220076"/>
                  </a:lnTo>
                  <a:lnTo>
                    <a:pt x="34793" y="221839"/>
                  </a:lnTo>
                  <a:lnTo>
                    <a:pt x="25812" y="221916"/>
                  </a:lnTo>
                  <a:lnTo>
                    <a:pt x="21441" y="220949"/>
                  </a:lnTo>
                  <a:lnTo>
                    <a:pt x="12822" y="214230"/>
                  </a:lnTo>
                  <a:lnTo>
                    <a:pt x="0" y="199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48"/>
            <p:cNvSpPr/>
            <p:nvPr>
              <p:custDataLst>
                <p:tags r:id="rId82"/>
              </p:custDataLst>
            </p:nvPr>
          </p:nvSpPr>
          <p:spPr>
            <a:xfrm>
              <a:off x="6477000" y="1359016"/>
              <a:ext cx="323851" cy="37985"/>
            </a:xfrm>
            <a:custGeom>
              <a:avLst/>
              <a:gdLst/>
              <a:ahLst/>
              <a:cxnLst/>
              <a:rect l="0" t="0" r="0" b="0"/>
              <a:pathLst>
                <a:path w="323851" h="37985">
                  <a:moveTo>
                    <a:pt x="0" y="6234"/>
                  </a:moveTo>
                  <a:lnTo>
                    <a:pt x="0" y="6234"/>
                  </a:lnTo>
                  <a:lnTo>
                    <a:pt x="0" y="767"/>
                  </a:lnTo>
                  <a:lnTo>
                    <a:pt x="28248" y="0"/>
                  </a:lnTo>
                  <a:lnTo>
                    <a:pt x="54888" y="641"/>
                  </a:lnTo>
                  <a:lnTo>
                    <a:pt x="71870" y="1800"/>
                  </a:lnTo>
                  <a:lnTo>
                    <a:pt x="90247" y="3278"/>
                  </a:lnTo>
                  <a:lnTo>
                    <a:pt x="109553" y="5674"/>
                  </a:lnTo>
                  <a:lnTo>
                    <a:pt x="129480" y="8683"/>
                  </a:lnTo>
                  <a:lnTo>
                    <a:pt x="149820" y="12100"/>
                  </a:lnTo>
                  <a:lnTo>
                    <a:pt x="169730" y="15789"/>
                  </a:lnTo>
                  <a:lnTo>
                    <a:pt x="189354" y="19660"/>
                  </a:lnTo>
                  <a:lnTo>
                    <a:pt x="208786" y="23651"/>
                  </a:lnTo>
                  <a:lnTo>
                    <a:pt x="226679" y="26312"/>
                  </a:lnTo>
                  <a:lnTo>
                    <a:pt x="243547" y="28086"/>
                  </a:lnTo>
                  <a:lnTo>
                    <a:pt x="273343" y="30763"/>
                  </a:lnTo>
                  <a:lnTo>
                    <a:pt x="303867" y="35531"/>
                  </a:lnTo>
                  <a:lnTo>
                    <a:pt x="323850" y="37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29"/>
          <p:cNvGrpSpPr/>
          <p:nvPr/>
        </p:nvGrpSpPr>
        <p:grpSpPr>
          <a:xfrm>
            <a:off x="5530850" y="2167829"/>
            <a:ext cx="247651" cy="174330"/>
            <a:chOff x="5530850" y="2167829"/>
            <a:chExt cx="247651" cy="174330"/>
          </a:xfrm>
        </p:grpSpPr>
        <p:sp>
          <p:nvSpPr>
            <p:cNvPr id="175" name="SMARTInkShape-149"/>
            <p:cNvSpPr/>
            <p:nvPr>
              <p:custDataLst>
                <p:tags r:id="rId79"/>
              </p:custDataLst>
            </p:nvPr>
          </p:nvSpPr>
          <p:spPr>
            <a:xfrm>
              <a:off x="5530850" y="2167829"/>
              <a:ext cx="138315" cy="174330"/>
            </a:xfrm>
            <a:custGeom>
              <a:avLst/>
              <a:gdLst/>
              <a:ahLst/>
              <a:cxnLst/>
              <a:rect l="0" t="0" r="0" b="0"/>
              <a:pathLst>
                <a:path w="138315" h="174330">
                  <a:moveTo>
                    <a:pt x="0" y="41971"/>
                  </a:moveTo>
                  <a:lnTo>
                    <a:pt x="0" y="41971"/>
                  </a:lnTo>
                  <a:lnTo>
                    <a:pt x="3371" y="38600"/>
                  </a:lnTo>
                  <a:lnTo>
                    <a:pt x="4364" y="38313"/>
                  </a:lnTo>
                  <a:lnTo>
                    <a:pt x="5027" y="38826"/>
                  </a:lnTo>
                  <a:lnTo>
                    <a:pt x="5467" y="39875"/>
                  </a:lnTo>
                  <a:lnTo>
                    <a:pt x="6881" y="66905"/>
                  </a:lnTo>
                  <a:lnTo>
                    <a:pt x="12073" y="96004"/>
                  </a:lnTo>
                  <a:lnTo>
                    <a:pt x="22940" y="126263"/>
                  </a:lnTo>
                  <a:lnTo>
                    <a:pt x="39253" y="152005"/>
                  </a:lnTo>
                  <a:lnTo>
                    <a:pt x="59889" y="171972"/>
                  </a:lnTo>
                  <a:lnTo>
                    <a:pt x="63777" y="173832"/>
                  </a:lnTo>
                  <a:lnTo>
                    <a:pt x="65801" y="174329"/>
                  </a:lnTo>
                  <a:lnTo>
                    <a:pt x="71813" y="169236"/>
                  </a:lnTo>
                  <a:lnTo>
                    <a:pt x="91980" y="137700"/>
                  </a:lnTo>
                  <a:lnTo>
                    <a:pt x="108158" y="113452"/>
                  </a:lnTo>
                  <a:lnTo>
                    <a:pt x="124741" y="81857"/>
                  </a:lnTo>
                  <a:lnTo>
                    <a:pt x="136580" y="52920"/>
                  </a:lnTo>
                  <a:lnTo>
                    <a:pt x="138314" y="41193"/>
                  </a:lnTo>
                  <a:lnTo>
                    <a:pt x="135320" y="30807"/>
                  </a:lnTo>
                  <a:lnTo>
                    <a:pt x="132547" y="26061"/>
                  </a:lnTo>
                  <a:lnTo>
                    <a:pt x="111789" y="12641"/>
                  </a:lnTo>
                  <a:lnTo>
                    <a:pt x="91311" y="5887"/>
                  </a:lnTo>
                  <a:lnTo>
                    <a:pt x="59746" y="0"/>
                  </a:lnTo>
                  <a:lnTo>
                    <a:pt x="42076" y="34"/>
                  </a:lnTo>
                  <a:lnTo>
                    <a:pt x="15367" y="9672"/>
                  </a:lnTo>
                  <a:lnTo>
                    <a:pt x="0" y="16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50"/>
            <p:cNvSpPr/>
            <p:nvPr>
              <p:custDataLst>
                <p:tags r:id="rId80"/>
              </p:custDataLst>
            </p:nvPr>
          </p:nvSpPr>
          <p:spPr>
            <a:xfrm>
              <a:off x="5778500" y="22106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SMARTInkShape-Group30"/>
          <p:cNvGrpSpPr/>
          <p:nvPr/>
        </p:nvGrpSpPr>
        <p:grpSpPr>
          <a:xfrm>
            <a:off x="5949950" y="2006600"/>
            <a:ext cx="330201" cy="295179"/>
            <a:chOff x="5949950" y="2006600"/>
            <a:chExt cx="330201" cy="295179"/>
          </a:xfrm>
        </p:grpSpPr>
        <p:sp>
          <p:nvSpPr>
            <p:cNvPr id="178" name="SMARTInkShape-151"/>
            <p:cNvSpPr/>
            <p:nvPr>
              <p:custDataLst>
                <p:tags r:id="rId74"/>
              </p:custDataLst>
            </p:nvPr>
          </p:nvSpPr>
          <p:spPr>
            <a:xfrm>
              <a:off x="5976027" y="2146300"/>
              <a:ext cx="24724" cy="76201"/>
            </a:xfrm>
            <a:custGeom>
              <a:avLst/>
              <a:gdLst/>
              <a:ahLst/>
              <a:cxnLst/>
              <a:rect l="0" t="0" r="0" b="0"/>
              <a:pathLst>
                <a:path w="24724" h="76201">
                  <a:moveTo>
                    <a:pt x="24723" y="0"/>
                  </a:moveTo>
                  <a:lnTo>
                    <a:pt x="24723" y="0"/>
                  </a:lnTo>
                  <a:lnTo>
                    <a:pt x="10908" y="27630"/>
                  </a:lnTo>
                  <a:lnTo>
                    <a:pt x="2756" y="49579"/>
                  </a:lnTo>
                  <a:lnTo>
                    <a:pt x="0" y="69217"/>
                  </a:lnTo>
                  <a:lnTo>
                    <a:pt x="480" y="71544"/>
                  </a:lnTo>
                  <a:lnTo>
                    <a:pt x="1506" y="73096"/>
                  </a:lnTo>
                  <a:lnTo>
                    <a:pt x="567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52"/>
            <p:cNvSpPr/>
            <p:nvPr>
              <p:custDataLst>
                <p:tags r:id="rId75"/>
              </p:custDataLst>
            </p:nvPr>
          </p:nvSpPr>
          <p:spPr>
            <a:xfrm>
              <a:off x="5949950" y="2075851"/>
              <a:ext cx="126162" cy="225928"/>
            </a:xfrm>
            <a:custGeom>
              <a:avLst/>
              <a:gdLst/>
              <a:ahLst/>
              <a:cxnLst/>
              <a:rect l="0" t="0" r="0" b="0"/>
              <a:pathLst>
                <a:path w="126162" h="225928">
                  <a:moveTo>
                    <a:pt x="44450" y="25999"/>
                  </a:moveTo>
                  <a:lnTo>
                    <a:pt x="44450" y="25999"/>
                  </a:lnTo>
                  <a:lnTo>
                    <a:pt x="75224" y="4014"/>
                  </a:lnTo>
                  <a:lnTo>
                    <a:pt x="81899" y="759"/>
                  </a:lnTo>
                  <a:lnTo>
                    <a:pt x="87761" y="0"/>
                  </a:lnTo>
                  <a:lnTo>
                    <a:pt x="98036" y="2920"/>
                  </a:lnTo>
                  <a:lnTo>
                    <a:pt x="99930" y="7085"/>
                  </a:lnTo>
                  <a:lnTo>
                    <a:pt x="98270" y="19239"/>
                  </a:lnTo>
                  <a:lnTo>
                    <a:pt x="86032" y="45320"/>
                  </a:lnTo>
                  <a:lnTo>
                    <a:pt x="65629" y="75389"/>
                  </a:lnTo>
                  <a:lnTo>
                    <a:pt x="48452" y="99900"/>
                  </a:lnTo>
                  <a:lnTo>
                    <a:pt x="46413" y="105605"/>
                  </a:lnTo>
                  <a:lnTo>
                    <a:pt x="46464" y="110114"/>
                  </a:lnTo>
                  <a:lnTo>
                    <a:pt x="47909" y="113826"/>
                  </a:lnTo>
                  <a:lnTo>
                    <a:pt x="55159" y="119831"/>
                  </a:lnTo>
                  <a:lnTo>
                    <a:pt x="66143" y="124147"/>
                  </a:lnTo>
                  <a:lnTo>
                    <a:pt x="94309" y="130680"/>
                  </a:lnTo>
                  <a:lnTo>
                    <a:pt x="107531" y="138846"/>
                  </a:lnTo>
                  <a:lnTo>
                    <a:pt x="120464" y="151883"/>
                  </a:lnTo>
                  <a:lnTo>
                    <a:pt x="124054" y="159310"/>
                  </a:lnTo>
                  <a:lnTo>
                    <a:pt x="126161" y="175089"/>
                  </a:lnTo>
                  <a:lnTo>
                    <a:pt x="120983" y="189628"/>
                  </a:lnTo>
                  <a:lnTo>
                    <a:pt x="110920" y="203145"/>
                  </a:lnTo>
                  <a:lnTo>
                    <a:pt x="97040" y="216208"/>
                  </a:lnTo>
                  <a:lnTo>
                    <a:pt x="79583" y="223425"/>
                  </a:lnTo>
                  <a:lnTo>
                    <a:pt x="60770" y="225927"/>
                  </a:lnTo>
                  <a:lnTo>
                    <a:pt x="43002" y="224687"/>
                  </a:lnTo>
                  <a:lnTo>
                    <a:pt x="11421" y="210120"/>
                  </a:lnTo>
                  <a:lnTo>
                    <a:pt x="0" y="2037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53"/>
            <p:cNvSpPr/>
            <p:nvPr>
              <p:custDataLst>
                <p:tags r:id="rId76"/>
              </p:custDataLst>
            </p:nvPr>
          </p:nvSpPr>
          <p:spPr>
            <a:xfrm>
              <a:off x="5975350" y="2006600"/>
              <a:ext cx="111930" cy="63162"/>
            </a:xfrm>
            <a:custGeom>
              <a:avLst/>
              <a:gdLst/>
              <a:ahLst/>
              <a:cxnLst/>
              <a:rect l="0" t="0" r="0" b="0"/>
              <a:pathLst>
                <a:path w="111930" h="63162">
                  <a:moveTo>
                    <a:pt x="0" y="50800"/>
                  </a:moveTo>
                  <a:lnTo>
                    <a:pt x="0" y="50800"/>
                  </a:lnTo>
                  <a:lnTo>
                    <a:pt x="10139" y="51505"/>
                  </a:lnTo>
                  <a:lnTo>
                    <a:pt x="39967" y="59638"/>
                  </a:lnTo>
                  <a:lnTo>
                    <a:pt x="65543" y="62356"/>
                  </a:lnTo>
                  <a:lnTo>
                    <a:pt x="90995" y="63161"/>
                  </a:lnTo>
                  <a:lnTo>
                    <a:pt x="102296" y="61468"/>
                  </a:lnTo>
                  <a:lnTo>
                    <a:pt x="106297" y="60029"/>
                  </a:lnTo>
                  <a:lnTo>
                    <a:pt x="108965" y="56952"/>
                  </a:lnTo>
                  <a:lnTo>
                    <a:pt x="111929" y="47890"/>
                  </a:lnTo>
                  <a:lnTo>
                    <a:pt x="109483" y="36807"/>
                  </a:lnTo>
                  <a:lnTo>
                    <a:pt x="96594" y="578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54"/>
            <p:cNvSpPr/>
            <p:nvPr>
              <p:custDataLst>
                <p:tags r:id="rId77"/>
              </p:custDataLst>
            </p:nvPr>
          </p:nvSpPr>
          <p:spPr>
            <a:xfrm>
              <a:off x="6203950" y="2136579"/>
              <a:ext cx="69851" cy="28772"/>
            </a:xfrm>
            <a:custGeom>
              <a:avLst/>
              <a:gdLst/>
              <a:ahLst/>
              <a:cxnLst/>
              <a:rect l="0" t="0" r="0" b="0"/>
              <a:pathLst>
                <a:path w="69851" h="28772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12209" y="0"/>
                  </a:lnTo>
                  <a:lnTo>
                    <a:pt x="16606" y="418"/>
                  </a:lnTo>
                  <a:lnTo>
                    <a:pt x="44965" y="11588"/>
                  </a:lnTo>
                  <a:lnTo>
                    <a:pt x="69850" y="28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55"/>
            <p:cNvSpPr/>
            <p:nvPr>
              <p:custDataLst>
                <p:tags r:id="rId78"/>
              </p:custDataLst>
            </p:nvPr>
          </p:nvSpPr>
          <p:spPr>
            <a:xfrm>
              <a:off x="6203950" y="21979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8" y="0"/>
                  </a:lnTo>
                  <a:lnTo>
                    <a:pt x="54272" y="2749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4" name="SMARTInkShape-156"/>
          <p:cNvSpPr/>
          <p:nvPr>
            <p:custDataLst>
              <p:tags r:id="rId5"/>
            </p:custDataLst>
          </p:nvPr>
        </p:nvSpPr>
        <p:spPr>
          <a:xfrm>
            <a:off x="6470211" y="2101850"/>
            <a:ext cx="115909" cy="135965"/>
          </a:xfrm>
          <a:custGeom>
            <a:avLst/>
            <a:gdLst/>
            <a:ahLst/>
            <a:cxnLst/>
            <a:rect l="0" t="0" r="0" b="0"/>
            <a:pathLst>
              <a:path w="115909" h="135965">
                <a:moveTo>
                  <a:pt x="51239" y="19050"/>
                </a:moveTo>
                <a:lnTo>
                  <a:pt x="51239" y="19050"/>
                </a:lnTo>
                <a:lnTo>
                  <a:pt x="51239" y="12308"/>
                </a:lnTo>
                <a:lnTo>
                  <a:pt x="50534" y="10322"/>
                </a:lnTo>
                <a:lnTo>
                  <a:pt x="49357" y="8998"/>
                </a:lnTo>
                <a:lnTo>
                  <a:pt x="47868" y="8115"/>
                </a:lnTo>
                <a:lnTo>
                  <a:pt x="32287" y="16986"/>
                </a:lnTo>
                <a:lnTo>
                  <a:pt x="13168" y="39762"/>
                </a:lnTo>
                <a:lnTo>
                  <a:pt x="4215" y="62592"/>
                </a:lnTo>
                <a:lnTo>
                  <a:pt x="0" y="87085"/>
                </a:lnTo>
                <a:lnTo>
                  <a:pt x="2831" y="107379"/>
                </a:lnTo>
                <a:lnTo>
                  <a:pt x="12556" y="122042"/>
                </a:lnTo>
                <a:lnTo>
                  <a:pt x="19101" y="127928"/>
                </a:lnTo>
                <a:lnTo>
                  <a:pt x="35779" y="134468"/>
                </a:lnTo>
                <a:lnTo>
                  <a:pt x="54951" y="135964"/>
                </a:lnTo>
                <a:lnTo>
                  <a:pt x="75231" y="131925"/>
                </a:lnTo>
                <a:lnTo>
                  <a:pt x="92241" y="119781"/>
                </a:lnTo>
                <a:lnTo>
                  <a:pt x="105445" y="101919"/>
                </a:lnTo>
                <a:lnTo>
                  <a:pt x="113666" y="79870"/>
                </a:lnTo>
                <a:lnTo>
                  <a:pt x="115908" y="57840"/>
                </a:lnTo>
                <a:lnTo>
                  <a:pt x="113848" y="37701"/>
                </a:lnTo>
                <a:lnTo>
                  <a:pt x="108228" y="21695"/>
                </a:lnTo>
                <a:lnTo>
                  <a:pt x="103343" y="15874"/>
                </a:lnTo>
                <a:lnTo>
                  <a:pt x="7663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8" name="SMARTInkShape-Group32"/>
          <p:cNvGrpSpPr/>
          <p:nvPr/>
        </p:nvGrpSpPr>
        <p:grpSpPr>
          <a:xfrm>
            <a:off x="5334000" y="2779324"/>
            <a:ext cx="381001" cy="159662"/>
            <a:chOff x="5334000" y="2779324"/>
            <a:chExt cx="381001" cy="159662"/>
          </a:xfrm>
        </p:grpSpPr>
        <p:sp>
          <p:nvSpPr>
            <p:cNvPr id="185" name="SMARTInkShape-157"/>
            <p:cNvSpPr/>
            <p:nvPr>
              <p:custDataLst>
                <p:tags r:id="rId71"/>
              </p:custDataLst>
            </p:nvPr>
          </p:nvSpPr>
          <p:spPr>
            <a:xfrm>
              <a:off x="5334000" y="2779324"/>
              <a:ext cx="157005" cy="159662"/>
            </a:xfrm>
            <a:custGeom>
              <a:avLst/>
              <a:gdLst/>
              <a:ahLst/>
              <a:cxnLst/>
              <a:rect l="0" t="0" r="0" b="0"/>
              <a:pathLst>
                <a:path w="157005" h="159662">
                  <a:moveTo>
                    <a:pt x="0" y="33726"/>
                  </a:moveTo>
                  <a:lnTo>
                    <a:pt x="0" y="33726"/>
                  </a:lnTo>
                  <a:lnTo>
                    <a:pt x="1411" y="50346"/>
                  </a:lnTo>
                  <a:lnTo>
                    <a:pt x="10845" y="76358"/>
                  </a:lnTo>
                  <a:lnTo>
                    <a:pt x="26732" y="106408"/>
                  </a:lnTo>
                  <a:lnTo>
                    <a:pt x="44845" y="135538"/>
                  </a:lnTo>
                  <a:lnTo>
                    <a:pt x="62206" y="152636"/>
                  </a:lnTo>
                  <a:lnTo>
                    <a:pt x="74218" y="159661"/>
                  </a:lnTo>
                  <a:lnTo>
                    <a:pt x="75585" y="158604"/>
                  </a:lnTo>
                  <a:lnTo>
                    <a:pt x="93395" y="128157"/>
                  </a:lnTo>
                  <a:lnTo>
                    <a:pt x="113437" y="100668"/>
                  </a:lnTo>
                  <a:lnTo>
                    <a:pt x="132388" y="75041"/>
                  </a:lnTo>
                  <a:lnTo>
                    <a:pt x="149911" y="47061"/>
                  </a:lnTo>
                  <a:lnTo>
                    <a:pt x="156131" y="29446"/>
                  </a:lnTo>
                  <a:lnTo>
                    <a:pt x="157004" y="24522"/>
                  </a:lnTo>
                  <a:lnTo>
                    <a:pt x="156175" y="19829"/>
                  </a:lnTo>
                  <a:lnTo>
                    <a:pt x="151491" y="10851"/>
                  </a:lnTo>
                  <a:lnTo>
                    <a:pt x="140920" y="1235"/>
                  </a:lnTo>
                  <a:lnTo>
                    <a:pt x="127307" y="0"/>
                  </a:lnTo>
                  <a:lnTo>
                    <a:pt x="97928" y="3272"/>
                  </a:lnTo>
                  <a:lnTo>
                    <a:pt x="75274" y="7491"/>
                  </a:lnTo>
                  <a:lnTo>
                    <a:pt x="44803" y="17094"/>
                  </a:lnTo>
                  <a:lnTo>
                    <a:pt x="19050" y="27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58"/>
            <p:cNvSpPr/>
            <p:nvPr>
              <p:custDataLst>
                <p:tags r:id="rId72"/>
              </p:custDataLst>
            </p:nvPr>
          </p:nvSpPr>
          <p:spPr>
            <a:xfrm>
              <a:off x="5607050" y="2813050"/>
              <a:ext cx="107951" cy="101601"/>
            </a:xfrm>
            <a:custGeom>
              <a:avLst/>
              <a:gdLst/>
              <a:ahLst/>
              <a:cxnLst/>
              <a:rect l="0" t="0" r="0" b="0"/>
              <a:pathLst>
                <a:path w="107951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7" y="29886"/>
                  </a:lnTo>
                  <a:lnTo>
                    <a:pt x="48639" y="61146"/>
                  </a:lnTo>
                  <a:lnTo>
                    <a:pt x="73365" y="80441"/>
                  </a:lnTo>
                  <a:lnTo>
                    <a:pt x="1079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59"/>
            <p:cNvSpPr/>
            <p:nvPr>
              <p:custDataLst>
                <p:tags r:id="rId73"/>
              </p:custDataLst>
            </p:nvPr>
          </p:nvSpPr>
          <p:spPr>
            <a:xfrm>
              <a:off x="5613400" y="2851150"/>
              <a:ext cx="82551" cy="50801"/>
            </a:xfrm>
            <a:custGeom>
              <a:avLst/>
              <a:gdLst/>
              <a:ahLst/>
              <a:cxnLst/>
              <a:rect l="0" t="0" r="0" b="0"/>
              <a:pathLst>
                <a:path w="82551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4058"/>
                  </a:lnTo>
                  <a:lnTo>
                    <a:pt x="29698" y="24774"/>
                  </a:lnTo>
                  <a:lnTo>
                    <a:pt x="58627" y="852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35"/>
          <p:cNvGrpSpPr/>
          <p:nvPr/>
        </p:nvGrpSpPr>
        <p:grpSpPr>
          <a:xfrm>
            <a:off x="5905771" y="2635250"/>
            <a:ext cx="380730" cy="328298"/>
            <a:chOff x="5905771" y="2635250"/>
            <a:chExt cx="380730" cy="328298"/>
          </a:xfrm>
        </p:grpSpPr>
        <p:sp>
          <p:nvSpPr>
            <p:cNvPr id="189" name="SMARTInkShape-160"/>
            <p:cNvSpPr/>
            <p:nvPr>
              <p:custDataLst>
                <p:tags r:id="rId65"/>
              </p:custDataLst>
            </p:nvPr>
          </p:nvSpPr>
          <p:spPr>
            <a:xfrm>
              <a:off x="5905771" y="2750073"/>
              <a:ext cx="158480" cy="213475"/>
            </a:xfrm>
            <a:custGeom>
              <a:avLst/>
              <a:gdLst/>
              <a:ahLst/>
              <a:cxnLst/>
              <a:rect l="0" t="0" r="0" b="0"/>
              <a:pathLst>
                <a:path w="158480" h="213475">
                  <a:moveTo>
                    <a:pt x="31479" y="12177"/>
                  </a:moveTo>
                  <a:lnTo>
                    <a:pt x="31479" y="12177"/>
                  </a:lnTo>
                  <a:lnTo>
                    <a:pt x="31479" y="0"/>
                  </a:lnTo>
                  <a:lnTo>
                    <a:pt x="28108" y="3003"/>
                  </a:lnTo>
                  <a:lnTo>
                    <a:pt x="20648" y="26253"/>
                  </a:lnTo>
                  <a:lnTo>
                    <a:pt x="14472" y="54761"/>
                  </a:lnTo>
                  <a:lnTo>
                    <a:pt x="10280" y="77670"/>
                  </a:lnTo>
                  <a:lnTo>
                    <a:pt x="7946" y="100081"/>
                  </a:lnTo>
                  <a:lnTo>
                    <a:pt x="6909" y="122507"/>
                  </a:lnTo>
                  <a:lnTo>
                    <a:pt x="6448" y="146584"/>
                  </a:lnTo>
                  <a:lnTo>
                    <a:pt x="2817" y="177198"/>
                  </a:lnTo>
                  <a:lnTo>
                    <a:pt x="135" y="205741"/>
                  </a:lnTo>
                  <a:lnTo>
                    <a:pt x="0" y="208953"/>
                  </a:lnTo>
                  <a:lnTo>
                    <a:pt x="1321" y="211095"/>
                  </a:lnTo>
                  <a:lnTo>
                    <a:pt x="3612" y="212522"/>
                  </a:lnTo>
                  <a:lnTo>
                    <a:pt x="6551" y="213474"/>
                  </a:lnTo>
                  <a:lnTo>
                    <a:pt x="32377" y="210100"/>
                  </a:lnTo>
                  <a:lnTo>
                    <a:pt x="60428" y="209239"/>
                  </a:lnTo>
                  <a:lnTo>
                    <a:pt x="88781" y="209069"/>
                  </a:lnTo>
                  <a:lnTo>
                    <a:pt x="118946" y="207154"/>
                  </a:lnTo>
                  <a:lnTo>
                    <a:pt x="149565" y="203070"/>
                  </a:lnTo>
                  <a:lnTo>
                    <a:pt x="156718" y="202755"/>
                  </a:lnTo>
                  <a:lnTo>
                    <a:pt x="157305" y="202023"/>
                  </a:lnTo>
                  <a:lnTo>
                    <a:pt x="158479" y="19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61"/>
            <p:cNvSpPr/>
            <p:nvPr>
              <p:custDataLst>
                <p:tags r:id="rId66"/>
              </p:custDataLst>
            </p:nvPr>
          </p:nvSpPr>
          <p:spPr>
            <a:xfrm>
              <a:off x="5949950" y="27432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1144"/>
                  </a:lnTo>
                  <a:lnTo>
                    <a:pt x="29886" y="100"/>
                  </a:lnTo>
                  <a:lnTo>
                    <a:pt x="56782" y="4384"/>
                  </a:lnTo>
                  <a:lnTo>
                    <a:pt x="85480" y="6091"/>
                  </a:lnTo>
                  <a:lnTo>
                    <a:pt x="88737" y="5472"/>
                  </a:lnTo>
                  <a:lnTo>
                    <a:pt x="90908" y="435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62"/>
            <p:cNvSpPr/>
            <p:nvPr>
              <p:custDataLst>
                <p:tags r:id="rId67"/>
              </p:custDataLst>
            </p:nvPr>
          </p:nvSpPr>
          <p:spPr>
            <a:xfrm>
              <a:off x="5956300" y="28321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8336"/>
                  </a:lnTo>
                  <a:lnTo>
                    <a:pt x="1882" y="7674"/>
                  </a:lnTo>
                  <a:lnTo>
                    <a:pt x="6481" y="6938"/>
                  </a:lnTo>
                  <a:lnTo>
                    <a:pt x="37963" y="6402"/>
                  </a:lnTo>
                  <a:lnTo>
                    <a:pt x="64457" y="6357"/>
                  </a:lnTo>
                  <a:lnTo>
                    <a:pt x="88383" y="564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63"/>
            <p:cNvSpPr/>
            <p:nvPr>
              <p:custDataLst>
                <p:tags r:id="rId68"/>
              </p:custDataLst>
            </p:nvPr>
          </p:nvSpPr>
          <p:spPr>
            <a:xfrm>
              <a:off x="5924550" y="2635250"/>
              <a:ext cx="158046" cy="53806"/>
            </a:xfrm>
            <a:custGeom>
              <a:avLst/>
              <a:gdLst/>
              <a:ahLst/>
              <a:cxnLst/>
              <a:rect l="0" t="0" r="0" b="0"/>
              <a:pathLst>
                <a:path w="158046" h="53806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706" y="46436"/>
                  </a:lnTo>
                  <a:lnTo>
                    <a:pt x="1882" y="45774"/>
                  </a:lnTo>
                  <a:lnTo>
                    <a:pt x="20970" y="40966"/>
                  </a:lnTo>
                  <a:lnTo>
                    <a:pt x="46710" y="45434"/>
                  </a:lnTo>
                  <a:lnTo>
                    <a:pt x="72401" y="49210"/>
                  </a:lnTo>
                  <a:lnTo>
                    <a:pt x="102356" y="52210"/>
                  </a:lnTo>
                  <a:lnTo>
                    <a:pt x="131692" y="53805"/>
                  </a:lnTo>
                  <a:lnTo>
                    <a:pt x="157166" y="50976"/>
                  </a:lnTo>
                  <a:lnTo>
                    <a:pt x="158045" y="47115"/>
                  </a:lnTo>
                  <a:lnTo>
                    <a:pt x="157731" y="39990"/>
                  </a:lnTo>
                  <a:lnTo>
                    <a:pt x="155240" y="29768"/>
                  </a:lnTo>
                  <a:lnTo>
                    <a:pt x="146500" y="15484"/>
                  </a:lnTo>
                  <a:lnTo>
                    <a:pt x="134830" y="1684"/>
                  </a:lnTo>
                  <a:lnTo>
                    <a:pt x="132126" y="74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64"/>
            <p:cNvSpPr/>
            <p:nvPr>
              <p:custDataLst>
                <p:tags r:id="rId69"/>
              </p:custDataLst>
            </p:nvPr>
          </p:nvSpPr>
          <p:spPr>
            <a:xfrm>
              <a:off x="6225691" y="2819400"/>
              <a:ext cx="60810" cy="6351"/>
            </a:xfrm>
            <a:custGeom>
              <a:avLst/>
              <a:gdLst/>
              <a:ahLst/>
              <a:cxnLst/>
              <a:rect l="0" t="0" r="0" b="0"/>
              <a:pathLst>
                <a:path w="608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5987" y="0"/>
                  </a:lnTo>
                  <a:lnTo>
                    <a:pt x="45317" y="1882"/>
                  </a:lnTo>
                  <a:lnTo>
                    <a:pt x="608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65"/>
            <p:cNvSpPr/>
            <p:nvPr>
              <p:custDataLst>
                <p:tags r:id="rId70"/>
              </p:custDataLst>
            </p:nvPr>
          </p:nvSpPr>
          <p:spPr>
            <a:xfrm>
              <a:off x="6235700" y="28511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SMARTInkShape-Group36"/>
          <p:cNvGrpSpPr/>
          <p:nvPr/>
        </p:nvGrpSpPr>
        <p:grpSpPr>
          <a:xfrm>
            <a:off x="6477000" y="2514600"/>
            <a:ext cx="576862" cy="461969"/>
            <a:chOff x="6477000" y="2514600"/>
            <a:chExt cx="576862" cy="461969"/>
          </a:xfrm>
        </p:grpSpPr>
        <p:sp>
          <p:nvSpPr>
            <p:cNvPr id="196" name="SMARTInkShape-166"/>
            <p:cNvSpPr/>
            <p:nvPr>
              <p:custDataLst>
                <p:tags r:id="rId56"/>
              </p:custDataLst>
            </p:nvPr>
          </p:nvSpPr>
          <p:spPr>
            <a:xfrm>
              <a:off x="6477000" y="2813224"/>
              <a:ext cx="107951" cy="6177"/>
            </a:xfrm>
            <a:custGeom>
              <a:avLst/>
              <a:gdLst/>
              <a:ahLst/>
              <a:cxnLst/>
              <a:rect l="0" t="0" r="0" b="0"/>
              <a:pathLst>
                <a:path w="107951" h="6177">
                  <a:moveTo>
                    <a:pt x="0" y="6176"/>
                  </a:moveTo>
                  <a:lnTo>
                    <a:pt x="0" y="6176"/>
                  </a:lnTo>
                  <a:lnTo>
                    <a:pt x="6480" y="5470"/>
                  </a:lnTo>
                  <a:lnTo>
                    <a:pt x="32603" y="709"/>
                  </a:lnTo>
                  <a:lnTo>
                    <a:pt x="60977" y="0"/>
                  </a:lnTo>
                  <a:lnTo>
                    <a:pt x="76942" y="583"/>
                  </a:lnTo>
                  <a:lnTo>
                    <a:pt x="107950" y="6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67"/>
            <p:cNvSpPr/>
            <p:nvPr>
              <p:custDataLst>
                <p:tags r:id="rId57"/>
              </p:custDataLst>
            </p:nvPr>
          </p:nvSpPr>
          <p:spPr>
            <a:xfrm>
              <a:off x="6725532" y="2593312"/>
              <a:ext cx="100719" cy="151243"/>
            </a:xfrm>
            <a:custGeom>
              <a:avLst/>
              <a:gdLst/>
              <a:ahLst/>
              <a:cxnLst/>
              <a:rect l="0" t="0" r="0" b="0"/>
              <a:pathLst>
                <a:path w="100719" h="151243">
                  <a:moveTo>
                    <a:pt x="5468" y="54638"/>
                  </a:moveTo>
                  <a:lnTo>
                    <a:pt x="5468" y="54638"/>
                  </a:lnTo>
                  <a:lnTo>
                    <a:pt x="4763" y="40135"/>
                  </a:lnTo>
                  <a:lnTo>
                    <a:pt x="0" y="18696"/>
                  </a:lnTo>
                  <a:lnTo>
                    <a:pt x="2750" y="5967"/>
                  </a:lnTo>
                  <a:lnTo>
                    <a:pt x="5068" y="3141"/>
                  </a:lnTo>
                  <a:lnTo>
                    <a:pt x="11404" y="0"/>
                  </a:lnTo>
                  <a:lnTo>
                    <a:pt x="29648" y="1603"/>
                  </a:lnTo>
                  <a:lnTo>
                    <a:pt x="52927" y="9918"/>
                  </a:lnTo>
                  <a:lnTo>
                    <a:pt x="67483" y="23003"/>
                  </a:lnTo>
                  <a:lnTo>
                    <a:pt x="85696" y="48322"/>
                  </a:lnTo>
                  <a:lnTo>
                    <a:pt x="90704" y="56777"/>
                  </a:lnTo>
                  <a:lnTo>
                    <a:pt x="92505" y="77461"/>
                  </a:lnTo>
                  <a:lnTo>
                    <a:pt x="85584" y="107262"/>
                  </a:lnTo>
                  <a:lnTo>
                    <a:pt x="72715" y="129497"/>
                  </a:lnTo>
                  <a:lnTo>
                    <a:pt x="57378" y="145727"/>
                  </a:lnTo>
                  <a:lnTo>
                    <a:pt x="52775" y="149231"/>
                  </a:lnTo>
                  <a:lnTo>
                    <a:pt x="49000" y="150861"/>
                  </a:lnTo>
                  <a:lnTo>
                    <a:pt x="45779" y="151242"/>
                  </a:lnTo>
                  <a:lnTo>
                    <a:pt x="42925" y="150791"/>
                  </a:lnTo>
                  <a:lnTo>
                    <a:pt x="40317" y="147668"/>
                  </a:lnTo>
                  <a:lnTo>
                    <a:pt x="35537" y="136671"/>
                  </a:lnTo>
                  <a:lnTo>
                    <a:pt x="34825" y="126140"/>
                  </a:lnTo>
                  <a:lnTo>
                    <a:pt x="35623" y="121356"/>
                  </a:lnTo>
                  <a:lnTo>
                    <a:pt x="40272" y="112277"/>
                  </a:lnTo>
                  <a:lnTo>
                    <a:pt x="47042" y="104244"/>
                  </a:lnTo>
                  <a:lnTo>
                    <a:pt x="59493" y="95755"/>
                  </a:lnTo>
                  <a:lnTo>
                    <a:pt x="76273" y="89477"/>
                  </a:lnTo>
                  <a:lnTo>
                    <a:pt x="100718" y="86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68"/>
            <p:cNvSpPr/>
            <p:nvPr>
              <p:custDataLst>
                <p:tags r:id="rId58"/>
              </p:custDataLst>
            </p:nvPr>
          </p:nvSpPr>
          <p:spPr>
            <a:xfrm>
              <a:off x="6924990" y="2618892"/>
              <a:ext cx="19220" cy="60809"/>
            </a:xfrm>
            <a:custGeom>
              <a:avLst/>
              <a:gdLst/>
              <a:ahLst/>
              <a:cxnLst/>
              <a:rect l="0" t="0" r="0" b="0"/>
              <a:pathLst>
                <a:path w="19220" h="60809">
                  <a:moveTo>
                    <a:pt x="15560" y="3658"/>
                  </a:moveTo>
                  <a:lnTo>
                    <a:pt x="15560" y="3658"/>
                  </a:lnTo>
                  <a:lnTo>
                    <a:pt x="19219" y="0"/>
                  </a:lnTo>
                  <a:lnTo>
                    <a:pt x="16252" y="3672"/>
                  </a:lnTo>
                  <a:lnTo>
                    <a:pt x="4851" y="30267"/>
                  </a:lnTo>
                  <a:lnTo>
                    <a:pt x="0" y="47055"/>
                  </a:lnTo>
                  <a:lnTo>
                    <a:pt x="2860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69"/>
            <p:cNvSpPr/>
            <p:nvPr>
              <p:custDataLst>
                <p:tags r:id="rId59"/>
              </p:custDataLst>
            </p:nvPr>
          </p:nvSpPr>
          <p:spPr>
            <a:xfrm>
              <a:off x="6915150" y="2575740"/>
              <a:ext cx="88109" cy="144586"/>
            </a:xfrm>
            <a:custGeom>
              <a:avLst/>
              <a:gdLst/>
              <a:ahLst/>
              <a:cxnLst/>
              <a:rect l="0" t="0" r="0" b="0"/>
              <a:pathLst>
                <a:path w="88109" h="144586">
                  <a:moveTo>
                    <a:pt x="19050" y="15060"/>
                  </a:moveTo>
                  <a:lnTo>
                    <a:pt x="19050" y="15060"/>
                  </a:lnTo>
                  <a:lnTo>
                    <a:pt x="45565" y="754"/>
                  </a:lnTo>
                  <a:lnTo>
                    <a:pt x="55763" y="0"/>
                  </a:lnTo>
                  <a:lnTo>
                    <a:pt x="73809" y="5265"/>
                  </a:lnTo>
                  <a:lnTo>
                    <a:pt x="75312" y="8530"/>
                  </a:lnTo>
                  <a:lnTo>
                    <a:pt x="74902" y="12823"/>
                  </a:lnTo>
                  <a:lnTo>
                    <a:pt x="70685" y="22532"/>
                  </a:lnTo>
                  <a:lnTo>
                    <a:pt x="43455" y="53984"/>
                  </a:lnTo>
                  <a:lnTo>
                    <a:pt x="42376" y="56531"/>
                  </a:lnTo>
                  <a:lnTo>
                    <a:pt x="42362" y="58935"/>
                  </a:lnTo>
                  <a:lnTo>
                    <a:pt x="44228" y="63488"/>
                  </a:lnTo>
                  <a:lnTo>
                    <a:pt x="47409" y="67863"/>
                  </a:lnTo>
                  <a:lnTo>
                    <a:pt x="78025" y="87856"/>
                  </a:lnTo>
                  <a:lnTo>
                    <a:pt x="86654" y="95862"/>
                  </a:lnTo>
                  <a:lnTo>
                    <a:pt x="88108" y="100678"/>
                  </a:lnTo>
                  <a:lnTo>
                    <a:pt x="83561" y="126393"/>
                  </a:lnTo>
                  <a:lnTo>
                    <a:pt x="80401" y="130204"/>
                  </a:lnTo>
                  <a:lnTo>
                    <a:pt x="56935" y="141391"/>
                  </a:lnTo>
                  <a:lnTo>
                    <a:pt x="44354" y="144585"/>
                  </a:lnTo>
                  <a:lnTo>
                    <a:pt x="31707" y="143653"/>
                  </a:lnTo>
                  <a:lnTo>
                    <a:pt x="0" y="1293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70"/>
            <p:cNvSpPr/>
            <p:nvPr>
              <p:custDataLst>
                <p:tags r:id="rId60"/>
              </p:custDataLst>
            </p:nvPr>
          </p:nvSpPr>
          <p:spPr>
            <a:xfrm>
              <a:off x="6927850" y="2514600"/>
              <a:ext cx="126012" cy="25062"/>
            </a:xfrm>
            <a:custGeom>
              <a:avLst/>
              <a:gdLst/>
              <a:ahLst/>
              <a:cxnLst/>
              <a:rect l="0" t="0" r="0" b="0"/>
              <a:pathLst>
                <a:path w="126012" h="25062">
                  <a:moveTo>
                    <a:pt x="0" y="12700"/>
                  </a:moveTo>
                  <a:lnTo>
                    <a:pt x="0" y="12700"/>
                  </a:lnTo>
                  <a:lnTo>
                    <a:pt x="30443" y="14581"/>
                  </a:lnTo>
                  <a:lnTo>
                    <a:pt x="58644" y="19607"/>
                  </a:lnTo>
                  <a:lnTo>
                    <a:pt x="87461" y="23683"/>
                  </a:lnTo>
                  <a:lnTo>
                    <a:pt x="115740" y="25061"/>
                  </a:lnTo>
                  <a:lnTo>
                    <a:pt x="119493" y="24468"/>
                  </a:lnTo>
                  <a:lnTo>
                    <a:pt x="121996" y="23368"/>
                  </a:lnTo>
                  <a:lnTo>
                    <a:pt x="126011" y="19903"/>
                  </a:lnTo>
                  <a:lnTo>
                    <a:pt x="123337" y="12560"/>
                  </a:lnTo>
                  <a:lnTo>
                    <a:pt x="118080" y="7229"/>
                  </a:lnTo>
                  <a:lnTo>
                    <a:pt x="111747" y="321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71"/>
            <p:cNvSpPr/>
            <p:nvPr>
              <p:custDataLst>
                <p:tags r:id="rId61"/>
              </p:custDataLst>
            </p:nvPr>
          </p:nvSpPr>
          <p:spPr>
            <a:xfrm>
              <a:off x="6731000" y="2787650"/>
              <a:ext cx="247651" cy="6351"/>
            </a:xfrm>
            <a:custGeom>
              <a:avLst/>
              <a:gdLst/>
              <a:ahLst/>
              <a:cxnLst/>
              <a:rect l="0" t="0" r="0" b="0"/>
              <a:pathLst>
                <a:path w="2476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39232" y="1324"/>
                  </a:lnTo>
                  <a:lnTo>
                    <a:pt x="64708" y="588"/>
                  </a:lnTo>
                  <a:lnTo>
                    <a:pt x="92494" y="262"/>
                  </a:lnTo>
                  <a:lnTo>
                    <a:pt x="119425" y="116"/>
                  </a:lnTo>
                  <a:lnTo>
                    <a:pt x="145506" y="52"/>
                  </a:lnTo>
                  <a:lnTo>
                    <a:pt x="171208" y="23"/>
                  </a:lnTo>
                  <a:lnTo>
                    <a:pt x="202736" y="7"/>
                  </a:lnTo>
                  <a:lnTo>
                    <a:pt x="233495" y="1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72"/>
            <p:cNvSpPr/>
            <p:nvPr>
              <p:custDataLst>
                <p:tags r:id="rId62"/>
              </p:custDataLst>
            </p:nvPr>
          </p:nvSpPr>
          <p:spPr>
            <a:xfrm>
              <a:off x="6762750" y="2858722"/>
              <a:ext cx="99345" cy="104967"/>
            </a:xfrm>
            <a:custGeom>
              <a:avLst/>
              <a:gdLst/>
              <a:ahLst/>
              <a:cxnLst/>
              <a:rect l="0" t="0" r="0" b="0"/>
              <a:pathLst>
                <a:path w="99345" h="104967">
                  <a:moveTo>
                    <a:pt x="0" y="17828"/>
                  </a:moveTo>
                  <a:lnTo>
                    <a:pt x="0" y="17828"/>
                  </a:lnTo>
                  <a:lnTo>
                    <a:pt x="0" y="14457"/>
                  </a:lnTo>
                  <a:lnTo>
                    <a:pt x="3763" y="10921"/>
                  </a:lnTo>
                  <a:lnTo>
                    <a:pt x="17676" y="2901"/>
                  </a:lnTo>
                  <a:lnTo>
                    <a:pt x="33224" y="0"/>
                  </a:lnTo>
                  <a:lnTo>
                    <a:pt x="54608" y="2511"/>
                  </a:lnTo>
                  <a:lnTo>
                    <a:pt x="78818" y="11094"/>
                  </a:lnTo>
                  <a:lnTo>
                    <a:pt x="89829" y="22361"/>
                  </a:lnTo>
                  <a:lnTo>
                    <a:pt x="96368" y="36776"/>
                  </a:lnTo>
                  <a:lnTo>
                    <a:pt x="99344" y="60053"/>
                  </a:lnTo>
                  <a:lnTo>
                    <a:pt x="97540" y="73989"/>
                  </a:lnTo>
                  <a:lnTo>
                    <a:pt x="93954" y="79963"/>
                  </a:lnTo>
                  <a:lnTo>
                    <a:pt x="70210" y="100782"/>
                  </a:lnTo>
                  <a:lnTo>
                    <a:pt x="62719" y="104085"/>
                  </a:lnTo>
                  <a:lnTo>
                    <a:pt x="58747" y="104966"/>
                  </a:lnTo>
                  <a:lnTo>
                    <a:pt x="54687" y="104142"/>
                  </a:lnTo>
                  <a:lnTo>
                    <a:pt x="42231" y="96241"/>
                  </a:lnTo>
                  <a:lnTo>
                    <a:pt x="33820" y="88897"/>
                  </a:lnTo>
                  <a:lnTo>
                    <a:pt x="31720" y="85668"/>
                  </a:lnTo>
                  <a:lnTo>
                    <a:pt x="31024" y="82810"/>
                  </a:lnTo>
                  <a:lnTo>
                    <a:pt x="31266" y="80199"/>
                  </a:lnTo>
                  <a:lnTo>
                    <a:pt x="32838" y="77753"/>
                  </a:lnTo>
                  <a:lnTo>
                    <a:pt x="50800" y="62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73"/>
            <p:cNvSpPr/>
            <p:nvPr>
              <p:custDataLst>
                <p:tags r:id="rId63"/>
              </p:custDataLst>
            </p:nvPr>
          </p:nvSpPr>
          <p:spPr>
            <a:xfrm>
              <a:off x="6935622" y="2857500"/>
              <a:ext cx="62079" cy="119069"/>
            </a:xfrm>
            <a:custGeom>
              <a:avLst/>
              <a:gdLst/>
              <a:ahLst/>
              <a:cxnLst/>
              <a:rect l="0" t="0" r="0" b="0"/>
              <a:pathLst>
                <a:path w="62079" h="119069">
                  <a:moveTo>
                    <a:pt x="17628" y="0"/>
                  </a:moveTo>
                  <a:lnTo>
                    <a:pt x="17628" y="0"/>
                  </a:lnTo>
                  <a:lnTo>
                    <a:pt x="20999" y="0"/>
                  </a:lnTo>
                  <a:lnTo>
                    <a:pt x="21287" y="705"/>
                  </a:lnTo>
                  <a:lnTo>
                    <a:pt x="19724" y="3371"/>
                  </a:lnTo>
                  <a:lnTo>
                    <a:pt x="14141" y="33587"/>
                  </a:lnTo>
                  <a:lnTo>
                    <a:pt x="5776" y="57694"/>
                  </a:lnTo>
                  <a:lnTo>
                    <a:pt x="710" y="82711"/>
                  </a:lnTo>
                  <a:lnTo>
                    <a:pt x="0" y="91124"/>
                  </a:lnTo>
                  <a:lnTo>
                    <a:pt x="937" y="97438"/>
                  </a:lnTo>
                  <a:lnTo>
                    <a:pt x="5741" y="106336"/>
                  </a:lnTo>
                  <a:lnTo>
                    <a:pt x="14462" y="112642"/>
                  </a:lnTo>
                  <a:lnTo>
                    <a:pt x="25393" y="117091"/>
                  </a:lnTo>
                  <a:lnTo>
                    <a:pt x="37307" y="119068"/>
                  </a:lnTo>
                  <a:lnTo>
                    <a:pt x="42741" y="117479"/>
                  </a:lnTo>
                  <a:lnTo>
                    <a:pt x="6207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74"/>
            <p:cNvSpPr/>
            <p:nvPr>
              <p:custDataLst>
                <p:tags r:id="rId64"/>
              </p:custDataLst>
            </p:nvPr>
          </p:nvSpPr>
          <p:spPr>
            <a:xfrm>
              <a:off x="6922382" y="2909183"/>
              <a:ext cx="94369" cy="18168"/>
            </a:xfrm>
            <a:custGeom>
              <a:avLst/>
              <a:gdLst/>
              <a:ahLst/>
              <a:cxnLst/>
              <a:rect l="0" t="0" r="0" b="0"/>
              <a:pathLst>
                <a:path w="94369" h="18168">
                  <a:moveTo>
                    <a:pt x="5468" y="5467"/>
                  </a:moveTo>
                  <a:lnTo>
                    <a:pt x="5468" y="5467"/>
                  </a:lnTo>
                  <a:lnTo>
                    <a:pt x="2096" y="5467"/>
                  </a:lnTo>
                  <a:lnTo>
                    <a:pt x="1104" y="4761"/>
                  </a:lnTo>
                  <a:lnTo>
                    <a:pt x="441" y="3585"/>
                  </a:lnTo>
                  <a:lnTo>
                    <a:pt x="0" y="2096"/>
                  </a:lnTo>
                  <a:lnTo>
                    <a:pt x="1822" y="1103"/>
                  </a:lnTo>
                  <a:lnTo>
                    <a:pt x="9492" y="0"/>
                  </a:lnTo>
                  <a:lnTo>
                    <a:pt x="39629" y="6141"/>
                  </a:lnTo>
                  <a:lnTo>
                    <a:pt x="70435" y="15433"/>
                  </a:lnTo>
                  <a:lnTo>
                    <a:pt x="94368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SMARTInkShape-Group37"/>
          <p:cNvGrpSpPr/>
          <p:nvPr/>
        </p:nvGrpSpPr>
        <p:grpSpPr>
          <a:xfrm>
            <a:off x="5384800" y="3350625"/>
            <a:ext cx="444501" cy="166351"/>
            <a:chOff x="5384800" y="3350625"/>
            <a:chExt cx="444501" cy="166351"/>
          </a:xfrm>
        </p:grpSpPr>
        <p:sp>
          <p:nvSpPr>
            <p:cNvPr id="206" name="SMARTInkShape-175"/>
            <p:cNvSpPr/>
            <p:nvPr>
              <p:custDataLst>
                <p:tags r:id="rId53"/>
              </p:custDataLst>
            </p:nvPr>
          </p:nvSpPr>
          <p:spPr>
            <a:xfrm>
              <a:off x="5384800" y="3350625"/>
              <a:ext cx="194859" cy="166351"/>
            </a:xfrm>
            <a:custGeom>
              <a:avLst/>
              <a:gdLst/>
              <a:ahLst/>
              <a:cxnLst/>
              <a:rect l="0" t="0" r="0" b="0"/>
              <a:pathLst>
                <a:path w="194859" h="166351">
                  <a:moveTo>
                    <a:pt x="0" y="8525"/>
                  </a:moveTo>
                  <a:lnTo>
                    <a:pt x="0" y="8525"/>
                  </a:lnTo>
                  <a:lnTo>
                    <a:pt x="6742" y="8525"/>
                  </a:lnTo>
                  <a:lnTo>
                    <a:pt x="13815" y="14169"/>
                  </a:lnTo>
                  <a:lnTo>
                    <a:pt x="17676" y="18638"/>
                  </a:lnTo>
                  <a:lnTo>
                    <a:pt x="26482" y="45153"/>
                  </a:lnTo>
                  <a:lnTo>
                    <a:pt x="31290" y="67843"/>
                  </a:lnTo>
                  <a:lnTo>
                    <a:pt x="37190" y="91333"/>
                  </a:lnTo>
                  <a:lnTo>
                    <a:pt x="52412" y="122980"/>
                  </a:lnTo>
                  <a:lnTo>
                    <a:pt x="74637" y="151470"/>
                  </a:lnTo>
                  <a:lnTo>
                    <a:pt x="86555" y="162592"/>
                  </a:lnTo>
                  <a:lnTo>
                    <a:pt x="94555" y="165887"/>
                  </a:lnTo>
                  <a:lnTo>
                    <a:pt x="96904" y="166350"/>
                  </a:lnTo>
                  <a:lnTo>
                    <a:pt x="98469" y="165953"/>
                  </a:lnTo>
                  <a:lnTo>
                    <a:pt x="99513" y="164982"/>
                  </a:lnTo>
                  <a:lnTo>
                    <a:pt x="113761" y="134351"/>
                  </a:lnTo>
                  <a:lnTo>
                    <a:pt x="134498" y="108012"/>
                  </a:lnTo>
                  <a:lnTo>
                    <a:pt x="152740" y="84099"/>
                  </a:lnTo>
                  <a:lnTo>
                    <a:pt x="171550" y="57258"/>
                  </a:lnTo>
                  <a:lnTo>
                    <a:pt x="186767" y="30726"/>
                  </a:lnTo>
                  <a:lnTo>
                    <a:pt x="194858" y="9539"/>
                  </a:lnTo>
                  <a:lnTo>
                    <a:pt x="193405" y="6379"/>
                  </a:lnTo>
                  <a:lnTo>
                    <a:pt x="186147" y="986"/>
                  </a:lnTo>
                  <a:lnTo>
                    <a:pt x="173983" y="0"/>
                  </a:lnTo>
                  <a:lnTo>
                    <a:pt x="149388" y="1530"/>
                  </a:lnTo>
                  <a:lnTo>
                    <a:pt x="119758" y="3865"/>
                  </a:lnTo>
                  <a:lnTo>
                    <a:pt x="90517" y="7144"/>
                  </a:lnTo>
                  <a:lnTo>
                    <a:pt x="62095" y="8252"/>
                  </a:lnTo>
                  <a:lnTo>
                    <a:pt x="50800" y="8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76"/>
            <p:cNvSpPr/>
            <p:nvPr>
              <p:custDataLst>
                <p:tags r:id="rId54"/>
              </p:custDataLst>
            </p:nvPr>
          </p:nvSpPr>
          <p:spPr>
            <a:xfrm>
              <a:off x="5715000" y="3371850"/>
              <a:ext cx="101601" cy="88901"/>
            </a:xfrm>
            <a:custGeom>
              <a:avLst/>
              <a:gdLst/>
              <a:ahLst/>
              <a:cxnLst/>
              <a:rect l="0" t="0" r="0" b="0"/>
              <a:pathLst>
                <a:path w="101601" h="889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3225" y="32603"/>
                  </a:lnTo>
                  <a:lnTo>
                    <a:pt x="63695" y="61731"/>
                  </a:lnTo>
                  <a:lnTo>
                    <a:pt x="92828" y="81837"/>
                  </a:lnTo>
                  <a:lnTo>
                    <a:pt x="1016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77"/>
            <p:cNvSpPr/>
            <p:nvPr>
              <p:custDataLst>
                <p:tags r:id="rId55"/>
              </p:custDataLst>
            </p:nvPr>
          </p:nvSpPr>
          <p:spPr>
            <a:xfrm>
              <a:off x="5746750" y="337185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76200"/>
                  </a:moveTo>
                  <a:lnTo>
                    <a:pt x="0" y="76200"/>
                  </a:lnTo>
                  <a:lnTo>
                    <a:pt x="0" y="67362"/>
                  </a:lnTo>
                  <a:lnTo>
                    <a:pt x="5644" y="61453"/>
                  </a:lnTo>
                  <a:lnTo>
                    <a:pt x="33199" y="40653"/>
                  </a:lnTo>
                  <a:lnTo>
                    <a:pt x="62323" y="1529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" name="SMARTInkShape-Group38"/>
          <p:cNvGrpSpPr/>
          <p:nvPr/>
        </p:nvGrpSpPr>
        <p:grpSpPr>
          <a:xfrm>
            <a:off x="5988050" y="3136900"/>
            <a:ext cx="1000592" cy="387351"/>
            <a:chOff x="5988050" y="3136900"/>
            <a:chExt cx="1000592" cy="387351"/>
          </a:xfrm>
        </p:grpSpPr>
        <p:sp>
          <p:nvSpPr>
            <p:cNvPr id="210" name="SMARTInkShape-178"/>
            <p:cNvSpPr/>
            <p:nvPr>
              <p:custDataLst>
                <p:tags r:id="rId44"/>
              </p:custDataLst>
            </p:nvPr>
          </p:nvSpPr>
          <p:spPr>
            <a:xfrm>
              <a:off x="6020062" y="3333750"/>
              <a:ext cx="6089" cy="78357"/>
            </a:xfrm>
            <a:custGeom>
              <a:avLst/>
              <a:gdLst/>
              <a:ahLst/>
              <a:cxnLst/>
              <a:rect l="0" t="0" r="0" b="0"/>
              <a:pathLst>
                <a:path w="6089" h="78357">
                  <a:moveTo>
                    <a:pt x="6088" y="0"/>
                  </a:moveTo>
                  <a:lnTo>
                    <a:pt x="6088" y="0"/>
                  </a:lnTo>
                  <a:lnTo>
                    <a:pt x="1062" y="25748"/>
                  </a:lnTo>
                  <a:lnTo>
                    <a:pt x="0" y="54240"/>
                  </a:lnTo>
                  <a:lnTo>
                    <a:pt x="1736" y="64793"/>
                  </a:lnTo>
                  <a:lnTo>
                    <a:pt x="5515" y="78356"/>
                  </a:lnTo>
                  <a:lnTo>
                    <a:pt x="5706" y="78343"/>
                  </a:lnTo>
                  <a:lnTo>
                    <a:pt x="608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79"/>
            <p:cNvSpPr/>
            <p:nvPr>
              <p:custDataLst>
                <p:tags r:id="rId45"/>
              </p:custDataLst>
            </p:nvPr>
          </p:nvSpPr>
          <p:spPr>
            <a:xfrm>
              <a:off x="5988050" y="3290943"/>
              <a:ext cx="146222" cy="184279"/>
            </a:xfrm>
            <a:custGeom>
              <a:avLst/>
              <a:gdLst/>
              <a:ahLst/>
              <a:cxnLst/>
              <a:rect l="0" t="0" r="0" b="0"/>
              <a:pathLst>
                <a:path w="146222" h="184279">
                  <a:moveTo>
                    <a:pt x="19050" y="17407"/>
                  </a:moveTo>
                  <a:lnTo>
                    <a:pt x="19050" y="17407"/>
                  </a:lnTo>
                  <a:lnTo>
                    <a:pt x="44799" y="5474"/>
                  </a:lnTo>
                  <a:lnTo>
                    <a:pt x="63603" y="466"/>
                  </a:lnTo>
                  <a:lnTo>
                    <a:pt x="74835" y="0"/>
                  </a:lnTo>
                  <a:lnTo>
                    <a:pt x="82178" y="2144"/>
                  </a:lnTo>
                  <a:lnTo>
                    <a:pt x="84419" y="4410"/>
                  </a:lnTo>
                  <a:lnTo>
                    <a:pt x="86908" y="10690"/>
                  </a:lnTo>
                  <a:lnTo>
                    <a:pt x="86161" y="14340"/>
                  </a:lnTo>
                  <a:lnTo>
                    <a:pt x="76704" y="28456"/>
                  </a:lnTo>
                  <a:lnTo>
                    <a:pt x="72896" y="33606"/>
                  </a:lnTo>
                  <a:lnTo>
                    <a:pt x="70753" y="40473"/>
                  </a:lnTo>
                  <a:lnTo>
                    <a:pt x="70251" y="44827"/>
                  </a:lnTo>
                  <a:lnTo>
                    <a:pt x="71528" y="46976"/>
                  </a:lnTo>
                  <a:lnTo>
                    <a:pt x="102503" y="70642"/>
                  </a:lnTo>
                  <a:lnTo>
                    <a:pt x="127178" y="97459"/>
                  </a:lnTo>
                  <a:lnTo>
                    <a:pt x="142732" y="121638"/>
                  </a:lnTo>
                  <a:lnTo>
                    <a:pt x="146221" y="134523"/>
                  </a:lnTo>
                  <a:lnTo>
                    <a:pt x="146165" y="139934"/>
                  </a:lnTo>
                  <a:lnTo>
                    <a:pt x="140457" y="151591"/>
                  </a:lnTo>
                  <a:lnTo>
                    <a:pt x="135971" y="157663"/>
                  </a:lnTo>
                  <a:lnTo>
                    <a:pt x="112803" y="172951"/>
                  </a:lnTo>
                  <a:lnTo>
                    <a:pt x="91762" y="180141"/>
                  </a:lnTo>
                  <a:lnTo>
                    <a:pt x="70416" y="184278"/>
                  </a:lnTo>
                  <a:lnTo>
                    <a:pt x="53873" y="183764"/>
                  </a:lnTo>
                  <a:lnTo>
                    <a:pt x="29290" y="172767"/>
                  </a:lnTo>
                  <a:lnTo>
                    <a:pt x="16310" y="156305"/>
                  </a:lnTo>
                  <a:lnTo>
                    <a:pt x="0" y="125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80"/>
            <p:cNvSpPr/>
            <p:nvPr>
              <p:custDataLst>
                <p:tags r:id="rId46"/>
              </p:custDataLst>
            </p:nvPr>
          </p:nvSpPr>
          <p:spPr>
            <a:xfrm>
              <a:off x="5988050" y="3136900"/>
              <a:ext cx="128961" cy="62790"/>
            </a:xfrm>
            <a:custGeom>
              <a:avLst/>
              <a:gdLst/>
              <a:ahLst/>
              <a:cxnLst/>
              <a:rect l="0" t="0" r="0" b="0"/>
              <a:pathLst>
                <a:path w="128961" h="62790">
                  <a:moveTo>
                    <a:pt x="0" y="57150"/>
                  </a:moveTo>
                  <a:lnTo>
                    <a:pt x="0" y="57150"/>
                  </a:lnTo>
                  <a:lnTo>
                    <a:pt x="21689" y="53492"/>
                  </a:lnTo>
                  <a:lnTo>
                    <a:pt x="52052" y="56458"/>
                  </a:lnTo>
                  <a:lnTo>
                    <a:pt x="80256" y="61100"/>
                  </a:lnTo>
                  <a:lnTo>
                    <a:pt x="107819" y="62789"/>
                  </a:lnTo>
                  <a:lnTo>
                    <a:pt x="121708" y="62584"/>
                  </a:lnTo>
                  <a:lnTo>
                    <a:pt x="127706" y="60035"/>
                  </a:lnTo>
                  <a:lnTo>
                    <a:pt x="128881" y="58368"/>
                  </a:lnTo>
                  <a:lnTo>
                    <a:pt x="128960" y="56551"/>
                  </a:lnTo>
                  <a:lnTo>
                    <a:pt x="128306" y="54634"/>
                  </a:lnTo>
                  <a:lnTo>
                    <a:pt x="100600" y="2462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81"/>
            <p:cNvSpPr/>
            <p:nvPr>
              <p:custDataLst>
                <p:tags r:id="rId47"/>
              </p:custDataLst>
            </p:nvPr>
          </p:nvSpPr>
          <p:spPr>
            <a:xfrm>
              <a:off x="6270429" y="3308350"/>
              <a:ext cx="73222" cy="12701"/>
            </a:xfrm>
            <a:custGeom>
              <a:avLst/>
              <a:gdLst/>
              <a:ahLst/>
              <a:cxnLst/>
              <a:rect l="0" t="0" r="0" b="0"/>
              <a:pathLst>
                <a:path w="73222" h="127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1701" y="3371"/>
                  </a:lnTo>
                  <a:lnTo>
                    <a:pt x="47679" y="10125"/>
                  </a:lnTo>
                  <a:lnTo>
                    <a:pt x="7322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182"/>
            <p:cNvSpPr/>
            <p:nvPr>
              <p:custDataLst>
                <p:tags r:id="rId48"/>
              </p:custDataLst>
            </p:nvPr>
          </p:nvSpPr>
          <p:spPr>
            <a:xfrm>
              <a:off x="6267450" y="33591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54424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83"/>
            <p:cNvSpPr/>
            <p:nvPr>
              <p:custDataLst>
                <p:tags r:id="rId49"/>
              </p:custDataLst>
            </p:nvPr>
          </p:nvSpPr>
          <p:spPr>
            <a:xfrm>
              <a:off x="6451600" y="3283438"/>
              <a:ext cx="189108" cy="228113"/>
            </a:xfrm>
            <a:custGeom>
              <a:avLst/>
              <a:gdLst/>
              <a:ahLst/>
              <a:cxnLst/>
              <a:rect l="0" t="0" r="0" b="0"/>
              <a:pathLst>
                <a:path w="189108" h="228113">
                  <a:moveTo>
                    <a:pt x="0" y="228112"/>
                  </a:moveTo>
                  <a:lnTo>
                    <a:pt x="0" y="228112"/>
                  </a:lnTo>
                  <a:lnTo>
                    <a:pt x="0" y="224741"/>
                  </a:lnTo>
                  <a:lnTo>
                    <a:pt x="11550" y="199956"/>
                  </a:lnTo>
                  <a:lnTo>
                    <a:pt x="24418" y="176557"/>
                  </a:lnTo>
                  <a:lnTo>
                    <a:pt x="41426" y="147814"/>
                  </a:lnTo>
                  <a:lnTo>
                    <a:pt x="50901" y="132246"/>
                  </a:lnTo>
                  <a:lnTo>
                    <a:pt x="60745" y="114813"/>
                  </a:lnTo>
                  <a:lnTo>
                    <a:pt x="70836" y="96135"/>
                  </a:lnTo>
                  <a:lnTo>
                    <a:pt x="81091" y="76627"/>
                  </a:lnTo>
                  <a:lnTo>
                    <a:pt x="90044" y="59389"/>
                  </a:lnTo>
                  <a:lnTo>
                    <a:pt x="105636" y="28946"/>
                  </a:lnTo>
                  <a:lnTo>
                    <a:pt x="121817" y="244"/>
                  </a:lnTo>
                  <a:lnTo>
                    <a:pt x="121428" y="0"/>
                  </a:lnTo>
                  <a:lnTo>
                    <a:pt x="108509" y="26070"/>
                  </a:lnTo>
                  <a:lnTo>
                    <a:pt x="106552" y="38127"/>
                  </a:lnTo>
                  <a:lnTo>
                    <a:pt x="109417" y="54933"/>
                  </a:lnTo>
                  <a:lnTo>
                    <a:pt x="111044" y="59742"/>
                  </a:lnTo>
                  <a:lnTo>
                    <a:pt x="113540" y="62949"/>
                  </a:lnTo>
                  <a:lnTo>
                    <a:pt x="120077" y="66512"/>
                  </a:lnTo>
                  <a:lnTo>
                    <a:pt x="129568" y="66214"/>
                  </a:lnTo>
                  <a:lnTo>
                    <a:pt x="135062" y="65147"/>
                  </a:lnTo>
                  <a:lnTo>
                    <a:pt x="152907" y="53532"/>
                  </a:lnTo>
                  <a:lnTo>
                    <a:pt x="175427" y="26381"/>
                  </a:lnTo>
                  <a:lnTo>
                    <a:pt x="185798" y="11640"/>
                  </a:lnTo>
                  <a:lnTo>
                    <a:pt x="187365" y="10419"/>
                  </a:lnTo>
                  <a:lnTo>
                    <a:pt x="188410" y="10311"/>
                  </a:lnTo>
                  <a:lnTo>
                    <a:pt x="189107" y="10945"/>
                  </a:lnTo>
                  <a:lnTo>
                    <a:pt x="187999" y="15412"/>
                  </a:lnTo>
                  <a:lnTo>
                    <a:pt x="184449" y="22101"/>
                  </a:lnTo>
                  <a:lnTo>
                    <a:pt x="172555" y="39774"/>
                  </a:lnTo>
                  <a:lnTo>
                    <a:pt x="167309" y="55421"/>
                  </a:lnTo>
                  <a:lnTo>
                    <a:pt x="165100" y="69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84"/>
            <p:cNvSpPr/>
            <p:nvPr>
              <p:custDataLst>
                <p:tags r:id="rId50"/>
              </p:custDataLst>
            </p:nvPr>
          </p:nvSpPr>
          <p:spPr>
            <a:xfrm>
              <a:off x="6675615" y="3333750"/>
              <a:ext cx="47266" cy="50155"/>
            </a:xfrm>
            <a:custGeom>
              <a:avLst/>
              <a:gdLst/>
              <a:ahLst/>
              <a:cxnLst/>
              <a:rect l="0" t="0" r="0" b="0"/>
              <a:pathLst>
                <a:path w="47266" h="50155">
                  <a:moveTo>
                    <a:pt x="10935" y="19050"/>
                  </a:moveTo>
                  <a:lnTo>
                    <a:pt x="10935" y="19050"/>
                  </a:lnTo>
                  <a:lnTo>
                    <a:pt x="2207" y="28484"/>
                  </a:lnTo>
                  <a:lnTo>
                    <a:pt x="0" y="33355"/>
                  </a:lnTo>
                  <a:lnTo>
                    <a:pt x="822" y="36348"/>
                  </a:lnTo>
                  <a:lnTo>
                    <a:pt x="5500" y="43436"/>
                  </a:lnTo>
                  <a:lnTo>
                    <a:pt x="10401" y="47527"/>
                  </a:lnTo>
                  <a:lnTo>
                    <a:pt x="15636" y="49345"/>
                  </a:lnTo>
                  <a:lnTo>
                    <a:pt x="22667" y="50154"/>
                  </a:lnTo>
                  <a:lnTo>
                    <a:pt x="34558" y="47237"/>
                  </a:lnTo>
                  <a:lnTo>
                    <a:pt x="40955" y="41926"/>
                  </a:lnTo>
                  <a:lnTo>
                    <a:pt x="43648" y="38534"/>
                  </a:lnTo>
                  <a:lnTo>
                    <a:pt x="46641" y="29121"/>
                  </a:lnTo>
                  <a:lnTo>
                    <a:pt x="47265" y="18587"/>
                  </a:lnTo>
                  <a:lnTo>
                    <a:pt x="45191" y="9201"/>
                  </a:lnTo>
                  <a:lnTo>
                    <a:pt x="43651" y="6134"/>
                  </a:lnTo>
                  <a:lnTo>
                    <a:pt x="41918" y="4090"/>
                  </a:lnTo>
                  <a:lnTo>
                    <a:pt x="363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185"/>
            <p:cNvSpPr/>
            <p:nvPr>
              <p:custDataLst>
                <p:tags r:id="rId51"/>
              </p:custDataLst>
            </p:nvPr>
          </p:nvSpPr>
          <p:spPr>
            <a:xfrm>
              <a:off x="6711950" y="3271607"/>
              <a:ext cx="202383" cy="252644"/>
            </a:xfrm>
            <a:custGeom>
              <a:avLst/>
              <a:gdLst/>
              <a:ahLst/>
              <a:cxnLst/>
              <a:rect l="0" t="0" r="0" b="0"/>
              <a:pathLst>
                <a:path w="202383" h="252644">
                  <a:moveTo>
                    <a:pt x="0" y="252643"/>
                  </a:moveTo>
                  <a:lnTo>
                    <a:pt x="0" y="252643"/>
                  </a:lnTo>
                  <a:lnTo>
                    <a:pt x="20278" y="225884"/>
                  </a:lnTo>
                  <a:lnTo>
                    <a:pt x="35353" y="201709"/>
                  </a:lnTo>
                  <a:lnTo>
                    <a:pt x="43324" y="186232"/>
                  </a:lnTo>
                  <a:lnTo>
                    <a:pt x="51460" y="168857"/>
                  </a:lnTo>
                  <a:lnTo>
                    <a:pt x="59707" y="150219"/>
                  </a:lnTo>
                  <a:lnTo>
                    <a:pt x="69438" y="131444"/>
                  </a:lnTo>
                  <a:lnTo>
                    <a:pt x="80158" y="112576"/>
                  </a:lnTo>
                  <a:lnTo>
                    <a:pt x="91539" y="93649"/>
                  </a:lnTo>
                  <a:lnTo>
                    <a:pt x="102654" y="76091"/>
                  </a:lnTo>
                  <a:lnTo>
                    <a:pt x="113592" y="59447"/>
                  </a:lnTo>
                  <a:lnTo>
                    <a:pt x="133741" y="31312"/>
                  </a:lnTo>
                  <a:lnTo>
                    <a:pt x="163753" y="0"/>
                  </a:lnTo>
                  <a:lnTo>
                    <a:pt x="146081" y="21426"/>
                  </a:lnTo>
                  <a:lnTo>
                    <a:pt x="132494" y="45555"/>
                  </a:lnTo>
                  <a:lnTo>
                    <a:pt x="132073" y="51084"/>
                  </a:lnTo>
                  <a:lnTo>
                    <a:pt x="135370" y="62872"/>
                  </a:lnTo>
                  <a:lnTo>
                    <a:pt x="139657" y="69523"/>
                  </a:lnTo>
                  <a:lnTo>
                    <a:pt x="141787" y="71296"/>
                  </a:lnTo>
                  <a:lnTo>
                    <a:pt x="144619" y="71773"/>
                  </a:lnTo>
                  <a:lnTo>
                    <a:pt x="151529" y="70421"/>
                  </a:lnTo>
                  <a:lnTo>
                    <a:pt x="163353" y="62322"/>
                  </a:lnTo>
                  <a:lnTo>
                    <a:pt x="189225" y="35930"/>
                  </a:lnTo>
                  <a:lnTo>
                    <a:pt x="199059" y="21215"/>
                  </a:lnTo>
                  <a:lnTo>
                    <a:pt x="202382" y="13293"/>
                  </a:lnTo>
                  <a:lnTo>
                    <a:pt x="196216" y="18663"/>
                  </a:lnTo>
                  <a:lnTo>
                    <a:pt x="177126" y="43258"/>
                  </a:lnTo>
                  <a:lnTo>
                    <a:pt x="167858" y="58924"/>
                  </a:lnTo>
                  <a:lnTo>
                    <a:pt x="166233" y="67052"/>
                  </a:lnTo>
                  <a:lnTo>
                    <a:pt x="171450" y="100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186"/>
            <p:cNvSpPr/>
            <p:nvPr>
              <p:custDataLst>
                <p:tags r:id="rId52"/>
              </p:custDataLst>
            </p:nvPr>
          </p:nvSpPr>
          <p:spPr>
            <a:xfrm>
              <a:off x="6934200" y="3359150"/>
              <a:ext cx="54442" cy="50257"/>
            </a:xfrm>
            <a:custGeom>
              <a:avLst/>
              <a:gdLst/>
              <a:ahLst/>
              <a:cxnLst/>
              <a:rect l="0" t="0" r="0" b="0"/>
              <a:pathLst>
                <a:path w="54442" h="50257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882" y="18492"/>
                  </a:lnTo>
                  <a:lnTo>
                    <a:pt x="3371" y="16562"/>
                  </a:lnTo>
                  <a:lnTo>
                    <a:pt x="15580" y="10473"/>
                  </a:lnTo>
                  <a:lnTo>
                    <a:pt x="24798" y="10064"/>
                  </a:lnTo>
                  <a:lnTo>
                    <a:pt x="29232" y="10943"/>
                  </a:lnTo>
                  <a:lnTo>
                    <a:pt x="36040" y="15682"/>
                  </a:lnTo>
                  <a:lnTo>
                    <a:pt x="38843" y="18921"/>
                  </a:lnTo>
                  <a:lnTo>
                    <a:pt x="41959" y="28165"/>
                  </a:lnTo>
                  <a:lnTo>
                    <a:pt x="44048" y="37918"/>
                  </a:lnTo>
                  <a:lnTo>
                    <a:pt x="50495" y="50256"/>
                  </a:lnTo>
                  <a:lnTo>
                    <a:pt x="54441" y="3050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9" name="SMARTInkShape-Group39"/>
          <p:cNvGrpSpPr/>
          <p:nvPr/>
        </p:nvGrpSpPr>
        <p:grpSpPr>
          <a:xfrm>
            <a:off x="7146313" y="3117850"/>
            <a:ext cx="949938" cy="358929"/>
            <a:chOff x="7146313" y="3117850"/>
            <a:chExt cx="949938" cy="358929"/>
          </a:xfrm>
        </p:grpSpPr>
        <p:sp>
          <p:nvSpPr>
            <p:cNvPr id="220" name="SMARTInkShape-187"/>
            <p:cNvSpPr/>
            <p:nvPr>
              <p:custDataLst>
                <p:tags r:id="rId35"/>
              </p:custDataLst>
            </p:nvPr>
          </p:nvSpPr>
          <p:spPr>
            <a:xfrm>
              <a:off x="7146313" y="3117850"/>
              <a:ext cx="73638" cy="254001"/>
            </a:xfrm>
            <a:custGeom>
              <a:avLst/>
              <a:gdLst/>
              <a:ahLst/>
              <a:cxnLst/>
              <a:rect l="0" t="0" r="0" b="0"/>
              <a:pathLst>
                <a:path w="73638" h="254001">
                  <a:moveTo>
                    <a:pt x="73637" y="0"/>
                  </a:moveTo>
                  <a:lnTo>
                    <a:pt x="73637" y="0"/>
                  </a:lnTo>
                  <a:lnTo>
                    <a:pt x="63524" y="0"/>
                  </a:lnTo>
                  <a:lnTo>
                    <a:pt x="52914" y="5644"/>
                  </a:lnTo>
                  <a:lnTo>
                    <a:pt x="41144" y="17325"/>
                  </a:lnTo>
                  <a:lnTo>
                    <a:pt x="28857" y="36628"/>
                  </a:lnTo>
                  <a:lnTo>
                    <a:pt x="18222" y="63081"/>
                  </a:lnTo>
                  <a:lnTo>
                    <a:pt x="9497" y="94358"/>
                  </a:lnTo>
                  <a:lnTo>
                    <a:pt x="6182" y="111589"/>
                  </a:lnTo>
                  <a:lnTo>
                    <a:pt x="3268" y="129426"/>
                  </a:lnTo>
                  <a:lnTo>
                    <a:pt x="28" y="160533"/>
                  </a:lnTo>
                  <a:lnTo>
                    <a:pt x="0" y="187765"/>
                  </a:lnTo>
                  <a:lnTo>
                    <a:pt x="4691" y="211627"/>
                  </a:lnTo>
                  <a:lnTo>
                    <a:pt x="15265" y="238152"/>
                  </a:lnTo>
                  <a:lnTo>
                    <a:pt x="23234" y="246957"/>
                  </a:lnTo>
                  <a:lnTo>
                    <a:pt x="35537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88"/>
            <p:cNvSpPr/>
            <p:nvPr>
              <p:custDataLst>
                <p:tags r:id="rId36"/>
              </p:custDataLst>
            </p:nvPr>
          </p:nvSpPr>
          <p:spPr>
            <a:xfrm>
              <a:off x="7232650" y="3295650"/>
              <a:ext cx="50703" cy="181129"/>
            </a:xfrm>
            <a:custGeom>
              <a:avLst/>
              <a:gdLst/>
              <a:ahLst/>
              <a:cxnLst/>
              <a:rect l="0" t="0" r="0" b="0"/>
              <a:pathLst>
                <a:path w="50703" h="181129">
                  <a:moveTo>
                    <a:pt x="44450" y="0"/>
                  </a:moveTo>
                  <a:lnTo>
                    <a:pt x="44450" y="0"/>
                  </a:lnTo>
                  <a:lnTo>
                    <a:pt x="41079" y="3371"/>
                  </a:lnTo>
                  <a:lnTo>
                    <a:pt x="38982" y="18951"/>
                  </a:lnTo>
                  <a:lnTo>
                    <a:pt x="41732" y="44813"/>
                  </a:lnTo>
                  <a:lnTo>
                    <a:pt x="47016" y="74818"/>
                  </a:lnTo>
                  <a:lnTo>
                    <a:pt x="49679" y="106051"/>
                  </a:lnTo>
                  <a:lnTo>
                    <a:pt x="50467" y="134277"/>
                  </a:lnTo>
                  <a:lnTo>
                    <a:pt x="50702" y="157143"/>
                  </a:lnTo>
                  <a:lnTo>
                    <a:pt x="46992" y="168854"/>
                  </a:lnTo>
                  <a:lnTo>
                    <a:pt x="44028" y="173953"/>
                  </a:lnTo>
                  <a:lnTo>
                    <a:pt x="40642" y="177352"/>
                  </a:lnTo>
                  <a:lnTo>
                    <a:pt x="33114" y="181128"/>
                  </a:lnTo>
                  <a:lnTo>
                    <a:pt x="29132" y="180725"/>
                  </a:lnTo>
                  <a:lnTo>
                    <a:pt x="20944" y="176513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189"/>
            <p:cNvSpPr/>
            <p:nvPr>
              <p:custDataLst>
                <p:tags r:id="rId37"/>
              </p:custDataLst>
            </p:nvPr>
          </p:nvSpPr>
          <p:spPr>
            <a:xfrm>
              <a:off x="7283450" y="3194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190"/>
            <p:cNvSpPr/>
            <p:nvPr>
              <p:custDataLst>
                <p:tags r:id="rId38"/>
              </p:custDataLst>
            </p:nvPr>
          </p:nvSpPr>
          <p:spPr>
            <a:xfrm>
              <a:off x="7404100" y="3282950"/>
              <a:ext cx="101601" cy="8023"/>
            </a:xfrm>
            <a:custGeom>
              <a:avLst/>
              <a:gdLst/>
              <a:ahLst/>
              <a:cxnLst/>
              <a:rect l="0" t="0" r="0" b="0"/>
              <a:pathLst>
                <a:path w="101601" h="8023">
                  <a:moveTo>
                    <a:pt x="0" y="0"/>
                  </a:moveTo>
                  <a:lnTo>
                    <a:pt x="0" y="0"/>
                  </a:lnTo>
                  <a:lnTo>
                    <a:pt x="27437" y="1411"/>
                  </a:lnTo>
                  <a:lnTo>
                    <a:pt x="49914" y="8022"/>
                  </a:lnTo>
                  <a:lnTo>
                    <a:pt x="80911" y="6890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91"/>
            <p:cNvSpPr/>
            <p:nvPr>
              <p:custDataLst>
                <p:tags r:id="rId39"/>
              </p:custDataLst>
            </p:nvPr>
          </p:nvSpPr>
          <p:spPr>
            <a:xfrm>
              <a:off x="7449874" y="3238500"/>
              <a:ext cx="11377" cy="88901"/>
            </a:xfrm>
            <a:custGeom>
              <a:avLst/>
              <a:gdLst/>
              <a:ahLst/>
              <a:cxnLst/>
              <a:rect l="0" t="0" r="0" b="0"/>
              <a:pathLst>
                <a:path w="11377" h="88901">
                  <a:moveTo>
                    <a:pt x="5026" y="0"/>
                  </a:moveTo>
                  <a:lnTo>
                    <a:pt x="5026" y="0"/>
                  </a:lnTo>
                  <a:lnTo>
                    <a:pt x="3144" y="27630"/>
                  </a:lnTo>
                  <a:lnTo>
                    <a:pt x="0" y="51461"/>
                  </a:lnTo>
                  <a:lnTo>
                    <a:pt x="675" y="66616"/>
                  </a:lnTo>
                  <a:lnTo>
                    <a:pt x="1137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92"/>
            <p:cNvSpPr/>
            <p:nvPr>
              <p:custDataLst>
                <p:tags r:id="rId40"/>
              </p:custDataLst>
            </p:nvPr>
          </p:nvSpPr>
          <p:spPr>
            <a:xfrm>
              <a:off x="7616448" y="3232150"/>
              <a:ext cx="130553" cy="119663"/>
            </a:xfrm>
            <a:custGeom>
              <a:avLst/>
              <a:gdLst/>
              <a:ahLst/>
              <a:cxnLst/>
              <a:rect l="0" t="0" r="0" b="0"/>
              <a:pathLst>
                <a:path w="130553" h="119663">
                  <a:moveTo>
                    <a:pt x="73402" y="0"/>
                  </a:moveTo>
                  <a:lnTo>
                    <a:pt x="73402" y="0"/>
                  </a:lnTo>
                  <a:lnTo>
                    <a:pt x="62557" y="706"/>
                  </a:lnTo>
                  <a:lnTo>
                    <a:pt x="46670" y="5775"/>
                  </a:lnTo>
                  <a:lnTo>
                    <a:pt x="29263" y="16606"/>
                  </a:lnTo>
                  <a:lnTo>
                    <a:pt x="19447" y="27136"/>
                  </a:lnTo>
                  <a:lnTo>
                    <a:pt x="16971" y="32202"/>
                  </a:lnTo>
                  <a:lnTo>
                    <a:pt x="16102" y="41593"/>
                  </a:lnTo>
                  <a:lnTo>
                    <a:pt x="18268" y="46073"/>
                  </a:lnTo>
                  <a:lnTo>
                    <a:pt x="26320" y="54814"/>
                  </a:lnTo>
                  <a:lnTo>
                    <a:pt x="36955" y="59639"/>
                  </a:lnTo>
                  <a:lnTo>
                    <a:pt x="57657" y="62737"/>
                  </a:lnTo>
                  <a:lnTo>
                    <a:pt x="60789" y="62286"/>
                  </a:lnTo>
                  <a:lnTo>
                    <a:pt x="62876" y="61280"/>
                  </a:lnTo>
                  <a:lnTo>
                    <a:pt x="64268" y="59903"/>
                  </a:lnTo>
                  <a:lnTo>
                    <a:pt x="64491" y="58985"/>
                  </a:lnTo>
                  <a:lnTo>
                    <a:pt x="63933" y="58374"/>
                  </a:lnTo>
                  <a:lnTo>
                    <a:pt x="62857" y="57966"/>
                  </a:lnTo>
                  <a:lnTo>
                    <a:pt x="47856" y="57392"/>
                  </a:lnTo>
                  <a:lnTo>
                    <a:pt x="25538" y="63964"/>
                  </a:lnTo>
                  <a:lnTo>
                    <a:pt x="7792" y="74848"/>
                  </a:lnTo>
                  <a:lnTo>
                    <a:pt x="1909" y="81008"/>
                  </a:lnTo>
                  <a:lnTo>
                    <a:pt x="340" y="83639"/>
                  </a:lnTo>
                  <a:lnTo>
                    <a:pt x="0" y="86804"/>
                  </a:lnTo>
                  <a:lnTo>
                    <a:pt x="1503" y="94083"/>
                  </a:lnTo>
                  <a:lnTo>
                    <a:pt x="4302" y="97294"/>
                  </a:lnTo>
                  <a:lnTo>
                    <a:pt x="27768" y="109399"/>
                  </a:lnTo>
                  <a:lnTo>
                    <a:pt x="54002" y="117316"/>
                  </a:lnTo>
                  <a:lnTo>
                    <a:pt x="79648" y="119662"/>
                  </a:lnTo>
                  <a:lnTo>
                    <a:pt x="96639" y="118800"/>
                  </a:lnTo>
                  <a:lnTo>
                    <a:pt x="13055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193"/>
            <p:cNvSpPr/>
            <p:nvPr>
              <p:custDataLst>
                <p:tags r:id="rId41"/>
              </p:custDataLst>
            </p:nvPr>
          </p:nvSpPr>
          <p:spPr>
            <a:xfrm>
              <a:off x="7790611" y="3314700"/>
              <a:ext cx="59649" cy="54691"/>
            </a:xfrm>
            <a:custGeom>
              <a:avLst/>
              <a:gdLst/>
              <a:ahLst/>
              <a:cxnLst/>
              <a:rect l="0" t="0" r="0" b="0"/>
              <a:pathLst>
                <a:path w="59649" h="54691">
                  <a:moveTo>
                    <a:pt x="32589" y="19050"/>
                  </a:moveTo>
                  <a:lnTo>
                    <a:pt x="32589" y="19050"/>
                  </a:lnTo>
                  <a:lnTo>
                    <a:pt x="32589" y="15679"/>
                  </a:lnTo>
                  <a:lnTo>
                    <a:pt x="31178" y="15391"/>
                  </a:lnTo>
                  <a:lnTo>
                    <a:pt x="25848" y="16954"/>
                  </a:lnTo>
                  <a:lnTo>
                    <a:pt x="11541" y="25171"/>
                  </a:lnTo>
                  <a:lnTo>
                    <a:pt x="639" y="36543"/>
                  </a:lnTo>
                  <a:lnTo>
                    <a:pt x="0" y="40589"/>
                  </a:lnTo>
                  <a:lnTo>
                    <a:pt x="985" y="44698"/>
                  </a:lnTo>
                  <a:lnTo>
                    <a:pt x="3053" y="48849"/>
                  </a:lnTo>
                  <a:lnTo>
                    <a:pt x="5843" y="51616"/>
                  </a:lnTo>
                  <a:lnTo>
                    <a:pt x="12705" y="54690"/>
                  </a:lnTo>
                  <a:lnTo>
                    <a:pt x="42810" y="51800"/>
                  </a:lnTo>
                  <a:lnTo>
                    <a:pt x="47869" y="51467"/>
                  </a:lnTo>
                  <a:lnTo>
                    <a:pt x="51948" y="49833"/>
                  </a:lnTo>
                  <a:lnTo>
                    <a:pt x="58362" y="44255"/>
                  </a:lnTo>
                  <a:lnTo>
                    <a:pt x="59648" y="40087"/>
                  </a:lnTo>
                  <a:lnTo>
                    <a:pt x="59197" y="29811"/>
                  </a:lnTo>
                  <a:lnTo>
                    <a:pt x="52881" y="20070"/>
                  </a:lnTo>
                  <a:lnTo>
                    <a:pt x="43019" y="11742"/>
                  </a:lnTo>
                  <a:lnTo>
                    <a:pt x="198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194"/>
            <p:cNvSpPr/>
            <p:nvPr>
              <p:custDataLst>
                <p:tags r:id="rId42"/>
              </p:custDataLst>
            </p:nvPr>
          </p:nvSpPr>
          <p:spPr>
            <a:xfrm>
              <a:off x="7930406" y="3236018"/>
              <a:ext cx="83295" cy="110433"/>
            </a:xfrm>
            <a:custGeom>
              <a:avLst/>
              <a:gdLst/>
              <a:ahLst/>
              <a:cxnLst/>
              <a:rect l="0" t="0" r="0" b="0"/>
              <a:pathLst>
                <a:path w="83295" h="110433">
                  <a:moveTo>
                    <a:pt x="83294" y="15182"/>
                  </a:moveTo>
                  <a:lnTo>
                    <a:pt x="83294" y="15182"/>
                  </a:lnTo>
                  <a:lnTo>
                    <a:pt x="78267" y="3249"/>
                  </a:lnTo>
                  <a:lnTo>
                    <a:pt x="77826" y="876"/>
                  </a:lnTo>
                  <a:lnTo>
                    <a:pt x="75415" y="0"/>
                  </a:lnTo>
                  <a:lnTo>
                    <a:pt x="67093" y="908"/>
                  </a:lnTo>
                  <a:lnTo>
                    <a:pt x="40844" y="12310"/>
                  </a:lnTo>
                  <a:lnTo>
                    <a:pt x="30090" y="20020"/>
                  </a:lnTo>
                  <a:lnTo>
                    <a:pt x="24370" y="28151"/>
                  </a:lnTo>
                  <a:lnTo>
                    <a:pt x="22845" y="32295"/>
                  </a:lnTo>
                  <a:lnTo>
                    <a:pt x="23239" y="35763"/>
                  </a:lnTo>
                  <a:lnTo>
                    <a:pt x="24912" y="38780"/>
                  </a:lnTo>
                  <a:lnTo>
                    <a:pt x="27440" y="41497"/>
                  </a:lnTo>
                  <a:lnTo>
                    <a:pt x="37774" y="44517"/>
                  </a:lnTo>
                  <a:lnTo>
                    <a:pt x="60661" y="46455"/>
                  </a:lnTo>
                  <a:lnTo>
                    <a:pt x="63973" y="45908"/>
                  </a:lnTo>
                  <a:lnTo>
                    <a:pt x="66179" y="44838"/>
                  </a:lnTo>
                  <a:lnTo>
                    <a:pt x="67652" y="43420"/>
                  </a:lnTo>
                  <a:lnTo>
                    <a:pt x="67926" y="41768"/>
                  </a:lnTo>
                  <a:lnTo>
                    <a:pt x="66351" y="38052"/>
                  </a:lnTo>
                  <a:lnTo>
                    <a:pt x="59536" y="35930"/>
                  </a:lnTo>
                  <a:lnTo>
                    <a:pt x="49452" y="35692"/>
                  </a:lnTo>
                  <a:lnTo>
                    <a:pt x="23849" y="43170"/>
                  </a:lnTo>
                  <a:lnTo>
                    <a:pt x="10307" y="50199"/>
                  </a:lnTo>
                  <a:lnTo>
                    <a:pt x="1936" y="58027"/>
                  </a:lnTo>
                  <a:lnTo>
                    <a:pt x="128" y="62795"/>
                  </a:lnTo>
                  <a:lnTo>
                    <a:pt x="0" y="73738"/>
                  </a:lnTo>
                  <a:lnTo>
                    <a:pt x="6058" y="83775"/>
                  </a:lnTo>
                  <a:lnTo>
                    <a:pt x="23250" y="97359"/>
                  </a:lnTo>
                  <a:lnTo>
                    <a:pt x="37557" y="104622"/>
                  </a:lnTo>
                  <a:lnTo>
                    <a:pt x="63990" y="109284"/>
                  </a:lnTo>
                  <a:lnTo>
                    <a:pt x="83294" y="110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95"/>
            <p:cNvSpPr/>
            <p:nvPr>
              <p:custDataLst>
                <p:tags r:id="rId43"/>
              </p:custDataLst>
            </p:nvPr>
          </p:nvSpPr>
          <p:spPr>
            <a:xfrm>
              <a:off x="8065198" y="3308350"/>
              <a:ext cx="31053" cy="66897"/>
            </a:xfrm>
            <a:custGeom>
              <a:avLst/>
              <a:gdLst/>
              <a:ahLst/>
              <a:cxnLst/>
              <a:rect l="0" t="0" r="0" b="0"/>
              <a:pathLst>
                <a:path w="31053" h="66897">
                  <a:moveTo>
                    <a:pt x="5652" y="12700"/>
                  </a:moveTo>
                  <a:lnTo>
                    <a:pt x="5652" y="12700"/>
                  </a:lnTo>
                  <a:lnTo>
                    <a:pt x="2280" y="19442"/>
                  </a:lnTo>
                  <a:lnTo>
                    <a:pt x="2507" y="26515"/>
                  </a:lnTo>
                  <a:lnTo>
                    <a:pt x="3555" y="30376"/>
                  </a:lnTo>
                  <a:lnTo>
                    <a:pt x="2838" y="38430"/>
                  </a:lnTo>
                  <a:lnTo>
                    <a:pt x="0" y="58469"/>
                  </a:lnTo>
                  <a:lnTo>
                    <a:pt x="473" y="62263"/>
                  </a:lnTo>
                  <a:lnTo>
                    <a:pt x="1494" y="64792"/>
                  </a:lnTo>
                  <a:lnTo>
                    <a:pt x="3099" y="66896"/>
                  </a:lnTo>
                  <a:lnTo>
                    <a:pt x="1460" y="65480"/>
                  </a:lnTo>
                  <a:lnTo>
                    <a:pt x="1446" y="63409"/>
                  </a:lnTo>
                  <a:lnTo>
                    <a:pt x="10370" y="35965"/>
                  </a:lnTo>
                  <a:lnTo>
                    <a:pt x="13400" y="20299"/>
                  </a:lnTo>
                  <a:lnTo>
                    <a:pt x="18766" y="8601"/>
                  </a:lnTo>
                  <a:lnTo>
                    <a:pt x="22770" y="3823"/>
                  </a:lnTo>
                  <a:lnTo>
                    <a:pt x="310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SMARTInkShape-Group40"/>
          <p:cNvGrpSpPr/>
          <p:nvPr/>
        </p:nvGrpSpPr>
        <p:grpSpPr>
          <a:xfrm>
            <a:off x="8261350" y="2914650"/>
            <a:ext cx="452608" cy="488951"/>
            <a:chOff x="8261350" y="2914650"/>
            <a:chExt cx="452608" cy="488951"/>
          </a:xfrm>
        </p:grpSpPr>
        <p:sp>
          <p:nvSpPr>
            <p:cNvPr id="230" name="SMARTInkShape-196"/>
            <p:cNvSpPr/>
            <p:nvPr>
              <p:custDataLst>
                <p:tags r:id="rId25"/>
              </p:custDataLst>
            </p:nvPr>
          </p:nvSpPr>
          <p:spPr>
            <a:xfrm>
              <a:off x="8261350" y="2986661"/>
              <a:ext cx="112027" cy="140268"/>
            </a:xfrm>
            <a:custGeom>
              <a:avLst/>
              <a:gdLst/>
              <a:ahLst/>
              <a:cxnLst/>
              <a:rect l="0" t="0" r="0" b="0"/>
              <a:pathLst>
                <a:path w="112027" h="140268">
                  <a:moveTo>
                    <a:pt x="0" y="48639"/>
                  </a:moveTo>
                  <a:lnTo>
                    <a:pt x="0" y="48639"/>
                  </a:lnTo>
                  <a:lnTo>
                    <a:pt x="6481" y="32725"/>
                  </a:lnTo>
                  <a:lnTo>
                    <a:pt x="20265" y="13193"/>
                  </a:lnTo>
                  <a:lnTo>
                    <a:pt x="29232" y="5133"/>
                  </a:lnTo>
                  <a:lnTo>
                    <a:pt x="41685" y="1081"/>
                  </a:lnTo>
                  <a:lnTo>
                    <a:pt x="48957" y="0"/>
                  </a:lnTo>
                  <a:lnTo>
                    <a:pt x="62681" y="2562"/>
                  </a:lnTo>
                  <a:lnTo>
                    <a:pt x="92109" y="19076"/>
                  </a:lnTo>
                  <a:lnTo>
                    <a:pt x="102791" y="36206"/>
                  </a:lnTo>
                  <a:lnTo>
                    <a:pt x="110890" y="67768"/>
                  </a:lnTo>
                  <a:lnTo>
                    <a:pt x="112026" y="78325"/>
                  </a:lnTo>
                  <a:lnTo>
                    <a:pt x="107645" y="99462"/>
                  </a:lnTo>
                  <a:lnTo>
                    <a:pt x="95160" y="125551"/>
                  </a:lnTo>
                  <a:lnTo>
                    <a:pt x="86744" y="135739"/>
                  </a:lnTo>
                  <a:lnTo>
                    <a:pt x="78298" y="140267"/>
                  </a:lnTo>
                  <a:lnTo>
                    <a:pt x="74071" y="140063"/>
                  </a:lnTo>
                  <a:lnTo>
                    <a:pt x="65611" y="136074"/>
                  </a:lnTo>
                  <a:lnTo>
                    <a:pt x="59029" y="127716"/>
                  </a:lnTo>
                  <a:lnTo>
                    <a:pt x="56286" y="122523"/>
                  </a:lnTo>
                  <a:lnTo>
                    <a:pt x="55119" y="109228"/>
                  </a:lnTo>
                  <a:lnTo>
                    <a:pt x="56953" y="96028"/>
                  </a:lnTo>
                  <a:lnTo>
                    <a:pt x="60120" y="87810"/>
                  </a:lnTo>
                  <a:lnTo>
                    <a:pt x="65760" y="81806"/>
                  </a:lnTo>
                  <a:lnTo>
                    <a:pt x="69241" y="79217"/>
                  </a:lnTo>
                  <a:lnTo>
                    <a:pt x="78752" y="76340"/>
                  </a:lnTo>
                  <a:lnTo>
                    <a:pt x="95250" y="740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197"/>
            <p:cNvSpPr/>
            <p:nvPr>
              <p:custDataLst>
                <p:tags r:id="rId26"/>
              </p:custDataLst>
            </p:nvPr>
          </p:nvSpPr>
          <p:spPr>
            <a:xfrm>
              <a:off x="8434078" y="3009900"/>
              <a:ext cx="81273" cy="115842"/>
            </a:xfrm>
            <a:custGeom>
              <a:avLst/>
              <a:gdLst/>
              <a:ahLst/>
              <a:cxnLst/>
              <a:rect l="0" t="0" r="0" b="0"/>
              <a:pathLst>
                <a:path w="81273" h="115842">
                  <a:moveTo>
                    <a:pt x="43172" y="0"/>
                  </a:moveTo>
                  <a:lnTo>
                    <a:pt x="43172" y="0"/>
                  </a:lnTo>
                  <a:lnTo>
                    <a:pt x="27258" y="24642"/>
                  </a:lnTo>
                  <a:lnTo>
                    <a:pt x="8431" y="49086"/>
                  </a:lnTo>
                  <a:lnTo>
                    <a:pt x="640" y="78867"/>
                  </a:lnTo>
                  <a:lnTo>
                    <a:pt x="0" y="84328"/>
                  </a:lnTo>
                  <a:lnTo>
                    <a:pt x="4935" y="96040"/>
                  </a:lnTo>
                  <a:lnTo>
                    <a:pt x="9214" y="102127"/>
                  </a:lnTo>
                  <a:lnTo>
                    <a:pt x="21494" y="110771"/>
                  </a:lnTo>
                  <a:lnTo>
                    <a:pt x="28720" y="114064"/>
                  </a:lnTo>
                  <a:lnTo>
                    <a:pt x="44275" y="115841"/>
                  </a:lnTo>
                  <a:lnTo>
                    <a:pt x="67143" y="114604"/>
                  </a:lnTo>
                  <a:lnTo>
                    <a:pt x="70442" y="113092"/>
                  </a:lnTo>
                  <a:lnTo>
                    <a:pt x="8127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198"/>
            <p:cNvSpPr/>
            <p:nvPr>
              <p:custDataLst>
                <p:tags r:id="rId27"/>
              </p:custDataLst>
            </p:nvPr>
          </p:nvSpPr>
          <p:spPr>
            <a:xfrm>
              <a:off x="8448478" y="3067050"/>
              <a:ext cx="73223" cy="6351"/>
            </a:xfrm>
            <a:custGeom>
              <a:avLst/>
              <a:gdLst/>
              <a:ahLst/>
              <a:cxnLst/>
              <a:rect l="0" t="0" r="0" b="0"/>
              <a:pathLst>
                <a:path w="73223" h="6351">
                  <a:moveTo>
                    <a:pt x="3372" y="6350"/>
                  </a:moveTo>
                  <a:lnTo>
                    <a:pt x="3372" y="6350"/>
                  </a:lnTo>
                  <a:lnTo>
                    <a:pt x="0" y="6350"/>
                  </a:lnTo>
                  <a:lnTo>
                    <a:pt x="25339" y="6350"/>
                  </a:lnTo>
                  <a:lnTo>
                    <a:pt x="56290" y="4469"/>
                  </a:lnTo>
                  <a:lnTo>
                    <a:pt x="732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99"/>
            <p:cNvSpPr/>
            <p:nvPr>
              <p:custDataLst>
                <p:tags r:id="rId28"/>
              </p:custDataLst>
            </p:nvPr>
          </p:nvSpPr>
          <p:spPr>
            <a:xfrm>
              <a:off x="8464550" y="3017133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2116" y="1103"/>
                  </a:lnTo>
                  <a:lnTo>
                    <a:pt x="10113" y="0"/>
                  </a:lnTo>
                  <a:lnTo>
                    <a:pt x="38595" y="6141"/>
                  </a:lnTo>
                  <a:lnTo>
                    <a:pt x="571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200"/>
            <p:cNvSpPr/>
            <p:nvPr>
              <p:custDataLst>
                <p:tags r:id="rId29"/>
              </p:custDataLst>
            </p:nvPr>
          </p:nvSpPr>
          <p:spPr>
            <a:xfrm>
              <a:off x="8451850" y="2914650"/>
              <a:ext cx="100665" cy="44451"/>
            </a:xfrm>
            <a:custGeom>
              <a:avLst/>
              <a:gdLst/>
              <a:ahLst/>
              <a:cxnLst/>
              <a:rect l="0" t="0" r="0" b="0"/>
              <a:pathLst>
                <a:path w="100665" h="44451">
                  <a:moveTo>
                    <a:pt x="0" y="44450"/>
                  </a:moveTo>
                  <a:lnTo>
                    <a:pt x="0" y="44450"/>
                  </a:lnTo>
                  <a:lnTo>
                    <a:pt x="26039" y="44450"/>
                  </a:lnTo>
                  <a:lnTo>
                    <a:pt x="55814" y="42569"/>
                  </a:lnTo>
                  <a:lnTo>
                    <a:pt x="68550" y="40791"/>
                  </a:lnTo>
                  <a:lnTo>
                    <a:pt x="89312" y="43829"/>
                  </a:lnTo>
                  <a:lnTo>
                    <a:pt x="94493" y="42292"/>
                  </a:lnTo>
                  <a:lnTo>
                    <a:pt x="96862" y="40895"/>
                  </a:lnTo>
                  <a:lnTo>
                    <a:pt x="98441" y="38552"/>
                  </a:lnTo>
                  <a:lnTo>
                    <a:pt x="100664" y="28513"/>
                  </a:lnTo>
                  <a:lnTo>
                    <a:pt x="100617" y="16601"/>
                  </a:lnTo>
                  <a:lnTo>
                    <a:pt x="98106" y="8319"/>
                  </a:lnTo>
                  <a:lnTo>
                    <a:pt x="96448" y="554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01"/>
            <p:cNvSpPr/>
            <p:nvPr>
              <p:custDataLst>
                <p:tags r:id="rId30"/>
              </p:custDataLst>
            </p:nvPr>
          </p:nvSpPr>
          <p:spPr>
            <a:xfrm>
              <a:off x="8293100" y="3162300"/>
              <a:ext cx="222251" cy="6351"/>
            </a:xfrm>
            <a:custGeom>
              <a:avLst/>
              <a:gdLst/>
              <a:ahLst/>
              <a:cxnLst/>
              <a:rect l="0" t="0" r="0" b="0"/>
              <a:pathLst>
                <a:path w="222251" h="63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1161" y="5467"/>
                  </a:lnTo>
                  <a:lnTo>
                    <a:pt x="57123" y="5957"/>
                  </a:lnTo>
                  <a:lnTo>
                    <a:pt x="86771" y="6176"/>
                  </a:lnTo>
                  <a:lnTo>
                    <a:pt x="116411" y="6272"/>
                  </a:lnTo>
                  <a:lnTo>
                    <a:pt x="146047" y="4434"/>
                  </a:lnTo>
                  <a:lnTo>
                    <a:pt x="173565" y="1970"/>
                  </a:lnTo>
                  <a:lnTo>
                    <a:pt x="202808" y="1289"/>
                  </a:lnTo>
                  <a:lnTo>
                    <a:pt x="222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202"/>
            <p:cNvSpPr/>
            <p:nvPr>
              <p:custDataLst>
                <p:tags r:id="rId31"/>
              </p:custDataLst>
            </p:nvPr>
          </p:nvSpPr>
          <p:spPr>
            <a:xfrm>
              <a:off x="8318500" y="3243378"/>
              <a:ext cx="90651" cy="125467"/>
            </a:xfrm>
            <a:custGeom>
              <a:avLst/>
              <a:gdLst/>
              <a:ahLst/>
              <a:cxnLst/>
              <a:rect l="0" t="0" r="0" b="0"/>
              <a:pathLst>
                <a:path w="90651" h="125467">
                  <a:moveTo>
                    <a:pt x="0" y="26872"/>
                  </a:moveTo>
                  <a:lnTo>
                    <a:pt x="0" y="26872"/>
                  </a:lnTo>
                  <a:lnTo>
                    <a:pt x="9434" y="13780"/>
                  </a:lnTo>
                  <a:lnTo>
                    <a:pt x="27757" y="1864"/>
                  </a:lnTo>
                  <a:lnTo>
                    <a:pt x="39148" y="0"/>
                  </a:lnTo>
                  <a:lnTo>
                    <a:pt x="51266" y="2229"/>
                  </a:lnTo>
                  <a:lnTo>
                    <a:pt x="63707" y="7923"/>
                  </a:lnTo>
                  <a:lnTo>
                    <a:pt x="74410" y="18921"/>
                  </a:lnTo>
                  <a:lnTo>
                    <a:pt x="83165" y="33921"/>
                  </a:lnTo>
                  <a:lnTo>
                    <a:pt x="90650" y="61494"/>
                  </a:lnTo>
                  <a:lnTo>
                    <a:pt x="90148" y="79184"/>
                  </a:lnTo>
                  <a:lnTo>
                    <a:pt x="82528" y="101638"/>
                  </a:lnTo>
                  <a:lnTo>
                    <a:pt x="67962" y="118326"/>
                  </a:lnTo>
                  <a:lnTo>
                    <a:pt x="58192" y="123963"/>
                  </a:lnTo>
                  <a:lnTo>
                    <a:pt x="53611" y="125466"/>
                  </a:lnTo>
                  <a:lnTo>
                    <a:pt x="49852" y="125057"/>
                  </a:lnTo>
                  <a:lnTo>
                    <a:pt x="46641" y="123373"/>
                  </a:lnTo>
                  <a:lnTo>
                    <a:pt x="43793" y="120839"/>
                  </a:lnTo>
                  <a:lnTo>
                    <a:pt x="40630" y="112379"/>
                  </a:lnTo>
                  <a:lnTo>
                    <a:pt x="37814" y="101564"/>
                  </a:lnTo>
                  <a:lnTo>
                    <a:pt x="30411" y="84986"/>
                  </a:lnTo>
                  <a:lnTo>
                    <a:pt x="30152" y="81137"/>
                  </a:lnTo>
                  <a:lnTo>
                    <a:pt x="30684" y="77865"/>
                  </a:lnTo>
                  <a:lnTo>
                    <a:pt x="38176" y="66519"/>
                  </a:lnTo>
                  <a:lnTo>
                    <a:pt x="45425" y="62132"/>
                  </a:lnTo>
                  <a:lnTo>
                    <a:pt x="69850" y="58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203"/>
            <p:cNvSpPr/>
            <p:nvPr>
              <p:custDataLst>
                <p:tags r:id="rId32"/>
              </p:custDataLst>
            </p:nvPr>
          </p:nvSpPr>
          <p:spPr>
            <a:xfrm>
              <a:off x="8480873" y="3232150"/>
              <a:ext cx="59878" cy="124605"/>
            </a:xfrm>
            <a:custGeom>
              <a:avLst/>
              <a:gdLst/>
              <a:ahLst/>
              <a:cxnLst/>
              <a:rect l="0" t="0" r="0" b="0"/>
              <a:pathLst>
                <a:path w="59878" h="124605">
                  <a:moveTo>
                    <a:pt x="15427" y="0"/>
                  </a:moveTo>
                  <a:lnTo>
                    <a:pt x="15427" y="0"/>
                  </a:lnTo>
                  <a:lnTo>
                    <a:pt x="13545" y="12552"/>
                  </a:lnTo>
                  <a:lnTo>
                    <a:pt x="6589" y="38071"/>
                  </a:lnTo>
                  <a:lnTo>
                    <a:pt x="2784" y="69269"/>
                  </a:lnTo>
                  <a:lnTo>
                    <a:pt x="0" y="95627"/>
                  </a:lnTo>
                  <a:lnTo>
                    <a:pt x="1614" y="101145"/>
                  </a:lnTo>
                  <a:lnTo>
                    <a:pt x="7877" y="109865"/>
                  </a:lnTo>
                  <a:lnTo>
                    <a:pt x="17716" y="118444"/>
                  </a:lnTo>
                  <a:lnTo>
                    <a:pt x="29144" y="123197"/>
                  </a:lnTo>
                  <a:lnTo>
                    <a:pt x="40573" y="124604"/>
                  </a:lnTo>
                  <a:lnTo>
                    <a:pt x="5987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204"/>
            <p:cNvSpPr/>
            <p:nvPr>
              <p:custDataLst>
                <p:tags r:id="rId33"/>
              </p:custDataLst>
            </p:nvPr>
          </p:nvSpPr>
          <p:spPr>
            <a:xfrm>
              <a:off x="8460891" y="3295650"/>
              <a:ext cx="98910" cy="1"/>
            </a:xfrm>
            <a:custGeom>
              <a:avLst/>
              <a:gdLst/>
              <a:ahLst/>
              <a:cxnLst/>
              <a:rect l="0" t="0" r="0" b="0"/>
              <a:pathLst>
                <a:path w="9891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31264" y="0"/>
                  </a:lnTo>
                  <a:lnTo>
                    <a:pt x="56602" y="0"/>
                  </a:lnTo>
                  <a:lnTo>
                    <a:pt x="87625" y="0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205"/>
            <p:cNvSpPr/>
            <p:nvPr>
              <p:custDataLst>
                <p:tags r:id="rId34"/>
              </p:custDataLst>
            </p:nvPr>
          </p:nvSpPr>
          <p:spPr>
            <a:xfrm>
              <a:off x="8648700" y="3016250"/>
              <a:ext cx="65258" cy="387351"/>
            </a:xfrm>
            <a:custGeom>
              <a:avLst/>
              <a:gdLst/>
              <a:ahLst/>
              <a:cxnLst/>
              <a:rect l="0" t="0" r="0" b="0"/>
              <a:pathLst>
                <a:path w="65258" h="387351">
                  <a:moveTo>
                    <a:pt x="0" y="0"/>
                  </a:moveTo>
                  <a:lnTo>
                    <a:pt x="0" y="0"/>
                  </a:lnTo>
                  <a:lnTo>
                    <a:pt x="27629" y="31393"/>
                  </a:lnTo>
                  <a:lnTo>
                    <a:pt x="41913" y="56286"/>
                  </a:lnTo>
                  <a:lnTo>
                    <a:pt x="47697" y="72801"/>
                  </a:lnTo>
                  <a:lnTo>
                    <a:pt x="52965" y="90868"/>
                  </a:lnTo>
                  <a:lnTo>
                    <a:pt x="57182" y="109262"/>
                  </a:lnTo>
                  <a:lnTo>
                    <a:pt x="60699" y="127874"/>
                  </a:lnTo>
                  <a:lnTo>
                    <a:pt x="63749" y="146633"/>
                  </a:lnTo>
                  <a:lnTo>
                    <a:pt x="65077" y="166900"/>
                  </a:lnTo>
                  <a:lnTo>
                    <a:pt x="65257" y="188172"/>
                  </a:lnTo>
                  <a:lnTo>
                    <a:pt x="64671" y="210115"/>
                  </a:lnTo>
                  <a:lnTo>
                    <a:pt x="62869" y="231799"/>
                  </a:lnTo>
                  <a:lnTo>
                    <a:pt x="60258" y="253310"/>
                  </a:lnTo>
                  <a:lnTo>
                    <a:pt x="57105" y="274706"/>
                  </a:lnTo>
                  <a:lnTo>
                    <a:pt x="54297" y="293205"/>
                  </a:lnTo>
                  <a:lnTo>
                    <a:pt x="51721" y="309769"/>
                  </a:lnTo>
                  <a:lnTo>
                    <a:pt x="46270" y="338053"/>
                  </a:lnTo>
                  <a:lnTo>
                    <a:pt x="35974" y="367726"/>
                  </a:lnTo>
                  <a:lnTo>
                    <a:pt x="2540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SMARTInkShape-Group41"/>
          <p:cNvGrpSpPr/>
          <p:nvPr/>
        </p:nvGrpSpPr>
        <p:grpSpPr>
          <a:xfrm>
            <a:off x="5493931" y="5897638"/>
            <a:ext cx="2107020" cy="261863"/>
            <a:chOff x="5493931" y="5897638"/>
            <a:chExt cx="2107020" cy="261863"/>
          </a:xfrm>
        </p:grpSpPr>
        <p:sp>
          <p:nvSpPr>
            <p:cNvPr id="241" name="SMARTInkShape-206"/>
            <p:cNvSpPr/>
            <p:nvPr>
              <p:custDataLst>
                <p:tags r:id="rId15"/>
              </p:custDataLst>
            </p:nvPr>
          </p:nvSpPr>
          <p:spPr>
            <a:xfrm>
              <a:off x="5493931" y="5937289"/>
              <a:ext cx="182918" cy="222212"/>
            </a:xfrm>
            <a:custGeom>
              <a:avLst/>
              <a:gdLst/>
              <a:ahLst/>
              <a:cxnLst/>
              <a:rect l="0" t="0" r="0" b="0"/>
              <a:pathLst>
                <a:path w="182918" h="222212">
                  <a:moveTo>
                    <a:pt x="87719" y="120611"/>
                  </a:moveTo>
                  <a:lnTo>
                    <a:pt x="87719" y="120611"/>
                  </a:lnTo>
                  <a:lnTo>
                    <a:pt x="66735" y="116952"/>
                  </a:lnTo>
                  <a:lnTo>
                    <a:pt x="40030" y="120624"/>
                  </a:lnTo>
                  <a:lnTo>
                    <a:pt x="22545" y="126732"/>
                  </a:lnTo>
                  <a:lnTo>
                    <a:pt x="16047" y="131747"/>
                  </a:lnTo>
                  <a:lnTo>
                    <a:pt x="6946" y="144846"/>
                  </a:lnTo>
                  <a:lnTo>
                    <a:pt x="1227" y="164715"/>
                  </a:lnTo>
                  <a:lnTo>
                    <a:pt x="0" y="193345"/>
                  </a:lnTo>
                  <a:lnTo>
                    <a:pt x="2402" y="201856"/>
                  </a:lnTo>
                  <a:lnTo>
                    <a:pt x="4735" y="204407"/>
                  </a:lnTo>
                  <a:lnTo>
                    <a:pt x="11091" y="207242"/>
                  </a:lnTo>
                  <a:lnTo>
                    <a:pt x="15467" y="205882"/>
                  </a:lnTo>
                  <a:lnTo>
                    <a:pt x="25974" y="198726"/>
                  </a:lnTo>
                  <a:lnTo>
                    <a:pt x="47160" y="169313"/>
                  </a:lnTo>
                  <a:lnTo>
                    <a:pt x="63108" y="141315"/>
                  </a:lnTo>
                  <a:lnTo>
                    <a:pt x="71312" y="125947"/>
                  </a:lnTo>
                  <a:lnTo>
                    <a:pt x="79603" y="107940"/>
                  </a:lnTo>
                  <a:lnTo>
                    <a:pt x="87953" y="88175"/>
                  </a:lnTo>
                  <a:lnTo>
                    <a:pt x="96341" y="67237"/>
                  </a:lnTo>
                  <a:lnTo>
                    <a:pt x="107543" y="36446"/>
                  </a:lnTo>
                  <a:lnTo>
                    <a:pt x="117816" y="8890"/>
                  </a:lnTo>
                  <a:lnTo>
                    <a:pt x="121557" y="1107"/>
                  </a:lnTo>
                  <a:lnTo>
                    <a:pt x="121567" y="20"/>
                  </a:lnTo>
                  <a:lnTo>
                    <a:pt x="120867" y="0"/>
                  </a:lnTo>
                  <a:lnTo>
                    <a:pt x="100173" y="27433"/>
                  </a:lnTo>
                  <a:lnTo>
                    <a:pt x="87609" y="54269"/>
                  </a:lnTo>
                  <a:lnTo>
                    <a:pt x="78734" y="85011"/>
                  </a:lnTo>
                  <a:lnTo>
                    <a:pt x="75379" y="101111"/>
                  </a:lnTo>
                  <a:lnTo>
                    <a:pt x="73533" y="132170"/>
                  </a:lnTo>
                  <a:lnTo>
                    <a:pt x="75770" y="160320"/>
                  </a:lnTo>
                  <a:lnTo>
                    <a:pt x="81467" y="182239"/>
                  </a:lnTo>
                  <a:lnTo>
                    <a:pt x="90585" y="197626"/>
                  </a:lnTo>
                  <a:lnTo>
                    <a:pt x="95980" y="203704"/>
                  </a:lnTo>
                  <a:lnTo>
                    <a:pt x="101693" y="207051"/>
                  </a:lnTo>
                  <a:lnTo>
                    <a:pt x="113685" y="208888"/>
                  </a:lnTo>
                  <a:lnTo>
                    <a:pt x="139079" y="199213"/>
                  </a:lnTo>
                  <a:lnTo>
                    <a:pt x="168420" y="168958"/>
                  </a:lnTo>
                  <a:lnTo>
                    <a:pt x="181794" y="153438"/>
                  </a:lnTo>
                  <a:lnTo>
                    <a:pt x="182891" y="150961"/>
                  </a:lnTo>
                  <a:lnTo>
                    <a:pt x="182917" y="149311"/>
                  </a:lnTo>
                  <a:lnTo>
                    <a:pt x="176055" y="175957"/>
                  </a:lnTo>
                  <a:lnTo>
                    <a:pt x="173546" y="193187"/>
                  </a:lnTo>
                  <a:lnTo>
                    <a:pt x="176619" y="222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207"/>
            <p:cNvSpPr/>
            <p:nvPr>
              <p:custDataLst>
                <p:tags r:id="rId16"/>
              </p:custDataLst>
            </p:nvPr>
          </p:nvSpPr>
          <p:spPr>
            <a:xfrm>
              <a:off x="5708650" y="5969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208"/>
            <p:cNvSpPr/>
            <p:nvPr>
              <p:custDataLst>
                <p:tags r:id="rId17"/>
              </p:custDataLst>
            </p:nvPr>
          </p:nvSpPr>
          <p:spPr>
            <a:xfrm>
              <a:off x="5778598" y="5897638"/>
              <a:ext cx="114203" cy="231710"/>
            </a:xfrm>
            <a:custGeom>
              <a:avLst/>
              <a:gdLst/>
              <a:ahLst/>
              <a:cxnLst/>
              <a:rect l="0" t="0" r="0" b="0"/>
              <a:pathLst>
                <a:path w="114203" h="231710">
                  <a:moveTo>
                    <a:pt x="114202" y="52312"/>
                  </a:moveTo>
                  <a:lnTo>
                    <a:pt x="114202" y="52312"/>
                  </a:lnTo>
                  <a:lnTo>
                    <a:pt x="113497" y="27669"/>
                  </a:lnTo>
                  <a:lnTo>
                    <a:pt x="110831" y="11491"/>
                  </a:lnTo>
                  <a:lnTo>
                    <a:pt x="108427" y="6048"/>
                  </a:lnTo>
                  <a:lnTo>
                    <a:pt x="105413" y="2419"/>
                  </a:lnTo>
                  <a:lnTo>
                    <a:pt x="101993" y="0"/>
                  </a:lnTo>
                  <a:lnTo>
                    <a:pt x="96890" y="504"/>
                  </a:lnTo>
                  <a:lnTo>
                    <a:pt x="83695" y="6709"/>
                  </a:lnTo>
                  <a:lnTo>
                    <a:pt x="57028" y="35586"/>
                  </a:lnTo>
                  <a:lnTo>
                    <a:pt x="38932" y="67220"/>
                  </a:lnTo>
                  <a:lnTo>
                    <a:pt x="30156" y="85535"/>
                  </a:lnTo>
                  <a:lnTo>
                    <a:pt x="23598" y="104799"/>
                  </a:lnTo>
                  <a:lnTo>
                    <a:pt x="18522" y="124698"/>
                  </a:lnTo>
                  <a:lnTo>
                    <a:pt x="14432" y="145020"/>
                  </a:lnTo>
                  <a:lnTo>
                    <a:pt x="11706" y="162094"/>
                  </a:lnTo>
                  <a:lnTo>
                    <a:pt x="8675" y="190474"/>
                  </a:lnTo>
                  <a:lnTo>
                    <a:pt x="10341" y="219543"/>
                  </a:lnTo>
                  <a:lnTo>
                    <a:pt x="11932" y="231449"/>
                  </a:lnTo>
                  <a:lnTo>
                    <a:pt x="11450" y="231709"/>
                  </a:lnTo>
                  <a:lnTo>
                    <a:pt x="9032" y="228235"/>
                  </a:lnTo>
                  <a:lnTo>
                    <a:pt x="2438" y="203662"/>
                  </a:lnTo>
                  <a:lnTo>
                    <a:pt x="403" y="173095"/>
                  </a:lnTo>
                  <a:lnTo>
                    <a:pt x="0" y="159426"/>
                  </a:lnTo>
                  <a:lnTo>
                    <a:pt x="1379" y="157588"/>
                  </a:lnTo>
                  <a:lnTo>
                    <a:pt x="12602" y="1539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209"/>
            <p:cNvSpPr/>
            <p:nvPr>
              <p:custDataLst>
                <p:tags r:id="rId18"/>
              </p:custDataLst>
            </p:nvPr>
          </p:nvSpPr>
          <p:spPr>
            <a:xfrm>
              <a:off x="5873987" y="5908148"/>
              <a:ext cx="444264" cy="225953"/>
            </a:xfrm>
            <a:custGeom>
              <a:avLst/>
              <a:gdLst/>
              <a:ahLst/>
              <a:cxnLst/>
              <a:rect l="0" t="0" r="0" b="0"/>
              <a:pathLst>
                <a:path w="444264" h="225953">
                  <a:moveTo>
                    <a:pt x="82313" y="16402"/>
                  </a:moveTo>
                  <a:lnTo>
                    <a:pt x="82313" y="16402"/>
                  </a:lnTo>
                  <a:lnTo>
                    <a:pt x="87780" y="0"/>
                  </a:lnTo>
                  <a:lnTo>
                    <a:pt x="86664" y="529"/>
                  </a:lnTo>
                  <a:lnTo>
                    <a:pt x="81660" y="4878"/>
                  </a:lnTo>
                  <a:lnTo>
                    <a:pt x="64167" y="32116"/>
                  </a:lnTo>
                  <a:lnTo>
                    <a:pt x="49083" y="59604"/>
                  </a:lnTo>
                  <a:lnTo>
                    <a:pt x="34383" y="90636"/>
                  </a:lnTo>
                  <a:lnTo>
                    <a:pt x="28488" y="106814"/>
                  </a:lnTo>
                  <a:lnTo>
                    <a:pt x="18174" y="137724"/>
                  </a:lnTo>
                  <a:lnTo>
                    <a:pt x="8886" y="163221"/>
                  </a:lnTo>
                  <a:lnTo>
                    <a:pt x="565" y="191157"/>
                  </a:lnTo>
                  <a:lnTo>
                    <a:pt x="297" y="191467"/>
                  </a:lnTo>
                  <a:lnTo>
                    <a:pt x="119" y="190967"/>
                  </a:lnTo>
                  <a:lnTo>
                    <a:pt x="0" y="189929"/>
                  </a:lnTo>
                  <a:lnTo>
                    <a:pt x="9949" y="163620"/>
                  </a:lnTo>
                  <a:lnTo>
                    <a:pt x="20733" y="141709"/>
                  </a:lnTo>
                  <a:lnTo>
                    <a:pt x="26252" y="135594"/>
                  </a:lnTo>
                  <a:lnTo>
                    <a:pt x="32938" y="132876"/>
                  </a:lnTo>
                  <a:lnTo>
                    <a:pt x="36696" y="132152"/>
                  </a:lnTo>
                  <a:lnTo>
                    <a:pt x="65826" y="135919"/>
                  </a:lnTo>
                  <a:lnTo>
                    <a:pt x="94265" y="136828"/>
                  </a:lnTo>
                  <a:lnTo>
                    <a:pt x="113842" y="133615"/>
                  </a:lnTo>
                  <a:lnTo>
                    <a:pt x="118148" y="131233"/>
                  </a:lnTo>
                  <a:lnTo>
                    <a:pt x="121020" y="128233"/>
                  </a:lnTo>
                  <a:lnTo>
                    <a:pt x="124210" y="121138"/>
                  </a:lnTo>
                  <a:lnTo>
                    <a:pt x="126427" y="104295"/>
                  </a:lnTo>
                  <a:lnTo>
                    <a:pt x="124422" y="103219"/>
                  </a:lnTo>
                  <a:lnTo>
                    <a:pt x="116550" y="103906"/>
                  </a:lnTo>
                  <a:lnTo>
                    <a:pt x="105996" y="112207"/>
                  </a:lnTo>
                  <a:lnTo>
                    <a:pt x="95661" y="126010"/>
                  </a:lnTo>
                  <a:lnTo>
                    <a:pt x="88716" y="143904"/>
                  </a:lnTo>
                  <a:lnTo>
                    <a:pt x="87581" y="170440"/>
                  </a:lnTo>
                  <a:lnTo>
                    <a:pt x="93827" y="183876"/>
                  </a:lnTo>
                  <a:lnTo>
                    <a:pt x="103658" y="193846"/>
                  </a:lnTo>
                  <a:lnTo>
                    <a:pt x="115083" y="200629"/>
                  </a:lnTo>
                  <a:lnTo>
                    <a:pt x="129097" y="202233"/>
                  </a:lnTo>
                  <a:lnTo>
                    <a:pt x="136786" y="201672"/>
                  </a:lnTo>
                  <a:lnTo>
                    <a:pt x="150973" y="195406"/>
                  </a:lnTo>
                  <a:lnTo>
                    <a:pt x="177328" y="177507"/>
                  </a:lnTo>
                  <a:lnTo>
                    <a:pt x="190158" y="172671"/>
                  </a:lnTo>
                  <a:lnTo>
                    <a:pt x="202211" y="171227"/>
                  </a:lnTo>
                  <a:lnTo>
                    <a:pt x="212271" y="172937"/>
                  </a:lnTo>
                  <a:lnTo>
                    <a:pt x="215519" y="175791"/>
                  </a:lnTo>
                  <a:lnTo>
                    <a:pt x="219126" y="184609"/>
                  </a:lnTo>
                  <a:lnTo>
                    <a:pt x="221937" y="211596"/>
                  </a:lnTo>
                  <a:lnTo>
                    <a:pt x="218619" y="206019"/>
                  </a:lnTo>
                  <a:lnTo>
                    <a:pt x="219905" y="181354"/>
                  </a:lnTo>
                  <a:lnTo>
                    <a:pt x="218591" y="151186"/>
                  </a:lnTo>
                  <a:lnTo>
                    <a:pt x="221337" y="131377"/>
                  </a:lnTo>
                  <a:lnTo>
                    <a:pt x="222973" y="129741"/>
                  </a:lnTo>
                  <a:lnTo>
                    <a:pt x="225475" y="129356"/>
                  </a:lnTo>
                  <a:lnTo>
                    <a:pt x="256505" y="137492"/>
                  </a:lnTo>
                  <a:lnTo>
                    <a:pt x="281857" y="141650"/>
                  </a:lnTo>
                  <a:lnTo>
                    <a:pt x="306067" y="141001"/>
                  </a:lnTo>
                  <a:lnTo>
                    <a:pt x="317226" y="137396"/>
                  </a:lnTo>
                  <a:lnTo>
                    <a:pt x="326889" y="131090"/>
                  </a:lnTo>
                  <a:lnTo>
                    <a:pt x="330030" y="126727"/>
                  </a:lnTo>
                  <a:lnTo>
                    <a:pt x="334451" y="111179"/>
                  </a:lnTo>
                  <a:lnTo>
                    <a:pt x="335486" y="101799"/>
                  </a:lnTo>
                  <a:lnTo>
                    <a:pt x="335056" y="99439"/>
                  </a:lnTo>
                  <a:lnTo>
                    <a:pt x="334064" y="98571"/>
                  </a:lnTo>
                  <a:lnTo>
                    <a:pt x="332697" y="98698"/>
                  </a:lnTo>
                  <a:lnTo>
                    <a:pt x="320660" y="105618"/>
                  </a:lnTo>
                  <a:lnTo>
                    <a:pt x="307059" y="123348"/>
                  </a:lnTo>
                  <a:lnTo>
                    <a:pt x="300834" y="146475"/>
                  </a:lnTo>
                  <a:lnTo>
                    <a:pt x="302360" y="167831"/>
                  </a:lnTo>
                  <a:lnTo>
                    <a:pt x="310653" y="187564"/>
                  </a:lnTo>
                  <a:lnTo>
                    <a:pt x="314267" y="191894"/>
                  </a:lnTo>
                  <a:lnTo>
                    <a:pt x="322046" y="196704"/>
                  </a:lnTo>
                  <a:lnTo>
                    <a:pt x="330208" y="196960"/>
                  </a:lnTo>
                  <a:lnTo>
                    <a:pt x="334360" y="196041"/>
                  </a:lnTo>
                  <a:lnTo>
                    <a:pt x="350316" y="184634"/>
                  </a:lnTo>
                  <a:lnTo>
                    <a:pt x="368896" y="157452"/>
                  </a:lnTo>
                  <a:lnTo>
                    <a:pt x="377638" y="139568"/>
                  </a:lnTo>
                  <a:lnTo>
                    <a:pt x="382432" y="134642"/>
                  </a:lnTo>
                  <a:lnTo>
                    <a:pt x="383287" y="134034"/>
                  </a:lnTo>
                  <a:lnTo>
                    <a:pt x="383151" y="134335"/>
                  </a:lnTo>
                  <a:lnTo>
                    <a:pt x="382355" y="135240"/>
                  </a:lnTo>
                  <a:lnTo>
                    <a:pt x="374065" y="162561"/>
                  </a:lnTo>
                  <a:lnTo>
                    <a:pt x="371436" y="174495"/>
                  </a:lnTo>
                  <a:lnTo>
                    <a:pt x="373882" y="194699"/>
                  </a:lnTo>
                  <a:lnTo>
                    <a:pt x="374764" y="195945"/>
                  </a:lnTo>
                  <a:lnTo>
                    <a:pt x="376058" y="196069"/>
                  </a:lnTo>
                  <a:lnTo>
                    <a:pt x="377627" y="195447"/>
                  </a:lnTo>
                  <a:lnTo>
                    <a:pt x="401535" y="167796"/>
                  </a:lnTo>
                  <a:lnTo>
                    <a:pt x="433052" y="137538"/>
                  </a:lnTo>
                  <a:lnTo>
                    <a:pt x="436789" y="135259"/>
                  </a:lnTo>
                  <a:lnTo>
                    <a:pt x="439280" y="135856"/>
                  </a:lnTo>
                  <a:lnTo>
                    <a:pt x="440941" y="138372"/>
                  </a:lnTo>
                  <a:lnTo>
                    <a:pt x="442048" y="142165"/>
                  </a:lnTo>
                  <a:lnTo>
                    <a:pt x="439515" y="153906"/>
                  </a:lnTo>
                  <a:lnTo>
                    <a:pt x="429762" y="184439"/>
                  </a:lnTo>
                  <a:lnTo>
                    <a:pt x="426561" y="205891"/>
                  </a:lnTo>
                  <a:lnTo>
                    <a:pt x="428228" y="211167"/>
                  </a:lnTo>
                  <a:lnTo>
                    <a:pt x="431457" y="215390"/>
                  </a:lnTo>
                  <a:lnTo>
                    <a:pt x="444263" y="225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210"/>
            <p:cNvSpPr/>
            <p:nvPr>
              <p:custDataLst>
                <p:tags r:id="rId19"/>
              </p:custDataLst>
            </p:nvPr>
          </p:nvSpPr>
          <p:spPr>
            <a:xfrm>
              <a:off x="6403706" y="6008982"/>
              <a:ext cx="126465" cy="147791"/>
            </a:xfrm>
            <a:custGeom>
              <a:avLst/>
              <a:gdLst/>
              <a:ahLst/>
              <a:cxnLst/>
              <a:rect l="0" t="0" r="0" b="0"/>
              <a:pathLst>
                <a:path w="126465" h="147791">
                  <a:moveTo>
                    <a:pt x="66944" y="10818"/>
                  </a:moveTo>
                  <a:lnTo>
                    <a:pt x="66944" y="10818"/>
                  </a:lnTo>
                  <a:lnTo>
                    <a:pt x="60203" y="4076"/>
                  </a:lnTo>
                  <a:lnTo>
                    <a:pt x="49366" y="766"/>
                  </a:lnTo>
                  <a:lnTo>
                    <a:pt x="35849" y="0"/>
                  </a:lnTo>
                  <a:lnTo>
                    <a:pt x="22785" y="2012"/>
                  </a:lnTo>
                  <a:lnTo>
                    <a:pt x="11805" y="9021"/>
                  </a:lnTo>
                  <a:lnTo>
                    <a:pt x="6901" y="13853"/>
                  </a:lnTo>
                  <a:lnTo>
                    <a:pt x="1453" y="26748"/>
                  </a:lnTo>
                  <a:lnTo>
                    <a:pt x="0" y="34138"/>
                  </a:lnTo>
                  <a:lnTo>
                    <a:pt x="4030" y="49875"/>
                  </a:lnTo>
                  <a:lnTo>
                    <a:pt x="18199" y="74602"/>
                  </a:lnTo>
                  <a:lnTo>
                    <a:pt x="35803" y="99802"/>
                  </a:lnTo>
                  <a:lnTo>
                    <a:pt x="53973" y="126859"/>
                  </a:lnTo>
                  <a:lnTo>
                    <a:pt x="54063" y="131923"/>
                  </a:lnTo>
                  <a:lnTo>
                    <a:pt x="52007" y="136710"/>
                  </a:lnTo>
                  <a:lnTo>
                    <a:pt x="48520" y="141313"/>
                  </a:lnTo>
                  <a:lnTo>
                    <a:pt x="37118" y="146427"/>
                  </a:lnTo>
                  <a:lnTo>
                    <a:pt x="30127" y="147790"/>
                  </a:lnTo>
                  <a:lnTo>
                    <a:pt x="24054" y="147289"/>
                  </a:lnTo>
                  <a:lnTo>
                    <a:pt x="13545" y="142968"/>
                  </a:lnTo>
                  <a:lnTo>
                    <a:pt x="10178" y="139135"/>
                  </a:lnTo>
                  <a:lnTo>
                    <a:pt x="6437" y="129231"/>
                  </a:lnTo>
                  <a:lnTo>
                    <a:pt x="8537" y="117773"/>
                  </a:lnTo>
                  <a:lnTo>
                    <a:pt x="11073" y="111755"/>
                  </a:lnTo>
                  <a:lnTo>
                    <a:pt x="28125" y="93171"/>
                  </a:lnTo>
                  <a:lnTo>
                    <a:pt x="58466" y="73704"/>
                  </a:lnTo>
                  <a:lnTo>
                    <a:pt x="79013" y="65512"/>
                  </a:lnTo>
                  <a:lnTo>
                    <a:pt x="97802" y="63477"/>
                  </a:lnTo>
                  <a:lnTo>
                    <a:pt x="107940" y="65502"/>
                  </a:lnTo>
                  <a:lnTo>
                    <a:pt x="111913" y="68440"/>
                  </a:lnTo>
                  <a:lnTo>
                    <a:pt x="118211" y="77350"/>
                  </a:lnTo>
                  <a:lnTo>
                    <a:pt x="125722" y="94266"/>
                  </a:lnTo>
                  <a:lnTo>
                    <a:pt x="126464" y="106467"/>
                  </a:lnTo>
                  <a:lnTo>
                    <a:pt x="124094" y="131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211"/>
            <p:cNvSpPr/>
            <p:nvPr>
              <p:custDataLst>
                <p:tags r:id="rId20"/>
              </p:custDataLst>
            </p:nvPr>
          </p:nvSpPr>
          <p:spPr>
            <a:xfrm>
              <a:off x="6546850" y="5969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212"/>
            <p:cNvSpPr/>
            <p:nvPr>
              <p:custDataLst>
                <p:tags r:id="rId21"/>
              </p:custDataLst>
            </p:nvPr>
          </p:nvSpPr>
          <p:spPr>
            <a:xfrm>
              <a:off x="6572597" y="5944567"/>
              <a:ext cx="208408" cy="202234"/>
            </a:xfrm>
            <a:custGeom>
              <a:avLst/>
              <a:gdLst/>
              <a:ahLst/>
              <a:cxnLst/>
              <a:rect l="0" t="0" r="0" b="0"/>
              <a:pathLst>
                <a:path w="208408" h="202234">
                  <a:moveTo>
                    <a:pt x="56803" y="126033"/>
                  </a:moveTo>
                  <a:lnTo>
                    <a:pt x="56803" y="126033"/>
                  </a:lnTo>
                  <a:lnTo>
                    <a:pt x="61829" y="105311"/>
                  </a:lnTo>
                  <a:lnTo>
                    <a:pt x="61859" y="95656"/>
                  </a:lnTo>
                  <a:lnTo>
                    <a:pt x="60879" y="93082"/>
                  </a:lnTo>
                  <a:lnTo>
                    <a:pt x="59521" y="91366"/>
                  </a:lnTo>
                  <a:lnTo>
                    <a:pt x="56498" y="91633"/>
                  </a:lnTo>
                  <a:lnTo>
                    <a:pt x="40720" y="100161"/>
                  </a:lnTo>
                  <a:lnTo>
                    <a:pt x="16446" y="119935"/>
                  </a:lnTo>
                  <a:lnTo>
                    <a:pt x="4530" y="135553"/>
                  </a:lnTo>
                  <a:lnTo>
                    <a:pt x="174" y="150019"/>
                  </a:lnTo>
                  <a:lnTo>
                    <a:pt x="0" y="156840"/>
                  </a:lnTo>
                  <a:lnTo>
                    <a:pt x="2707" y="162094"/>
                  </a:lnTo>
                  <a:lnTo>
                    <a:pt x="13240" y="169812"/>
                  </a:lnTo>
                  <a:lnTo>
                    <a:pt x="27329" y="171831"/>
                  </a:lnTo>
                  <a:lnTo>
                    <a:pt x="35037" y="171381"/>
                  </a:lnTo>
                  <a:lnTo>
                    <a:pt x="49246" y="165238"/>
                  </a:lnTo>
                  <a:lnTo>
                    <a:pt x="67264" y="149879"/>
                  </a:lnTo>
                  <a:lnTo>
                    <a:pt x="72243" y="144047"/>
                  </a:lnTo>
                  <a:lnTo>
                    <a:pt x="77777" y="130041"/>
                  </a:lnTo>
                  <a:lnTo>
                    <a:pt x="81329" y="108167"/>
                  </a:lnTo>
                  <a:lnTo>
                    <a:pt x="80915" y="106361"/>
                  </a:lnTo>
                  <a:lnTo>
                    <a:pt x="79933" y="105863"/>
                  </a:lnTo>
                  <a:lnTo>
                    <a:pt x="78572" y="106236"/>
                  </a:lnTo>
                  <a:lnTo>
                    <a:pt x="66957" y="126408"/>
                  </a:lnTo>
                  <a:lnTo>
                    <a:pt x="61786" y="138900"/>
                  </a:lnTo>
                  <a:lnTo>
                    <a:pt x="60899" y="151507"/>
                  </a:lnTo>
                  <a:lnTo>
                    <a:pt x="63562" y="163460"/>
                  </a:lnTo>
                  <a:lnTo>
                    <a:pt x="69450" y="173477"/>
                  </a:lnTo>
                  <a:lnTo>
                    <a:pt x="73701" y="176007"/>
                  </a:lnTo>
                  <a:lnTo>
                    <a:pt x="84069" y="176935"/>
                  </a:lnTo>
                  <a:lnTo>
                    <a:pt x="105177" y="170121"/>
                  </a:lnTo>
                  <a:lnTo>
                    <a:pt x="129305" y="149052"/>
                  </a:lnTo>
                  <a:lnTo>
                    <a:pt x="145940" y="128503"/>
                  </a:lnTo>
                  <a:lnTo>
                    <a:pt x="163448" y="103141"/>
                  </a:lnTo>
                  <a:lnTo>
                    <a:pt x="173055" y="87489"/>
                  </a:lnTo>
                  <a:lnTo>
                    <a:pt x="191020" y="55985"/>
                  </a:lnTo>
                  <a:lnTo>
                    <a:pt x="203709" y="30225"/>
                  </a:lnTo>
                  <a:lnTo>
                    <a:pt x="208407" y="12661"/>
                  </a:lnTo>
                  <a:lnTo>
                    <a:pt x="208144" y="2268"/>
                  </a:lnTo>
                  <a:lnTo>
                    <a:pt x="207085" y="484"/>
                  </a:lnTo>
                  <a:lnTo>
                    <a:pt x="205675" y="0"/>
                  </a:lnTo>
                  <a:lnTo>
                    <a:pt x="183132" y="25277"/>
                  </a:lnTo>
                  <a:lnTo>
                    <a:pt x="167747" y="46680"/>
                  </a:lnTo>
                  <a:lnTo>
                    <a:pt x="151503" y="75948"/>
                  </a:lnTo>
                  <a:lnTo>
                    <a:pt x="143219" y="92644"/>
                  </a:lnTo>
                  <a:lnTo>
                    <a:pt x="135897" y="122482"/>
                  </a:lnTo>
                  <a:lnTo>
                    <a:pt x="136406" y="148444"/>
                  </a:lnTo>
                  <a:lnTo>
                    <a:pt x="143688" y="169389"/>
                  </a:lnTo>
                  <a:lnTo>
                    <a:pt x="171103" y="202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213"/>
            <p:cNvSpPr/>
            <p:nvPr>
              <p:custDataLst>
                <p:tags r:id="rId22"/>
              </p:custDataLst>
            </p:nvPr>
          </p:nvSpPr>
          <p:spPr>
            <a:xfrm>
              <a:off x="6859627" y="5919587"/>
              <a:ext cx="147795" cy="198062"/>
            </a:xfrm>
            <a:custGeom>
              <a:avLst/>
              <a:gdLst/>
              <a:ahLst/>
              <a:cxnLst/>
              <a:rect l="0" t="0" r="0" b="0"/>
              <a:pathLst>
                <a:path w="147795" h="198062">
                  <a:moveTo>
                    <a:pt x="144423" y="30363"/>
                  </a:moveTo>
                  <a:lnTo>
                    <a:pt x="144423" y="30363"/>
                  </a:lnTo>
                  <a:lnTo>
                    <a:pt x="147794" y="16879"/>
                  </a:lnTo>
                  <a:lnTo>
                    <a:pt x="146670" y="11496"/>
                  </a:lnTo>
                  <a:lnTo>
                    <a:pt x="139778" y="1752"/>
                  </a:lnTo>
                  <a:lnTo>
                    <a:pt x="132859" y="0"/>
                  </a:lnTo>
                  <a:lnTo>
                    <a:pt x="113884" y="1816"/>
                  </a:lnTo>
                  <a:lnTo>
                    <a:pt x="89457" y="16735"/>
                  </a:lnTo>
                  <a:lnTo>
                    <a:pt x="64255" y="41239"/>
                  </a:lnTo>
                  <a:lnTo>
                    <a:pt x="53584" y="56664"/>
                  </a:lnTo>
                  <a:lnTo>
                    <a:pt x="43646" y="73297"/>
                  </a:lnTo>
                  <a:lnTo>
                    <a:pt x="35611" y="90030"/>
                  </a:lnTo>
                  <a:lnTo>
                    <a:pt x="28842" y="106830"/>
                  </a:lnTo>
                  <a:lnTo>
                    <a:pt x="19676" y="137726"/>
                  </a:lnTo>
                  <a:lnTo>
                    <a:pt x="17954" y="160865"/>
                  </a:lnTo>
                  <a:lnTo>
                    <a:pt x="21422" y="178675"/>
                  </a:lnTo>
                  <a:lnTo>
                    <a:pt x="26961" y="191530"/>
                  </a:lnTo>
                  <a:lnTo>
                    <a:pt x="31775" y="197243"/>
                  </a:lnTo>
                  <a:lnTo>
                    <a:pt x="33341" y="198061"/>
                  </a:lnTo>
                  <a:lnTo>
                    <a:pt x="34386" y="197900"/>
                  </a:lnTo>
                  <a:lnTo>
                    <a:pt x="35081" y="197087"/>
                  </a:lnTo>
                  <a:lnTo>
                    <a:pt x="17449" y="168047"/>
                  </a:lnTo>
                  <a:lnTo>
                    <a:pt x="2035" y="138308"/>
                  </a:lnTo>
                  <a:lnTo>
                    <a:pt x="0" y="131726"/>
                  </a:lnTo>
                  <a:lnTo>
                    <a:pt x="1574" y="129688"/>
                  </a:lnTo>
                  <a:lnTo>
                    <a:pt x="8968" y="127424"/>
                  </a:lnTo>
                  <a:lnTo>
                    <a:pt x="37442" y="125265"/>
                  </a:lnTo>
                  <a:lnTo>
                    <a:pt x="68980" y="121355"/>
                  </a:lnTo>
                  <a:lnTo>
                    <a:pt x="106323" y="1192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214"/>
            <p:cNvSpPr/>
            <p:nvPr>
              <p:custDataLst>
                <p:tags r:id="rId23"/>
              </p:custDataLst>
            </p:nvPr>
          </p:nvSpPr>
          <p:spPr>
            <a:xfrm>
              <a:off x="7003008" y="6019800"/>
              <a:ext cx="140743" cy="94357"/>
            </a:xfrm>
            <a:custGeom>
              <a:avLst/>
              <a:gdLst/>
              <a:ahLst/>
              <a:cxnLst/>
              <a:rect l="0" t="0" r="0" b="0"/>
              <a:pathLst>
                <a:path w="140743" h="94357">
                  <a:moveTo>
                    <a:pt x="64542" y="19050"/>
                  </a:moveTo>
                  <a:lnTo>
                    <a:pt x="64542" y="19050"/>
                  </a:lnTo>
                  <a:lnTo>
                    <a:pt x="64542" y="15679"/>
                  </a:lnTo>
                  <a:lnTo>
                    <a:pt x="60779" y="12142"/>
                  </a:lnTo>
                  <a:lnTo>
                    <a:pt x="57800" y="10212"/>
                  </a:lnTo>
                  <a:lnTo>
                    <a:pt x="46965" y="11829"/>
                  </a:lnTo>
                  <a:lnTo>
                    <a:pt x="32741" y="18663"/>
                  </a:lnTo>
                  <a:lnTo>
                    <a:pt x="10983" y="37671"/>
                  </a:lnTo>
                  <a:lnTo>
                    <a:pt x="2403" y="50609"/>
                  </a:lnTo>
                  <a:lnTo>
                    <a:pt x="0" y="63416"/>
                  </a:lnTo>
                  <a:lnTo>
                    <a:pt x="347" y="69793"/>
                  </a:lnTo>
                  <a:lnTo>
                    <a:pt x="1991" y="74751"/>
                  </a:lnTo>
                  <a:lnTo>
                    <a:pt x="7579" y="82141"/>
                  </a:lnTo>
                  <a:lnTo>
                    <a:pt x="11750" y="83689"/>
                  </a:lnTo>
                  <a:lnTo>
                    <a:pt x="22028" y="83526"/>
                  </a:lnTo>
                  <a:lnTo>
                    <a:pt x="31771" y="79222"/>
                  </a:lnTo>
                  <a:lnTo>
                    <a:pt x="36345" y="76097"/>
                  </a:lnTo>
                  <a:lnTo>
                    <a:pt x="43308" y="66982"/>
                  </a:lnTo>
                  <a:lnTo>
                    <a:pt x="63026" y="35261"/>
                  </a:lnTo>
                  <a:lnTo>
                    <a:pt x="65647" y="31974"/>
                  </a:lnTo>
                  <a:lnTo>
                    <a:pt x="68807" y="30488"/>
                  </a:lnTo>
                  <a:lnTo>
                    <a:pt x="76080" y="30718"/>
                  </a:lnTo>
                  <a:lnTo>
                    <a:pt x="79290" y="32474"/>
                  </a:lnTo>
                  <a:lnTo>
                    <a:pt x="95142" y="49336"/>
                  </a:lnTo>
                  <a:lnTo>
                    <a:pt x="103791" y="68318"/>
                  </a:lnTo>
                  <a:lnTo>
                    <a:pt x="108670" y="88467"/>
                  </a:lnTo>
                  <a:lnTo>
                    <a:pt x="110189" y="90728"/>
                  </a:lnTo>
                  <a:lnTo>
                    <a:pt x="114323" y="94356"/>
                  </a:lnTo>
                  <a:lnTo>
                    <a:pt x="105157" y="62691"/>
                  </a:lnTo>
                  <a:lnTo>
                    <a:pt x="104092" y="35900"/>
                  </a:lnTo>
                  <a:lnTo>
                    <a:pt x="107932" y="15341"/>
                  </a:lnTo>
                  <a:lnTo>
                    <a:pt x="111579" y="7289"/>
                  </a:lnTo>
                  <a:lnTo>
                    <a:pt x="114244" y="4859"/>
                  </a:lnTo>
                  <a:lnTo>
                    <a:pt x="120969" y="2159"/>
                  </a:lnTo>
                  <a:lnTo>
                    <a:pt x="1407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215"/>
            <p:cNvSpPr/>
            <p:nvPr>
              <p:custDataLst>
                <p:tags r:id="rId24"/>
              </p:custDataLst>
            </p:nvPr>
          </p:nvSpPr>
          <p:spPr>
            <a:xfrm>
              <a:off x="7204529" y="6007100"/>
              <a:ext cx="396422" cy="95251"/>
            </a:xfrm>
            <a:custGeom>
              <a:avLst/>
              <a:gdLst/>
              <a:ahLst/>
              <a:cxnLst/>
              <a:rect l="0" t="0" r="0" b="0"/>
              <a:pathLst>
                <a:path w="396422" h="95251">
                  <a:moveTo>
                    <a:pt x="21771" y="0"/>
                  </a:moveTo>
                  <a:lnTo>
                    <a:pt x="21771" y="0"/>
                  </a:lnTo>
                  <a:lnTo>
                    <a:pt x="21771" y="3371"/>
                  </a:lnTo>
                  <a:lnTo>
                    <a:pt x="9838" y="30442"/>
                  </a:lnTo>
                  <a:lnTo>
                    <a:pt x="2949" y="56762"/>
                  </a:lnTo>
                  <a:lnTo>
                    <a:pt x="0" y="72500"/>
                  </a:lnTo>
                  <a:lnTo>
                    <a:pt x="1041" y="84198"/>
                  </a:lnTo>
                  <a:lnTo>
                    <a:pt x="2307" y="87882"/>
                  </a:lnTo>
                  <a:lnTo>
                    <a:pt x="3856" y="90338"/>
                  </a:lnTo>
                  <a:lnTo>
                    <a:pt x="5594" y="91975"/>
                  </a:lnTo>
                  <a:lnTo>
                    <a:pt x="7459" y="91656"/>
                  </a:lnTo>
                  <a:lnTo>
                    <a:pt x="11412" y="87537"/>
                  </a:lnTo>
                  <a:lnTo>
                    <a:pt x="24062" y="67621"/>
                  </a:lnTo>
                  <a:lnTo>
                    <a:pt x="37851" y="37242"/>
                  </a:lnTo>
                  <a:lnTo>
                    <a:pt x="56527" y="7204"/>
                  </a:lnTo>
                  <a:lnTo>
                    <a:pt x="61442" y="3202"/>
                  </a:lnTo>
                  <a:lnTo>
                    <a:pt x="63741" y="3546"/>
                  </a:lnTo>
                  <a:lnTo>
                    <a:pt x="68176" y="7690"/>
                  </a:lnTo>
                  <a:lnTo>
                    <a:pt x="70618" y="16118"/>
                  </a:lnTo>
                  <a:lnTo>
                    <a:pt x="70997" y="26919"/>
                  </a:lnTo>
                  <a:lnTo>
                    <a:pt x="66449" y="58582"/>
                  </a:lnTo>
                  <a:lnTo>
                    <a:pt x="67078" y="59517"/>
                  </a:lnTo>
                  <a:lnTo>
                    <a:pt x="68204" y="59433"/>
                  </a:lnTo>
                  <a:lnTo>
                    <a:pt x="73159" y="55945"/>
                  </a:lnTo>
                  <a:lnTo>
                    <a:pt x="99138" y="32410"/>
                  </a:lnTo>
                  <a:lnTo>
                    <a:pt x="120230" y="18318"/>
                  </a:lnTo>
                  <a:lnTo>
                    <a:pt x="123394" y="17151"/>
                  </a:lnTo>
                  <a:lnTo>
                    <a:pt x="125503" y="17079"/>
                  </a:lnTo>
                  <a:lnTo>
                    <a:pt x="126909" y="17736"/>
                  </a:lnTo>
                  <a:lnTo>
                    <a:pt x="128471" y="24110"/>
                  </a:lnTo>
                  <a:lnTo>
                    <a:pt x="131232" y="37718"/>
                  </a:lnTo>
                  <a:lnTo>
                    <a:pt x="141857" y="58329"/>
                  </a:lnTo>
                  <a:lnTo>
                    <a:pt x="156835" y="73178"/>
                  </a:lnTo>
                  <a:lnTo>
                    <a:pt x="166702" y="78385"/>
                  </a:lnTo>
                  <a:lnTo>
                    <a:pt x="171308" y="79773"/>
                  </a:lnTo>
                  <a:lnTo>
                    <a:pt x="182071" y="79434"/>
                  </a:lnTo>
                  <a:lnTo>
                    <a:pt x="193909" y="76226"/>
                  </a:lnTo>
                  <a:lnTo>
                    <a:pt x="206226" y="70096"/>
                  </a:lnTo>
                  <a:lnTo>
                    <a:pt x="216875" y="58905"/>
                  </a:lnTo>
                  <a:lnTo>
                    <a:pt x="231839" y="32096"/>
                  </a:lnTo>
                  <a:lnTo>
                    <a:pt x="235943" y="12803"/>
                  </a:lnTo>
                  <a:lnTo>
                    <a:pt x="235814" y="8535"/>
                  </a:lnTo>
                  <a:lnTo>
                    <a:pt x="235022" y="5690"/>
                  </a:lnTo>
                  <a:lnTo>
                    <a:pt x="233788" y="3793"/>
                  </a:lnTo>
                  <a:lnTo>
                    <a:pt x="231554" y="3234"/>
                  </a:lnTo>
                  <a:lnTo>
                    <a:pt x="225310" y="4495"/>
                  </a:lnTo>
                  <a:lnTo>
                    <a:pt x="217830" y="13051"/>
                  </a:lnTo>
                  <a:lnTo>
                    <a:pt x="211214" y="25556"/>
                  </a:lnTo>
                  <a:lnTo>
                    <a:pt x="208273" y="38169"/>
                  </a:lnTo>
                  <a:lnTo>
                    <a:pt x="210729" y="50831"/>
                  </a:lnTo>
                  <a:lnTo>
                    <a:pt x="220046" y="67978"/>
                  </a:lnTo>
                  <a:lnTo>
                    <a:pt x="228427" y="76779"/>
                  </a:lnTo>
                  <a:lnTo>
                    <a:pt x="239207" y="83042"/>
                  </a:lnTo>
                  <a:lnTo>
                    <a:pt x="245045" y="83583"/>
                  </a:lnTo>
                  <a:lnTo>
                    <a:pt x="257176" y="80422"/>
                  </a:lnTo>
                  <a:lnTo>
                    <a:pt x="265860" y="74313"/>
                  </a:lnTo>
                  <a:lnTo>
                    <a:pt x="289675" y="46057"/>
                  </a:lnTo>
                  <a:lnTo>
                    <a:pt x="308464" y="28017"/>
                  </a:lnTo>
                  <a:lnTo>
                    <a:pt x="312803" y="20821"/>
                  </a:lnTo>
                  <a:lnTo>
                    <a:pt x="313159" y="21642"/>
                  </a:lnTo>
                  <a:lnTo>
                    <a:pt x="313809" y="49543"/>
                  </a:lnTo>
                  <a:lnTo>
                    <a:pt x="314558" y="63912"/>
                  </a:lnTo>
                  <a:lnTo>
                    <a:pt x="319336" y="74442"/>
                  </a:lnTo>
                  <a:lnTo>
                    <a:pt x="330072" y="72308"/>
                  </a:lnTo>
                  <a:lnTo>
                    <a:pt x="353368" y="54421"/>
                  </a:lnTo>
                  <a:lnTo>
                    <a:pt x="380652" y="28205"/>
                  </a:lnTo>
                  <a:lnTo>
                    <a:pt x="393306" y="15763"/>
                  </a:lnTo>
                  <a:lnTo>
                    <a:pt x="393638" y="17564"/>
                  </a:lnTo>
                  <a:lnTo>
                    <a:pt x="390031" y="33583"/>
                  </a:lnTo>
                  <a:lnTo>
                    <a:pt x="380289" y="60517"/>
                  </a:lnTo>
                  <a:lnTo>
                    <a:pt x="379317" y="65744"/>
                  </a:lnTo>
                  <a:lnTo>
                    <a:pt x="380079" y="70641"/>
                  </a:lnTo>
                  <a:lnTo>
                    <a:pt x="387188" y="83568"/>
                  </a:lnTo>
                  <a:lnTo>
                    <a:pt x="39642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2" name="SMARTInkShape-216"/>
          <p:cNvSpPr/>
          <p:nvPr>
            <p:custDataLst>
              <p:tags r:id="rId6"/>
            </p:custDataLst>
          </p:nvPr>
        </p:nvSpPr>
        <p:spPr>
          <a:xfrm>
            <a:off x="5157082" y="4343400"/>
            <a:ext cx="147250" cy="196217"/>
          </a:xfrm>
          <a:custGeom>
            <a:avLst/>
            <a:gdLst/>
            <a:ahLst/>
            <a:cxnLst/>
            <a:rect l="0" t="0" r="0" b="0"/>
            <a:pathLst>
              <a:path w="147250" h="196217">
                <a:moveTo>
                  <a:pt x="5468" y="38100"/>
                </a:moveTo>
                <a:lnTo>
                  <a:pt x="5468" y="38100"/>
                </a:lnTo>
                <a:lnTo>
                  <a:pt x="0" y="38100"/>
                </a:lnTo>
                <a:lnTo>
                  <a:pt x="2751" y="41471"/>
                </a:lnTo>
                <a:lnTo>
                  <a:pt x="22906" y="65236"/>
                </a:lnTo>
                <a:lnTo>
                  <a:pt x="35251" y="93177"/>
                </a:lnTo>
                <a:lnTo>
                  <a:pt x="47846" y="124896"/>
                </a:lnTo>
                <a:lnTo>
                  <a:pt x="60515" y="153266"/>
                </a:lnTo>
                <a:lnTo>
                  <a:pt x="76026" y="181656"/>
                </a:lnTo>
                <a:lnTo>
                  <a:pt x="80702" y="192034"/>
                </a:lnTo>
                <a:lnTo>
                  <a:pt x="82435" y="193639"/>
                </a:lnTo>
                <a:lnTo>
                  <a:pt x="86915" y="196216"/>
                </a:lnTo>
                <a:lnTo>
                  <a:pt x="94433" y="189920"/>
                </a:lnTo>
                <a:lnTo>
                  <a:pt x="102227" y="179118"/>
                </a:lnTo>
                <a:lnTo>
                  <a:pt x="111854" y="149531"/>
                </a:lnTo>
                <a:lnTo>
                  <a:pt x="121759" y="124552"/>
                </a:lnTo>
                <a:lnTo>
                  <a:pt x="137094" y="96020"/>
                </a:lnTo>
                <a:lnTo>
                  <a:pt x="146147" y="79799"/>
                </a:lnTo>
                <a:lnTo>
                  <a:pt x="147249" y="68628"/>
                </a:lnTo>
                <a:lnTo>
                  <a:pt x="145387" y="58018"/>
                </a:lnTo>
                <a:lnTo>
                  <a:pt x="142208" y="50950"/>
                </a:lnTo>
                <a:lnTo>
                  <a:pt x="129710" y="39634"/>
                </a:lnTo>
                <a:lnTo>
                  <a:pt x="101454" y="28238"/>
                </a:lnTo>
                <a:lnTo>
                  <a:pt x="77025" y="21380"/>
                </a:lnTo>
                <a:lnTo>
                  <a:pt x="47250" y="14624"/>
                </a:lnTo>
                <a:lnTo>
                  <a:pt x="23592" y="12248"/>
                </a:lnTo>
                <a:lnTo>
                  <a:pt x="17522" y="9442"/>
                </a:lnTo>
                <a:lnTo>
                  <a:pt x="15620" y="7705"/>
                </a:lnTo>
                <a:lnTo>
                  <a:pt x="1181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7" name="SMARTInkShape-Group43"/>
          <p:cNvGrpSpPr/>
          <p:nvPr/>
        </p:nvGrpSpPr>
        <p:grpSpPr>
          <a:xfrm>
            <a:off x="5575384" y="4224417"/>
            <a:ext cx="749217" cy="266741"/>
            <a:chOff x="5575384" y="4224417"/>
            <a:chExt cx="749217" cy="266741"/>
          </a:xfrm>
        </p:grpSpPr>
        <p:sp>
          <p:nvSpPr>
            <p:cNvPr id="253" name="SMARTInkShape-217"/>
            <p:cNvSpPr/>
            <p:nvPr>
              <p:custDataLst>
                <p:tags r:id="rId11"/>
              </p:custDataLst>
            </p:nvPr>
          </p:nvSpPr>
          <p:spPr>
            <a:xfrm>
              <a:off x="5575384" y="4381500"/>
              <a:ext cx="126917" cy="109658"/>
            </a:xfrm>
            <a:custGeom>
              <a:avLst/>
              <a:gdLst/>
              <a:ahLst/>
              <a:cxnLst/>
              <a:rect l="0" t="0" r="0" b="0"/>
              <a:pathLst>
                <a:path w="126917" h="109658">
                  <a:moveTo>
                    <a:pt x="6266" y="0"/>
                  </a:moveTo>
                  <a:lnTo>
                    <a:pt x="6266" y="0"/>
                  </a:lnTo>
                  <a:lnTo>
                    <a:pt x="11734" y="0"/>
                  </a:lnTo>
                  <a:lnTo>
                    <a:pt x="7071" y="29886"/>
                  </a:lnTo>
                  <a:lnTo>
                    <a:pt x="3134" y="53618"/>
                  </a:lnTo>
                  <a:lnTo>
                    <a:pt x="870" y="78525"/>
                  </a:lnTo>
                  <a:lnTo>
                    <a:pt x="0" y="108087"/>
                  </a:lnTo>
                  <a:lnTo>
                    <a:pt x="677" y="109453"/>
                  </a:lnTo>
                  <a:lnTo>
                    <a:pt x="1835" y="109657"/>
                  </a:lnTo>
                  <a:lnTo>
                    <a:pt x="3312" y="109088"/>
                  </a:lnTo>
                  <a:lnTo>
                    <a:pt x="12132" y="101545"/>
                  </a:lnTo>
                  <a:lnTo>
                    <a:pt x="32825" y="71146"/>
                  </a:lnTo>
                  <a:lnTo>
                    <a:pt x="50353" y="43580"/>
                  </a:lnTo>
                  <a:lnTo>
                    <a:pt x="69276" y="22432"/>
                  </a:lnTo>
                  <a:lnTo>
                    <a:pt x="73673" y="19188"/>
                  </a:lnTo>
                  <a:lnTo>
                    <a:pt x="77309" y="17731"/>
                  </a:lnTo>
                  <a:lnTo>
                    <a:pt x="80439" y="17465"/>
                  </a:lnTo>
                  <a:lnTo>
                    <a:pt x="83232" y="17993"/>
                  </a:lnTo>
                  <a:lnTo>
                    <a:pt x="84388" y="20462"/>
                  </a:lnTo>
                  <a:lnTo>
                    <a:pt x="82858" y="48843"/>
                  </a:lnTo>
                  <a:lnTo>
                    <a:pt x="79591" y="75108"/>
                  </a:lnTo>
                  <a:lnTo>
                    <a:pt x="83775" y="85357"/>
                  </a:lnTo>
                  <a:lnTo>
                    <a:pt x="94065" y="99061"/>
                  </a:lnTo>
                  <a:lnTo>
                    <a:pt x="105730" y="103999"/>
                  </a:lnTo>
                  <a:lnTo>
                    <a:pt x="12691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218"/>
            <p:cNvSpPr/>
            <p:nvPr>
              <p:custDataLst>
                <p:tags r:id="rId12"/>
              </p:custDataLst>
            </p:nvPr>
          </p:nvSpPr>
          <p:spPr>
            <a:xfrm>
              <a:off x="5742020" y="4402315"/>
              <a:ext cx="125381" cy="80786"/>
            </a:xfrm>
            <a:custGeom>
              <a:avLst/>
              <a:gdLst/>
              <a:ahLst/>
              <a:cxnLst/>
              <a:rect l="0" t="0" r="0" b="0"/>
              <a:pathLst>
                <a:path w="125381" h="80786">
                  <a:moveTo>
                    <a:pt x="55530" y="10935"/>
                  </a:moveTo>
                  <a:lnTo>
                    <a:pt x="55530" y="10935"/>
                  </a:lnTo>
                  <a:lnTo>
                    <a:pt x="48788" y="4193"/>
                  </a:lnTo>
                  <a:lnTo>
                    <a:pt x="41715" y="883"/>
                  </a:lnTo>
                  <a:lnTo>
                    <a:pt x="37854" y="0"/>
                  </a:lnTo>
                  <a:lnTo>
                    <a:pt x="29800" y="901"/>
                  </a:lnTo>
                  <a:lnTo>
                    <a:pt x="21517" y="4359"/>
                  </a:lnTo>
                  <a:lnTo>
                    <a:pt x="13132" y="10599"/>
                  </a:lnTo>
                  <a:lnTo>
                    <a:pt x="3849" y="25417"/>
                  </a:lnTo>
                  <a:lnTo>
                    <a:pt x="0" y="43213"/>
                  </a:lnTo>
                  <a:lnTo>
                    <a:pt x="982" y="53738"/>
                  </a:lnTo>
                  <a:lnTo>
                    <a:pt x="2231" y="58520"/>
                  </a:lnTo>
                  <a:lnTo>
                    <a:pt x="4475" y="61709"/>
                  </a:lnTo>
                  <a:lnTo>
                    <a:pt x="7382" y="63834"/>
                  </a:lnTo>
                  <a:lnTo>
                    <a:pt x="14375" y="66196"/>
                  </a:lnTo>
                  <a:lnTo>
                    <a:pt x="22187" y="67246"/>
                  </a:lnTo>
                  <a:lnTo>
                    <a:pt x="32244" y="63949"/>
                  </a:lnTo>
                  <a:lnTo>
                    <a:pt x="37889" y="61094"/>
                  </a:lnTo>
                  <a:lnTo>
                    <a:pt x="47925" y="50396"/>
                  </a:lnTo>
                  <a:lnTo>
                    <a:pt x="62494" y="23904"/>
                  </a:lnTo>
                  <a:lnTo>
                    <a:pt x="67475" y="4472"/>
                  </a:lnTo>
                  <a:lnTo>
                    <a:pt x="67727" y="4510"/>
                  </a:lnTo>
                  <a:lnTo>
                    <a:pt x="68211" y="34075"/>
                  </a:lnTo>
                  <a:lnTo>
                    <a:pt x="68217" y="41178"/>
                  </a:lnTo>
                  <a:lnTo>
                    <a:pt x="71987" y="52834"/>
                  </a:lnTo>
                  <a:lnTo>
                    <a:pt x="79072" y="62718"/>
                  </a:lnTo>
                  <a:lnTo>
                    <a:pt x="89276" y="71814"/>
                  </a:lnTo>
                  <a:lnTo>
                    <a:pt x="102748" y="76798"/>
                  </a:lnTo>
                  <a:lnTo>
                    <a:pt x="125380" y="80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219"/>
            <p:cNvSpPr/>
            <p:nvPr>
              <p:custDataLst>
                <p:tags r:id="rId13"/>
              </p:custDataLst>
            </p:nvPr>
          </p:nvSpPr>
          <p:spPr>
            <a:xfrm>
              <a:off x="5961503" y="4224417"/>
              <a:ext cx="81800" cy="244796"/>
            </a:xfrm>
            <a:custGeom>
              <a:avLst/>
              <a:gdLst/>
              <a:ahLst/>
              <a:cxnLst/>
              <a:rect l="0" t="0" r="0" b="0"/>
              <a:pathLst>
                <a:path w="81800" h="244796">
                  <a:moveTo>
                    <a:pt x="45597" y="23733"/>
                  </a:moveTo>
                  <a:lnTo>
                    <a:pt x="45597" y="23733"/>
                  </a:lnTo>
                  <a:lnTo>
                    <a:pt x="44892" y="9935"/>
                  </a:lnTo>
                  <a:lnTo>
                    <a:pt x="40130" y="0"/>
                  </a:lnTo>
                  <a:lnTo>
                    <a:pt x="32767" y="12311"/>
                  </a:lnTo>
                  <a:lnTo>
                    <a:pt x="25019" y="43945"/>
                  </a:lnTo>
                  <a:lnTo>
                    <a:pt x="22340" y="72463"/>
                  </a:lnTo>
                  <a:lnTo>
                    <a:pt x="19738" y="103246"/>
                  </a:lnTo>
                  <a:lnTo>
                    <a:pt x="13878" y="133391"/>
                  </a:lnTo>
                  <a:lnTo>
                    <a:pt x="10333" y="157607"/>
                  </a:lnTo>
                  <a:lnTo>
                    <a:pt x="6456" y="181462"/>
                  </a:lnTo>
                  <a:lnTo>
                    <a:pt x="2196" y="192472"/>
                  </a:lnTo>
                  <a:lnTo>
                    <a:pt x="25837" y="165339"/>
                  </a:lnTo>
                  <a:lnTo>
                    <a:pt x="40526" y="155375"/>
                  </a:lnTo>
                  <a:lnTo>
                    <a:pt x="49458" y="152796"/>
                  </a:lnTo>
                  <a:lnTo>
                    <a:pt x="60013" y="155413"/>
                  </a:lnTo>
                  <a:lnTo>
                    <a:pt x="65791" y="158086"/>
                  </a:lnTo>
                  <a:lnTo>
                    <a:pt x="74093" y="166701"/>
                  </a:lnTo>
                  <a:lnTo>
                    <a:pt x="79428" y="177585"/>
                  </a:lnTo>
                  <a:lnTo>
                    <a:pt x="81799" y="189478"/>
                  </a:lnTo>
                  <a:lnTo>
                    <a:pt x="78904" y="196319"/>
                  </a:lnTo>
                  <a:lnTo>
                    <a:pt x="50792" y="225694"/>
                  </a:lnTo>
                  <a:lnTo>
                    <a:pt x="35911" y="236966"/>
                  </a:lnTo>
                  <a:lnTo>
                    <a:pt x="19601" y="243311"/>
                  </a:lnTo>
                  <a:lnTo>
                    <a:pt x="10289" y="244795"/>
                  </a:lnTo>
                  <a:lnTo>
                    <a:pt x="6536" y="243075"/>
                  </a:lnTo>
                  <a:lnTo>
                    <a:pt x="485" y="235518"/>
                  </a:lnTo>
                  <a:lnTo>
                    <a:pt x="0" y="230540"/>
                  </a:lnTo>
                  <a:lnTo>
                    <a:pt x="7497" y="207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220"/>
            <p:cNvSpPr/>
            <p:nvPr>
              <p:custDataLst>
                <p:tags r:id="rId14"/>
              </p:custDataLst>
            </p:nvPr>
          </p:nvSpPr>
          <p:spPr>
            <a:xfrm>
              <a:off x="6089650" y="4252628"/>
              <a:ext cx="234951" cy="211423"/>
            </a:xfrm>
            <a:custGeom>
              <a:avLst/>
              <a:gdLst/>
              <a:ahLst/>
              <a:cxnLst/>
              <a:rect l="0" t="0" r="0" b="0"/>
              <a:pathLst>
                <a:path w="234951" h="211423">
                  <a:moveTo>
                    <a:pt x="0" y="147922"/>
                  </a:moveTo>
                  <a:lnTo>
                    <a:pt x="0" y="147922"/>
                  </a:lnTo>
                  <a:lnTo>
                    <a:pt x="3371" y="147922"/>
                  </a:lnTo>
                  <a:lnTo>
                    <a:pt x="15580" y="141180"/>
                  </a:lnTo>
                  <a:lnTo>
                    <a:pt x="46711" y="115284"/>
                  </a:lnTo>
                  <a:lnTo>
                    <a:pt x="68638" y="93096"/>
                  </a:lnTo>
                  <a:lnTo>
                    <a:pt x="81306" y="72755"/>
                  </a:lnTo>
                  <a:lnTo>
                    <a:pt x="91639" y="47251"/>
                  </a:lnTo>
                  <a:lnTo>
                    <a:pt x="99055" y="25098"/>
                  </a:lnTo>
                  <a:lnTo>
                    <a:pt x="106193" y="1364"/>
                  </a:lnTo>
                  <a:lnTo>
                    <a:pt x="106073" y="122"/>
                  </a:lnTo>
                  <a:lnTo>
                    <a:pt x="105287" y="0"/>
                  </a:lnTo>
                  <a:lnTo>
                    <a:pt x="104059" y="624"/>
                  </a:lnTo>
                  <a:lnTo>
                    <a:pt x="82102" y="21728"/>
                  </a:lnTo>
                  <a:lnTo>
                    <a:pt x="62361" y="46915"/>
                  </a:lnTo>
                  <a:lnTo>
                    <a:pt x="42532" y="76925"/>
                  </a:lnTo>
                  <a:lnTo>
                    <a:pt x="33294" y="92829"/>
                  </a:lnTo>
                  <a:lnTo>
                    <a:pt x="19031" y="124142"/>
                  </a:lnTo>
                  <a:lnTo>
                    <a:pt x="15043" y="152170"/>
                  </a:lnTo>
                  <a:lnTo>
                    <a:pt x="17084" y="163454"/>
                  </a:lnTo>
                  <a:lnTo>
                    <a:pt x="26878" y="181636"/>
                  </a:lnTo>
                  <a:lnTo>
                    <a:pt x="34852" y="187331"/>
                  </a:lnTo>
                  <a:lnTo>
                    <a:pt x="55001" y="193660"/>
                  </a:lnTo>
                  <a:lnTo>
                    <a:pt x="76185" y="194590"/>
                  </a:lnTo>
                  <a:lnTo>
                    <a:pt x="106064" y="189266"/>
                  </a:lnTo>
                  <a:lnTo>
                    <a:pt x="122634" y="181819"/>
                  </a:lnTo>
                  <a:lnTo>
                    <a:pt x="134702" y="171454"/>
                  </a:lnTo>
                  <a:lnTo>
                    <a:pt x="149430" y="150347"/>
                  </a:lnTo>
                  <a:lnTo>
                    <a:pt x="155989" y="129591"/>
                  </a:lnTo>
                  <a:lnTo>
                    <a:pt x="155641" y="120254"/>
                  </a:lnTo>
                  <a:lnTo>
                    <a:pt x="154561" y="116777"/>
                  </a:lnTo>
                  <a:lnTo>
                    <a:pt x="153135" y="114459"/>
                  </a:lnTo>
                  <a:lnTo>
                    <a:pt x="151479" y="112913"/>
                  </a:lnTo>
                  <a:lnTo>
                    <a:pt x="149669" y="111883"/>
                  </a:lnTo>
                  <a:lnTo>
                    <a:pt x="142015" y="116382"/>
                  </a:lnTo>
                  <a:lnTo>
                    <a:pt x="123223" y="136518"/>
                  </a:lnTo>
                  <a:lnTo>
                    <a:pt x="107335" y="160172"/>
                  </a:lnTo>
                  <a:lnTo>
                    <a:pt x="104149" y="170064"/>
                  </a:lnTo>
                  <a:lnTo>
                    <a:pt x="104710" y="174678"/>
                  </a:lnTo>
                  <a:lnTo>
                    <a:pt x="109097" y="183567"/>
                  </a:lnTo>
                  <a:lnTo>
                    <a:pt x="112948" y="186502"/>
                  </a:lnTo>
                  <a:lnTo>
                    <a:pt x="122872" y="189763"/>
                  </a:lnTo>
                  <a:lnTo>
                    <a:pt x="127775" y="189221"/>
                  </a:lnTo>
                  <a:lnTo>
                    <a:pt x="136987" y="184857"/>
                  </a:lnTo>
                  <a:lnTo>
                    <a:pt x="150106" y="171095"/>
                  </a:lnTo>
                  <a:lnTo>
                    <a:pt x="162112" y="143824"/>
                  </a:lnTo>
                  <a:lnTo>
                    <a:pt x="170081" y="125606"/>
                  </a:lnTo>
                  <a:lnTo>
                    <a:pt x="170538" y="126695"/>
                  </a:lnTo>
                  <a:lnTo>
                    <a:pt x="171045" y="133548"/>
                  </a:lnTo>
                  <a:lnTo>
                    <a:pt x="168253" y="161238"/>
                  </a:lnTo>
                  <a:lnTo>
                    <a:pt x="169318" y="167382"/>
                  </a:lnTo>
                  <a:lnTo>
                    <a:pt x="180931" y="186144"/>
                  </a:lnTo>
                  <a:lnTo>
                    <a:pt x="191891" y="195013"/>
                  </a:lnTo>
                  <a:lnTo>
                    <a:pt x="219546" y="206456"/>
                  </a:lnTo>
                  <a:lnTo>
                    <a:pt x="234950" y="2114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2" name="SMARTInkShape-Group45"/>
          <p:cNvGrpSpPr/>
          <p:nvPr/>
        </p:nvGrpSpPr>
        <p:grpSpPr>
          <a:xfrm>
            <a:off x="6699348" y="4178300"/>
            <a:ext cx="914303" cy="409248"/>
            <a:chOff x="6699348" y="4178300"/>
            <a:chExt cx="914303" cy="409248"/>
          </a:xfrm>
        </p:grpSpPr>
        <p:sp>
          <p:nvSpPr>
            <p:cNvPr id="258" name="SMARTInkShape-221"/>
            <p:cNvSpPr/>
            <p:nvPr>
              <p:custDataLst>
                <p:tags r:id="rId7"/>
              </p:custDataLst>
            </p:nvPr>
          </p:nvSpPr>
          <p:spPr>
            <a:xfrm>
              <a:off x="6813630" y="4359484"/>
              <a:ext cx="279321" cy="228064"/>
            </a:xfrm>
            <a:custGeom>
              <a:avLst/>
              <a:gdLst/>
              <a:ahLst/>
              <a:cxnLst/>
              <a:rect l="0" t="0" r="0" b="0"/>
              <a:pathLst>
                <a:path w="279321" h="228064">
                  <a:moveTo>
                    <a:pt x="25320" y="15666"/>
                  </a:moveTo>
                  <a:lnTo>
                    <a:pt x="25320" y="15666"/>
                  </a:lnTo>
                  <a:lnTo>
                    <a:pt x="25320" y="12295"/>
                  </a:lnTo>
                  <a:lnTo>
                    <a:pt x="23909" y="26524"/>
                  </a:lnTo>
                  <a:lnTo>
                    <a:pt x="16592" y="54239"/>
                  </a:lnTo>
                  <a:lnTo>
                    <a:pt x="14385" y="81963"/>
                  </a:lnTo>
                  <a:lnTo>
                    <a:pt x="11523" y="111218"/>
                  </a:lnTo>
                  <a:lnTo>
                    <a:pt x="8605" y="139978"/>
                  </a:lnTo>
                  <a:lnTo>
                    <a:pt x="7308" y="166871"/>
                  </a:lnTo>
                  <a:lnTo>
                    <a:pt x="6731" y="189172"/>
                  </a:lnTo>
                  <a:lnTo>
                    <a:pt x="4525" y="213831"/>
                  </a:lnTo>
                  <a:lnTo>
                    <a:pt x="830" y="228063"/>
                  </a:lnTo>
                  <a:lnTo>
                    <a:pt x="526" y="227819"/>
                  </a:lnTo>
                  <a:lnTo>
                    <a:pt x="0" y="206840"/>
                  </a:lnTo>
                  <a:lnTo>
                    <a:pt x="3718" y="186239"/>
                  </a:lnTo>
                  <a:lnTo>
                    <a:pt x="10780" y="158504"/>
                  </a:lnTo>
                  <a:lnTo>
                    <a:pt x="15627" y="141230"/>
                  </a:lnTo>
                  <a:lnTo>
                    <a:pt x="20975" y="122659"/>
                  </a:lnTo>
                  <a:lnTo>
                    <a:pt x="25951" y="106045"/>
                  </a:lnTo>
                  <a:lnTo>
                    <a:pt x="35243" y="76295"/>
                  </a:lnTo>
                  <a:lnTo>
                    <a:pt x="42195" y="52725"/>
                  </a:lnTo>
                  <a:lnTo>
                    <a:pt x="51957" y="25471"/>
                  </a:lnTo>
                  <a:lnTo>
                    <a:pt x="55778" y="17969"/>
                  </a:lnTo>
                  <a:lnTo>
                    <a:pt x="61147" y="12968"/>
                  </a:lnTo>
                  <a:lnTo>
                    <a:pt x="74639" y="7411"/>
                  </a:lnTo>
                  <a:lnTo>
                    <a:pt x="86281" y="6823"/>
                  </a:lnTo>
                  <a:lnTo>
                    <a:pt x="91360" y="7654"/>
                  </a:lnTo>
                  <a:lnTo>
                    <a:pt x="94747" y="10324"/>
                  </a:lnTo>
                  <a:lnTo>
                    <a:pt x="98509" y="18936"/>
                  </a:lnTo>
                  <a:lnTo>
                    <a:pt x="97257" y="39056"/>
                  </a:lnTo>
                  <a:lnTo>
                    <a:pt x="89046" y="59520"/>
                  </a:lnTo>
                  <a:lnTo>
                    <a:pt x="65607" y="87645"/>
                  </a:lnTo>
                  <a:lnTo>
                    <a:pt x="57807" y="93518"/>
                  </a:lnTo>
                  <a:lnTo>
                    <a:pt x="55445" y="94378"/>
                  </a:lnTo>
                  <a:lnTo>
                    <a:pt x="53869" y="94246"/>
                  </a:lnTo>
                  <a:lnTo>
                    <a:pt x="52819" y="93453"/>
                  </a:lnTo>
                  <a:lnTo>
                    <a:pt x="52825" y="92218"/>
                  </a:lnTo>
                  <a:lnTo>
                    <a:pt x="59743" y="79796"/>
                  </a:lnTo>
                  <a:lnTo>
                    <a:pt x="62380" y="77469"/>
                  </a:lnTo>
                  <a:lnTo>
                    <a:pt x="87515" y="66687"/>
                  </a:lnTo>
                  <a:lnTo>
                    <a:pt x="118326" y="55639"/>
                  </a:lnTo>
                  <a:lnTo>
                    <a:pt x="145527" y="40600"/>
                  </a:lnTo>
                  <a:lnTo>
                    <a:pt x="157062" y="32392"/>
                  </a:lnTo>
                  <a:lnTo>
                    <a:pt x="164541" y="24040"/>
                  </a:lnTo>
                  <a:lnTo>
                    <a:pt x="172717" y="8034"/>
                  </a:lnTo>
                  <a:lnTo>
                    <a:pt x="173679" y="4228"/>
                  </a:lnTo>
                  <a:lnTo>
                    <a:pt x="173615" y="1691"/>
                  </a:lnTo>
                  <a:lnTo>
                    <a:pt x="172866" y="0"/>
                  </a:lnTo>
                  <a:lnTo>
                    <a:pt x="170956" y="282"/>
                  </a:lnTo>
                  <a:lnTo>
                    <a:pt x="165071" y="4360"/>
                  </a:lnTo>
                  <a:lnTo>
                    <a:pt x="153825" y="17960"/>
                  </a:lnTo>
                  <a:lnTo>
                    <a:pt x="144926" y="38767"/>
                  </a:lnTo>
                  <a:lnTo>
                    <a:pt x="143859" y="50863"/>
                  </a:lnTo>
                  <a:lnTo>
                    <a:pt x="144562" y="56064"/>
                  </a:lnTo>
                  <a:lnTo>
                    <a:pt x="146443" y="60237"/>
                  </a:lnTo>
                  <a:lnTo>
                    <a:pt x="152295" y="66755"/>
                  </a:lnTo>
                  <a:lnTo>
                    <a:pt x="161481" y="70122"/>
                  </a:lnTo>
                  <a:lnTo>
                    <a:pt x="171914" y="70913"/>
                  </a:lnTo>
                  <a:lnTo>
                    <a:pt x="181254" y="68913"/>
                  </a:lnTo>
                  <a:lnTo>
                    <a:pt x="209935" y="56736"/>
                  </a:lnTo>
                  <a:lnTo>
                    <a:pt x="234961" y="54353"/>
                  </a:lnTo>
                  <a:lnTo>
                    <a:pt x="250577" y="57311"/>
                  </a:lnTo>
                  <a:lnTo>
                    <a:pt x="266107" y="66131"/>
                  </a:lnTo>
                  <a:lnTo>
                    <a:pt x="266591" y="35364"/>
                  </a:lnTo>
                  <a:lnTo>
                    <a:pt x="266606" y="28419"/>
                  </a:lnTo>
                  <a:lnTo>
                    <a:pt x="267317" y="26284"/>
                  </a:lnTo>
                  <a:lnTo>
                    <a:pt x="268495" y="24862"/>
                  </a:lnTo>
                  <a:lnTo>
                    <a:pt x="269987" y="23913"/>
                  </a:lnTo>
                  <a:lnTo>
                    <a:pt x="271687" y="23986"/>
                  </a:lnTo>
                  <a:lnTo>
                    <a:pt x="279320" y="283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222"/>
            <p:cNvSpPr/>
            <p:nvPr>
              <p:custDataLst>
                <p:tags r:id="rId8"/>
              </p:custDataLst>
            </p:nvPr>
          </p:nvSpPr>
          <p:spPr>
            <a:xfrm>
              <a:off x="6699348" y="4374634"/>
              <a:ext cx="80703" cy="87154"/>
            </a:xfrm>
            <a:custGeom>
              <a:avLst/>
              <a:gdLst/>
              <a:ahLst/>
              <a:cxnLst/>
              <a:rect l="0" t="0" r="0" b="0"/>
              <a:pathLst>
                <a:path w="80703" h="87154">
                  <a:moveTo>
                    <a:pt x="76102" y="13216"/>
                  </a:moveTo>
                  <a:lnTo>
                    <a:pt x="76102" y="13216"/>
                  </a:lnTo>
                  <a:lnTo>
                    <a:pt x="55087" y="1660"/>
                  </a:lnTo>
                  <a:lnTo>
                    <a:pt x="41889" y="4226"/>
                  </a:lnTo>
                  <a:lnTo>
                    <a:pt x="21201" y="19568"/>
                  </a:lnTo>
                  <a:lnTo>
                    <a:pt x="3939" y="41987"/>
                  </a:lnTo>
                  <a:lnTo>
                    <a:pt x="50" y="58224"/>
                  </a:lnTo>
                  <a:lnTo>
                    <a:pt x="0" y="66505"/>
                  </a:lnTo>
                  <a:lnTo>
                    <a:pt x="2084" y="72730"/>
                  </a:lnTo>
                  <a:lnTo>
                    <a:pt x="10044" y="81530"/>
                  </a:lnTo>
                  <a:lnTo>
                    <a:pt x="22519" y="85911"/>
                  </a:lnTo>
                  <a:lnTo>
                    <a:pt x="36765" y="87153"/>
                  </a:lnTo>
                  <a:lnTo>
                    <a:pt x="50152" y="85353"/>
                  </a:lnTo>
                  <a:lnTo>
                    <a:pt x="61277" y="78438"/>
                  </a:lnTo>
                  <a:lnTo>
                    <a:pt x="70219" y="67603"/>
                  </a:lnTo>
                  <a:lnTo>
                    <a:pt x="78513" y="46342"/>
                  </a:lnTo>
                  <a:lnTo>
                    <a:pt x="80702" y="32878"/>
                  </a:lnTo>
                  <a:lnTo>
                    <a:pt x="77910" y="21719"/>
                  </a:lnTo>
                  <a:lnTo>
                    <a:pt x="67992" y="3058"/>
                  </a:lnTo>
                  <a:lnTo>
                    <a:pt x="65052" y="800"/>
                  </a:lnTo>
                  <a:lnTo>
                    <a:pt x="61680" y="0"/>
                  </a:lnTo>
                  <a:lnTo>
                    <a:pt x="58020" y="172"/>
                  </a:lnTo>
                  <a:lnTo>
                    <a:pt x="50191" y="4126"/>
                  </a:lnTo>
                  <a:lnTo>
                    <a:pt x="38002" y="132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223"/>
            <p:cNvSpPr/>
            <p:nvPr>
              <p:custDataLst>
                <p:tags r:id="rId9"/>
              </p:custDataLst>
            </p:nvPr>
          </p:nvSpPr>
          <p:spPr>
            <a:xfrm>
              <a:off x="7145158" y="4358389"/>
              <a:ext cx="93843" cy="92962"/>
            </a:xfrm>
            <a:custGeom>
              <a:avLst/>
              <a:gdLst/>
              <a:ahLst/>
              <a:cxnLst/>
              <a:rect l="0" t="0" r="0" b="0"/>
              <a:pathLst>
                <a:path w="93843" h="92962">
                  <a:moveTo>
                    <a:pt x="55742" y="10411"/>
                  </a:moveTo>
                  <a:lnTo>
                    <a:pt x="55742" y="10411"/>
                  </a:lnTo>
                  <a:lnTo>
                    <a:pt x="43809" y="5385"/>
                  </a:lnTo>
                  <a:lnTo>
                    <a:pt x="41437" y="4944"/>
                  </a:lnTo>
                  <a:lnTo>
                    <a:pt x="27984" y="7693"/>
                  </a:lnTo>
                  <a:lnTo>
                    <a:pt x="10593" y="19719"/>
                  </a:lnTo>
                  <a:lnTo>
                    <a:pt x="3925" y="28894"/>
                  </a:lnTo>
                  <a:lnTo>
                    <a:pt x="962" y="38381"/>
                  </a:lnTo>
                  <a:lnTo>
                    <a:pt x="0" y="54917"/>
                  </a:lnTo>
                  <a:lnTo>
                    <a:pt x="2275" y="64528"/>
                  </a:lnTo>
                  <a:lnTo>
                    <a:pt x="4575" y="67656"/>
                  </a:lnTo>
                  <a:lnTo>
                    <a:pt x="7519" y="69741"/>
                  </a:lnTo>
                  <a:lnTo>
                    <a:pt x="10894" y="71131"/>
                  </a:lnTo>
                  <a:lnTo>
                    <a:pt x="20287" y="70794"/>
                  </a:lnTo>
                  <a:lnTo>
                    <a:pt x="25755" y="69716"/>
                  </a:lnTo>
                  <a:lnTo>
                    <a:pt x="33712" y="64756"/>
                  </a:lnTo>
                  <a:lnTo>
                    <a:pt x="51312" y="43331"/>
                  </a:lnTo>
                  <a:lnTo>
                    <a:pt x="64326" y="14039"/>
                  </a:lnTo>
                  <a:lnTo>
                    <a:pt x="66613" y="5438"/>
                  </a:lnTo>
                  <a:lnTo>
                    <a:pt x="66517" y="2863"/>
                  </a:lnTo>
                  <a:lnTo>
                    <a:pt x="65748" y="1145"/>
                  </a:lnTo>
                  <a:lnTo>
                    <a:pt x="64529" y="0"/>
                  </a:lnTo>
                  <a:lnTo>
                    <a:pt x="63011" y="1354"/>
                  </a:lnTo>
                  <a:lnTo>
                    <a:pt x="55506" y="20617"/>
                  </a:lnTo>
                  <a:lnTo>
                    <a:pt x="50600" y="48018"/>
                  </a:lnTo>
                  <a:lnTo>
                    <a:pt x="53120" y="64044"/>
                  </a:lnTo>
                  <a:lnTo>
                    <a:pt x="60222" y="73289"/>
                  </a:lnTo>
                  <a:lnTo>
                    <a:pt x="70433" y="81395"/>
                  </a:lnTo>
                  <a:lnTo>
                    <a:pt x="93842" y="92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224"/>
            <p:cNvSpPr/>
            <p:nvPr>
              <p:custDataLst>
                <p:tags r:id="rId10"/>
              </p:custDataLst>
            </p:nvPr>
          </p:nvSpPr>
          <p:spPr>
            <a:xfrm>
              <a:off x="7316639" y="4178300"/>
              <a:ext cx="297012" cy="248675"/>
            </a:xfrm>
            <a:custGeom>
              <a:avLst/>
              <a:gdLst/>
              <a:ahLst/>
              <a:cxnLst/>
              <a:rect l="0" t="0" r="0" b="0"/>
              <a:pathLst>
                <a:path w="297012" h="248675">
                  <a:moveTo>
                    <a:pt x="87461" y="0"/>
                  </a:moveTo>
                  <a:lnTo>
                    <a:pt x="87461" y="0"/>
                  </a:lnTo>
                  <a:lnTo>
                    <a:pt x="87461" y="3371"/>
                  </a:lnTo>
                  <a:lnTo>
                    <a:pt x="80720" y="29064"/>
                  </a:lnTo>
                  <a:lnTo>
                    <a:pt x="71764" y="59954"/>
                  </a:lnTo>
                  <a:lnTo>
                    <a:pt x="66413" y="78070"/>
                  </a:lnTo>
                  <a:lnTo>
                    <a:pt x="59318" y="97907"/>
                  </a:lnTo>
                  <a:lnTo>
                    <a:pt x="51060" y="118894"/>
                  </a:lnTo>
                  <a:lnTo>
                    <a:pt x="42027" y="140646"/>
                  </a:lnTo>
                  <a:lnTo>
                    <a:pt x="34594" y="160792"/>
                  </a:lnTo>
                  <a:lnTo>
                    <a:pt x="28227" y="179867"/>
                  </a:lnTo>
                  <a:lnTo>
                    <a:pt x="22572" y="198227"/>
                  </a:lnTo>
                  <a:lnTo>
                    <a:pt x="14407" y="224273"/>
                  </a:lnTo>
                  <a:lnTo>
                    <a:pt x="5843" y="245192"/>
                  </a:lnTo>
                  <a:lnTo>
                    <a:pt x="3416" y="248128"/>
                  </a:lnTo>
                  <a:lnTo>
                    <a:pt x="1797" y="248674"/>
                  </a:lnTo>
                  <a:lnTo>
                    <a:pt x="719" y="247627"/>
                  </a:lnTo>
                  <a:lnTo>
                    <a:pt x="0" y="245518"/>
                  </a:lnTo>
                  <a:lnTo>
                    <a:pt x="8278" y="216785"/>
                  </a:lnTo>
                  <a:lnTo>
                    <a:pt x="15238" y="188802"/>
                  </a:lnTo>
                  <a:lnTo>
                    <a:pt x="22673" y="159755"/>
                  </a:lnTo>
                  <a:lnTo>
                    <a:pt x="23808" y="158714"/>
                  </a:lnTo>
                  <a:lnTo>
                    <a:pt x="25269" y="159432"/>
                  </a:lnTo>
                  <a:lnTo>
                    <a:pt x="26951" y="161321"/>
                  </a:lnTo>
                  <a:lnTo>
                    <a:pt x="57498" y="178417"/>
                  </a:lnTo>
                  <a:lnTo>
                    <a:pt x="85404" y="190683"/>
                  </a:lnTo>
                  <a:lnTo>
                    <a:pt x="108419" y="196931"/>
                  </a:lnTo>
                  <a:lnTo>
                    <a:pt x="132759" y="197356"/>
                  </a:lnTo>
                  <a:lnTo>
                    <a:pt x="160150" y="193629"/>
                  </a:lnTo>
                  <a:lnTo>
                    <a:pt x="165553" y="191175"/>
                  </a:lnTo>
                  <a:lnTo>
                    <a:pt x="169156" y="188128"/>
                  </a:lnTo>
                  <a:lnTo>
                    <a:pt x="171557" y="184685"/>
                  </a:lnTo>
                  <a:lnTo>
                    <a:pt x="172453" y="180979"/>
                  </a:lnTo>
                  <a:lnTo>
                    <a:pt x="171567" y="173098"/>
                  </a:lnTo>
                  <a:lnTo>
                    <a:pt x="166939" y="166773"/>
                  </a:lnTo>
                  <a:lnTo>
                    <a:pt x="163730" y="164099"/>
                  </a:lnTo>
                  <a:lnTo>
                    <a:pt x="158768" y="163727"/>
                  </a:lnTo>
                  <a:lnTo>
                    <a:pt x="145729" y="167077"/>
                  </a:lnTo>
                  <a:lnTo>
                    <a:pt x="119431" y="185795"/>
                  </a:lnTo>
                  <a:lnTo>
                    <a:pt x="106609" y="197581"/>
                  </a:lnTo>
                  <a:lnTo>
                    <a:pt x="103754" y="202276"/>
                  </a:lnTo>
                  <a:lnTo>
                    <a:pt x="103262" y="206112"/>
                  </a:lnTo>
                  <a:lnTo>
                    <a:pt x="105548" y="216763"/>
                  </a:lnTo>
                  <a:lnTo>
                    <a:pt x="105869" y="220708"/>
                  </a:lnTo>
                  <a:lnTo>
                    <a:pt x="108199" y="222633"/>
                  </a:lnTo>
                  <a:lnTo>
                    <a:pt x="111870" y="223211"/>
                  </a:lnTo>
                  <a:lnTo>
                    <a:pt x="132970" y="219069"/>
                  </a:lnTo>
                  <a:lnTo>
                    <a:pt x="147904" y="210096"/>
                  </a:lnTo>
                  <a:lnTo>
                    <a:pt x="176794" y="187148"/>
                  </a:lnTo>
                  <a:lnTo>
                    <a:pt x="188548" y="182660"/>
                  </a:lnTo>
                  <a:lnTo>
                    <a:pt x="198476" y="183018"/>
                  </a:lnTo>
                  <a:lnTo>
                    <a:pt x="207592" y="187409"/>
                  </a:lnTo>
                  <a:lnTo>
                    <a:pt x="215642" y="194065"/>
                  </a:lnTo>
                  <a:lnTo>
                    <a:pt x="234785" y="218144"/>
                  </a:lnTo>
                  <a:lnTo>
                    <a:pt x="239193" y="232458"/>
                  </a:lnTo>
                  <a:lnTo>
                    <a:pt x="239415" y="231877"/>
                  </a:lnTo>
                  <a:lnTo>
                    <a:pt x="239663" y="227470"/>
                  </a:lnTo>
                  <a:lnTo>
                    <a:pt x="232927" y="196571"/>
                  </a:lnTo>
                  <a:lnTo>
                    <a:pt x="228869" y="165017"/>
                  </a:lnTo>
                  <a:lnTo>
                    <a:pt x="229548" y="138970"/>
                  </a:lnTo>
                  <a:lnTo>
                    <a:pt x="232728" y="124268"/>
                  </a:lnTo>
                  <a:lnTo>
                    <a:pt x="235106" y="123062"/>
                  </a:lnTo>
                  <a:lnTo>
                    <a:pt x="243392" y="121722"/>
                  </a:lnTo>
                  <a:lnTo>
                    <a:pt x="273957" y="125817"/>
                  </a:lnTo>
                  <a:lnTo>
                    <a:pt x="29701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68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Divergens</a:t>
            </a:r>
            <a:endParaRPr lang="en-US" dirty="0"/>
          </a:p>
        </p:txBody>
      </p:sp>
      <p:grpSp>
        <p:nvGrpSpPr>
          <p:cNvPr id="5" name="SMARTInkShape-Group46"/>
          <p:cNvGrpSpPr/>
          <p:nvPr/>
        </p:nvGrpSpPr>
        <p:grpSpPr>
          <a:xfrm>
            <a:off x="622300" y="2910114"/>
            <a:ext cx="3200824" cy="188687"/>
            <a:chOff x="622300" y="2910114"/>
            <a:chExt cx="3200824" cy="188687"/>
          </a:xfrm>
        </p:grpSpPr>
        <p:sp>
          <p:nvSpPr>
            <p:cNvPr id="3" name="SMARTInkShape-225"/>
            <p:cNvSpPr/>
            <p:nvPr>
              <p:custDataLst>
                <p:tags r:id="rId257"/>
              </p:custDataLst>
            </p:nvPr>
          </p:nvSpPr>
          <p:spPr>
            <a:xfrm>
              <a:off x="1181100" y="3036183"/>
              <a:ext cx="18091" cy="62618"/>
            </a:xfrm>
            <a:custGeom>
              <a:avLst/>
              <a:gdLst/>
              <a:ahLst/>
              <a:cxnLst/>
              <a:rect l="0" t="0" r="0" b="0"/>
              <a:pathLst>
                <a:path w="18091" h="62618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12700" y="2750"/>
                  </a:lnTo>
                  <a:lnTo>
                    <a:pt x="7233" y="31743"/>
                  </a:lnTo>
                  <a:lnTo>
                    <a:pt x="6428" y="47996"/>
                  </a:lnTo>
                  <a:lnTo>
                    <a:pt x="6402" y="47931"/>
                  </a:lnTo>
                  <a:lnTo>
                    <a:pt x="6373" y="45977"/>
                  </a:lnTo>
                  <a:lnTo>
                    <a:pt x="11379" y="28188"/>
                  </a:lnTo>
                  <a:lnTo>
                    <a:pt x="14190" y="12905"/>
                  </a:lnTo>
                  <a:lnTo>
                    <a:pt x="16890" y="5950"/>
                  </a:lnTo>
                  <a:lnTo>
                    <a:pt x="17610" y="5083"/>
                  </a:lnTo>
                  <a:lnTo>
                    <a:pt x="18090" y="5211"/>
                  </a:lnTo>
                  <a:lnTo>
                    <a:pt x="12024" y="12133"/>
                  </a:lnTo>
                  <a:lnTo>
                    <a:pt x="8872" y="23011"/>
                  </a:lnTo>
                  <a:lnTo>
                    <a:pt x="2318" y="53952"/>
                  </a:lnTo>
                  <a:lnTo>
                    <a:pt x="0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226"/>
            <p:cNvSpPr/>
            <p:nvPr>
              <p:custDataLst>
                <p:tags r:id="rId258"/>
              </p:custDataLst>
            </p:nvPr>
          </p:nvSpPr>
          <p:spPr>
            <a:xfrm>
              <a:off x="622300" y="2910114"/>
              <a:ext cx="3200824" cy="163208"/>
            </a:xfrm>
            <a:custGeom>
              <a:avLst/>
              <a:gdLst/>
              <a:ahLst/>
              <a:cxnLst/>
              <a:rect l="0" t="0" r="0" b="0"/>
              <a:pathLst>
                <a:path w="3200824" h="163208">
                  <a:moveTo>
                    <a:pt x="0" y="137886"/>
                  </a:moveTo>
                  <a:lnTo>
                    <a:pt x="0" y="137886"/>
                  </a:lnTo>
                  <a:lnTo>
                    <a:pt x="11934" y="142912"/>
                  </a:lnTo>
                  <a:lnTo>
                    <a:pt x="14306" y="143353"/>
                  </a:lnTo>
                  <a:lnTo>
                    <a:pt x="41029" y="139094"/>
                  </a:lnTo>
                  <a:lnTo>
                    <a:pt x="72545" y="138125"/>
                  </a:lnTo>
                  <a:lnTo>
                    <a:pt x="100909" y="141328"/>
                  </a:lnTo>
                  <a:lnTo>
                    <a:pt x="131656" y="143374"/>
                  </a:lnTo>
                  <a:lnTo>
                    <a:pt x="158232" y="143853"/>
                  </a:lnTo>
                  <a:lnTo>
                    <a:pt x="188859" y="144065"/>
                  </a:lnTo>
                  <a:lnTo>
                    <a:pt x="204928" y="144122"/>
                  </a:lnTo>
                  <a:lnTo>
                    <a:pt x="221286" y="144160"/>
                  </a:lnTo>
                  <a:lnTo>
                    <a:pt x="239246" y="144186"/>
                  </a:lnTo>
                  <a:lnTo>
                    <a:pt x="258275" y="144202"/>
                  </a:lnTo>
                  <a:lnTo>
                    <a:pt x="278017" y="144214"/>
                  </a:lnTo>
                  <a:lnTo>
                    <a:pt x="298233" y="143516"/>
                  </a:lnTo>
                  <a:lnTo>
                    <a:pt x="318767" y="142344"/>
                  </a:lnTo>
                  <a:lnTo>
                    <a:pt x="339511" y="140858"/>
                  </a:lnTo>
                  <a:lnTo>
                    <a:pt x="359691" y="140573"/>
                  </a:lnTo>
                  <a:lnTo>
                    <a:pt x="379494" y="141089"/>
                  </a:lnTo>
                  <a:lnTo>
                    <a:pt x="399046" y="142137"/>
                  </a:lnTo>
                  <a:lnTo>
                    <a:pt x="419136" y="142837"/>
                  </a:lnTo>
                  <a:lnTo>
                    <a:pt x="439585" y="143303"/>
                  </a:lnTo>
                  <a:lnTo>
                    <a:pt x="460274" y="143614"/>
                  </a:lnTo>
                  <a:lnTo>
                    <a:pt x="480416" y="143821"/>
                  </a:lnTo>
                  <a:lnTo>
                    <a:pt x="500194" y="143960"/>
                  </a:lnTo>
                  <a:lnTo>
                    <a:pt x="519729" y="144052"/>
                  </a:lnTo>
                  <a:lnTo>
                    <a:pt x="539103" y="145524"/>
                  </a:lnTo>
                  <a:lnTo>
                    <a:pt x="558369" y="147917"/>
                  </a:lnTo>
                  <a:lnTo>
                    <a:pt x="577562" y="150923"/>
                  </a:lnTo>
                  <a:lnTo>
                    <a:pt x="596708" y="152928"/>
                  </a:lnTo>
                  <a:lnTo>
                    <a:pt x="615822" y="154263"/>
                  </a:lnTo>
                  <a:lnTo>
                    <a:pt x="634915" y="155154"/>
                  </a:lnTo>
                  <a:lnTo>
                    <a:pt x="654699" y="155748"/>
                  </a:lnTo>
                  <a:lnTo>
                    <a:pt x="674944" y="156144"/>
                  </a:lnTo>
                  <a:lnTo>
                    <a:pt x="695496" y="156408"/>
                  </a:lnTo>
                  <a:lnTo>
                    <a:pt x="716958" y="156584"/>
                  </a:lnTo>
                  <a:lnTo>
                    <a:pt x="739028" y="156702"/>
                  </a:lnTo>
                  <a:lnTo>
                    <a:pt x="761502" y="156780"/>
                  </a:lnTo>
                  <a:lnTo>
                    <a:pt x="784246" y="157537"/>
                  </a:lnTo>
                  <a:lnTo>
                    <a:pt x="807169" y="158748"/>
                  </a:lnTo>
                  <a:lnTo>
                    <a:pt x="830213" y="160261"/>
                  </a:lnTo>
                  <a:lnTo>
                    <a:pt x="853336" y="161269"/>
                  </a:lnTo>
                  <a:lnTo>
                    <a:pt x="876513" y="161941"/>
                  </a:lnTo>
                  <a:lnTo>
                    <a:pt x="899726" y="162390"/>
                  </a:lnTo>
                  <a:lnTo>
                    <a:pt x="923667" y="162688"/>
                  </a:lnTo>
                  <a:lnTo>
                    <a:pt x="948095" y="162888"/>
                  </a:lnTo>
                  <a:lnTo>
                    <a:pt x="972847" y="163021"/>
                  </a:lnTo>
                  <a:lnTo>
                    <a:pt x="999226" y="163109"/>
                  </a:lnTo>
                  <a:lnTo>
                    <a:pt x="1026689" y="163168"/>
                  </a:lnTo>
                  <a:lnTo>
                    <a:pt x="1054876" y="163207"/>
                  </a:lnTo>
                  <a:lnTo>
                    <a:pt x="1083545" y="162528"/>
                  </a:lnTo>
                  <a:lnTo>
                    <a:pt x="1112536" y="161369"/>
                  </a:lnTo>
                  <a:lnTo>
                    <a:pt x="1141741" y="159892"/>
                  </a:lnTo>
                  <a:lnTo>
                    <a:pt x="1170383" y="158906"/>
                  </a:lnTo>
                  <a:lnTo>
                    <a:pt x="1198650" y="158249"/>
                  </a:lnTo>
                  <a:lnTo>
                    <a:pt x="1226666" y="157812"/>
                  </a:lnTo>
                  <a:lnTo>
                    <a:pt x="1255928" y="157520"/>
                  </a:lnTo>
                  <a:lnTo>
                    <a:pt x="1286018" y="157325"/>
                  </a:lnTo>
                  <a:lnTo>
                    <a:pt x="1316662" y="157196"/>
                  </a:lnTo>
                  <a:lnTo>
                    <a:pt x="1346969" y="157109"/>
                  </a:lnTo>
                  <a:lnTo>
                    <a:pt x="1377052" y="157051"/>
                  </a:lnTo>
                  <a:lnTo>
                    <a:pt x="1406985" y="157013"/>
                  </a:lnTo>
                  <a:lnTo>
                    <a:pt x="1436112" y="156987"/>
                  </a:lnTo>
                  <a:lnTo>
                    <a:pt x="1464702" y="156970"/>
                  </a:lnTo>
                  <a:lnTo>
                    <a:pt x="1492935" y="156959"/>
                  </a:lnTo>
                  <a:lnTo>
                    <a:pt x="1522340" y="156246"/>
                  </a:lnTo>
                  <a:lnTo>
                    <a:pt x="1552527" y="155065"/>
                  </a:lnTo>
                  <a:lnTo>
                    <a:pt x="1583235" y="153572"/>
                  </a:lnTo>
                  <a:lnTo>
                    <a:pt x="1613584" y="151871"/>
                  </a:lnTo>
                  <a:lnTo>
                    <a:pt x="1643695" y="150031"/>
                  </a:lnTo>
                  <a:lnTo>
                    <a:pt x="1673647" y="148100"/>
                  </a:lnTo>
                  <a:lnTo>
                    <a:pt x="1702787" y="146812"/>
                  </a:lnTo>
                  <a:lnTo>
                    <a:pt x="1731386" y="145953"/>
                  </a:lnTo>
                  <a:lnTo>
                    <a:pt x="1759624" y="145381"/>
                  </a:lnTo>
                  <a:lnTo>
                    <a:pt x="1788327" y="144294"/>
                  </a:lnTo>
                  <a:lnTo>
                    <a:pt x="1817340" y="142863"/>
                  </a:lnTo>
                  <a:lnTo>
                    <a:pt x="1846560" y="141204"/>
                  </a:lnTo>
                  <a:lnTo>
                    <a:pt x="1875918" y="139392"/>
                  </a:lnTo>
                  <a:lnTo>
                    <a:pt x="1905367" y="137479"/>
                  </a:lnTo>
                  <a:lnTo>
                    <a:pt x="1934878" y="135498"/>
                  </a:lnTo>
                  <a:lnTo>
                    <a:pt x="1964430" y="133472"/>
                  </a:lnTo>
                  <a:lnTo>
                    <a:pt x="1994009" y="131415"/>
                  </a:lnTo>
                  <a:lnTo>
                    <a:pt x="2023606" y="129339"/>
                  </a:lnTo>
                  <a:lnTo>
                    <a:pt x="2053921" y="126543"/>
                  </a:lnTo>
                  <a:lnTo>
                    <a:pt x="2084714" y="123269"/>
                  </a:lnTo>
                  <a:lnTo>
                    <a:pt x="2115826" y="119674"/>
                  </a:lnTo>
                  <a:lnTo>
                    <a:pt x="2145034" y="116573"/>
                  </a:lnTo>
                  <a:lnTo>
                    <a:pt x="2172973" y="113799"/>
                  </a:lnTo>
                  <a:lnTo>
                    <a:pt x="2200065" y="111245"/>
                  </a:lnTo>
                  <a:lnTo>
                    <a:pt x="2226594" y="108836"/>
                  </a:lnTo>
                  <a:lnTo>
                    <a:pt x="2252745" y="106525"/>
                  </a:lnTo>
                  <a:lnTo>
                    <a:pt x="2278647" y="104278"/>
                  </a:lnTo>
                  <a:lnTo>
                    <a:pt x="2304381" y="102781"/>
                  </a:lnTo>
                  <a:lnTo>
                    <a:pt x="2330004" y="101783"/>
                  </a:lnTo>
                  <a:lnTo>
                    <a:pt x="2355553" y="101117"/>
                  </a:lnTo>
                  <a:lnTo>
                    <a:pt x="2381052" y="99262"/>
                  </a:lnTo>
                  <a:lnTo>
                    <a:pt x="2406518" y="96615"/>
                  </a:lnTo>
                  <a:lnTo>
                    <a:pt x="2431962" y="93438"/>
                  </a:lnTo>
                  <a:lnTo>
                    <a:pt x="2457391" y="90615"/>
                  </a:lnTo>
                  <a:lnTo>
                    <a:pt x="2482811" y="88028"/>
                  </a:lnTo>
                  <a:lnTo>
                    <a:pt x="2508224" y="85597"/>
                  </a:lnTo>
                  <a:lnTo>
                    <a:pt x="2532222" y="83977"/>
                  </a:lnTo>
                  <a:lnTo>
                    <a:pt x="2555275" y="82896"/>
                  </a:lnTo>
                  <a:lnTo>
                    <a:pt x="2577700" y="82176"/>
                  </a:lnTo>
                  <a:lnTo>
                    <a:pt x="2600411" y="80991"/>
                  </a:lnTo>
                  <a:lnTo>
                    <a:pt x="2623313" y="79495"/>
                  </a:lnTo>
                  <a:lnTo>
                    <a:pt x="2646342" y="77792"/>
                  </a:lnTo>
                  <a:lnTo>
                    <a:pt x="2668750" y="76657"/>
                  </a:lnTo>
                  <a:lnTo>
                    <a:pt x="2690745" y="75900"/>
                  </a:lnTo>
                  <a:lnTo>
                    <a:pt x="2712463" y="75395"/>
                  </a:lnTo>
                  <a:lnTo>
                    <a:pt x="2736114" y="74353"/>
                  </a:lnTo>
                  <a:lnTo>
                    <a:pt x="2761054" y="72953"/>
                  </a:lnTo>
                  <a:lnTo>
                    <a:pt x="2786853" y="71314"/>
                  </a:lnTo>
                  <a:lnTo>
                    <a:pt x="2811813" y="69516"/>
                  </a:lnTo>
                  <a:lnTo>
                    <a:pt x="2836214" y="67612"/>
                  </a:lnTo>
                  <a:lnTo>
                    <a:pt x="2860242" y="65636"/>
                  </a:lnTo>
                  <a:lnTo>
                    <a:pt x="2882612" y="64320"/>
                  </a:lnTo>
                  <a:lnTo>
                    <a:pt x="2903875" y="63441"/>
                  </a:lnTo>
                  <a:lnTo>
                    <a:pt x="2924400" y="62856"/>
                  </a:lnTo>
                  <a:lnTo>
                    <a:pt x="2944433" y="61761"/>
                  </a:lnTo>
                  <a:lnTo>
                    <a:pt x="2964139" y="60325"/>
                  </a:lnTo>
                  <a:lnTo>
                    <a:pt x="2983626" y="58662"/>
                  </a:lnTo>
                  <a:lnTo>
                    <a:pt x="3000851" y="56848"/>
                  </a:lnTo>
                  <a:lnTo>
                    <a:pt x="3031278" y="52950"/>
                  </a:lnTo>
                  <a:lnTo>
                    <a:pt x="3055150" y="50748"/>
                  </a:lnTo>
                  <a:lnTo>
                    <a:pt x="3082574" y="47626"/>
                  </a:lnTo>
                  <a:lnTo>
                    <a:pt x="3111610" y="42588"/>
                  </a:lnTo>
                  <a:lnTo>
                    <a:pt x="3124186" y="36293"/>
                  </a:lnTo>
                  <a:lnTo>
                    <a:pt x="3123492" y="47132"/>
                  </a:lnTo>
                  <a:lnTo>
                    <a:pt x="3118732" y="78349"/>
                  </a:lnTo>
                  <a:lnTo>
                    <a:pt x="3123395" y="109788"/>
                  </a:lnTo>
                  <a:lnTo>
                    <a:pt x="3124041" y="120707"/>
                  </a:lnTo>
                  <a:lnTo>
                    <a:pt x="3124094" y="120789"/>
                  </a:lnTo>
                  <a:lnTo>
                    <a:pt x="3124129" y="120138"/>
                  </a:lnTo>
                  <a:lnTo>
                    <a:pt x="3120808" y="112480"/>
                  </a:lnTo>
                  <a:lnTo>
                    <a:pt x="3122093" y="81336"/>
                  </a:lnTo>
                  <a:lnTo>
                    <a:pt x="3120206" y="59130"/>
                  </a:lnTo>
                  <a:lnTo>
                    <a:pt x="3118548" y="32942"/>
                  </a:lnTo>
                  <a:lnTo>
                    <a:pt x="3117911" y="4309"/>
                  </a:lnTo>
                  <a:lnTo>
                    <a:pt x="3118596" y="2268"/>
                  </a:lnTo>
                  <a:lnTo>
                    <a:pt x="3119758" y="907"/>
                  </a:lnTo>
                  <a:lnTo>
                    <a:pt x="3121239" y="0"/>
                  </a:lnTo>
                  <a:lnTo>
                    <a:pt x="3126647" y="874"/>
                  </a:lnTo>
                  <a:lnTo>
                    <a:pt x="3155122" y="10534"/>
                  </a:lnTo>
                  <a:lnTo>
                    <a:pt x="3181187" y="29240"/>
                  </a:lnTo>
                  <a:lnTo>
                    <a:pt x="3196589" y="42430"/>
                  </a:lnTo>
                  <a:lnTo>
                    <a:pt x="3199976" y="46732"/>
                  </a:lnTo>
                  <a:lnTo>
                    <a:pt x="3200823" y="51716"/>
                  </a:lnTo>
                  <a:lnTo>
                    <a:pt x="3198001" y="62899"/>
                  </a:lnTo>
                  <a:lnTo>
                    <a:pt x="3179622" y="90984"/>
                  </a:lnTo>
                  <a:lnTo>
                    <a:pt x="3149579" y="114776"/>
                  </a:lnTo>
                  <a:lnTo>
                    <a:pt x="3143250" y="1188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47"/>
          <p:cNvGrpSpPr/>
          <p:nvPr/>
        </p:nvGrpSpPr>
        <p:grpSpPr>
          <a:xfrm>
            <a:off x="1049515" y="3290183"/>
            <a:ext cx="175345" cy="170506"/>
            <a:chOff x="1049515" y="3290183"/>
            <a:chExt cx="175345" cy="170506"/>
          </a:xfrm>
        </p:grpSpPr>
        <p:sp>
          <p:nvSpPr>
            <p:cNvPr id="6" name="SMARTInkShape-227"/>
            <p:cNvSpPr/>
            <p:nvPr>
              <p:custDataLst>
                <p:tags r:id="rId254"/>
              </p:custDataLst>
            </p:nvPr>
          </p:nvSpPr>
          <p:spPr>
            <a:xfrm>
              <a:off x="1194662" y="3422650"/>
              <a:ext cx="30198" cy="38039"/>
            </a:xfrm>
            <a:custGeom>
              <a:avLst/>
              <a:gdLst/>
              <a:ahLst/>
              <a:cxnLst/>
              <a:rect l="0" t="0" r="0" b="0"/>
              <a:pathLst>
                <a:path w="30198" h="38039">
                  <a:moveTo>
                    <a:pt x="24538" y="6350"/>
                  </a:moveTo>
                  <a:lnTo>
                    <a:pt x="24538" y="6350"/>
                  </a:lnTo>
                  <a:lnTo>
                    <a:pt x="18057" y="7055"/>
                  </a:lnTo>
                  <a:lnTo>
                    <a:pt x="8958" y="9721"/>
                  </a:lnTo>
                  <a:lnTo>
                    <a:pt x="5685" y="12125"/>
                  </a:lnTo>
                  <a:lnTo>
                    <a:pt x="3502" y="15139"/>
                  </a:lnTo>
                  <a:lnTo>
                    <a:pt x="1078" y="22251"/>
                  </a:lnTo>
                  <a:lnTo>
                    <a:pt x="0" y="30115"/>
                  </a:lnTo>
                  <a:lnTo>
                    <a:pt x="1124" y="32777"/>
                  </a:lnTo>
                  <a:lnTo>
                    <a:pt x="3284" y="34551"/>
                  </a:lnTo>
                  <a:lnTo>
                    <a:pt x="9447" y="36523"/>
                  </a:lnTo>
                  <a:lnTo>
                    <a:pt x="29334" y="38038"/>
                  </a:lnTo>
                  <a:lnTo>
                    <a:pt x="30197" y="34310"/>
                  </a:lnTo>
                  <a:lnTo>
                    <a:pt x="29876" y="27243"/>
                  </a:lnTo>
                  <a:lnTo>
                    <a:pt x="25728" y="12776"/>
                  </a:lnTo>
                  <a:lnTo>
                    <a:pt x="181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228"/>
            <p:cNvSpPr/>
            <p:nvPr>
              <p:custDataLst>
                <p:tags r:id="rId255"/>
              </p:custDataLst>
            </p:nvPr>
          </p:nvSpPr>
          <p:spPr>
            <a:xfrm>
              <a:off x="1073150" y="3290183"/>
              <a:ext cx="72380" cy="124329"/>
            </a:xfrm>
            <a:custGeom>
              <a:avLst/>
              <a:gdLst/>
              <a:ahLst/>
              <a:cxnLst/>
              <a:rect l="0" t="0" r="0" b="0"/>
              <a:pathLst>
                <a:path w="72380" h="124329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411" y="25208"/>
                  </a:lnTo>
                  <a:lnTo>
                    <a:pt x="9434" y="49338"/>
                  </a:lnTo>
                  <a:lnTo>
                    <a:pt x="17298" y="77105"/>
                  </a:lnTo>
                  <a:lnTo>
                    <a:pt x="28958" y="98660"/>
                  </a:lnTo>
                  <a:lnTo>
                    <a:pt x="49621" y="117061"/>
                  </a:lnTo>
                  <a:lnTo>
                    <a:pt x="61269" y="123433"/>
                  </a:lnTo>
                  <a:lnTo>
                    <a:pt x="64130" y="124328"/>
                  </a:lnTo>
                  <a:lnTo>
                    <a:pt x="66742" y="124219"/>
                  </a:lnTo>
                  <a:lnTo>
                    <a:pt x="71526" y="122216"/>
                  </a:lnTo>
                  <a:lnTo>
                    <a:pt x="72379" y="119283"/>
                  </a:lnTo>
                  <a:lnTo>
                    <a:pt x="6985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229"/>
            <p:cNvSpPr/>
            <p:nvPr>
              <p:custDataLst>
                <p:tags r:id="rId256"/>
              </p:custDataLst>
            </p:nvPr>
          </p:nvSpPr>
          <p:spPr>
            <a:xfrm>
              <a:off x="1049515" y="3327400"/>
              <a:ext cx="80786" cy="73509"/>
            </a:xfrm>
            <a:custGeom>
              <a:avLst/>
              <a:gdLst/>
              <a:ahLst/>
              <a:cxnLst/>
              <a:rect l="0" t="0" r="0" b="0"/>
              <a:pathLst>
                <a:path w="80786" h="73509">
                  <a:moveTo>
                    <a:pt x="10935" y="69850"/>
                  </a:moveTo>
                  <a:lnTo>
                    <a:pt x="10935" y="69850"/>
                  </a:lnTo>
                  <a:lnTo>
                    <a:pt x="4193" y="73221"/>
                  </a:lnTo>
                  <a:lnTo>
                    <a:pt x="2207" y="73508"/>
                  </a:lnTo>
                  <a:lnTo>
                    <a:pt x="883" y="72994"/>
                  </a:lnTo>
                  <a:lnTo>
                    <a:pt x="0" y="71946"/>
                  </a:lnTo>
                  <a:lnTo>
                    <a:pt x="2129" y="60358"/>
                  </a:lnTo>
                  <a:lnTo>
                    <a:pt x="9138" y="51285"/>
                  </a:lnTo>
                  <a:lnTo>
                    <a:pt x="36935" y="29697"/>
                  </a:lnTo>
                  <a:lnTo>
                    <a:pt x="68164" y="8475"/>
                  </a:lnTo>
                  <a:lnTo>
                    <a:pt x="807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SMARTInkShape-Group48"/>
          <p:cNvGrpSpPr/>
          <p:nvPr/>
        </p:nvGrpSpPr>
        <p:grpSpPr>
          <a:xfrm>
            <a:off x="1187450" y="1504950"/>
            <a:ext cx="304801" cy="1012467"/>
            <a:chOff x="1187450" y="1504950"/>
            <a:chExt cx="304801" cy="1012467"/>
          </a:xfrm>
        </p:grpSpPr>
        <p:sp>
          <p:nvSpPr>
            <p:cNvPr id="10" name="SMARTInkShape-230"/>
            <p:cNvSpPr/>
            <p:nvPr>
              <p:custDataLst>
                <p:tags r:id="rId250"/>
              </p:custDataLst>
            </p:nvPr>
          </p:nvSpPr>
          <p:spPr>
            <a:xfrm>
              <a:off x="1428750" y="1504950"/>
              <a:ext cx="44451" cy="654051"/>
            </a:xfrm>
            <a:custGeom>
              <a:avLst/>
              <a:gdLst/>
              <a:ahLst/>
              <a:cxnLst/>
              <a:rect l="0" t="0" r="0" b="0"/>
              <a:pathLst>
                <a:path w="44451" h="65405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5026" y="31193"/>
                  </a:lnTo>
                  <a:lnTo>
                    <a:pt x="5467" y="29262"/>
                  </a:lnTo>
                  <a:lnTo>
                    <a:pt x="21254" y="5106"/>
                  </a:lnTo>
                  <a:lnTo>
                    <a:pt x="25439" y="2269"/>
                  </a:lnTo>
                  <a:lnTo>
                    <a:pt x="31750" y="0"/>
                  </a:lnTo>
                  <a:lnTo>
                    <a:pt x="35121" y="3371"/>
                  </a:lnTo>
                  <a:lnTo>
                    <a:pt x="37217" y="15580"/>
                  </a:lnTo>
                  <a:lnTo>
                    <a:pt x="32958" y="46711"/>
                  </a:lnTo>
                  <a:lnTo>
                    <a:pt x="32108" y="70520"/>
                  </a:lnTo>
                  <a:lnTo>
                    <a:pt x="31856" y="95448"/>
                  </a:lnTo>
                  <a:lnTo>
                    <a:pt x="33663" y="120709"/>
                  </a:lnTo>
                  <a:lnTo>
                    <a:pt x="36785" y="146067"/>
                  </a:lnTo>
                  <a:lnTo>
                    <a:pt x="35829" y="171455"/>
                  </a:lnTo>
                  <a:lnTo>
                    <a:pt x="34269" y="187680"/>
                  </a:lnTo>
                  <a:lnTo>
                    <a:pt x="37134" y="215343"/>
                  </a:lnTo>
                  <a:lnTo>
                    <a:pt x="37909" y="241190"/>
                  </a:lnTo>
                  <a:lnTo>
                    <a:pt x="38062" y="266678"/>
                  </a:lnTo>
                  <a:lnTo>
                    <a:pt x="38092" y="292096"/>
                  </a:lnTo>
                  <a:lnTo>
                    <a:pt x="38099" y="317499"/>
                  </a:lnTo>
                  <a:lnTo>
                    <a:pt x="38100" y="342900"/>
                  </a:lnTo>
                  <a:lnTo>
                    <a:pt x="38100" y="371279"/>
                  </a:lnTo>
                  <a:lnTo>
                    <a:pt x="38100" y="398561"/>
                  </a:lnTo>
                  <a:lnTo>
                    <a:pt x="38100" y="425385"/>
                  </a:lnTo>
                  <a:lnTo>
                    <a:pt x="38100" y="451817"/>
                  </a:lnTo>
                  <a:lnTo>
                    <a:pt x="41244" y="482727"/>
                  </a:lnTo>
                  <a:lnTo>
                    <a:pt x="40203" y="494651"/>
                  </a:lnTo>
                  <a:lnTo>
                    <a:pt x="43751" y="521590"/>
                  </a:lnTo>
                  <a:lnTo>
                    <a:pt x="42258" y="530032"/>
                  </a:lnTo>
                  <a:lnTo>
                    <a:pt x="40872" y="533272"/>
                  </a:lnTo>
                  <a:lnTo>
                    <a:pt x="41610" y="562764"/>
                  </a:lnTo>
                  <a:lnTo>
                    <a:pt x="38562" y="591072"/>
                  </a:lnTo>
                  <a:lnTo>
                    <a:pt x="38161" y="618998"/>
                  </a:lnTo>
                  <a:lnTo>
                    <a:pt x="38105" y="642108"/>
                  </a:lnTo>
                  <a:lnTo>
                    <a:pt x="39984" y="647096"/>
                  </a:lnTo>
                  <a:lnTo>
                    <a:pt x="44450" y="654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31"/>
            <p:cNvSpPr/>
            <p:nvPr>
              <p:custDataLst>
                <p:tags r:id="rId251"/>
              </p:custDataLst>
            </p:nvPr>
          </p:nvSpPr>
          <p:spPr>
            <a:xfrm>
              <a:off x="1187450" y="1536700"/>
              <a:ext cx="254001" cy="311151"/>
            </a:xfrm>
            <a:custGeom>
              <a:avLst/>
              <a:gdLst/>
              <a:ahLst/>
              <a:cxnLst/>
              <a:rect l="0" t="0" r="0" b="0"/>
              <a:pathLst>
                <a:path w="254001" h="311151">
                  <a:moveTo>
                    <a:pt x="0" y="311150"/>
                  </a:moveTo>
                  <a:lnTo>
                    <a:pt x="0" y="311150"/>
                  </a:lnTo>
                  <a:lnTo>
                    <a:pt x="12865" y="296403"/>
                  </a:lnTo>
                  <a:lnTo>
                    <a:pt x="29080" y="272650"/>
                  </a:lnTo>
                  <a:lnTo>
                    <a:pt x="54264" y="246622"/>
                  </a:lnTo>
                  <a:lnTo>
                    <a:pt x="81125" y="215765"/>
                  </a:lnTo>
                  <a:lnTo>
                    <a:pt x="103529" y="188496"/>
                  </a:lnTo>
                  <a:lnTo>
                    <a:pt x="120613" y="168467"/>
                  </a:lnTo>
                  <a:lnTo>
                    <a:pt x="137576" y="153927"/>
                  </a:lnTo>
                  <a:lnTo>
                    <a:pt x="157515" y="123598"/>
                  </a:lnTo>
                  <a:lnTo>
                    <a:pt x="176193" y="93182"/>
                  </a:lnTo>
                  <a:lnTo>
                    <a:pt x="198698" y="62639"/>
                  </a:lnTo>
                  <a:lnTo>
                    <a:pt x="207380" y="49506"/>
                  </a:lnTo>
                  <a:lnTo>
                    <a:pt x="220129" y="40530"/>
                  </a:lnTo>
                  <a:lnTo>
                    <a:pt x="224365" y="39180"/>
                  </a:lnTo>
                  <a:lnTo>
                    <a:pt x="228599" y="34817"/>
                  </a:lnTo>
                  <a:lnTo>
                    <a:pt x="238478" y="17207"/>
                  </a:lnTo>
                  <a:lnTo>
                    <a:pt x="240046" y="11645"/>
                  </a:lnTo>
                  <a:lnTo>
                    <a:pt x="241169" y="9880"/>
                  </a:lnTo>
                  <a:lnTo>
                    <a:pt x="242624" y="8704"/>
                  </a:lnTo>
                  <a:lnTo>
                    <a:pt x="244299" y="7919"/>
                  </a:lnTo>
                  <a:lnTo>
                    <a:pt x="245416" y="6690"/>
                  </a:lnTo>
                  <a:lnTo>
                    <a:pt x="247356" y="1020"/>
                  </a:lnTo>
                  <a:lnTo>
                    <a:pt x="249401" y="454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232"/>
            <p:cNvSpPr/>
            <p:nvPr>
              <p:custDataLst>
                <p:tags r:id="rId252"/>
              </p:custDataLst>
            </p:nvPr>
          </p:nvSpPr>
          <p:spPr>
            <a:xfrm>
              <a:off x="1206500" y="2171700"/>
              <a:ext cx="285751" cy="336551"/>
            </a:xfrm>
            <a:custGeom>
              <a:avLst/>
              <a:gdLst/>
              <a:ahLst/>
              <a:cxnLst/>
              <a:rect l="0" t="0" r="0" b="0"/>
              <a:pathLst>
                <a:path w="285751" h="336551">
                  <a:moveTo>
                    <a:pt x="0" y="336550"/>
                  </a:moveTo>
                  <a:lnTo>
                    <a:pt x="0" y="336550"/>
                  </a:lnTo>
                  <a:lnTo>
                    <a:pt x="5467" y="336550"/>
                  </a:lnTo>
                  <a:lnTo>
                    <a:pt x="27705" y="318838"/>
                  </a:lnTo>
                  <a:lnTo>
                    <a:pt x="47939" y="291715"/>
                  </a:lnTo>
                  <a:lnTo>
                    <a:pt x="73423" y="264030"/>
                  </a:lnTo>
                  <a:lnTo>
                    <a:pt x="85098" y="248270"/>
                  </a:lnTo>
                  <a:lnTo>
                    <a:pt x="114325" y="220095"/>
                  </a:lnTo>
                  <a:lnTo>
                    <a:pt x="134676" y="190868"/>
                  </a:lnTo>
                  <a:lnTo>
                    <a:pt x="157594" y="160888"/>
                  </a:lnTo>
                  <a:lnTo>
                    <a:pt x="168687" y="147596"/>
                  </a:lnTo>
                  <a:lnTo>
                    <a:pt x="183203" y="123388"/>
                  </a:lnTo>
                  <a:lnTo>
                    <a:pt x="210920" y="93001"/>
                  </a:lnTo>
                  <a:lnTo>
                    <a:pt x="230425" y="64974"/>
                  </a:lnTo>
                  <a:lnTo>
                    <a:pt x="251983" y="36651"/>
                  </a:lnTo>
                  <a:lnTo>
                    <a:pt x="274881" y="17042"/>
                  </a:lnTo>
                  <a:lnTo>
                    <a:pt x="277392" y="12748"/>
                  </a:lnTo>
                  <a:lnTo>
                    <a:pt x="278061" y="10615"/>
                  </a:lnTo>
                  <a:lnTo>
                    <a:pt x="279213" y="9194"/>
                  </a:lnTo>
                  <a:lnTo>
                    <a:pt x="283500" y="6487"/>
                  </a:lnTo>
                  <a:lnTo>
                    <a:pt x="285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233"/>
            <p:cNvSpPr/>
            <p:nvPr>
              <p:custDataLst>
                <p:tags r:id="rId253"/>
              </p:custDataLst>
            </p:nvPr>
          </p:nvSpPr>
          <p:spPr>
            <a:xfrm>
              <a:off x="1187718" y="1847850"/>
              <a:ext cx="12433" cy="669567"/>
            </a:xfrm>
            <a:custGeom>
              <a:avLst/>
              <a:gdLst/>
              <a:ahLst/>
              <a:cxnLst/>
              <a:rect l="0" t="0" r="0" b="0"/>
              <a:pathLst>
                <a:path w="12433" h="669567">
                  <a:moveTo>
                    <a:pt x="12432" y="0"/>
                  </a:moveTo>
                  <a:lnTo>
                    <a:pt x="12432" y="0"/>
                  </a:lnTo>
                  <a:lnTo>
                    <a:pt x="9061" y="3371"/>
                  </a:lnTo>
                  <a:lnTo>
                    <a:pt x="7406" y="6907"/>
                  </a:lnTo>
                  <a:lnTo>
                    <a:pt x="1770" y="34842"/>
                  </a:lnTo>
                  <a:lnTo>
                    <a:pt x="0" y="63907"/>
                  </a:lnTo>
                  <a:lnTo>
                    <a:pt x="491" y="89686"/>
                  </a:lnTo>
                  <a:lnTo>
                    <a:pt x="4769" y="119342"/>
                  </a:lnTo>
                  <a:lnTo>
                    <a:pt x="5823" y="145791"/>
                  </a:lnTo>
                  <a:lnTo>
                    <a:pt x="6031" y="175057"/>
                  </a:lnTo>
                  <a:lnTo>
                    <a:pt x="6072" y="199653"/>
                  </a:lnTo>
                  <a:lnTo>
                    <a:pt x="6080" y="227899"/>
                  </a:lnTo>
                  <a:lnTo>
                    <a:pt x="6082" y="254567"/>
                  </a:lnTo>
                  <a:lnTo>
                    <a:pt x="6082" y="282517"/>
                  </a:lnTo>
                  <a:lnTo>
                    <a:pt x="6082" y="311560"/>
                  </a:lnTo>
                  <a:lnTo>
                    <a:pt x="6082" y="339583"/>
                  </a:lnTo>
                  <a:lnTo>
                    <a:pt x="6082" y="371052"/>
                  </a:lnTo>
                  <a:lnTo>
                    <a:pt x="6082" y="402277"/>
                  </a:lnTo>
                  <a:lnTo>
                    <a:pt x="6082" y="433276"/>
                  </a:lnTo>
                  <a:lnTo>
                    <a:pt x="6082" y="463624"/>
                  </a:lnTo>
                  <a:lnTo>
                    <a:pt x="6082" y="491593"/>
                  </a:lnTo>
                  <a:lnTo>
                    <a:pt x="6082" y="522918"/>
                  </a:lnTo>
                  <a:lnTo>
                    <a:pt x="6082" y="553925"/>
                  </a:lnTo>
                  <a:lnTo>
                    <a:pt x="6082" y="584274"/>
                  </a:lnTo>
                  <a:lnTo>
                    <a:pt x="6082" y="615830"/>
                  </a:lnTo>
                  <a:lnTo>
                    <a:pt x="6082" y="647139"/>
                  </a:lnTo>
                  <a:lnTo>
                    <a:pt x="6082" y="669566"/>
                  </a:lnTo>
                  <a:lnTo>
                    <a:pt x="6082" y="666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49"/>
          <p:cNvGrpSpPr/>
          <p:nvPr/>
        </p:nvGrpSpPr>
        <p:grpSpPr>
          <a:xfrm>
            <a:off x="4632472" y="927100"/>
            <a:ext cx="1082529" cy="301231"/>
            <a:chOff x="4632472" y="927100"/>
            <a:chExt cx="1082529" cy="301231"/>
          </a:xfrm>
        </p:grpSpPr>
        <p:sp>
          <p:nvSpPr>
            <p:cNvPr id="15" name="SMARTInkShape-234"/>
            <p:cNvSpPr/>
            <p:nvPr>
              <p:custDataLst>
                <p:tags r:id="rId243"/>
              </p:custDataLst>
            </p:nvPr>
          </p:nvSpPr>
          <p:spPr>
            <a:xfrm>
              <a:off x="5594350" y="1048012"/>
              <a:ext cx="50801" cy="12439"/>
            </a:xfrm>
            <a:custGeom>
              <a:avLst/>
              <a:gdLst/>
              <a:ahLst/>
              <a:cxnLst/>
              <a:rect l="0" t="0" r="0" b="0"/>
              <a:pathLst>
                <a:path w="50801" h="12439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5" y="1724"/>
                  </a:lnTo>
                  <a:lnTo>
                    <a:pt x="1882" y="1062"/>
                  </a:lnTo>
                  <a:lnTo>
                    <a:pt x="7186" y="326"/>
                  </a:lnTo>
                  <a:lnTo>
                    <a:pt x="18951" y="0"/>
                  </a:lnTo>
                  <a:lnTo>
                    <a:pt x="31706" y="3617"/>
                  </a:lnTo>
                  <a:lnTo>
                    <a:pt x="508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235"/>
            <p:cNvSpPr/>
            <p:nvPr>
              <p:custDataLst>
                <p:tags r:id="rId244"/>
              </p:custDataLst>
            </p:nvPr>
          </p:nvSpPr>
          <p:spPr>
            <a:xfrm>
              <a:off x="5588710" y="927100"/>
              <a:ext cx="126291" cy="235189"/>
            </a:xfrm>
            <a:custGeom>
              <a:avLst/>
              <a:gdLst/>
              <a:ahLst/>
              <a:cxnLst/>
              <a:rect l="0" t="0" r="0" b="0"/>
              <a:pathLst>
                <a:path w="126291" h="235189">
                  <a:moveTo>
                    <a:pt x="126290" y="0"/>
                  </a:moveTo>
                  <a:lnTo>
                    <a:pt x="126290" y="0"/>
                  </a:lnTo>
                  <a:lnTo>
                    <a:pt x="104949" y="28248"/>
                  </a:lnTo>
                  <a:lnTo>
                    <a:pt x="84350" y="52771"/>
                  </a:lnTo>
                  <a:lnTo>
                    <a:pt x="61083" y="80134"/>
                  </a:lnTo>
                  <a:lnTo>
                    <a:pt x="49657" y="95756"/>
                  </a:lnTo>
                  <a:lnTo>
                    <a:pt x="38513" y="112520"/>
                  </a:lnTo>
                  <a:lnTo>
                    <a:pt x="27555" y="130047"/>
                  </a:lnTo>
                  <a:lnTo>
                    <a:pt x="18839" y="146670"/>
                  </a:lnTo>
                  <a:lnTo>
                    <a:pt x="5392" y="178311"/>
                  </a:lnTo>
                  <a:lnTo>
                    <a:pt x="355" y="203192"/>
                  </a:lnTo>
                  <a:lnTo>
                    <a:pt x="0" y="213778"/>
                  </a:lnTo>
                  <a:lnTo>
                    <a:pt x="2585" y="221541"/>
                  </a:lnTo>
                  <a:lnTo>
                    <a:pt x="7131" y="227422"/>
                  </a:lnTo>
                  <a:lnTo>
                    <a:pt x="12985" y="232048"/>
                  </a:lnTo>
                  <a:lnTo>
                    <a:pt x="19003" y="234426"/>
                  </a:lnTo>
                  <a:lnTo>
                    <a:pt x="31334" y="235188"/>
                  </a:lnTo>
                  <a:lnTo>
                    <a:pt x="36881" y="232992"/>
                  </a:lnTo>
                  <a:lnTo>
                    <a:pt x="5644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36"/>
            <p:cNvSpPr/>
            <p:nvPr>
              <p:custDataLst>
                <p:tags r:id="rId245"/>
              </p:custDataLst>
            </p:nvPr>
          </p:nvSpPr>
          <p:spPr>
            <a:xfrm>
              <a:off x="5330958" y="945654"/>
              <a:ext cx="259232" cy="216823"/>
            </a:xfrm>
            <a:custGeom>
              <a:avLst/>
              <a:gdLst/>
              <a:ahLst/>
              <a:cxnLst/>
              <a:rect l="0" t="0" r="0" b="0"/>
              <a:pathLst>
                <a:path w="259232" h="216823">
                  <a:moveTo>
                    <a:pt x="104642" y="13196"/>
                  </a:moveTo>
                  <a:lnTo>
                    <a:pt x="104642" y="13196"/>
                  </a:lnTo>
                  <a:lnTo>
                    <a:pt x="108013" y="3083"/>
                  </a:lnTo>
                  <a:lnTo>
                    <a:pt x="107595" y="810"/>
                  </a:lnTo>
                  <a:lnTo>
                    <a:pt x="105905" y="0"/>
                  </a:lnTo>
                  <a:lnTo>
                    <a:pt x="103367" y="165"/>
                  </a:lnTo>
                  <a:lnTo>
                    <a:pt x="86312" y="17253"/>
                  </a:lnTo>
                  <a:lnTo>
                    <a:pt x="67567" y="42516"/>
                  </a:lnTo>
                  <a:lnTo>
                    <a:pt x="56642" y="58142"/>
                  </a:lnTo>
                  <a:lnTo>
                    <a:pt x="47242" y="75616"/>
                  </a:lnTo>
                  <a:lnTo>
                    <a:pt x="38858" y="94320"/>
                  </a:lnTo>
                  <a:lnTo>
                    <a:pt x="31153" y="113845"/>
                  </a:lnTo>
                  <a:lnTo>
                    <a:pt x="24605" y="131096"/>
                  </a:lnTo>
                  <a:lnTo>
                    <a:pt x="13566" y="161551"/>
                  </a:lnTo>
                  <a:lnTo>
                    <a:pt x="7719" y="185435"/>
                  </a:lnTo>
                  <a:lnTo>
                    <a:pt x="2547" y="209104"/>
                  </a:lnTo>
                  <a:lnTo>
                    <a:pt x="0" y="215977"/>
                  </a:lnTo>
                  <a:lnTo>
                    <a:pt x="308" y="216822"/>
                  </a:lnTo>
                  <a:lnTo>
                    <a:pt x="1220" y="216680"/>
                  </a:lnTo>
                  <a:lnTo>
                    <a:pt x="4683" y="186922"/>
                  </a:lnTo>
                  <a:lnTo>
                    <a:pt x="9878" y="161802"/>
                  </a:lnTo>
                  <a:lnTo>
                    <a:pt x="14584" y="141093"/>
                  </a:lnTo>
                  <a:lnTo>
                    <a:pt x="17086" y="138677"/>
                  </a:lnTo>
                  <a:lnTo>
                    <a:pt x="25512" y="135993"/>
                  </a:lnTo>
                  <a:lnTo>
                    <a:pt x="56174" y="132247"/>
                  </a:lnTo>
                  <a:lnTo>
                    <a:pt x="79933" y="128904"/>
                  </a:lnTo>
                  <a:lnTo>
                    <a:pt x="104847" y="126032"/>
                  </a:lnTo>
                  <a:lnTo>
                    <a:pt x="131807" y="118740"/>
                  </a:lnTo>
                  <a:lnTo>
                    <a:pt x="137883" y="114667"/>
                  </a:lnTo>
                  <a:lnTo>
                    <a:pt x="141782" y="109675"/>
                  </a:lnTo>
                  <a:lnTo>
                    <a:pt x="135715" y="112181"/>
                  </a:lnTo>
                  <a:lnTo>
                    <a:pt x="116659" y="125124"/>
                  </a:lnTo>
                  <a:lnTo>
                    <a:pt x="107396" y="135614"/>
                  </a:lnTo>
                  <a:lnTo>
                    <a:pt x="102339" y="149213"/>
                  </a:lnTo>
                  <a:lnTo>
                    <a:pt x="100796" y="162548"/>
                  </a:lnTo>
                  <a:lnTo>
                    <a:pt x="102462" y="170826"/>
                  </a:lnTo>
                  <a:lnTo>
                    <a:pt x="105306" y="174022"/>
                  </a:lnTo>
                  <a:lnTo>
                    <a:pt x="114109" y="179454"/>
                  </a:lnTo>
                  <a:lnTo>
                    <a:pt x="119420" y="179773"/>
                  </a:lnTo>
                  <a:lnTo>
                    <a:pt x="130966" y="176366"/>
                  </a:lnTo>
                  <a:lnTo>
                    <a:pt x="156108" y="163143"/>
                  </a:lnTo>
                  <a:lnTo>
                    <a:pt x="177610" y="148043"/>
                  </a:lnTo>
                  <a:lnTo>
                    <a:pt x="199866" y="128161"/>
                  </a:lnTo>
                  <a:lnTo>
                    <a:pt x="219165" y="102862"/>
                  </a:lnTo>
                  <a:lnTo>
                    <a:pt x="237151" y="75155"/>
                  </a:lnTo>
                  <a:lnTo>
                    <a:pt x="251729" y="49200"/>
                  </a:lnTo>
                  <a:lnTo>
                    <a:pt x="259231" y="25510"/>
                  </a:lnTo>
                  <a:lnTo>
                    <a:pt x="259207" y="22816"/>
                  </a:lnTo>
                  <a:lnTo>
                    <a:pt x="258485" y="21726"/>
                  </a:lnTo>
                  <a:lnTo>
                    <a:pt x="243985" y="30305"/>
                  </a:lnTo>
                  <a:lnTo>
                    <a:pt x="215073" y="56365"/>
                  </a:lnTo>
                  <a:lnTo>
                    <a:pt x="195585" y="80831"/>
                  </a:lnTo>
                  <a:lnTo>
                    <a:pt x="178928" y="107461"/>
                  </a:lnTo>
                  <a:lnTo>
                    <a:pt x="166821" y="133408"/>
                  </a:lnTo>
                  <a:lnTo>
                    <a:pt x="164262" y="157170"/>
                  </a:lnTo>
                  <a:lnTo>
                    <a:pt x="168534" y="177373"/>
                  </a:lnTo>
                  <a:lnTo>
                    <a:pt x="177489" y="191056"/>
                  </a:lnTo>
                  <a:lnTo>
                    <a:pt x="184251" y="194564"/>
                  </a:lnTo>
                  <a:lnTo>
                    <a:pt x="201172" y="196580"/>
                  </a:lnTo>
                  <a:lnTo>
                    <a:pt x="218570" y="191361"/>
                  </a:lnTo>
                  <a:lnTo>
                    <a:pt x="244342" y="178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37"/>
            <p:cNvSpPr/>
            <p:nvPr>
              <p:custDataLst>
                <p:tags r:id="rId246"/>
              </p:custDataLst>
            </p:nvPr>
          </p:nvSpPr>
          <p:spPr>
            <a:xfrm>
              <a:off x="4993880" y="958850"/>
              <a:ext cx="219471" cy="214233"/>
            </a:xfrm>
            <a:custGeom>
              <a:avLst/>
              <a:gdLst/>
              <a:ahLst/>
              <a:cxnLst/>
              <a:rect l="0" t="0" r="0" b="0"/>
              <a:pathLst>
                <a:path w="219471" h="214233">
                  <a:moveTo>
                    <a:pt x="73420" y="0"/>
                  </a:moveTo>
                  <a:lnTo>
                    <a:pt x="73420" y="0"/>
                  </a:lnTo>
                  <a:lnTo>
                    <a:pt x="73420" y="3371"/>
                  </a:lnTo>
                  <a:lnTo>
                    <a:pt x="63307" y="25693"/>
                  </a:lnTo>
                  <a:lnTo>
                    <a:pt x="52698" y="51165"/>
                  </a:lnTo>
                  <a:lnTo>
                    <a:pt x="40221" y="82007"/>
                  </a:lnTo>
                  <a:lnTo>
                    <a:pt x="32943" y="99121"/>
                  </a:lnTo>
                  <a:lnTo>
                    <a:pt x="25268" y="116881"/>
                  </a:lnTo>
                  <a:lnTo>
                    <a:pt x="12978" y="147903"/>
                  </a:lnTo>
                  <a:lnTo>
                    <a:pt x="4223" y="174390"/>
                  </a:lnTo>
                  <a:lnTo>
                    <a:pt x="0" y="202346"/>
                  </a:lnTo>
                  <a:lnTo>
                    <a:pt x="2960" y="214115"/>
                  </a:lnTo>
                  <a:lnTo>
                    <a:pt x="12355" y="189228"/>
                  </a:lnTo>
                  <a:lnTo>
                    <a:pt x="15110" y="177815"/>
                  </a:lnTo>
                  <a:lnTo>
                    <a:pt x="16908" y="175693"/>
                  </a:lnTo>
                  <a:lnTo>
                    <a:pt x="22668" y="173336"/>
                  </a:lnTo>
                  <a:lnTo>
                    <a:pt x="37216" y="172009"/>
                  </a:lnTo>
                  <a:lnTo>
                    <a:pt x="61800" y="175924"/>
                  </a:lnTo>
                  <a:lnTo>
                    <a:pt x="84245" y="176539"/>
                  </a:lnTo>
                  <a:lnTo>
                    <a:pt x="113916" y="171284"/>
                  </a:lnTo>
                  <a:lnTo>
                    <a:pt x="122724" y="166054"/>
                  </a:lnTo>
                  <a:lnTo>
                    <a:pt x="122517" y="165736"/>
                  </a:lnTo>
                  <a:lnTo>
                    <a:pt x="120406" y="165383"/>
                  </a:lnTo>
                  <a:lnTo>
                    <a:pt x="111879" y="168555"/>
                  </a:lnTo>
                  <a:lnTo>
                    <a:pt x="103787" y="173963"/>
                  </a:lnTo>
                  <a:lnTo>
                    <a:pt x="101028" y="181739"/>
                  </a:lnTo>
                  <a:lnTo>
                    <a:pt x="98949" y="210271"/>
                  </a:lnTo>
                  <a:lnTo>
                    <a:pt x="99611" y="212147"/>
                  </a:lnTo>
                  <a:lnTo>
                    <a:pt x="100759" y="213398"/>
                  </a:lnTo>
                  <a:lnTo>
                    <a:pt x="102229" y="214232"/>
                  </a:lnTo>
                  <a:lnTo>
                    <a:pt x="114412" y="212035"/>
                  </a:lnTo>
                  <a:lnTo>
                    <a:pt x="144406" y="192092"/>
                  </a:lnTo>
                  <a:lnTo>
                    <a:pt x="159286" y="186503"/>
                  </a:lnTo>
                  <a:lnTo>
                    <a:pt x="185523" y="184357"/>
                  </a:lnTo>
                  <a:lnTo>
                    <a:pt x="192152" y="186123"/>
                  </a:lnTo>
                  <a:lnTo>
                    <a:pt x="198787" y="189635"/>
                  </a:lnTo>
                  <a:lnTo>
                    <a:pt x="199332" y="189218"/>
                  </a:lnTo>
                  <a:lnTo>
                    <a:pt x="199936" y="186873"/>
                  </a:lnTo>
                  <a:lnTo>
                    <a:pt x="198323" y="183479"/>
                  </a:lnTo>
                  <a:lnTo>
                    <a:pt x="196905" y="181586"/>
                  </a:lnTo>
                  <a:lnTo>
                    <a:pt x="197212" y="173838"/>
                  </a:lnTo>
                  <a:lnTo>
                    <a:pt x="203157" y="148246"/>
                  </a:lnTo>
                  <a:lnTo>
                    <a:pt x="211126" y="126859"/>
                  </a:lnTo>
                  <a:lnTo>
                    <a:pt x="21947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238"/>
            <p:cNvSpPr/>
            <p:nvPr>
              <p:custDataLst>
                <p:tags r:id="rId247"/>
              </p:custDataLst>
            </p:nvPr>
          </p:nvSpPr>
          <p:spPr>
            <a:xfrm>
              <a:off x="4865716" y="984250"/>
              <a:ext cx="93635" cy="209551"/>
            </a:xfrm>
            <a:custGeom>
              <a:avLst/>
              <a:gdLst/>
              <a:ahLst/>
              <a:cxnLst/>
              <a:rect l="0" t="0" r="0" b="0"/>
              <a:pathLst>
                <a:path w="93635" h="209551">
                  <a:moveTo>
                    <a:pt x="61884" y="0"/>
                  </a:moveTo>
                  <a:lnTo>
                    <a:pt x="61884" y="0"/>
                  </a:lnTo>
                  <a:lnTo>
                    <a:pt x="53046" y="24419"/>
                  </a:lnTo>
                  <a:lnTo>
                    <a:pt x="46957" y="54272"/>
                  </a:lnTo>
                  <a:lnTo>
                    <a:pt x="40903" y="81506"/>
                  </a:lnTo>
                  <a:lnTo>
                    <a:pt x="33509" y="111014"/>
                  </a:lnTo>
                  <a:lnTo>
                    <a:pt x="25519" y="138239"/>
                  </a:lnTo>
                  <a:lnTo>
                    <a:pt x="17264" y="160688"/>
                  </a:lnTo>
                  <a:lnTo>
                    <a:pt x="3838" y="191353"/>
                  </a:lnTo>
                  <a:lnTo>
                    <a:pt x="0" y="199690"/>
                  </a:lnTo>
                  <a:lnTo>
                    <a:pt x="167" y="200860"/>
                  </a:lnTo>
                  <a:lnTo>
                    <a:pt x="984" y="201640"/>
                  </a:lnTo>
                  <a:lnTo>
                    <a:pt x="2234" y="202160"/>
                  </a:lnTo>
                  <a:lnTo>
                    <a:pt x="10736" y="189408"/>
                  </a:lnTo>
                  <a:lnTo>
                    <a:pt x="25562" y="161013"/>
                  </a:lnTo>
                  <a:lnTo>
                    <a:pt x="46732" y="135902"/>
                  </a:lnTo>
                  <a:lnTo>
                    <a:pt x="76956" y="116522"/>
                  </a:lnTo>
                  <a:lnTo>
                    <a:pt x="78281" y="117898"/>
                  </a:lnTo>
                  <a:lnTo>
                    <a:pt x="79755" y="125071"/>
                  </a:lnTo>
                  <a:lnTo>
                    <a:pt x="74766" y="137196"/>
                  </a:lnTo>
                  <a:lnTo>
                    <a:pt x="50945" y="167976"/>
                  </a:lnTo>
                  <a:lnTo>
                    <a:pt x="21429" y="193954"/>
                  </a:lnTo>
                  <a:lnTo>
                    <a:pt x="16387" y="199090"/>
                  </a:lnTo>
                  <a:lnTo>
                    <a:pt x="16030" y="200460"/>
                  </a:lnTo>
                  <a:lnTo>
                    <a:pt x="16498" y="201374"/>
                  </a:lnTo>
                  <a:lnTo>
                    <a:pt x="33407" y="170178"/>
                  </a:lnTo>
                  <a:lnTo>
                    <a:pt x="34433" y="168485"/>
                  </a:lnTo>
                  <a:lnTo>
                    <a:pt x="35822" y="168062"/>
                  </a:lnTo>
                  <a:lnTo>
                    <a:pt x="37454" y="168486"/>
                  </a:lnTo>
                  <a:lnTo>
                    <a:pt x="39247" y="169474"/>
                  </a:lnTo>
                  <a:lnTo>
                    <a:pt x="58525" y="198052"/>
                  </a:lnTo>
                  <a:lnTo>
                    <a:pt x="66506" y="203970"/>
                  </a:lnTo>
                  <a:lnTo>
                    <a:pt x="76638" y="207070"/>
                  </a:lnTo>
                  <a:lnTo>
                    <a:pt x="93634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239"/>
            <p:cNvSpPr/>
            <p:nvPr>
              <p:custDataLst>
                <p:tags r:id="rId248"/>
              </p:custDataLst>
            </p:nvPr>
          </p:nvSpPr>
          <p:spPr>
            <a:xfrm>
              <a:off x="4733410" y="1077429"/>
              <a:ext cx="137041" cy="119717"/>
            </a:xfrm>
            <a:custGeom>
              <a:avLst/>
              <a:gdLst/>
              <a:ahLst/>
              <a:cxnLst/>
              <a:rect l="0" t="0" r="0" b="0"/>
              <a:pathLst>
                <a:path w="137041" h="119717">
                  <a:moveTo>
                    <a:pt x="29090" y="40171"/>
                  </a:moveTo>
                  <a:lnTo>
                    <a:pt x="29090" y="40171"/>
                  </a:lnTo>
                  <a:lnTo>
                    <a:pt x="29090" y="33899"/>
                  </a:lnTo>
                  <a:lnTo>
                    <a:pt x="39229" y="33131"/>
                  </a:lnTo>
                  <a:lnTo>
                    <a:pt x="46766" y="30457"/>
                  </a:lnTo>
                  <a:lnTo>
                    <a:pt x="68117" y="13427"/>
                  </a:lnTo>
                  <a:lnTo>
                    <a:pt x="71130" y="8765"/>
                  </a:lnTo>
                  <a:lnTo>
                    <a:pt x="71933" y="6533"/>
                  </a:lnTo>
                  <a:lnTo>
                    <a:pt x="71058" y="4340"/>
                  </a:lnTo>
                  <a:lnTo>
                    <a:pt x="66322" y="22"/>
                  </a:lnTo>
                  <a:lnTo>
                    <a:pt x="62378" y="0"/>
                  </a:lnTo>
                  <a:lnTo>
                    <a:pt x="52351" y="3737"/>
                  </a:lnTo>
                  <a:lnTo>
                    <a:pt x="23598" y="28479"/>
                  </a:lnTo>
                  <a:lnTo>
                    <a:pt x="7364" y="46734"/>
                  </a:lnTo>
                  <a:lnTo>
                    <a:pt x="148" y="64725"/>
                  </a:lnTo>
                  <a:lnTo>
                    <a:pt x="0" y="81423"/>
                  </a:lnTo>
                  <a:lnTo>
                    <a:pt x="4637" y="95900"/>
                  </a:lnTo>
                  <a:lnTo>
                    <a:pt x="17046" y="107508"/>
                  </a:lnTo>
                  <a:lnTo>
                    <a:pt x="35026" y="115960"/>
                  </a:lnTo>
                  <a:lnTo>
                    <a:pt x="57128" y="119716"/>
                  </a:lnTo>
                  <a:lnTo>
                    <a:pt x="79181" y="117622"/>
                  </a:lnTo>
                  <a:lnTo>
                    <a:pt x="100036" y="110577"/>
                  </a:lnTo>
                  <a:lnTo>
                    <a:pt x="137040" y="84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240"/>
            <p:cNvSpPr/>
            <p:nvPr>
              <p:custDataLst>
                <p:tags r:id="rId249"/>
              </p:custDataLst>
            </p:nvPr>
          </p:nvSpPr>
          <p:spPr>
            <a:xfrm>
              <a:off x="4632472" y="1087583"/>
              <a:ext cx="79229" cy="140748"/>
            </a:xfrm>
            <a:custGeom>
              <a:avLst/>
              <a:gdLst/>
              <a:ahLst/>
              <a:cxnLst/>
              <a:rect l="0" t="0" r="0" b="0"/>
              <a:pathLst>
                <a:path w="79229" h="140748">
                  <a:moveTo>
                    <a:pt x="9378" y="4617"/>
                  </a:moveTo>
                  <a:lnTo>
                    <a:pt x="9378" y="4617"/>
                  </a:lnTo>
                  <a:lnTo>
                    <a:pt x="6007" y="7988"/>
                  </a:lnTo>
                  <a:lnTo>
                    <a:pt x="1539" y="35060"/>
                  </a:lnTo>
                  <a:lnTo>
                    <a:pt x="0" y="65143"/>
                  </a:lnTo>
                  <a:lnTo>
                    <a:pt x="3093" y="87256"/>
                  </a:lnTo>
                  <a:lnTo>
                    <a:pt x="12768" y="114867"/>
                  </a:lnTo>
                  <a:lnTo>
                    <a:pt x="23866" y="134650"/>
                  </a:lnTo>
                  <a:lnTo>
                    <a:pt x="29458" y="140021"/>
                  </a:lnTo>
                  <a:lnTo>
                    <a:pt x="31231" y="140747"/>
                  </a:lnTo>
                  <a:lnTo>
                    <a:pt x="32413" y="140526"/>
                  </a:lnTo>
                  <a:lnTo>
                    <a:pt x="33202" y="139673"/>
                  </a:lnTo>
                  <a:lnTo>
                    <a:pt x="34311" y="128359"/>
                  </a:lnTo>
                  <a:lnTo>
                    <a:pt x="31269" y="104860"/>
                  </a:lnTo>
                  <a:lnTo>
                    <a:pt x="29690" y="81860"/>
                  </a:lnTo>
                  <a:lnTo>
                    <a:pt x="30400" y="56586"/>
                  </a:lnTo>
                  <a:lnTo>
                    <a:pt x="36617" y="25346"/>
                  </a:lnTo>
                  <a:lnTo>
                    <a:pt x="34891" y="0"/>
                  </a:lnTo>
                  <a:lnTo>
                    <a:pt x="44925" y="2151"/>
                  </a:lnTo>
                  <a:lnTo>
                    <a:pt x="79228" y="17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50"/>
          <p:cNvGrpSpPr/>
          <p:nvPr/>
        </p:nvGrpSpPr>
        <p:grpSpPr>
          <a:xfrm>
            <a:off x="6045200" y="914400"/>
            <a:ext cx="361951" cy="262433"/>
            <a:chOff x="6045200" y="914400"/>
            <a:chExt cx="361951" cy="262433"/>
          </a:xfrm>
        </p:grpSpPr>
        <p:sp>
          <p:nvSpPr>
            <p:cNvPr id="23" name="SMARTInkShape-241"/>
            <p:cNvSpPr/>
            <p:nvPr>
              <p:custDataLst>
                <p:tags r:id="rId237"/>
              </p:custDataLst>
            </p:nvPr>
          </p:nvSpPr>
          <p:spPr>
            <a:xfrm>
              <a:off x="6330950" y="10985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631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242"/>
            <p:cNvSpPr/>
            <p:nvPr>
              <p:custDataLst>
                <p:tags r:id="rId238"/>
              </p:custDataLst>
            </p:nvPr>
          </p:nvSpPr>
          <p:spPr>
            <a:xfrm>
              <a:off x="6343650" y="10541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43"/>
            <p:cNvSpPr/>
            <p:nvPr>
              <p:custDataLst>
                <p:tags r:id="rId239"/>
              </p:custDataLst>
            </p:nvPr>
          </p:nvSpPr>
          <p:spPr>
            <a:xfrm>
              <a:off x="6096000" y="914400"/>
              <a:ext cx="104722" cy="49333"/>
            </a:xfrm>
            <a:custGeom>
              <a:avLst/>
              <a:gdLst/>
              <a:ahLst/>
              <a:cxnLst/>
              <a:rect l="0" t="0" r="0" b="0"/>
              <a:pathLst>
                <a:path w="104722" h="49333">
                  <a:moveTo>
                    <a:pt x="0" y="38100"/>
                  </a:moveTo>
                  <a:lnTo>
                    <a:pt x="0" y="38100"/>
                  </a:lnTo>
                  <a:lnTo>
                    <a:pt x="30507" y="41471"/>
                  </a:lnTo>
                  <a:lnTo>
                    <a:pt x="61974" y="48226"/>
                  </a:lnTo>
                  <a:lnTo>
                    <a:pt x="85547" y="49332"/>
                  </a:lnTo>
                  <a:lnTo>
                    <a:pt x="97052" y="47090"/>
                  </a:lnTo>
                  <a:lnTo>
                    <a:pt x="100685" y="44799"/>
                  </a:lnTo>
                  <a:lnTo>
                    <a:pt x="103107" y="41860"/>
                  </a:lnTo>
                  <a:lnTo>
                    <a:pt x="104721" y="38490"/>
                  </a:lnTo>
                  <a:lnTo>
                    <a:pt x="104386" y="35538"/>
                  </a:lnTo>
                  <a:lnTo>
                    <a:pt x="102752" y="32864"/>
                  </a:lnTo>
                  <a:lnTo>
                    <a:pt x="100251" y="30376"/>
                  </a:lnTo>
                  <a:lnTo>
                    <a:pt x="97472" y="2384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44"/>
            <p:cNvSpPr/>
            <p:nvPr>
              <p:custDataLst>
                <p:tags r:id="rId240"/>
              </p:custDataLst>
            </p:nvPr>
          </p:nvSpPr>
          <p:spPr>
            <a:xfrm>
              <a:off x="6057900" y="1104900"/>
              <a:ext cx="133351" cy="1"/>
            </a:xfrm>
            <a:custGeom>
              <a:avLst/>
              <a:gdLst/>
              <a:ahLst/>
              <a:cxnLst/>
              <a:rect l="0" t="0" r="0" b="0"/>
              <a:pathLst>
                <a:path w="133351" h="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4272" y="0"/>
                  </a:lnTo>
                  <a:lnTo>
                    <a:pt x="77743" y="0"/>
                  </a:lnTo>
                  <a:lnTo>
                    <a:pt x="109113" y="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45"/>
            <p:cNvSpPr/>
            <p:nvPr>
              <p:custDataLst>
                <p:tags r:id="rId241"/>
              </p:custDataLst>
            </p:nvPr>
          </p:nvSpPr>
          <p:spPr>
            <a:xfrm>
              <a:off x="6045200" y="1026212"/>
              <a:ext cx="190501" cy="21539"/>
            </a:xfrm>
            <a:custGeom>
              <a:avLst/>
              <a:gdLst/>
              <a:ahLst/>
              <a:cxnLst/>
              <a:rect l="0" t="0" r="0" b="0"/>
              <a:pathLst>
                <a:path w="190501" h="21539">
                  <a:moveTo>
                    <a:pt x="0" y="8838"/>
                  </a:moveTo>
                  <a:lnTo>
                    <a:pt x="0" y="8838"/>
                  </a:lnTo>
                  <a:lnTo>
                    <a:pt x="0" y="5467"/>
                  </a:lnTo>
                  <a:lnTo>
                    <a:pt x="3763" y="1930"/>
                  </a:lnTo>
                  <a:lnTo>
                    <a:pt x="6741" y="0"/>
                  </a:lnTo>
                  <a:lnTo>
                    <a:pt x="31161" y="653"/>
                  </a:lnTo>
                  <a:lnTo>
                    <a:pt x="55242" y="3554"/>
                  </a:lnTo>
                  <a:lnTo>
                    <a:pt x="82407" y="7195"/>
                  </a:lnTo>
                  <a:lnTo>
                    <a:pt x="110944" y="11165"/>
                  </a:lnTo>
                  <a:lnTo>
                    <a:pt x="138208" y="15282"/>
                  </a:lnTo>
                  <a:lnTo>
                    <a:pt x="169832" y="19684"/>
                  </a:lnTo>
                  <a:lnTo>
                    <a:pt x="190500" y="21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46"/>
            <p:cNvSpPr/>
            <p:nvPr>
              <p:custDataLst>
                <p:tags r:id="rId242"/>
              </p:custDataLst>
            </p:nvPr>
          </p:nvSpPr>
          <p:spPr>
            <a:xfrm>
              <a:off x="6121400" y="1041400"/>
              <a:ext cx="25401" cy="135433"/>
            </a:xfrm>
            <a:custGeom>
              <a:avLst/>
              <a:gdLst/>
              <a:ahLst/>
              <a:cxnLst/>
              <a:rect l="0" t="0" r="0" b="0"/>
              <a:pathLst>
                <a:path w="25401" h="135433">
                  <a:moveTo>
                    <a:pt x="25400" y="0"/>
                  </a:moveTo>
                  <a:lnTo>
                    <a:pt x="25400" y="0"/>
                  </a:lnTo>
                  <a:lnTo>
                    <a:pt x="22029" y="6742"/>
                  </a:lnTo>
                  <a:lnTo>
                    <a:pt x="18227" y="36871"/>
                  </a:lnTo>
                  <a:lnTo>
                    <a:pt x="10496" y="65801"/>
                  </a:lnTo>
                  <a:lnTo>
                    <a:pt x="6873" y="92561"/>
                  </a:lnTo>
                  <a:lnTo>
                    <a:pt x="1567" y="121242"/>
                  </a:lnTo>
                  <a:lnTo>
                    <a:pt x="207" y="135414"/>
                  </a:lnTo>
                  <a:lnTo>
                    <a:pt x="138" y="135432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51"/>
          <p:cNvGrpSpPr/>
          <p:nvPr/>
        </p:nvGrpSpPr>
        <p:grpSpPr>
          <a:xfrm>
            <a:off x="6498602" y="895350"/>
            <a:ext cx="511633" cy="749301"/>
            <a:chOff x="6498602" y="895350"/>
            <a:chExt cx="511633" cy="749301"/>
          </a:xfrm>
        </p:grpSpPr>
        <p:sp>
          <p:nvSpPr>
            <p:cNvPr id="30" name="SMARTInkShape-247"/>
            <p:cNvSpPr/>
            <p:nvPr>
              <p:custDataLst>
                <p:tags r:id="rId221"/>
              </p:custDataLst>
            </p:nvPr>
          </p:nvSpPr>
          <p:spPr>
            <a:xfrm>
              <a:off x="6934200" y="958850"/>
              <a:ext cx="76035" cy="685801"/>
            </a:xfrm>
            <a:custGeom>
              <a:avLst/>
              <a:gdLst/>
              <a:ahLst/>
              <a:cxnLst/>
              <a:rect l="0" t="0" r="0" b="0"/>
              <a:pathLst>
                <a:path w="76035" h="685801">
                  <a:moveTo>
                    <a:pt x="12700" y="0"/>
                  </a:moveTo>
                  <a:lnTo>
                    <a:pt x="12700" y="0"/>
                  </a:lnTo>
                  <a:lnTo>
                    <a:pt x="17769" y="28170"/>
                  </a:lnTo>
                  <a:lnTo>
                    <a:pt x="21538" y="57676"/>
                  </a:lnTo>
                  <a:lnTo>
                    <a:pt x="25648" y="77256"/>
                  </a:lnTo>
                  <a:lnTo>
                    <a:pt x="31210" y="99482"/>
                  </a:lnTo>
                  <a:lnTo>
                    <a:pt x="37740" y="123471"/>
                  </a:lnTo>
                  <a:lnTo>
                    <a:pt x="44915" y="150047"/>
                  </a:lnTo>
                  <a:lnTo>
                    <a:pt x="52521" y="178348"/>
                  </a:lnTo>
                  <a:lnTo>
                    <a:pt x="60413" y="207799"/>
                  </a:lnTo>
                  <a:lnTo>
                    <a:pt x="66381" y="238016"/>
                  </a:lnTo>
                  <a:lnTo>
                    <a:pt x="71065" y="268744"/>
                  </a:lnTo>
                  <a:lnTo>
                    <a:pt x="74894" y="299813"/>
                  </a:lnTo>
                  <a:lnTo>
                    <a:pt x="76034" y="331108"/>
                  </a:lnTo>
                  <a:lnTo>
                    <a:pt x="75385" y="362556"/>
                  </a:lnTo>
                  <a:lnTo>
                    <a:pt x="73539" y="394104"/>
                  </a:lnTo>
                  <a:lnTo>
                    <a:pt x="69487" y="425719"/>
                  </a:lnTo>
                  <a:lnTo>
                    <a:pt x="63964" y="457379"/>
                  </a:lnTo>
                  <a:lnTo>
                    <a:pt x="57459" y="489070"/>
                  </a:lnTo>
                  <a:lnTo>
                    <a:pt x="50301" y="517252"/>
                  </a:lnTo>
                  <a:lnTo>
                    <a:pt x="42706" y="543096"/>
                  </a:lnTo>
                  <a:lnTo>
                    <a:pt x="34820" y="567380"/>
                  </a:lnTo>
                  <a:lnTo>
                    <a:pt x="28858" y="588509"/>
                  </a:lnTo>
                  <a:lnTo>
                    <a:pt x="24178" y="607534"/>
                  </a:lnTo>
                  <a:lnTo>
                    <a:pt x="20351" y="625156"/>
                  </a:lnTo>
                  <a:lnTo>
                    <a:pt x="12337" y="652262"/>
                  </a:lnTo>
                  <a:lnTo>
                    <a:pt x="0" y="685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48"/>
            <p:cNvSpPr/>
            <p:nvPr>
              <p:custDataLst>
                <p:tags r:id="rId222"/>
              </p:custDataLst>
            </p:nvPr>
          </p:nvSpPr>
          <p:spPr>
            <a:xfrm>
              <a:off x="6498602" y="895350"/>
              <a:ext cx="118099" cy="673101"/>
            </a:xfrm>
            <a:custGeom>
              <a:avLst/>
              <a:gdLst/>
              <a:ahLst/>
              <a:cxnLst/>
              <a:rect l="0" t="0" r="0" b="0"/>
              <a:pathLst>
                <a:path w="118099" h="673101">
                  <a:moveTo>
                    <a:pt x="118098" y="0"/>
                  </a:moveTo>
                  <a:lnTo>
                    <a:pt x="118098" y="0"/>
                  </a:lnTo>
                  <a:lnTo>
                    <a:pt x="107959" y="706"/>
                  </a:lnTo>
                  <a:lnTo>
                    <a:pt x="100422" y="3371"/>
                  </a:lnTo>
                  <a:lnTo>
                    <a:pt x="84874" y="22322"/>
                  </a:lnTo>
                  <a:lnTo>
                    <a:pt x="72993" y="46140"/>
                  </a:lnTo>
                  <a:lnTo>
                    <a:pt x="66861" y="60393"/>
                  </a:lnTo>
                  <a:lnTo>
                    <a:pt x="59246" y="78362"/>
                  </a:lnTo>
                  <a:lnTo>
                    <a:pt x="50641" y="98808"/>
                  </a:lnTo>
                  <a:lnTo>
                    <a:pt x="41377" y="120905"/>
                  </a:lnTo>
                  <a:lnTo>
                    <a:pt x="33789" y="147631"/>
                  </a:lnTo>
                  <a:lnTo>
                    <a:pt x="27319" y="177443"/>
                  </a:lnTo>
                  <a:lnTo>
                    <a:pt x="21596" y="209312"/>
                  </a:lnTo>
                  <a:lnTo>
                    <a:pt x="16369" y="241847"/>
                  </a:lnTo>
                  <a:lnTo>
                    <a:pt x="11473" y="274826"/>
                  </a:lnTo>
                  <a:lnTo>
                    <a:pt x="6798" y="308100"/>
                  </a:lnTo>
                  <a:lnTo>
                    <a:pt x="3681" y="340161"/>
                  </a:lnTo>
                  <a:lnTo>
                    <a:pt x="1604" y="371413"/>
                  </a:lnTo>
                  <a:lnTo>
                    <a:pt x="218" y="402125"/>
                  </a:lnTo>
                  <a:lnTo>
                    <a:pt x="0" y="431772"/>
                  </a:lnTo>
                  <a:lnTo>
                    <a:pt x="561" y="460709"/>
                  </a:lnTo>
                  <a:lnTo>
                    <a:pt x="1640" y="489173"/>
                  </a:lnTo>
                  <a:lnTo>
                    <a:pt x="4476" y="514499"/>
                  </a:lnTo>
                  <a:lnTo>
                    <a:pt x="8483" y="537732"/>
                  </a:lnTo>
                  <a:lnTo>
                    <a:pt x="13272" y="559572"/>
                  </a:lnTo>
                  <a:lnTo>
                    <a:pt x="18580" y="579070"/>
                  </a:lnTo>
                  <a:lnTo>
                    <a:pt x="24236" y="597008"/>
                  </a:lnTo>
                  <a:lnTo>
                    <a:pt x="36870" y="627992"/>
                  </a:lnTo>
                  <a:lnTo>
                    <a:pt x="57028" y="658480"/>
                  </a:lnTo>
                  <a:lnTo>
                    <a:pt x="67298" y="673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49"/>
            <p:cNvSpPr/>
            <p:nvPr>
              <p:custDataLst>
                <p:tags r:id="rId223"/>
              </p:custDataLst>
            </p:nvPr>
          </p:nvSpPr>
          <p:spPr>
            <a:xfrm>
              <a:off x="6743700" y="1562492"/>
              <a:ext cx="50801" cy="5959"/>
            </a:xfrm>
            <a:custGeom>
              <a:avLst/>
              <a:gdLst/>
              <a:ahLst/>
              <a:cxnLst/>
              <a:rect l="0" t="0" r="0" b="0"/>
              <a:pathLst>
                <a:path w="50801" h="59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34013" y="365"/>
                  </a:lnTo>
                  <a:lnTo>
                    <a:pt x="508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50"/>
            <p:cNvSpPr/>
            <p:nvPr>
              <p:custDataLst>
                <p:tags r:id="rId224"/>
              </p:custDataLst>
            </p:nvPr>
          </p:nvSpPr>
          <p:spPr>
            <a:xfrm>
              <a:off x="6747373" y="1517650"/>
              <a:ext cx="40778" cy="93985"/>
            </a:xfrm>
            <a:custGeom>
              <a:avLst/>
              <a:gdLst/>
              <a:ahLst/>
              <a:cxnLst/>
              <a:rect l="0" t="0" r="0" b="0"/>
              <a:pathLst>
                <a:path w="40778" h="93985">
                  <a:moveTo>
                    <a:pt x="2677" y="0"/>
                  </a:moveTo>
                  <a:lnTo>
                    <a:pt x="2677" y="0"/>
                  </a:lnTo>
                  <a:lnTo>
                    <a:pt x="9418" y="0"/>
                  </a:lnTo>
                  <a:lnTo>
                    <a:pt x="14610" y="1881"/>
                  </a:lnTo>
                  <a:lnTo>
                    <a:pt x="23692" y="8838"/>
                  </a:lnTo>
                  <a:lnTo>
                    <a:pt x="26128" y="14747"/>
                  </a:lnTo>
                  <a:lnTo>
                    <a:pt x="26778" y="18298"/>
                  </a:lnTo>
                  <a:lnTo>
                    <a:pt x="25617" y="26006"/>
                  </a:lnTo>
                  <a:lnTo>
                    <a:pt x="19117" y="40161"/>
                  </a:lnTo>
                  <a:lnTo>
                    <a:pt x="779" y="70461"/>
                  </a:lnTo>
                  <a:lnTo>
                    <a:pt x="0" y="73080"/>
                  </a:lnTo>
                  <a:lnTo>
                    <a:pt x="186" y="75531"/>
                  </a:lnTo>
                  <a:lnTo>
                    <a:pt x="2276" y="80136"/>
                  </a:lnTo>
                  <a:lnTo>
                    <a:pt x="5556" y="84534"/>
                  </a:lnTo>
                  <a:lnTo>
                    <a:pt x="14741" y="90977"/>
                  </a:lnTo>
                  <a:lnTo>
                    <a:pt x="23028" y="93984"/>
                  </a:lnTo>
                  <a:lnTo>
                    <a:pt x="29596" y="92806"/>
                  </a:lnTo>
                  <a:lnTo>
                    <a:pt x="4077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51"/>
            <p:cNvSpPr/>
            <p:nvPr>
              <p:custDataLst>
                <p:tags r:id="rId225"/>
              </p:custDataLst>
            </p:nvPr>
          </p:nvSpPr>
          <p:spPr>
            <a:xfrm>
              <a:off x="6642100" y="1498600"/>
              <a:ext cx="50801" cy="19051"/>
            </a:xfrm>
            <a:custGeom>
              <a:avLst/>
              <a:gdLst/>
              <a:ahLst/>
              <a:cxnLst/>
              <a:rect l="0" t="0" r="0" b="0"/>
              <a:pathLst>
                <a:path w="50801" h="19051">
                  <a:moveTo>
                    <a:pt x="0" y="0"/>
                  </a:moveTo>
                  <a:lnTo>
                    <a:pt x="0" y="0"/>
                  </a:lnTo>
                  <a:lnTo>
                    <a:pt x="26732" y="10831"/>
                  </a:lnTo>
                  <a:lnTo>
                    <a:pt x="508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52"/>
            <p:cNvSpPr/>
            <p:nvPr>
              <p:custDataLst>
                <p:tags r:id="rId226"/>
              </p:custDataLst>
            </p:nvPr>
          </p:nvSpPr>
          <p:spPr>
            <a:xfrm>
              <a:off x="6623050" y="14541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5975" y="5467"/>
                  </a:lnTo>
                  <a:lnTo>
                    <a:pt x="63262" y="6088"/>
                  </a:lnTo>
                  <a:lnTo>
                    <a:pt x="91832" y="6298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53"/>
            <p:cNvSpPr/>
            <p:nvPr>
              <p:custDataLst>
                <p:tags r:id="rId227"/>
              </p:custDataLst>
            </p:nvPr>
          </p:nvSpPr>
          <p:spPr>
            <a:xfrm>
              <a:off x="6667761" y="1479550"/>
              <a:ext cx="6090" cy="82551"/>
            </a:xfrm>
            <a:custGeom>
              <a:avLst/>
              <a:gdLst/>
              <a:ahLst/>
              <a:cxnLst/>
              <a:rect l="0" t="0" r="0" b="0"/>
              <a:pathLst>
                <a:path w="6090" h="82551">
                  <a:moveTo>
                    <a:pt x="6089" y="0"/>
                  </a:moveTo>
                  <a:lnTo>
                    <a:pt x="6089" y="0"/>
                  </a:lnTo>
                  <a:lnTo>
                    <a:pt x="5384" y="31096"/>
                  </a:lnTo>
                  <a:lnTo>
                    <a:pt x="621" y="60043"/>
                  </a:lnTo>
                  <a:lnTo>
                    <a:pt x="0" y="73686"/>
                  </a:lnTo>
                  <a:lnTo>
                    <a:pt x="619" y="76641"/>
                  </a:lnTo>
                  <a:lnTo>
                    <a:pt x="1737" y="78610"/>
                  </a:lnTo>
                  <a:lnTo>
                    <a:pt x="608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254"/>
            <p:cNvSpPr/>
            <p:nvPr>
              <p:custDataLst>
                <p:tags r:id="rId228"/>
              </p:custDataLst>
            </p:nvPr>
          </p:nvSpPr>
          <p:spPr>
            <a:xfrm>
              <a:off x="6737350" y="1277955"/>
              <a:ext cx="69609" cy="122697"/>
            </a:xfrm>
            <a:custGeom>
              <a:avLst/>
              <a:gdLst/>
              <a:ahLst/>
              <a:cxnLst/>
              <a:rect l="0" t="0" r="0" b="0"/>
              <a:pathLst>
                <a:path w="69609" h="122697">
                  <a:moveTo>
                    <a:pt x="0" y="4745"/>
                  </a:moveTo>
                  <a:lnTo>
                    <a:pt x="0" y="4745"/>
                  </a:lnTo>
                  <a:lnTo>
                    <a:pt x="5069" y="10520"/>
                  </a:lnTo>
                  <a:lnTo>
                    <a:pt x="10125" y="19940"/>
                  </a:lnTo>
                  <a:lnTo>
                    <a:pt x="13348" y="28219"/>
                  </a:lnTo>
                  <a:lnTo>
                    <a:pt x="19103" y="35404"/>
                  </a:lnTo>
                  <a:lnTo>
                    <a:pt x="26364" y="39538"/>
                  </a:lnTo>
                  <a:lnTo>
                    <a:pt x="45895" y="42192"/>
                  </a:lnTo>
                  <a:lnTo>
                    <a:pt x="55911" y="38792"/>
                  </a:lnTo>
                  <a:lnTo>
                    <a:pt x="60558" y="35909"/>
                  </a:lnTo>
                  <a:lnTo>
                    <a:pt x="63655" y="32577"/>
                  </a:lnTo>
                  <a:lnTo>
                    <a:pt x="67097" y="25111"/>
                  </a:lnTo>
                  <a:lnTo>
                    <a:pt x="69608" y="3812"/>
                  </a:lnTo>
                  <a:lnTo>
                    <a:pt x="68983" y="2007"/>
                  </a:lnTo>
                  <a:lnTo>
                    <a:pt x="67861" y="803"/>
                  </a:lnTo>
                  <a:lnTo>
                    <a:pt x="66408" y="0"/>
                  </a:lnTo>
                  <a:lnTo>
                    <a:pt x="64732" y="876"/>
                  </a:lnTo>
                  <a:lnTo>
                    <a:pt x="60990" y="5613"/>
                  </a:lnTo>
                  <a:lnTo>
                    <a:pt x="58857" y="10540"/>
                  </a:lnTo>
                  <a:lnTo>
                    <a:pt x="58288" y="12842"/>
                  </a:lnTo>
                  <a:lnTo>
                    <a:pt x="59537" y="19162"/>
                  </a:lnTo>
                  <a:lnTo>
                    <a:pt x="61739" y="28086"/>
                  </a:lnTo>
                  <a:lnTo>
                    <a:pt x="65033" y="54929"/>
                  </a:lnTo>
                  <a:lnTo>
                    <a:pt x="68898" y="84194"/>
                  </a:lnTo>
                  <a:lnTo>
                    <a:pt x="68956" y="107013"/>
                  </a:lnTo>
                  <a:lnTo>
                    <a:pt x="66395" y="116285"/>
                  </a:lnTo>
                  <a:lnTo>
                    <a:pt x="64019" y="119321"/>
                  </a:lnTo>
                  <a:lnTo>
                    <a:pt x="57615" y="122696"/>
                  </a:lnTo>
                  <a:lnTo>
                    <a:pt x="50066" y="122314"/>
                  </a:lnTo>
                  <a:lnTo>
                    <a:pt x="42007" y="119087"/>
                  </a:lnTo>
                  <a:lnTo>
                    <a:pt x="33722" y="112949"/>
                  </a:lnTo>
                  <a:lnTo>
                    <a:pt x="29099" y="105517"/>
                  </a:lnTo>
                  <a:lnTo>
                    <a:pt x="26338" y="98216"/>
                  </a:lnTo>
                  <a:lnTo>
                    <a:pt x="19050" y="872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55"/>
            <p:cNvSpPr/>
            <p:nvPr>
              <p:custDataLst>
                <p:tags r:id="rId229"/>
              </p:custDataLst>
            </p:nvPr>
          </p:nvSpPr>
          <p:spPr>
            <a:xfrm>
              <a:off x="6635750" y="12255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1096" y="4364"/>
                  </a:lnTo>
                  <a:lnTo>
                    <a:pt x="57021" y="595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56"/>
            <p:cNvSpPr/>
            <p:nvPr>
              <p:custDataLst>
                <p:tags r:id="rId230"/>
              </p:custDataLst>
            </p:nvPr>
          </p:nvSpPr>
          <p:spPr>
            <a:xfrm>
              <a:off x="6629400" y="11811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3212" y="588"/>
                  </a:lnTo>
                  <a:lnTo>
                    <a:pt x="64404" y="174"/>
                  </a:lnTo>
                  <a:lnTo>
                    <a:pt x="91441" y="52"/>
                  </a:lnTo>
                  <a:lnTo>
                    <a:pt x="123127" y="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57"/>
            <p:cNvSpPr/>
            <p:nvPr>
              <p:custDataLst>
                <p:tags r:id="rId231"/>
              </p:custDataLst>
            </p:nvPr>
          </p:nvSpPr>
          <p:spPr>
            <a:xfrm>
              <a:off x="6667500" y="1193800"/>
              <a:ext cx="31751" cy="101601"/>
            </a:xfrm>
            <a:custGeom>
              <a:avLst/>
              <a:gdLst/>
              <a:ahLst/>
              <a:cxnLst/>
              <a:rect l="0" t="0" r="0" b="0"/>
              <a:pathLst>
                <a:path w="31751" h="101601">
                  <a:moveTo>
                    <a:pt x="31750" y="0"/>
                  </a:moveTo>
                  <a:lnTo>
                    <a:pt x="31750" y="0"/>
                  </a:lnTo>
                  <a:lnTo>
                    <a:pt x="19541" y="29886"/>
                  </a:lnTo>
                  <a:lnTo>
                    <a:pt x="14051" y="56076"/>
                  </a:lnTo>
                  <a:lnTo>
                    <a:pt x="11085" y="75570"/>
                  </a:lnTo>
                  <a:lnTo>
                    <a:pt x="5872" y="86832"/>
                  </a:lnTo>
                  <a:lnTo>
                    <a:pt x="2610" y="9221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258"/>
            <p:cNvSpPr/>
            <p:nvPr>
              <p:custDataLst>
                <p:tags r:id="rId232"/>
              </p:custDataLst>
            </p:nvPr>
          </p:nvSpPr>
          <p:spPr>
            <a:xfrm>
              <a:off x="6750050" y="1035050"/>
              <a:ext cx="88901" cy="44451"/>
            </a:xfrm>
            <a:custGeom>
              <a:avLst/>
              <a:gdLst/>
              <a:ahLst/>
              <a:cxnLst/>
              <a:rect l="0" t="0" r="0" b="0"/>
              <a:pathLst>
                <a:path w="88901" h="44451">
                  <a:moveTo>
                    <a:pt x="0" y="44450"/>
                  </a:moveTo>
                  <a:lnTo>
                    <a:pt x="0" y="44450"/>
                  </a:lnTo>
                  <a:lnTo>
                    <a:pt x="27437" y="29255"/>
                  </a:lnTo>
                  <a:lnTo>
                    <a:pt x="56089" y="175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59"/>
            <p:cNvSpPr/>
            <p:nvPr>
              <p:custDataLst>
                <p:tags r:id="rId233"/>
              </p:custDataLst>
            </p:nvPr>
          </p:nvSpPr>
          <p:spPr>
            <a:xfrm>
              <a:off x="6790841" y="1028700"/>
              <a:ext cx="67160" cy="50352"/>
            </a:xfrm>
            <a:custGeom>
              <a:avLst/>
              <a:gdLst/>
              <a:ahLst/>
              <a:cxnLst/>
              <a:rect l="0" t="0" r="0" b="0"/>
              <a:pathLst>
                <a:path w="67160" h="50352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70"/>
                  </a:lnTo>
                  <a:lnTo>
                    <a:pt x="514" y="6908"/>
                  </a:lnTo>
                  <a:lnTo>
                    <a:pt x="3038" y="11556"/>
                  </a:lnTo>
                  <a:lnTo>
                    <a:pt x="3604" y="18067"/>
                  </a:lnTo>
                  <a:lnTo>
                    <a:pt x="5515" y="16732"/>
                  </a:lnTo>
                  <a:lnTo>
                    <a:pt x="7013" y="15388"/>
                  </a:lnTo>
                  <a:lnTo>
                    <a:pt x="7306" y="14492"/>
                  </a:lnTo>
                  <a:lnTo>
                    <a:pt x="6796" y="13895"/>
                  </a:lnTo>
                  <a:lnTo>
                    <a:pt x="5750" y="13496"/>
                  </a:lnTo>
                  <a:lnTo>
                    <a:pt x="5053" y="12525"/>
                  </a:lnTo>
                  <a:lnTo>
                    <a:pt x="3843" y="7303"/>
                  </a:lnTo>
                  <a:lnTo>
                    <a:pt x="3664" y="15834"/>
                  </a:lnTo>
                  <a:lnTo>
                    <a:pt x="5543" y="19502"/>
                  </a:lnTo>
                  <a:lnTo>
                    <a:pt x="21957" y="37264"/>
                  </a:lnTo>
                  <a:lnTo>
                    <a:pt x="37068" y="45692"/>
                  </a:lnTo>
                  <a:lnTo>
                    <a:pt x="48208" y="49286"/>
                  </a:lnTo>
                  <a:lnTo>
                    <a:pt x="59349" y="50351"/>
                  </a:lnTo>
                  <a:lnTo>
                    <a:pt x="61952" y="49795"/>
                  </a:lnTo>
                  <a:lnTo>
                    <a:pt x="63688" y="48719"/>
                  </a:lnTo>
                  <a:lnTo>
                    <a:pt x="67159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260"/>
            <p:cNvSpPr/>
            <p:nvPr>
              <p:custDataLst>
                <p:tags r:id="rId234"/>
              </p:custDataLst>
            </p:nvPr>
          </p:nvSpPr>
          <p:spPr>
            <a:xfrm>
              <a:off x="6673850" y="965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1522" y="3371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261"/>
            <p:cNvSpPr/>
            <p:nvPr>
              <p:custDataLst>
                <p:tags r:id="rId235"/>
              </p:custDataLst>
            </p:nvPr>
          </p:nvSpPr>
          <p:spPr>
            <a:xfrm>
              <a:off x="6673850" y="901700"/>
              <a:ext cx="139701" cy="19051"/>
            </a:xfrm>
            <a:custGeom>
              <a:avLst/>
              <a:gdLst/>
              <a:ahLst/>
              <a:cxnLst/>
              <a:rect l="0" t="0" r="0" b="0"/>
              <a:pathLst>
                <a:path w="139701" h="19051">
                  <a:moveTo>
                    <a:pt x="0" y="0"/>
                  </a:moveTo>
                  <a:lnTo>
                    <a:pt x="0" y="0"/>
                  </a:lnTo>
                  <a:lnTo>
                    <a:pt x="31161" y="3371"/>
                  </a:lnTo>
                  <a:lnTo>
                    <a:pt x="55242" y="6908"/>
                  </a:lnTo>
                  <a:lnTo>
                    <a:pt x="80997" y="10126"/>
                  </a:lnTo>
                  <a:lnTo>
                    <a:pt x="104202" y="11556"/>
                  </a:lnTo>
                  <a:lnTo>
                    <a:pt x="139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62"/>
            <p:cNvSpPr/>
            <p:nvPr>
              <p:custDataLst>
                <p:tags r:id="rId236"/>
              </p:custDataLst>
            </p:nvPr>
          </p:nvSpPr>
          <p:spPr>
            <a:xfrm>
              <a:off x="6718928" y="934333"/>
              <a:ext cx="28432" cy="100718"/>
            </a:xfrm>
            <a:custGeom>
              <a:avLst/>
              <a:gdLst/>
              <a:ahLst/>
              <a:cxnLst/>
              <a:rect l="0" t="0" r="0" b="0"/>
              <a:pathLst>
                <a:path w="28432" h="100718">
                  <a:moveTo>
                    <a:pt x="24772" y="5467"/>
                  </a:moveTo>
                  <a:lnTo>
                    <a:pt x="24772" y="5467"/>
                  </a:lnTo>
                  <a:lnTo>
                    <a:pt x="28143" y="2096"/>
                  </a:lnTo>
                  <a:lnTo>
                    <a:pt x="28431" y="1103"/>
                  </a:lnTo>
                  <a:lnTo>
                    <a:pt x="27917" y="441"/>
                  </a:lnTo>
                  <a:lnTo>
                    <a:pt x="26868" y="0"/>
                  </a:lnTo>
                  <a:lnTo>
                    <a:pt x="23822" y="5154"/>
                  </a:lnTo>
                  <a:lnTo>
                    <a:pt x="16118" y="32451"/>
                  </a:lnTo>
                  <a:lnTo>
                    <a:pt x="6528" y="58226"/>
                  </a:lnTo>
                  <a:lnTo>
                    <a:pt x="786" y="82080"/>
                  </a:lnTo>
                  <a:lnTo>
                    <a:pt x="0" y="91493"/>
                  </a:lnTo>
                  <a:lnTo>
                    <a:pt x="496" y="94568"/>
                  </a:lnTo>
                  <a:lnTo>
                    <a:pt x="1533" y="96617"/>
                  </a:lnTo>
                  <a:lnTo>
                    <a:pt x="5722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52"/>
          <p:cNvGrpSpPr/>
          <p:nvPr/>
        </p:nvGrpSpPr>
        <p:grpSpPr>
          <a:xfrm>
            <a:off x="3956050" y="3067050"/>
            <a:ext cx="120651" cy="120651"/>
            <a:chOff x="3956050" y="3067050"/>
            <a:chExt cx="120651" cy="120651"/>
          </a:xfrm>
        </p:grpSpPr>
        <p:sp>
          <p:nvSpPr>
            <p:cNvPr id="47" name="SMARTInkShape-263"/>
            <p:cNvSpPr/>
            <p:nvPr>
              <p:custDataLst>
                <p:tags r:id="rId219"/>
              </p:custDataLst>
            </p:nvPr>
          </p:nvSpPr>
          <p:spPr>
            <a:xfrm>
              <a:off x="3956050" y="3092450"/>
              <a:ext cx="90738" cy="95251"/>
            </a:xfrm>
            <a:custGeom>
              <a:avLst/>
              <a:gdLst/>
              <a:ahLst/>
              <a:cxnLst/>
              <a:rect l="0" t="0" r="0" b="0"/>
              <a:pathLst>
                <a:path w="90738" h="95251">
                  <a:moveTo>
                    <a:pt x="0" y="95250"/>
                  </a:moveTo>
                  <a:lnTo>
                    <a:pt x="0" y="95250"/>
                  </a:lnTo>
                  <a:lnTo>
                    <a:pt x="27437" y="72177"/>
                  </a:lnTo>
                  <a:lnTo>
                    <a:pt x="56090" y="45119"/>
                  </a:lnTo>
                  <a:lnTo>
                    <a:pt x="82985" y="14199"/>
                  </a:lnTo>
                  <a:lnTo>
                    <a:pt x="90597" y="4521"/>
                  </a:lnTo>
                  <a:lnTo>
                    <a:pt x="90737" y="301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64"/>
            <p:cNvSpPr/>
            <p:nvPr>
              <p:custDataLst>
                <p:tags r:id="rId220"/>
              </p:custDataLst>
            </p:nvPr>
          </p:nvSpPr>
          <p:spPr>
            <a:xfrm>
              <a:off x="3968750" y="3067050"/>
              <a:ext cx="107951" cy="101004"/>
            </a:xfrm>
            <a:custGeom>
              <a:avLst/>
              <a:gdLst/>
              <a:ahLst/>
              <a:cxnLst/>
              <a:rect l="0" t="0" r="0" b="0"/>
              <a:pathLst>
                <a:path w="107951" h="101004">
                  <a:moveTo>
                    <a:pt x="0" y="0"/>
                  </a:moveTo>
                  <a:lnTo>
                    <a:pt x="0" y="0"/>
                  </a:lnTo>
                  <a:lnTo>
                    <a:pt x="706" y="10845"/>
                  </a:lnTo>
                  <a:lnTo>
                    <a:pt x="12209" y="42063"/>
                  </a:lnTo>
                  <a:lnTo>
                    <a:pt x="28543" y="69378"/>
                  </a:lnTo>
                  <a:lnTo>
                    <a:pt x="45381" y="87349"/>
                  </a:lnTo>
                  <a:lnTo>
                    <a:pt x="57564" y="94796"/>
                  </a:lnTo>
                  <a:lnTo>
                    <a:pt x="76322" y="99584"/>
                  </a:lnTo>
                  <a:lnTo>
                    <a:pt x="91915" y="101003"/>
                  </a:lnTo>
                  <a:lnTo>
                    <a:pt x="99177" y="99453"/>
                  </a:lnTo>
                  <a:lnTo>
                    <a:pt x="1079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53"/>
          <p:cNvGrpSpPr/>
          <p:nvPr/>
        </p:nvGrpSpPr>
        <p:grpSpPr>
          <a:xfrm>
            <a:off x="158750" y="954198"/>
            <a:ext cx="603251" cy="436453"/>
            <a:chOff x="158750" y="954198"/>
            <a:chExt cx="603251" cy="436453"/>
          </a:xfrm>
        </p:grpSpPr>
        <p:sp>
          <p:nvSpPr>
            <p:cNvPr id="50" name="SMARTInkShape-265"/>
            <p:cNvSpPr/>
            <p:nvPr>
              <p:custDataLst>
                <p:tags r:id="rId208"/>
              </p:custDataLst>
            </p:nvPr>
          </p:nvSpPr>
          <p:spPr>
            <a:xfrm>
              <a:off x="158750" y="1083098"/>
              <a:ext cx="63501" cy="9103"/>
            </a:xfrm>
            <a:custGeom>
              <a:avLst/>
              <a:gdLst/>
              <a:ahLst/>
              <a:cxnLst/>
              <a:rect l="0" t="0" r="0" b="0"/>
              <a:pathLst>
                <a:path w="63501" h="9103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3763" y="2194"/>
                  </a:lnTo>
                  <a:lnTo>
                    <a:pt x="6742" y="264"/>
                  </a:lnTo>
                  <a:lnTo>
                    <a:pt x="15697" y="0"/>
                  </a:lnTo>
                  <a:lnTo>
                    <a:pt x="46037" y="4392"/>
                  </a:lnTo>
                  <a:lnTo>
                    <a:pt x="63500" y="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266"/>
            <p:cNvSpPr/>
            <p:nvPr>
              <p:custDataLst>
                <p:tags r:id="rId209"/>
              </p:custDataLst>
            </p:nvPr>
          </p:nvSpPr>
          <p:spPr>
            <a:xfrm>
              <a:off x="179274" y="1025042"/>
              <a:ext cx="36627" cy="103763"/>
            </a:xfrm>
            <a:custGeom>
              <a:avLst/>
              <a:gdLst/>
              <a:ahLst/>
              <a:cxnLst/>
              <a:rect l="0" t="0" r="0" b="0"/>
              <a:pathLst>
                <a:path w="36627" h="103763">
                  <a:moveTo>
                    <a:pt x="4876" y="3658"/>
                  </a:moveTo>
                  <a:lnTo>
                    <a:pt x="4876" y="3658"/>
                  </a:lnTo>
                  <a:lnTo>
                    <a:pt x="8247" y="3658"/>
                  </a:lnTo>
                  <a:lnTo>
                    <a:pt x="9240" y="2952"/>
                  </a:lnTo>
                  <a:lnTo>
                    <a:pt x="9902" y="1777"/>
                  </a:lnTo>
                  <a:lnTo>
                    <a:pt x="10343" y="287"/>
                  </a:lnTo>
                  <a:lnTo>
                    <a:pt x="11343" y="0"/>
                  </a:lnTo>
                  <a:lnTo>
                    <a:pt x="14336" y="1562"/>
                  </a:lnTo>
                  <a:lnTo>
                    <a:pt x="19987" y="6408"/>
                  </a:lnTo>
                  <a:lnTo>
                    <a:pt x="22175" y="14052"/>
                  </a:lnTo>
                  <a:lnTo>
                    <a:pt x="22442" y="24505"/>
                  </a:lnTo>
                  <a:lnTo>
                    <a:pt x="14984" y="50344"/>
                  </a:lnTo>
                  <a:lnTo>
                    <a:pt x="3502" y="79045"/>
                  </a:lnTo>
                  <a:lnTo>
                    <a:pt x="0" y="91925"/>
                  </a:lnTo>
                  <a:lnTo>
                    <a:pt x="215" y="94958"/>
                  </a:lnTo>
                  <a:lnTo>
                    <a:pt x="2334" y="100210"/>
                  </a:lnTo>
                  <a:lnTo>
                    <a:pt x="4592" y="101893"/>
                  </a:lnTo>
                  <a:lnTo>
                    <a:pt x="10865" y="103762"/>
                  </a:lnTo>
                  <a:lnTo>
                    <a:pt x="36626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267"/>
            <p:cNvSpPr/>
            <p:nvPr>
              <p:custDataLst>
                <p:tags r:id="rId210"/>
              </p:custDataLst>
            </p:nvPr>
          </p:nvSpPr>
          <p:spPr>
            <a:xfrm>
              <a:off x="330200" y="954198"/>
              <a:ext cx="63501" cy="68153"/>
            </a:xfrm>
            <a:custGeom>
              <a:avLst/>
              <a:gdLst/>
              <a:ahLst/>
              <a:cxnLst/>
              <a:rect l="0" t="0" r="0" b="0"/>
              <a:pathLst>
                <a:path w="63501" h="68153">
                  <a:moveTo>
                    <a:pt x="0" y="61802"/>
                  </a:moveTo>
                  <a:lnTo>
                    <a:pt x="0" y="61802"/>
                  </a:lnTo>
                  <a:lnTo>
                    <a:pt x="3371" y="61802"/>
                  </a:lnTo>
                  <a:lnTo>
                    <a:pt x="6908" y="58039"/>
                  </a:lnTo>
                  <a:lnTo>
                    <a:pt x="26667" y="28577"/>
                  </a:lnTo>
                  <a:lnTo>
                    <a:pt x="37706" y="0"/>
                  </a:lnTo>
                  <a:lnTo>
                    <a:pt x="37838" y="139"/>
                  </a:lnTo>
                  <a:lnTo>
                    <a:pt x="39977" y="18370"/>
                  </a:lnTo>
                  <a:lnTo>
                    <a:pt x="53027" y="49141"/>
                  </a:lnTo>
                  <a:lnTo>
                    <a:pt x="63500" y="681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268"/>
            <p:cNvSpPr/>
            <p:nvPr>
              <p:custDataLst>
                <p:tags r:id="rId211"/>
              </p:custDataLst>
            </p:nvPr>
          </p:nvSpPr>
          <p:spPr>
            <a:xfrm>
              <a:off x="330200" y="1038029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6"/>
                  </a:lnTo>
                  <a:lnTo>
                    <a:pt x="44156" y="3095"/>
                  </a:lnTo>
                  <a:lnTo>
                    <a:pt x="69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269"/>
            <p:cNvSpPr/>
            <p:nvPr>
              <p:custDataLst>
                <p:tags r:id="rId212"/>
              </p:custDataLst>
            </p:nvPr>
          </p:nvSpPr>
          <p:spPr>
            <a:xfrm>
              <a:off x="381023" y="1041400"/>
              <a:ext cx="6328" cy="279401"/>
            </a:xfrm>
            <a:custGeom>
              <a:avLst/>
              <a:gdLst/>
              <a:ahLst/>
              <a:cxnLst/>
              <a:rect l="0" t="0" r="0" b="0"/>
              <a:pathLst>
                <a:path w="6328" h="279401">
                  <a:moveTo>
                    <a:pt x="6327" y="0"/>
                  </a:moveTo>
                  <a:lnTo>
                    <a:pt x="6327" y="0"/>
                  </a:lnTo>
                  <a:lnTo>
                    <a:pt x="1963" y="27464"/>
                  </a:lnTo>
                  <a:lnTo>
                    <a:pt x="860" y="54305"/>
                  </a:lnTo>
                  <a:lnTo>
                    <a:pt x="566" y="70070"/>
                  </a:lnTo>
                  <a:lnTo>
                    <a:pt x="369" y="86930"/>
                  </a:lnTo>
                  <a:lnTo>
                    <a:pt x="239" y="104520"/>
                  </a:lnTo>
                  <a:lnTo>
                    <a:pt x="151" y="122597"/>
                  </a:lnTo>
                  <a:lnTo>
                    <a:pt x="93" y="140998"/>
                  </a:lnTo>
                  <a:lnTo>
                    <a:pt x="55" y="159615"/>
                  </a:lnTo>
                  <a:lnTo>
                    <a:pt x="29" y="176260"/>
                  </a:lnTo>
                  <a:lnTo>
                    <a:pt x="0" y="206043"/>
                  </a:lnTo>
                  <a:lnTo>
                    <a:pt x="1869" y="229629"/>
                  </a:lnTo>
                  <a:lnTo>
                    <a:pt x="5006" y="256892"/>
                  </a:lnTo>
                  <a:lnTo>
                    <a:pt x="6327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70"/>
            <p:cNvSpPr/>
            <p:nvPr>
              <p:custDataLst>
                <p:tags r:id="rId213"/>
              </p:custDataLst>
            </p:nvPr>
          </p:nvSpPr>
          <p:spPr>
            <a:xfrm>
              <a:off x="673983" y="1054100"/>
              <a:ext cx="60774" cy="117784"/>
            </a:xfrm>
            <a:custGeom>
              <a:avLst/>
              <a:gdLst/>
              <a:ahLst/>
              <a:cxnLst/>
              <a:rect l="0" t="0" r="0" b="0"/>
              <a:pathLst>
                <a:path w="60774" h="117784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6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2750" y="12209"/>
                  </a:lnTo>
                  <a:lnTo>
                    <a:pt x="8033" y="20394"/>
                  </a:lnTo>
                  <a:lnTo>
                    <a:pt x="22419" y="30428"/>
                  </a:lnTo>
                  <a:lnTo>
                    <a:pt x="27267" y="31358"/>
                  </a:lnTo>
                  <a:lnTo>
                    <a:pt x="29172" y="30078"/>
                  </a:lnTo>
                  <a:lnTo>
                    <a:pt x="33171" y="24892"/>
                  </a:lnTo>
                  <a:lnTo>
                    <a:pt x="35419" y="17884"/>
                  </a:lnTo>
                  <a:lnTo>
                    <a:pt x="37123" y="10770"/>
                  </a:lnTo>
                  <a:lnTo>
                    <a:pt x="42579" y="1558"/>
                  </a:lnTo>
                  <a:lnTo>
                    <a:pt x="43614" y="1744"/>
                  </a:lnTo>
                  <a:lnTo>
                    <a:pt x="46645" y="3833"/>
                  </a:lnTo>
                  <a:lnTo>
                    <a:pt x="56394" y="33648"/>
                  </a:lnTo>
                  <a:lnTo>
                    <a:pt x="60773" y="57712"/>
                  </a:lnTo>
                  <a:lnTo>
                    <a:pt x="60189" y="82717"/>
                  </a:lnTo>
                  <a:lnTo>
                    <a:pt x="56599" y="98146"/>
                  </a:lnTo>
                  <a:lnTo>
                    <a:pt x="50300" y="109708"/>
                  </a:lnTo>
                  <a:lnTo>
                    <a:pt x="44678" y="115787"/>
                  </a:lnTo>
                  <a:lnTo>
                    <a:pt x="42191" y="117408"/>
                  </a:lnTo>
                  <a:lnTo>
                    <a:pt x="39122" y="117783"/>
                  </a:lnTo>
                  <a:lnTo>
                    <a:pt x="31949" y="116318"/>
                  </a:lnTo>
                  <a:lnTo>
                    <a:pt x="1181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271"/>
            <p:cNvSpPr/>
            <p:nvPr>
              <p:custDataLst>
                <p:tags r:id="rId214"/>
              </p:custDataLst>
            </p:nvPr>
          </p:nvSpPr>
          <p:spPr>
            <a:xfrm>
              <a:off x="540994" y="1098669"/>
              <a:ext cx="53549" cy="50220"/>
            </a:xfrm>
            <a:custGeom>
              <a:avLst/>
              <a:gdLst/>
              <a:ahLst/>
              <a:cxnLst/>
              <a:rect l="0" t="0" r="0" b="0"/>
              <a:pathLst>
                <a:path w="53549" h="50220">
                  <a:moveTo>
                    <a:pt x="11456" y="18931"/>
                  </a:moveTo>
                  <a:lnTo>
                    <a:pt x="11456" y="18931"/>
                  </a:lnTo>
                  <a:lnTo>
                    <a:pt x="12162" y="29070"/>
                  </a:lnTo>
                  <a:lnTo>
                    <a:pt x="16526" y="39888"/>
                  </a:lnTo>
                  <a:lnTo>
                    <a:pt x="23817" y="50219"/>
                  </a:lnTo>
                  <a:lnTo>
                    <a:pt x="9220" y="20815"/>
                  </a:lnTo>
                  <a:lnTo>
                    <a:pt x="622" y="6758"/>
                  </a:lnTo>
                  <a:lnTo>
                    <a:pt x="0" y="4466"/>
                  </a:lnTo>
                  <a:lnTo>
                    <a:pt x="997" y="2937"/>
                  </a:lnTo>
                  <a:lnTo>
                    <a:pt x="5867" y="1239"/>
                  </a:lnTo>
                  <a:lnTo>
                    <a:pt x="23175" y="0"/>
                  </a:lnTo>
                  <a:lnTo>
                    <a:pt x="53427" y="5972"/>
                  </a:lnTo>
                  <a:lnTo>
                    <a:pt x="53548" y="6764"/>
                  </a:lnTo>
                  <a:lnTo>
                    <a:pt x="51801" y="9525"/>
                  </a:lnTo>
                  <a:lnTo>
                    <a:pt x="37918" y="20968"/>
                  </a:lnTo>
                  <a:lnTo>
                    <a:pt x="30506" y="316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272"/>
            <p:cNvSpPr/>
            <p:nvPr>
              <p:custDataLst>
                <p:tags r:id="rId215"/>
              </p:custDataLst>
            </p:nvPr>
          </p:nvSpPr>
          <p:spPr>
            <a:xfrm>
              <a:off x="317500" y="1155700"/>
              <a:ext cx="215901" cy="234951"/>
            </a:xfrm>
            <a:custGeom>
              <a:avLst/>
              <a:gdLst/>
              <a:ahLst/>
              <a:cxnLst/>
              <a:rect l="0" t="0" r="0" b="0"/>
              <a:pathLst>
                <a:path w="215901" h="234951">
                  <a:moveTo>
                    <a:pt x="0" y="234950"/>
                  </a:moveTo>
                  <a:lnTo>
                    <a:pt x="0" y="234950"/>
                  </a:lnTo>
                  <a:lnTo>
                    <a:pt x="21048" y="208435"/>
                  </a:lnTo>
                  <a:lnTo>
                    <a:pt x="45434" y="180057"/>
                  </a:lnTo>
                  <a:lnTo>
                    <a:pt x="66760" y="156931"/>
                  </a:lnTo>
                  <a:lnTo>
                    <a:pt x="90349" y="131836"/>
                  </a:lnTo>
                  <a:lnTo>
                    <a:pt x="114944" y="104220"/>
                  </a:lnTo>
                  <a:lnTo>
                    <a:pt x="138105" y="79246"/>
                  </a:lnTo>
                  <a:lnTo>
                    <a:pt x="169096" y="49115"/>
                  </a:lnTo>
                  <a:lnTo>
                    <a:pt x="197559" y="23453"/>
                  </a:lnTo>
                  <a:lnTo>
                    <a:pt x="202940" y="15494"/>
                  </a:lnTo>
                  <a:lnTo>
                    <a:pt x="211433" y="8667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73"/>
            <p:cNvSpPr/>
            <p:nvPr>
              <p:custDataLst>
                <p:tags r:id="rId216"/>
              </p:custDataLst>
            </p:nvPr>
          </p:nvSpPr>
          <p:spPr>
            <a:xfrm>
              <a:off x="698500" y="130810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6742" y="38591"/>
                  </a:lnTo>
                  <a:lnTo>
                    <a:pt x="38198" y="122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74"/>
            <p:cNvSpPr/>
            <p:nvPr>
              <p:custDataLst>
                <p:tags r:id="rId217"/>
              </p:custDataLst>
            </p:nvPr>
          </p:nvSpPr>
          <p:spPr>
            <a:xfrm>
              <a:off x="692150" y="1295400"/>
              <a:ext cx="69851" cy="63501"/>
            </a:xfrm>
            <a:custGeom>
              <a:avLst/>
              <a:gdLst/>
              <a:ahLst/>
              <a:cxnLst/>
              <a:rect l="0" t="0" r="0" b="0"/>
              <a:pathLst>
                <a:path w="6985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5070" y="12242"/>
                  </a:lnTo>
                  <a:lnTo>
                    <a:pt x="14747" y="31032"/>
                  </a:lnTo>
                  <a:lnTo>
                    <a:pt x="27888" y="44237"/>
                  </a:lnTo>
                  <a:lnTo>
                    <a:pt x="45187" y="55206"/>
                  </a:lnTo>
                  <a:lnTo>
                    <a:pt x="698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75"/>
            <p:cNvSpPr/>
            <p:nvPr>
              <p:custDataLst>
                <p:tags r:id="rId218"/>
              </p:custDataLst>
            </p:nvPr>
          </p:nvSpPr>
          <p:spPr>
            <a:xfrm>
              <a:off x="406923" y="1259029"/>
              <a:ext cx="244371" cy="61772"/>
            </a:xfrm>
            <a:custGeom>
              <a:avLst/>
              <a:gdLst/>
              <a:ahLst/>
              <a:cxnLst/>
              <a:rect l="0" t="0" r="0" b="0"/>
              <a:pathLst>
                <a:path w="244371" h="61772">
                  <a:moveTo>
                    <a:pt x="12177" y="42721"/>
                  </a:moveTo>
                  <a:lnTo>
                    <a:pt x="12177" y="42721"/>
                  </a:lnTo>
                  <a:lnTo>
                    <a:pt x="0" y="42721"/>
                  </a:lnTo>
                  <a:lnTo>
                    <a:pt x="26253" y="42721"/>
                  </a:lnTo>
                  <a:lnTo>
                    <a:pt x="56172" y="42015"/>
                  </a:lnTo>
                  <a:lnTo>
                    <a:pt x="84412" y="39350"/>
                  </a:lnTo>
                  <a:lnTo>
                    <a:pt x="112015" y="37695"/>
                  </a:lnTo>
                  <a:lnTo>
                    <a:pt x="137688" y="36960"/>
                  </a:lnTo>
                  <a:lnTo>
                    <a:pt x="160858" y="36632"/>
                  </a:lnTo>
                  <a:lnTo>
                    <a:pt x="192221" y="37128"/>
                  </a:lnTo>
                  <a:lnTo>
                    <a:pt x="195707" y="38287"/>
                  </a:lnTo>
                  <a:lnTo>
                    <a:pt x="201300" y="41845"/>
                  </a:lnTo>
                  <a:lnTo>
                    <a:pt x="201759" y="41431"/>
                  </a:lnTo>
                  <a:lnTo>
                    <a:pt x="202269" y="39090"/>
                  </a:lnTo>
                  <a:lnTo>
                    <a:pt x="200614" y="35698"/>
                  </a:lnTo>
                  <a:lnTo>
                    <a:pt x="198233" y="31839"/>
                  </a:lnTo>
                  <a:lnTo>
                    <a:pt x="196703" y="23612"/>
                  </a:lnTo>
                  <a:lnTo>
                    <a:pt x="196334" y="11342"/>
                  </a:lnTo>
                  <a:lnTo>
                    <a:pt x="197033" y="27599"/>
                  </a:lnTo>
                  <a:lnTo>
                    <a:pt x="201794" y="52567"/>
                  </a:lnTo>
                  <a:lnTo>
                    <a:pt x="201383" y="55635"/>
                  </a:lnTo>
                  <a:lnTo>
                    <a:pt x="200403" y="57680"/>
                  </a:lnTo>
                  <a:lnTo>
                    <a:pt x="197132" y="60963"/>
                  </a:lnTo>
                  <a:lnTo>
                    <a:pt x="193195" y="61531"/>
                  </a:lnTo>
                  <a:lnTo>
                    <a:pt x="189526" y="54139"/>
                  </a:lnTo>
                  <a:lnTo>
                    <a:pt x="185375" y="35991"/>
                  </a:lnTo>
                  <a:lnTo>
                    <a:pt x="183972" y="14267"/>
                  </a:lnTo>
                  <a:lnTo>
                    <a:pt x="185662" y="7027"/>
                  </a:lnTo>
                  <a:lnTo>
                    <a:pt x="187100" y="4108"/>
                  </a:lnTo>
                  <a:lnTo>
                    <a:pt x="189470" y="2162"/>
                  </a:lnTo>
                  <a:lnTo>
                    <a:pt x="195867" y="0"/>
                  </a:lnTo>
                  <a:lnTo>
                    <a:pt x="203413" y="921"/>
                  </a:lnTo>
                  <a:lnTo>
                    <a:pt x="217477" y="3525"/>
                  </a:lnTo>
                  <a:lnTo>
                    <a:pt x="223127" y="3890"/>
                  </a:lnTo>
                  <a:lnTo>
                    <a:pt x="233168" y="8059"/>
                  </a:lnTo>
                  <a:lnTo>
                    <a:pt x="237821" y="11146"/>
                  </a:lnTo>
                  <a:lnTo>
                    <a:pt x="242991" y="18340"/>
                  </a:lnTo>
                  <a:lnTo>
                    <a:pt x="244370" y="22233"/>
                  </a:lnTo>
                  <a:lnTo>
                    <a:pt x="244020" y="32204"/>
                  </a:lnTo>
                  <a:lnTo>
                    <a:pt x="242939" y="37827"/>
                  </a:lnTo>
                  <a:lnTo>
                    <a:pt x="237975" y="45955"/>
                  </a:lnTo>
                  <a:lnTo>
                    <a:pt x="215377" y="61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SMARTInkShape-Group54"/>
          <p:cNvGrpSpPr/>
          <p:nvPr/>
        </p:nvGrpSpPr>
        <p:grpSpPr>
          <a:xfrm>
            <a:off x="1162050" y="1193800"/>
            <a:ext cx="279401" cy="596901"/>
            <a:chOff x="1162050" y="1193800"/>
            <a:chExt cx="279401" cy="596901"/>
          </a:xfrm>
        </p:grpSpPr>
        <p:sp>
          <p:nvSpPr>
            <p:cNvPr id="62" name="SMARTInkShape-276"/>
            <p:cNvSpPr/>
            <p:nvPr>
              <p:custDataLst>
                <p:tags r:id="rId203"/>
              </p:custDataLst>
            </p:nvPr>
          </p:nvSpPr>
          <p:spPr>
            <a:xfrm>
              <a:off x="1435100" y="133985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0" y="0"/>
                  </a:moveTo>
                  <a:lnTo>
                    <a:pt x="0" y="0"/>
                  </a:lnTo>
                  <a:lnTo>
                    <a:pt x="0" y="14306"/>
                  </a:lnTo>
                  <a:lnTo>
                    <a:pt x="63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77"/>
            <p:cNvSpPr/>
            <p:nvPr>
              <p:custDataLst>
                <p:tags r:id="rId204"/>
              </p:custDataLst>
            </p:nvPr>
          </p:nvSpPr>
          <p:spPr>
            <a:xfrm>
              <a:off x="1428750" y="11938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0"/>
                  </a:moveTo>
                  <a:lnTo>
                    <a:pt x="0" y="0"/>
                  </a:lnTo>
                  <a:lnTo>
                    <a:pt x="0" y="27136"/>
                  </a:lnTo>
                  <a:lnTo>
                    <a:pt x="63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78"/>
            <p:cNvSpPr/>
            <p:nvPr>
              <p:custDataLst>
                <p:tags r:id="rId205"/>
              </p:custDataLst>
            </p:nvPr>
          </p:nvSpPr>
          <p:spPr>
            <a:xfrm>
              <a:off x="1174750" y="17526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37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279"/>
            <p:cNvSpPr/>
            <p:nvPr>
              <p:custDataLst>
                <p:tags r:id="rId206"/>
              </p:custDataLst>
            </p:nvPr>
          </p:nvSpPr>
          <p:spPr>
            <a:xfrm>
              <a:off x="1168400" y="160655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0"/>
                  </a:moveTo>
                  <a:lnTo>
                    <a:pt x="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280"/>
            <p:cNvSpPr/>
            <p:nvPr>
              <p:custDataLst>
                <p:tags r:id="rId207"/>
              </p:custDataLst>
            </p:nvPr>
          </p:nvSpPr>
          <p:spPr>
            <a:xfrm>
              <a:off x="1162050" y="141605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0"/>
                  </a:moveTo>
                  <a:lnTo>
                    <a:pt x="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SMARTInkShape-Group55"/>
          <p:cNvGrpSpPr/>
          <p:nvPr/>
        </p:nvGrpSpPr>
        <p:grpSpPr>
          <a:xfrm>
            <a:off x="1240824" y="1254202"/>
            <a:ext cx="537177" cy="462871"/>
            <a:chOff x="1240824" y="1254202"/>
            <a:chExt cx="537177" cy="462871"/>
          </a:xfrm>
        </p:grpSpPr>
        <p:sp>
          <p:nvSpPr>
            <p:cNvPr id="68" name="SMARTInkShape-281"/>
            <p:cNvSpPr/>
            <p:nvPr>
              <p:custDataLst>
                <p:tags r:id="rId196"/>
              </p:custDataLst>
            </p:nvPr>
          </p:nvSpPr>
          <p:spPr>
            <a:xfrm>
              <a:off x="1739900" y="1619511"/>
              <a:ext cx="38101" cy="6090"/>
            </a:xfrm>
            <a:custGeom>
              <a:avLst/>
              <a:gdLst/>
              <a:ahLst/>
              <a:cxnLst/>
              <a:rect l="0" t="0" r="0" b="0"/>
              <a:pathLst>
                <a:path w="3810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8" y="1063"/>
                  </a:lnTo>
                  <a:lnTo>
                    <a:pt x="18298" y="0"/>
                  </a:lnTo>
                  <a:lnTo>
                    <a:pt x="381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282"/>
            <p:cNvSpPr/>
            <p:nvPr>
              <p:custDataLst>
                <p:tags r:id="rId197"/>
              </p:custDataLst>
            </p:nvPr>
          </p:nvSpPr>
          <p:spPr>
            <a:xfrm>
              <a:off x="1746250" y="1568450"/>
              <a:ext cx="31751" cy="95251"/>
            </a:xfrm>
            <a:custGeom>
              <a:avLst/>
              <a:gdLst/>
              <a:ahLst/>
              <a:cxnLst/>
              <a:rect l="0" t="0" r="0" b="0"/>
              <a:pathLst>
                <a:path w="31751" h="952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12865" y="1881"/>
                  </a:lnTo>
                  <a:lnTo>
                    <a:pt x="14927" y="3371"/>
                  </a:lnTo>
                  <a:lnTo>
                    <a:pt x="17218" y="6907"/>
                  </a:lnTo>
                  <a:lnTo>
                    <a:pt x="17829" y="8838"/>
                  </a:lnTo>
                  <a:lnTo>
                    <a:pt x="11982" y="34795"/>
                  </a:lnTo>
                  <a:lnTo>
                    <a:pt x="4091" y="62847"/>
                  </a:lnTo>
                  <a:lnTo>
                    <a:pt x="1212" y="78985"/>
                  </a:lnTo>
                  <a:lnTo>
                    <a:pt x="2219" y="82996"/>
                  </a:lnTo>
                  <a:lnTo>
                    <a:pt x="7102" y="89333"/>
                  </a:lnTo>
                  <a:lnTo>
                    <a:pt x="12093" y="92620"/>
                  </a:lnTo>
                  <a:lnTo>
                    <a:pt x="17369" y="94081"/>
                  </a:lnTo>
                  <a:lnTo>
                    <a:pt x="317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83"/>
            <p:cNvSpPr/>
            <p:nvPr>
              <p:custDataLst>
                <p:tags r:id="rId198"/>
              </p:custDataLst>
            </p:nvPr>
          </p:nvSpPr>
          <p:spPr>
            <a:xfrm>
              <a:off x="1610460" y="1542168"/>
              <a:ext cx="97691" cy="174905"/>
            </a:xfrm>
            <a:custGeom>
              <a:avLst/>
              <a:gdLst/>
              <a:ahLst/>
              <a:cxnLst/>
              <a:rect l="0" t="0" r="0" b="0"/>
              <a:pathLst>
                <a:path w="97691" h="174905">
                  <a:moveTo>
                    <a:pt x="40540" y="121532"/>
                  </a:moveTo>
                  <a:lnTo>
                    <a:pt x="40540" y="121532"/>
                  </a:lnTo>
                  <a:lnTo>
                    <a:pt x="37169" y="114790"/>
                  </a:lnTo>
                  <a:lnTo>
                    <a:pt x="31751" y="109598"/>
                  </a:lnTo>
                  <a:lnTo>
                    <a:pt x="28331" y="107226"/>
                  </a:lnTo>
                  <a:lnTo>
                    <a:pt x="24639" y="107056"/>
                  </a:lnTo>
                  <a:lnTo>
                    <a:pt x="16775" y="110630"/>
                  </a:lnTo>
                  <a:lnTo>
                    <a:pt x="10458" y="120685"/>
                  </a:lnTo>
                  <a:lnTo>
                    <a:pt x="653" y="146765"/>
                  </a:lnTo>
                  <a:lnTo>
                    <a:pt x="0" y="159558"/>
                  </a:lnTo>
                  <a:lnTo>
                    <a:pt x="813" y="165932"/>
                  </a:lnTo>
                  <a:lnTo>
                    <a:pt x="3472" y="170182"/>
                  </a:lnTo>
                  <a:lnTo>
                    <a:pt x="7361" y="173015"/>
                  </a:lnTo>
                  <a:lnTo>
                    <a:pt x="12071" y="174904"/>
                  </a:lnTo>
                  <a:lnTo>
                    <a:pt x="17327" y="174047"/>
                  </a:lnTo>
                  <a:lnTo>
                    <a:pt x="28812" y="167450"/>
                  </a:lnTo>
                  <a:lnTo>
                    <a:pt x="37209" y="155581"/>
                  </a:lnTo>
                  <a:lnTo>
                    <a:pt x="45903" y="131150"/>
                  </a:lnTo>
                  <a:lnTo>
                    <a:pt x="51066" y="99687"/>
                  </a:lnTo>
                  <a:lnTo>
                    <a:pt x="52274" y="75134"/>
                  </a:lnTo>
                  <a:lnTo>
                    <a:pt x="52811" y="47759"/>
                  </a:lnTo>
                  <a:lnTo>
                    <a:pt x="56484" y="18064"/>
                  </a:lnTo>
                  <a:lnTo>
                    <a:pt x="59181" y="0"/>
                  </a:lnTo>
                  <a:lnTo>
                    <a:pt x="59318" y="294"/>
                  </a:lnTo>
                  <a:lnTo>
                    <a:pt x="54467" y="22455"/>
                  </a:lnTo>
                  <a:lnTo>
                    <a:pt x="50728" y="42926"/>
                  </a:lnTo>
                  <a:lnTo>
                    <a:pt x="50477" y="66135"/>
                  </a:lnTo>
                  <a:lnTo>
                    <a:pt x="52718" y="89150"/>
                  </a:lnTo>
                  <a:lnTo>
                    <a:pt x="56065" y="108786"/>
                  </a:lnTo>
                  <a:lnTo>
                    <a:pt x="63668" y="123158"/>
                  </a:lnTo>
                  <a:lnTo>
                    <a:pt x="68659" y="128966"/>
                  </a:lnTo>
                  <a:lnTo>
                    <a:pt x="74103" y="132133"/>
                  </a:lnTo>
                  <a:lnTo>
                    <a:pt x="97690" y="134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84"/>
            <p:cNvSpPr/>
            <p:nvPr>
              <p:custDataLst>
                <p:tags r:id="rId199"/>
              </p:custDataLst>
            </p:nvPr>
          </p:nvSpPr>
          <p:spPr>
            <a:xfrm>
              <a:off x="1600200" y="1257300"/>
              <a:ext cx="25401" cy="44451"/>
            </a:xfrm>
            <a:custGeom>
              <a:avLst/>
              <a:gdLst/>
              <a:ahLst/>
              <a:cxnLst/>
              <a:rect l="0" t="0" r="0" b="0"/>
              <a:pathLst>
                <a:path w="25401" h="44451">
                  <a:moveTo>
                    <a:pt x="0" y="44450"/>
                  </a:moveTo>
                  <a:lnTo>
                    <a:pt x="0" y="44450"/>
                  </a:lnTo>
                  <a:lnTo>
                    <a:pt x="5070" y="38675"/>
                  </a:lnTo>
                  <a:lnTo>
                    <a:pt x="19099" y="9341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85"/>
            <p:cNvSpPr/>
            <p:nvPr>
              <p:custDataLst>
                <p:tags r:id="rId200"/>
              </p:custDataLst>
            </p:nvPr>
          </p:nvSpPr>
          <p:spPr>
            <a:xfrm>
              <a:off x="1485900" y="1460500"/>
              <a:ext cx="19051" cy="25401"/>
            </a:xfrm>
            <a:custGeom>
              <a:avLst/>
              <a:gdLst/>
              <a:ahLst/>
              <a:cxnLst/>
              <a:rect l="0" t="0" r="0" b="0"/>
              <a:pathLst>
                <a:path w="19051" h="25401">
                  <a:moveTo>
                    <a:pt x="0" y="25400"/>
                  </a:moveTo>
                  <a:lnTo>
                    <a:pt x="0" y="25400"/>
                  </a:lnTo>
                  <a:lnTo>
                    <a:pt x="8789" y="11585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86"/>
            <p:cNvSpPr/>
            <p:nvPr>
              <p:custDataLst>
                <p:tags r:id="rId201"/>
              </p:custDataLst>
            </p:nvPr>
          </p:nvSpPr>
          <p:spPr>
            <a:xfrm>
              <a:off x="1320800" y="1327150"/>
              <a:ext cx="37708" cy="163848"/>
            </a:xfrm>
            <a:custGeom>
              <a:avLst/>
              <a:gdLst/>
              <a:ahLst/>
              <a:cxnLst/>
              <a:rect l="0" t="0" r="0" b="0"/>
              <a:pathLst>
                <a:path w="37708" h="163848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4024" y="6908"/>
                  </a:lnTo>
                  <a:lnTo>
                    <a:pt x="12778" y="30038"/>
                  </a:lnTo>
                  <a:lnTo>
                    <a:pt x="14616" y="36398"/>
                  </a:lnTo>
                  <a:lnTo>
                    <a:pt x="21545" y="46230"/>
                  </a:lnTo>
                  <a:lnTo>
                    <a:pt x="22830" y="47048"/>
                  </a:lnTo>
                  <a:lnTo>
                    <a:pt x="23687" y="46888"/>
                  </a:lnTo>
                  <a:lnTo>
                    <a:pt x="28433" y="38190"/>
                  </a:lnTo>
                  <a:lnTo>
                    <a:pt x="31664" y="8185"/>
                  </a:lnTo>
                  <a:lnTo>
                    <a:pt x="31693" y="8279"/>
                  </a:lnTo>
                  <a:lnTo>
                    <a:pt x="33628" y="34983"/>
                  </a:lnTo>
                  <a:lnTo>
                    <a:pt x="36775" y="59989"/>
                  </a:lnTo>
                  <a:lnTo>
                    <a:pt x="37707" y="89741"/>
                  </a:lnTo>
                  <a:lnTo>
                    <a:pt x="36102" y="119018"/>
                  </a:lnTo>
                  <a:lnTo>
                    <a:pt x="31158" y="143685"/>
                  </a:lnTo>
                  <a:lnTo>
                    <a:pt x="27254" y="155582"/>
                  </a:lnTo>
                  <a:lnTo>
                    <a:pt x="23167" y="160870"/>
                  </a:lnTo>
                  <a:lnTo>
                    <a:pt x="17117" y="163220"/>
                  </a:lnTo>
                  <a:lnTo>
                    <a:pt x="13528" y="163847"/>
                  </a:lnTo>
                  <a:lnTo>
                    <a:pt x="10430" y="162148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87"/>
            <p:cNvSpPr/>
            <p:nvPr>
              <p:custDataLst>
                <p:tags r:id="rId202"/>
              </p:custDataLst>
            </p:nvPr>
          </p:nvSpPr>
          <p:spPr>
            <a:xfrm>
              <a:off x="1240824" y="1254202"/>
              <a:ext cx="79977" cy="190665"/>
            </a:xfrm>
            <a:custGeom>
              <a:avLst/>
              <a:gdLst/>
              <a:ahLst/>
              <a:cxnLst/>
              <a:rect l="0" t="0" r="0" b="0"/>
              <a:pathLst>
                <a:path w="79977" h="190665">
                  <a:moveTo>
                    <a:pt x="60926" y="123748"/>
                  </a:moveTo>
                  <a:lnTo>
                    <a:pt x="60926" y="123748"/>
                  </a:lnTo>
                  <a:lnTo>
                    <a:pt x="57555" y="117006"/>
                  </a:lnTo>
                  <a:lnTo>
                    <a:pt x="55151" y="115020"/>
                  </a:lnTo>
                  <a:lnTo>
                    <a:pt x="48717" y="112813"/>
                  </a:lnTo>
                  <a:lnTo>
                    <a:pt x="33790" y="114942"/>
                  </a:lnTo>
                  <a:lnTo>
                    <a:pt x="23936" y="121951"/>
                  </a:lnTo>
                  <a:lnTo>
                    <a:pt x="10455" y="139678"/>
                  </a:lnTo>
                  <a:lnTo>
                    <a:pt x="3217" y="154111"/>
                  </a:lnTo>
                  <a:lnTo>
                    <a:pt x="0" y="167582"/>
                  </a:lnTo>
                  <a:lnTo>
                    <a:pt x="451" y="178743"/>
                  </a:lnTo>
                  <a:lnTo>
                    <a:pt x="3004" y="186996"/>
                  </a:lnTo>
                  <a:lnTo>
                    <a:pt x="4672" y="189196"/>
                  </a:lnTo>
                  <a:lnTo>
                    <a:pt x="6490" y="190664"/>
                  </a:lnTo>
                  <a:lnTo>
                    <a:pt x="14155" y="190412"/>
                  </a:lnTo>
                  <a:lnTo>
                    <a:pt x="19162" y="189358"/>
                  </a:lnTo>
                  <a:lnTo>
                    <a:pt x="23205" y="185832"/>
                  </a:lnTo>
                  <a:lnTo>
                    <a:pt x="29580" y="174389"/>
                  </a:lnTo>
                  <a:lnTo>
                    <a:pt x="37135" y="148709"/>
                  </a:lnTo>
                  <a:lnTo>
                    <a:pt x="39769" y="127081"/>
                  </a:lnTo>
                  <a:lnTo>
                    <a:pt x="40940" y="101946"/>
                  </a:lnTo>
                  <a:lnTo>
                    <a:pt x="41460" y="71960"/>
                  </a:lnTo>
                  <a:lnTo>
                    <a:pt x="39810" y="43581"/>
                  </a:lnTo>
                  <a:lnTo>
                    <a:pt x="36795" y="13212"/>
                  </a:lnTo>
                  <a:lnTo>
                    <a:pt x="35777" y="0"/>
                  </a:lnTo>
                  <a:lnTo>
                    <a:pt x="35637" y="1956"/>
                  </a:lnTo>
                  <a:lnTo>
                    <a:pt x="35548" y="24823"/>
                  </a:lnTo>
                  <a:lnTo>
                    <a:pt x="38904" y="56572"/>
                  </a:lnTo>
                  <a:lnTo>
                    <a:pt x="42436" y="78605"/>
                  </a:lnTo>
                  <a:lnTo>
                    <a:pt x="50274" y="107080"/>
                  </a:lnTo>
                  <a:lnTo>
                    <a:pt x="58308" y="120573"/>
                  </a:lnTo>
                  <a:lnTo>
                    <a:pt x="79976" y="1364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56"/>
          <p:cNvGrpSpPr/>
          <p:nvPr/>
        </p:nvGrpSpPr>
        <p:grpSpPr>
          <a:xfrm>
            <a:off x="1511300" y="1911350"/>
            <a:ext cx="177801" cy="241301"/>
            <a:chOff x="1511300" y="1911350"/>
            <a:chExt cx="177801" cy="241301"/>
          </a:xfrm>
        </p:grpSpPr>
        <p:sp>
          <p:nvSpPr>
            <p:cNvPr id="76" name="SMARTInkShape-288"/>
            <p:cNvSpPr/>
            <p:nvPr>
              <p:custDataLst>
                <p:tags r:id="rId193"/>
              </p:custDataLst>
            </p:nvPr>
          </p:nvSpPr>
          <p:spPr>
            <a:xfrm>
              <a:off x="1689100" y="19113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89"/>
            <p:cNvSpPr/>
            <p:nvPr>
              <p:custDataLst>
                <p:tags r:id="rId194"/>
              </p:custDataLst>
            </p:nvPr>
          </p:nvSpPr>
          <p:spPr>
            <a:xfrm>
              <a:off x="1619250" y="19812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1" y="12143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290"/>
            <p:cNvSpPr/>
            <p:nvPr>
              <p:custDataLst>
                <p:tags r:id="rId195"/>
              </p:custDataLst>
            </p:nvPr>
          </p:nvSpPr>
          <p:spPr>
            <a:xfrm>
              <a:off x="1511300" y="2114550"/>
              <a:ext cx="31751" cy="38101"/>
            </a:xfrm>
            <a:custGeom>
              <a:avLst/>
              <a:gdLst/>
              <a:ahLst/>
              <a:cxnLst/>
              <a:rect l="0" t="0" r="0" b="0"/>
              <a:pathLst>
                <a:path w="3175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6908" y="32455"/>
                  </a:lnTo>
                  <a:lnTo>
                    <a:pt x="12242" y="22891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" name="SMARTInkShape-Group57"/>
          <p:cNvGrpSpPr/>
          <p:nvPr/>
        </p:nvGrpSpPr>
        <p:grpSpPr>
          <a:xfrm>
            <a:off x="810902" y="2033481"/>
            <a:ext cx="533977" cy="93770"/>
            <a:chOff x="810902" y="2033481"/>
            <a:chExt cx="533977" cy="93770"/>
          </a:xfrm>
        </p:grpSpPr>
        <p:sp>
          <p:nvSpPr>
            <p:cNvPr id="80" name="SMARTInkShape-291"/>
            <p:cNvSpPr/>
            <p:nvPr>
              <p:custDataLst>
                <p:tags r:id="rId189"/>
              </p:custDataLst>
            </p:nvPr>
          </p:nvSpPr>
          <p:spPr>
            <a:xfrm>
              <a:off x="810902" y="2038350"/>
              <a:ext cx="78099" cy="88901"/>
            </a:xfrm>
            <a:custGeom>
              <a:avLst/>
              <a:gdLst/>
              <a:ahLst/>
              <a:cxnLst/>
              <a:rect l="0" t="0" r="0" b="0"/>
              <a:pathLst>
                <a:path w="78099" h="88901">
                  <a:moveTo>
                    <a:pt x="78098" y="88900"/>
                  </a:moveTo>
                  <a:lnTo>
                    <a:pt x="78098" y="88900"/>
                  </a:lnTo>
                  <a:lnTo>
                    <a:pt x="74727" y="88900"/>
                  </a:lnTo>
                  <a:lnTo>
                    <a:pt x="43398" y="74594"/>
                  </a:lnTo>
                  <a:lnTo>
                    <a:pt x="16091" y="53515"/>
                  </a:lnTo>
                  <a:lnTo>
                    <a:pt x="4222" y="47136"/>
                  </a:lnTo>
                  <a:lnTo>
                    <a:pt x="1331" y="46241"/>
                  </a:lnTo>
                  <a:lnTo>
                    <a:pt x="109" y="44938"/>
                  </a:lnTo>
                  <a:lnTo>
                    <a:pt x="0" y="43364"/>
                  </a:lnTo>
                  <a:lnTo>
                    <a:pt x="1760" y="39734"/>
                  </a:lnTo>
                  <a:lnTo>
                    <a:pt x="4894" y="35769"/>
                  </a:lnTo>
                  <a:lnTo>
                    <a:pt x="34770" y="11029"/>
                  </a:lnTo>
                  <a:lnTo>
                    <a:pt x="43310" y="3581"/>
                  </a:lnTo>
                  <a:lnTo>
                    <a:pt x="5269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292"/>
            <p:cNvSpPr/>
            <p:nvPr>
              <p:custDataLst>
                <p:tags r:id="rId190"/>
              </p:custDataLst>
            </p:nvPr>
          </p:nvSpPr>
          <p:spPr>
            <a:xfrm>
              <a:off x="863600" y="2050586"/>
              <a:ext cx="17531" cy="76665"/>
            </a:xfrm>
            <a:custGeom>
              <a:avLst/>
              <a:gdLst/>
              <a:ahLst/>
              <a:cxnLst/>
              <a:rect l="0" t="0" r="0" b="0"/>
              <a:pathLst>
                <a:path w="17531" h="76665">
                  <a:moveTo>
                    <a:pt x="0" y="76664"/>
                  </a:moveTo>
                  <a:lnTo>
                    <a:pt x="0" y="76664"/>
                  </a:lnTo>
                  <a:lnTo>
                    <a:pt x="8838" y="50149"/>
                  </a:lnTo>
                  <a:lnTo>
                    <a:pt x="17217" y="19367"/>
                  </a:lnTo>
                  <a:lnTo>
                    <a:pt x="17530" y="8160"/>
                  </a:lnTo>
                  <a:lnTo>
                    <a:pt x="15317" y="827"/>
                  </a:lnTo>
                  <a:lnTo>
                    <a:pt x="14445" y="0"/>
                  </a:lnTo>
                  <a:lnTo>
                    <a:pt x="13863" y="860"/>
                  </a:lnTo>
                  <a:lnTo>
                    <a:pt x="12700" y="68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293"/>
            <p:cNvSpPr/>
            <p:nvPr>
              <p:custDataLst>
                <p:tags r:id="rId191"/>
              </p:custDataLst>
            </p:nvPr>
          </p:nvSpPr>
          <p:spPr>
            <a:xfrm>
              <a:off x="869950" y="2051050"/>
              <a:ext cx="463551" cy="44189"/>
            </a:xfrm>
            <a:custGeom>
              <a:avLst/>
              <a:gdLst/>
              <a:ahLst/>
              <a:cxnLst/>
              <a:rect l="0" t="0" r="0" b="0"/>
              <a:pathLst>
                <a:path w="463551" h="44189">
                  <a:moveTo>
                    <a:pt x="463550" y="0"/>
                  </a:moveTo>
                  <a:lnTo>
                    <a:pt x="463550" y="0"/>
                  </a:lnTo>
                  <a:lnTo>
                    <a:pt x="437035" y="0"/>
                  </a:lnTo>
                  <a:lnTo>
                    <a:pt x="417600" y="705"/>
                  </a:lnTo>
                  <a:lnTo>
                    <a:pt x="386568" y="6467"/>
                  </a:lnTo>
                  <a:lnTo>
                    <a:pt x="359914" y="11260"/>
                  </a:lnTo>
                  <a:lnTo>
                    <a:pt x="339710" y="14155"/>
                  </a:lnTo>
                  <a:lnTo>
                    <a:pt x="311428" y="20502"/>
                  </a:lnTo>
                  <a:lnTo>
                    <a:pt x="302101" y="23223"/>
                  </a:lnTo>
                  <a:lnTo>
                    <a:pt x="272695" y="25113"/>
                  </a:lnTo>
                  <a:lnTo>
                    <a:pt x="243757" y="25375"/>
                  </a:lnTo>
                  <a:lnTo>
                    <a:pt x="227256" y="26101"/>
                  </a:lnTo>
                  <a:lnTo>
                    <a:pt x="217462" y="29762"/>
                  </a:lnTo>
                  <a:lnTo>
                    <a:pt x="189870" y="31488"/>
                  </a:lnTo>
                  <a:lnTo>
                    <a:pt x="158242" y="31735"/>
                  </a:lnTo>
                  <a:lnTo>
                    <a:pt x="127094" y="31749"/>
                  </a:lnTo>
                  <a:lnTo>
                    <a:pt x="105846" y="32455"/>
                  </a:lnTo>
                  <a:lnTo>
                    <a:pt x="79729" y="37511"/>
                  </a:lnTo>
                  <a:lnTo>
                    <a:pt x="50429" y="38022"/>
                  </a:lnTo>
                  <a:lnTo>
                    <a:pt x="38382" y="38077"/>
                  </a:lnTo>
                  <a:lnTo>
                    <a:pt x="32816" y="39971"/>
                  </a:lnTo>
                  <a:lnTo>
                    <a:pt x="27991" y="42459"/>
                  </a:lnTo>
                  <a:lnTo>
                    <a:pt x="16996" y="44188"/>
                  </a:lnTo>
                  <a:lnTo>
                    <a:pt x="12728" y="42452"/>
                  </a:lnTo>
                  <a:lnTo>
                    <a:pt x="6461" y="38175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94"/>
            <p:cNvSpPr/>
            <p:nvPr>
              <p:custDataLst>
                <p:tags r:id="rId192"/>
              </p:custDataLst>
            </p:nvPr>
          </p:nvSpPr>
          <p:spPr>
            <a:xfrm>
              <a:off x="1314450" y="2033481"/>
              <a:ext cx="30429" cy="23658"/>
            </a:xfrm>
            <a:custGeom>
              <a:avLst/>
              <a:gdLst/>
              <a:ahLst/>
              <a:cxnLst/>
              <a:rect l="0" t="0" r="0" b="0"/>
              <a:pathLst>
                <a:path w="30429" h="23658">
                  <a:moveTo>
                    <a:pt x="0" y="17569"/>
                  </a:moveTo>
                  <a:lnTo>
                    <a:pt x="0" y="17569"/>
                  </a:lnTo>
                  <a:lnTo>
                    <a:pt x="3371" y="20940"/>
                  </a:lnTo>
                  <a:lnTo>
                    <a:pt x="8789" y="22595"/>
                  </a:lnTo>
                  <a:lnTo>
                    <a:pt x="20394" y="23657"/>
                  </a:lnTo>
                  <a:lnTo>
                    <a:pt x="25057" y="21921"/>
                  </a:lnTo>
                  <a:lnTo>
                    <a:pt x="27288" y="20471"/>
                  </a:lnTo>
                  <a:lnTo>
                    <a:pt x="28775" y="18092"/>
                  </a:lnTo>
                  <a:lnTo>
                    <a:pt x="30428" y="11687"/>
                  </a:lnTo>
                  <a:lnTo>
                    <a:pt x="29458" y="8709"/>
                  </a:lnTo>
                  <a:lnTo>
                    <a:pt x="24616" y="3518"/>
                  </a:lnTo>
                  <a:lnTo>
                    <a:pt x="19643" y="741"/>
                  </a:lnTo>
                  <a:lnTo>
                    <a:pt x="17328" y="0"/>
                  </a:lnTo>
                  <a:lnTo>
                    <a:pt x="15080" y="212"/>
                  </a:lnTo>
                  <a:lnTo>
                    <a:pt x="10701" y="2329"/>
                  </a:lnTo>
                  <a:lnTo>
                    <a:pt x="9250" y="3881"/>
                  </a:lnTo>
                  <a:lnTo>
                    <a:pt x="7639" y="7487"/>
                  </a:lnTo>
                  <a:lnTo>
                    <a:pt x="6463" y="16359"/>
                  </a:lnTo>
                  <a:lnTo>
                    <a:pt x="7131" y="16762"/>
                  </a:lnTo>
                  <a:lnTo>
                    <a:pt x="9755" y="17210"/>
                  </a:lnTo>
                  <a:lnTo>
                    <a:pt x="10736" y="16624"/>
                  </a:lnTo>
                  <a:lnTo>
                    <a:pt x="11391" y="15528"/>
                  </a:lnTo>
                  <a:lnTo>
                    <a:pt x="12700" y="112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58"/>
          <p:cNvGrpSpPr/>
          <p:nvPr/>
        </p:nvGrpSpPr>
        <p:grpSpPr>
          <a:xfrm>
            <a:off x="669074" y="2216150"/>
            <a:ext cx="232627" cy="282677"/>
            <a:chOff x="669074" y="2216150"/>
            <a:chExt cx="232627" cy="282677"/>
          </a:xfrm>
        </p:grpSpPr>
        <p:sp>
          <p:nvSpPr>
            <p:cNvPr id="85" name="SMARTInkShape-295"/>
            <p:cNvSpPr/>
            <p:nvPr>
              <p:custDataLst>
                <p:tags r:id="rId185"/>
              </p:custDataLst>
            </p:nvPr>
          </p:nvSpPr>
          <p:spPr>
            <a:xfrm>
              <a:off x="838200" y="2216150"/>
              <a:ext cx="63259" cy="44451"/>
            </a:xfrm>
            <a:custGeom>
              <a:avLst/>
              <a:gdLst/>
              <a:ahLst/>
              <a:cxnLst/>
              <a:rect l="0" t="0" r="0" b="0"/>
              <a:pathLst>
                <a:path w="63259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8789" y="39424"/>
                  </a:lnTo>
                  <a:lnTo>
                    <a:pt x="23765" y="38361"/>
                  </a:lnTo>
                  <a:lnTo>
                    <a:pt x="54193" y="43590"/>
                  </a:lnTo>
                  <a:lnTo>
                    <a:pt x="57295" y="43171"/>
                  </a:lnTo>
                  <a:lnTo>
                    <a:pt x="59364" y="42186"/>
                  </a:lnTo>
                  <a:lnTo>
                    <a:pt x="62683" y="38907"/>
                  </a:lnTo>
                  <a:lnTo>
                    <a:pt x="63258" y="31597"/>
                  </a:lnTo>
                  <a:lnTo>
                    <a:pt x="61511" y="26273"/>
                  </a:lnTo>
                  <a:lnTo>
                    <a:pt x="60057" y="23865"/>
                  </a:lnTo>
                  <a:lnTo>
                    <a:pt x="55651" y="7751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96"/>
            <p:cNvSpPr/>
            <p:nvPr>
              <p:custDataLst>
                <p:tags r:id="rId186"/>
              </p:custDataLst>
            </p:nvPr>
          </p:nvSpPr>
          <p:spPr>
            <a:xfrm>
              <a:off x="831850" y="24066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5644"/>
                  </a:lnTo>
                  <a:lnTo>
                    <a:pt x="29493" y="1324"/>
                  </a:lnTo>
                  <a:lnTo>
                    <a:pt x="61086" y="17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97"/>
            <p:cNvSpPr/>
            <p:nvPr>
              <p:custDataLst>
                <p:tags r:id="rId187"/>
              </p:custDataLst>
            </p:nvPr>
          </p:nvSpPr>
          <p:spPr>
            <a:xfrm>
              <a:off x="826076" y="2313165"/>
              <a:ext cx="75625" cy="151736"/>
            </a:xfrm>
            <a:custGeom>
              <a:avLst/>
              <a:gdLst/>
              <a:ahLst/>
              <a:cxnLst/>
              <a:rect l="0" t="0" r="0" b="0"/>
              <a:pathLst>
                <a:path w="75625" h="151736">
                  <a:moveTo>
                    <a:pt x="50224" y="10935"/>
                  </a:moveTo>
                  <a:lnTo>
                    <a:pt x="50224" y="10935"/>
                  </a:lnTo>
                  <a:lnTo>
                    <a:pt x="55691" y="0"/>
                  </a:lnTo>
                  <a:lnTo>
                    <a:pt x="40761" y="26716"/>
                  </a:lnTo>
                  <a:lnTo>
                    <a:pt x="29791" y="50404"/>
                  </a:lnTo>
                  <a:lnTo>
                    <a:pt x="17859" y="75043"/>
                  </a:lnTo>
                  <a:lnTo>
                    <a:pt x="9264" y="98224"/>
                  </a:lnTo>
                  <a:lnTo>
                    <a:pt x="2340" y="127345"/>
                  </a:lnTo>
                  <a:lnTo>
                    <a:pt x="0" y="149405"/>
                  </a:lnTo>
                  <a:lnTo>
                    <a:pt x="514" y="151226"/>
                  </a:lnTo>
                  <a:lnTo>
                    <a:pt x="1562" y="151735"/>
                  </a:lnTo>
                  <a:lnTo>
                    <a:pt x="2966" y="151368"/>
                  </a:lnTo>
                  <a:lnTo>
                    <a:pt x="10995" y="124021"/>
                  </a:lnTo>
                  <a:lnTo>
                    <a:pt x="17737" y="99766"/>
                  </a:lnTo>
                  <a:lnTo>
                    <a:pt x="27319" y="70641"/>
                  </a:lnTo>
                  <a:lnTo>
                    <a:pt x="37222" y="41704"/>
                  </a:lnTo>
                  <a:lnTo>
                    <a:pt x="46764" y="12369"/>
                  </a:lnTo>
                  <a:lnTo>
                    <a:pt x="51743" y="4517"/>
                  </a:lnTo>
                  <a:lnTo>
                    <a:pt x="53354" y="3128"/>
                  </a:lnTo>
                  <a:lnTo>
                    <a:pt x="54427" y="2908"/>
                  </a:lnTo>
                  <a:lnTo>
                    <a:pt x="55143" y="3467"/>
                  </a:lnTo>
                  <a:lnTo>
                    <a:pt x="56150" y="14367"/>
                  </a:lnTo>
                  <a:lnTo>
                    <a:pt x="53078" y="44486"/>
                  </a:lnTo>
                  <a:lnTo>
                    <a:pt x="51492" y="67004"/>
                  </a:lnTo>
                  <a:lnTo>
                    <a:pt x="52481" y="95752"/>
                  </a:lnTo>
                  <a:lnTo>
                    <a:pt x="56166" y="110720"/>
                  </a:lnTo>
                  <a:lnTo>
                    <a:pt x="65469" y="128931"/>
                  </a:lnTo>
                  <a:lnTo>
                    <a:pt x="75624" y="13793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298"/>
            <p:cNvSpPr/>
            <p:nvPr>
              <p:custDataLst>
                <p:tags r:id="rId188"/>
              </p:custDataLst>
            </p:nvPr>
          </p:nvSpPr>
          <p:spPr>
            <a:xfrm>
              <a:off x="669074" y="2314477"/>
              <a:ext cx="137377" cy="184350"/>
            </a:xfrm>
            <a:custGeom>
              <a:avLst/>
              <a:gdLst/>
              <a:ahLst/>
              <a:cxnLst/>
              <a:rect l="0" t="0" r="0" b="0"/>
              <a:pathLst>
                <a:path w="137377" h="184350">
                  <a:moveTo>
                    <a:pt x="99276" y="92173"/>
                  </a:moveTo>
                  <a:lnTo>
                    <a:pt x="99276" y="92173"/>
                  </a:lnTo>
                  <a:lnTo>
                    <a:pt x="94207" y="86398"/>
                  </a:lnTo>
                  <a:lnTo>
                    <a:pt x="87739" y="76978"/>
                  </a:lnTo>
                  <a:lnTo>
                    <a:pt x="80978" y="71779"/>
                  </a:lnTo>
                  <a:lnTo>
                    <a:pt x="71388" y="70879"/>
                  </a:lnTo>
                  <a:lnTo>
                    <a:pt x="65868" y="71627"/>
                  </a:lnTo>
                  <a:lnTo>
                    <a:pt x="44614" y="82793"/>
                  </a:lnTo>
                  <a:lnTo>
                    <a:pt x="20442" y="106248"/>
                  </a:lnTo>
                  <a:lnTo>
                    <a:pt x="5519" y="135541"/>
                  </a:lnTo>
                  <a:lnTo>
                    <a:pt x="0" y="159821"/>
                  </a:lnTo>
                  <a:lnTo>
                    <a:pt x="2472" y="171863"/>
                  </a:lnTo>
                  <a:lnTo>
                    <a:pt x="5107" y="177049"/>
                  </a:lnTo>
                  <a:lnTo>
                    <a:pt x="8980" y="180507"/>
                  </a:lnTo>
                  <a:lnTo>
                    <a:pt x="18928" y="184349"/>
                  </a:lnTo>
                  <a:lnTo>
                    <a:pt x="30405" y="184176"/>
                  </a:lnTo>
                  <a:lnTo>
                    <a:pt x="36428" y="183141"/>
                  </a:lnTo>
                  <a:lnTo>
                    <a:pt x="58390" y="168202"/>
                  </a:lnTo>
                  <a:lnTo>
                    <a:pt x="79401" y="142530"/>
                  </a:lnTo>
                  <a:lnTo>
                    <a:pt x="88796" y="119023"/>
                  </a:lnTo>
                  <a:lnTo>
                    <a:pt x="95324" y="92112"/>
                  </a:lnTo>
                  <a:lnTo>
                    <a:pt x="100577" y="63688"/>
                  </a:lnTo>
                  <a:lnTo>
                    <a:pt x="105264" y="40237"/>
                  </a:lnTo>
                  <a:lnTo>
                    <a:pt x="108287" y="21818"/>
                  </a:lnTo>
                  <a:lnTo>
                    <a:pt x="106116" y="480"/>
                  </a:lnTo>
                  <a:lnTo>
                    <a:pt x="105247" y="0"/>
                  </a:lnTo>
                  <a:lnTo>
                    <a:pt x="103962" y="386"/>
                  </a:lnTo>
                  <a:lnTo>
                    <a:pt x="102400" y="1348"/>
                  </a:lnTo>
                  <a:lnTo>
                    <a:pt x="94118" y="29652"/>
                  </a:lnTo>
                  <a:lnTo>
                    <a:pt x="87341" y="54038"/>
                  </a:lnTo>
                  <a:lnTo>
                    <a:pt x="83388" y="79457"/>
                  </a:lnTo>
                  <a:lnTo>
                    <a:pt x="82337" y="104160"/>
                  </a:lnTo>
                  <a:lnTo>
                    <a:pt x="84222" y="126899"/>
                  </a:lnTo>
                  <a:lnTo>
                    <a:pt x="91174" y="145001"/>
                  </a:lnTo>
                  <a:lnTo>
                    <a:pt x="95991" y="152792"/>
                  </a:lnTo>
                  <a:lnTo>
                    <a:pt x="101320" y="157985"/>
                  </a:lnTo>
                  <a:lnTo>
                    <a:pt x="112884" y="163756"/>
                  </a:lnTo>
                  <a:lnTo>
                    <a:pt x="123198" y="164440"/>
                  </a:lnTo>
                  <a:lnTo>
                    <a:pt x="137376" y="16202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SMARTInkShape-Group59"/>
          <p:cNvGrpSpPr/>
          <p:nvPr/>
        </p:nvGrpSpPr>
        <p:grpSpPr>
          <a:xfrm>
            <a:off x="1333762" y="1930400"/>
            <a:ext cx="1303329" cy="247225"/>
            <a:chOff x="1333762" y="1930400"/>
            <a:chExt cx="1303329" cy="247225"/>
          </a:xfrm>
        </p:grpSpPr>
        <p:sp>
          <p:nvSpPr>
            <p:cNvPr id="90" name="SMARTInkShape-299"/>
            <p:cNvSpPr/>
            <p:nvPr>
              <p:custDataLst>
                <p:tags r:id="rId174"/>
              </p:custDataLst>
            </p:nvPr>
          </p:nvSpPr>
          <p:spPr>
            <a:xfrm>
              <a:off x="2584450" y="1930400"/>
              <a:ext cx="52641" cy="222251"/>
            </a:xfrm>
            <a:custGeom>
              <a:avLst/>
              <a:gdLst/>
              <a:ahLst/>
              <a:cxnLst/>
              <a:rect l="0" t="0" r="0" b="0"/>
              <a:pathLst>
                <a:path w="52641" h="222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29886"/>
                  </a:lnTo>
                  <a:lnTo>
                    <a:pt x="41594" y="60361"/>
                  </a:lnTo>
                  <a:lnTo>
                    <a:pt x="48590" y="87740"/>
                  </a:lnTo>
                  <a:lnTo>
                    <a:pt x="52640" y="117312"/>
                  </a:lnTo>
                  <a:lnTo>
                    <a:pt x="52088" y="144567"/>
                  </a:lnTo>
                  <a:lnTo>
                    <a:pt x="47610" y="168909"/>
                  </a:lnTo>
                  <a:lnTo>
                    <a:pt x="40918" y="198684"/>
                  </a:lnTo>
                  <a:lnTo>
                    <a:pt x="38647" y="211776"/>
                  </a:lnTo>
                  <a:lnTo>
                    <a:pt x="3175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300"/>
            <p:cNvSpPr/>
            <p:nvPr>
              <p:custDataLst>
                <p:tags r:id="rId175"/>
              </p:custDataLst>
            </p:nvPr>
          </p:nvSpPr>
          <p:spPr>
            <a:xfrm>
              <a:off x="2530754" y="2089150"/>
              <a:ext cx="42692" cy="40135"/>
            </a:xfrm>
            <a:custGeom>
              <a:avLst/>
              <a:gdLst/>
              <a:ahLst/>
              <a:cxnLst/>
              <a:rect l="0" t="0" r="0" b="0"/>
              <a:pathLst>
                <a:path w="42692" h="40135">
                  <a:moveTo>
                    <a:pt x="15596" y="6350"/>
                  </a:moveTo>
                  <a:lnTo>
                    <a:pt x="15596" y="6350"/>
                  </a:lnTo>
                  <a:lnTo>
                    <a:pt x="12225" y="2979"/>
                  </a:lnTo>
                  <a:lnTo>
                    <a:pt x="8689" y="1324"/>
                  </a:lnTo>
                  <a:lnTo>
                    <a:pt x="6758" y="883"/>
                  </a:lnTo>
                  <a:lnTo>
                    <a:pt x="4765" y="1999"/>
                  </a:lnTo>
                  <a:lnTo>
                    <a:pt x="669" y="7003"/>
                  </a:lnTo>
                  <a:lnTo>
                    <a:pt x="0" y="10313"/>
                  </a:lnTo>
                  <a:lnTo>
                    <a:pt x="1139" y="17754"/>
                  </a:lnTo>
                  <a:lnTo>
                    <a:pt x="5746" y="29876"/>
                  </a:lnTo>
                  <a:lnTo>
                    <a:pt x="11454" y="36326"/>
                  </a:lnTo>
                  <a:lnTo>
                    <a:pt x="14951" y="39034"/>
                  </a:lnTo>
                  <a:lnTo>
                    <a:pt x="19399" y="40134"/>
                  </a:lnTo>
                  <a:lnTo>
                    <a:pt x="29987" y="39474"/>
                  </a:lnTo>
                  <a:lnTo>
                    <a:pt x="37984" y="36829"/>
                  </a:lnTo>
                  <a:lnTo>
                    <a:pt x="41105" y="35136"/>
                  </a:lnTo>
                  <a:lnTo>
                    <a:pt x="42480" y="32596"/>
                  </a:lnTo>
                  <a:lnTo>
                    <a:pt x="42691" y="29492"/>
                  </a:lnTo>
                  <a:lnTo>
                    <a:pt x="37960" y="11000"/>
                  </a:lnTo>
                  <a:lnTo>
                    <a:pt x="35444" y="7333"/>
                  </a:lnTo>
                  <a:lnTo>
                    <a:pt x="32356" y="4889"/>
                  </a:lnTo>
                  <a:lnTo>
                    <a:pt x="219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301"/>
            <p:cNvSpPr/>
            <p:nvPr>
              <p:custDataLst>
                <p:tags r:id="rId176"/>
              </p:custDataLst>
            </p:nvPr>
          </p:nvSpPr>
          <p:spPr>
            <a:xfrm>
              <a:off x="2400300" y="2038350"/>
              <a:ext cx="63501" cy="57151"/>
            </a:xfrm>
            <a:custGeom>
              <a:avLst/>
              <a:gdLst/>
              <a:ahLst/>
              <a:cxnLst/>
              <a:rect l="0" t="0" r="0" b="0"/>
              <a:pathLst>
                <a:path w="63501" h="57151">
                  <a:moveTo>
                    <a:pt x="0" y="57150"/>
                  </a:moveTo>
                  <a:lnTo>
                    <a:pt x="0" y="57150"/>
                  </a:lnTo>
                  <a:lnTo>
                    <a:pt x="6481" y="46305"/>
                  </a:lnTo>
                  <a:lnTo>
                    <a:pt x="32603" y="2182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302"/>
            <p:cNvSpPr/>
            <p:nvPr>
              <p:custDataLst>
                <p:tags r:id="rId177"/>
              </p:custDataLst>
            </p:nvPr>
          </p:nvSpPr>
          <p:spPr>
            <a:xfrm>
              <a:off x="2425700" y="2025650"/>
              <a:ext cx="63501" cy="69851"/>
            </a:xfrm>
            <a:custGeom>
              <a:avLst/>
              <a:gdLst/>
              <a:ahLst/>
              <a:cxnLst/>
              <a:rect l="0" t="0" r="0" b="0"/>
              <a:pathLst>
                <a:path w="63501" h="69851">
                  <a:moveTo>
                    <a:pt x="0" y="0"/>
                  </a:moveTo>
                  <a:lnTo>
                    <a:pt x="0" y="0"/>
                  </a:lnTo>
                  <a:lnTo>
                    <a:pt x="706" y="10845"/>
                  </a:lnTo>
                  <a:lnTo>
                    <a:pt x="5775" y="26732"/>
                  </a:lnTo>
                  <a:lnTo>
                    <a:pt x="12209" y="38692"/>
                  </a:lnTo>
                  <a:lnTo>
                    <a:pt x="30507" y="53954"/>
                  </a:lnTo>
                  <a:lnTo>
                    <a:pt x="635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303"/>
            <p:cNvSpPr/>
            <p:nvPr>
              <p:custDataLst>
                <p:tags r:id="rId178"/>
              </p:custDataLst>
            </p:nvPr>
          </p:nvSpPr>
          <p:spPr>
            <a:xfrm>
              <a:off x="2329114" y="1936750"/>
              <a:ext cx="58487" cy="184151"/>
            </a:xfrm>
            <a:custGeom>
              <a:avLst/>
              <a:gdLst/>
              <a:ahLst/>
              <a:cxnLst/>
              <a:rect l="0" t="0" r="0" b="0"/>
              <a:pathLst>
                <a:path w="58487" h="184151">
                  <a:moveTo>
                    <a:pt x="58486" y="0"/>
                  </a:moveTo>
                  <a:lnTo>
                    <a:pt x="58486" y="0"/>
                  </a:lnTo>
                  <a:lnTo>
                    <a:pt x="37438" y="12209"/>
                  </a:lnTo>
                  <a:lnTo>
                    <a:pt x="23165" y="33878"/>
                  </a:lnTo>
                  <a:lnTo>
                    <a:pt x="14331" y="54568"/>
                  </a:lnTo>
                  <a:lnTo>
                    <a:pt x="6406" y="77875"/>
                  </a:lnTo>
                  <a:lnTo>
                    <a:pt x="532" y="102344"/>
                  </a:lnTo>
                  <a:lnTo>
                    <a:pt x="0" y="133178"/>
                  </a:lnTo>
                  <a:lnTo>
                    <a:pt x="1778" y="162401"/>
                  </a:lnTo>
                  <a:lnTo>
                    <a:pt x="4590" y="170486"/>
                  </a:lnTo>
                  <a:lnTo>
                    <a:pt x="1403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304"/>
            <p:cNvSpPr/>
            <p:nvPr>
              <p:custDataLst>
                <p:tags r:id="rId179"/>
              </p:custDataLst>
            </p:nvPr>
          </p:nvSpPr>
          <p:spPr>
            <a:xfrm>
              <a:off x="2165350" y="2139950"/>
              <a:ext cx="57151" cy="25401"/>
            </a:xfrm>
            <a:custGeom>
              <a:avLst/>
              <a:gdLst/>
              <a:ahLst/>
              <a:cxnLst/>
              <a:rect l="0" t="0" r="0" b="0"/>
              <a:pathLst>
                <a:path w="571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5400"/>
                  </a:lnTo>
                  <a:lnTo>
                    <a:pt x="32907" y="1386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305"/>
            <p:cNvSpPr/>
            <p:nvPr>
              <p:custDataLst>
                <p:tags r:id="rId180"/>
              </p:custDataLst>
            </p:nvPr>
          </p:nvSpPr>
          <p:spPr>
            <a:xfrm>
              <a:off x="2171700" y="2120900"/>
              <a:ext cx="63501" cy="56725"/>
            </a:xfrm>
            <a:custGeom>
              <a:avLst/>
              <a:gdLst/>
              <a:ahLst/>
              <a:cxnLst/>
              <a:rect l="0" t="0" r="0" b="0"/>
              <a:pathLst>
                <a:path w="63501" h="56725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12865" y="41342"/>
                  </a:lnTo>
                  <a:lnTo>
                    <a:pt x="14927" y="44495"/>
                  </a:lnTo>
                  <a:lnTo>
                    <a:pt x="22862" y="49879"/>
                  </a:lnTo>
                  <a:lnTo>
                    <a:pt x="33444" y="53919"/>
                  </a:lnTo>
                  <a:lnTo>
                    <a:pt x="56981" y="56724"/>
                  </a:lnTo>
                  <a:lnTo>
                    <a:pt x="59154" y="56161"/>
                  </a:lnTo>
                  <a:lnTo>
                    <a:pt x="60603" y="55079"/>
                  </a:lnTo>
                  <a:lnTo>
                    <a:pt x="635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306"/>
            <p:cNvSpPr/>
            <p:nvPr>
              <p:custDataLst>
                <p:tags r:id="rId181"/>
              </p:custDataLst>
            </p:nvPr>
          </p:nvSpPr>
          <p:spPr>
            <a:xfrm>
              <a:off x="2012950" y="2063750"/>
              <a:ext cx="120651" cy="6089"/>
            </a:xfrm>
            <a:custGeom>
              <a:avLst/>
              <a:gdLst/>
              <a:ahLst/>
              <a:cxnLst/>
              <a:rect l="0" t="0" r="0" b="0"/>
              <a:pathLst>
                <a:path w="12065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2717" y="6088"/>
                  </a:lnTo>
                  <a:lnTo>
                    <a:pt x="70826" y="2901"/>
                  </a:lnTo>
                  <a:lnTo>
                    <a:pt x="99833" y="57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307"/>
            <p:cNvSpPr/>
            <p:nvPr>
              <p:custDataLst>
                <p:tags r:id="rId182"/>
              </p:custDataLst>
            </p:nvPr>
          </p:nvSpPr>
          <p:spPr>
            <a:xfrm>
              <a:off x="2044700" y="1975733"/>
              <a:ext cx="127001" cy="11818"/>
            </a:xfrm>
            <a:custGeom>
              <a:avLst/>
              <a:gdLst/>
              <a:ahLst/>
              <a:cxnLst/>
              <a:rect l="0" t="0" r="0" b="0"/>
              <a:pathLst>
                <a:path w="127001" h="118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6053" y="3655"/>
                  </a:lnTo>
                  <a:lnTo>
                    <a:pt x="47563" y="4662"/>
                  </a:lnTo>
                  <a:lnTo>
                    <a:pt x="69352" y="5109"/>
                  </a:lnTo>
                  <a:lnTo>
                    <a:pt x="99571" y="5361"/>
                  </a:lnTo>
                  <a:lnTo>
                    <a:pt x="114809" y="6125"/>
                  </a:lnTo>
                  <a:lnTo>
                    <a:pt x="1270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308"/>
            <p:cNvSpPr/>
            <p:nvPr>
              <p:custDataLst>
                <p:tags r:id="rId183"/>
              </p:custDataLst>
            </p:nvPr>
          </p:nvSpPr>
          <p:spPr>
            <a:xfrm>
              <a:off x="1847850" y="1930400"/>
              <a:ext cx="95906" cy="101601"/>
            </a:xfrm>
            <a:custGeom>
              <a:avLst/>
              <a:gdLst/>
              <a:ahLst/>
              <a:cxnLst/>
              <a:rect l="0" t="0" r="0" b="0"/>
              <a:pathLst>
                <a:path w="95906" h="10160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392" y="37664"/>
                  </a:lnTo>
                  <a:lnTo>
                    <a:pt x="52" y="68381"/>
                  </a:lnTo>
                  <a:lnTo>
                    <a:pt x="7" y="80545"/>
                  </a:lnTo>
                  <a:lnTo>
                    <a:pt x="0" y="50313"/>
                  </a:lnTo>
                  <a:lnTo>
                    <a:pt x="706" y="36466"/>
                  </a:lnTo>
                  <a:lnTo>
                    <a:pt x="3371" y="27731"/>
                  </a:lnTo>
                  <a:lnTo>
                    <a:pt x="5070" y="24837"/>
                  </a:lnTo>
                  <a:lnTo>
                    <a:pt x="8838" y="21622"/>
                  </a:lnTo>
                  <a:lnTo>
                    <a:pt x="18298" y="19812"/>
                  </a:lnTo>
                  <a:lnTo>
                    <a:pt x="33409" y="19276"/>
                  </a:lnTo>
                  <a:lnTo>
                    <a:pt x="62547" y="28528"/>
                  </a:lnTo>
                  <a:lnTo>
                    <a:pt x="85011" y="36361"/>
                  </a:lnTo>
                  <a:lnTo>
                    <a:pt x="93757" y="43442"/>
                  </a:lnTo>
                  <a:lnTo>
                    <a:pt x="95666" y="48011"/>
                  </a:lnTo>
                  <a:lnTo>
                    <a:pt x="95905" y="58733"/>
                  </a:lnTo>
                  <a:lnTo>
                    <a:pt x="89897" y="70553"/>
                  </a:lnTo>
                  <a:lnTo>
                    <a:pt x="74614" y="87227"/>
                  </a:lnTo>
                  <a:lnTo>
                    <a:pt x="63501" y="95212"/>
                  </a:lnTo>
                  <a:lnTo>
                    <a:pt x="49311" y="99707"/>
                  </a:lnTo>
                  <a:lnTo>
                    <a:pt x="254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309"/>
            <p:cNvSpPr/>
            <p:nvPr>
              <p:custDataLst>
                <p:tags r:id="rId184"/>
              </p:custDataLst>
            </p:nvPr>
          </p:nvSpPr>
          <p:spPr>
            <a:xfrm>
              <a:off x="1333762" y="1987550"/>
              <a:ext cx="475989" cy="44417"/>
            </a:xfrm>
            <a:custGeom>
              <a:avLst/>
              <a:gdLst/>
              <a:ahLst/>
              <a:cxnLst/>
              <a:rect l="0" t="0" r="0" b="0"/>
              <a:pathLst>
                <a:path w="475989" h="44417">
                  <a:moveTo>
                    <a:pt x="6088" y="38100"/>
                  </a:moveTo>
                  <a:lnTo>
                    <a:pt x="6088" y="38100"/>
                  </a:lnTo>
                  <a:lnTo>
                    <a:pt x="2717" y="38100"/>
                  </a:lnTo>
                  <a:lnTo>
                    <a:pt x="1724" y="38806"/>
                  </a:lnTo>
                  <a:lnTo>
                    <a:pt x="1062" y="39981"/>
                  </a:lnTo>
                  <a:lnTo>
                    <a:pt x="0" y="43567"/>
                  </a:lnTo>
                  <a:lnTo>
                    <a:pt x="29242" y="44416"/>
                  </a:lnTo>
                  <a:lnTo>
                    <a:pt x="55517" y="42558"/>
                  </a:lnTo>
                  <a:lnTo>
                    <a:pt x="77445" y="39376"/>
                  </a:lnTo>
                  <a:lnTo>
                    <a:pt x="98951" y="35610"/>
                  </a:lnTo>
                  <a:lnTo>
                    <a:pt x="124031" y="31584"/>
                  </a:lnTo>
                  <a:lnTo>
                    <a:pt x="152346" y="27443"/>
                  </a:lnTo>
                  <a:lnTo>
                    <a:pt x="183745" y="23250"/>
                  </a:lnTo>
                  <a:lnTo>
                    <a:pt x="212753" y="19035"/>
                  </a:lnTo>
                  <a:lnTo>
                    <a:pt x="239756" y="15516"/>
                  </a:lnTo>
                  <a:lnTo>
                    <a:pt x="265868" y="13951"/>
                  </a:lnTo>
                  <a:lnTo>
                    <a:pt x="287822" y="13256"/>
                  </a:lnTo>
                  <a:lnTo>
                    <a:pt x="316048" y="12865"/>
                  </a:lnTo>
                  <a:lnTo>
                    <a:pt x="342286" y="12749"/>
                  </a:lnTo>
                  <a:lnTo>
                    <a:pt x="367934" y="12714"/>
                  </a:lnTo>
                  <a:lnTo>
                    <a:pt x="393407" y="12704"/>
                  </a:lnTo>
                  <a:lnTo>
                    <a:pt x="420557" y="12701"/>
                  </a:lnTo>
                  <a:lnTo>
                    <a:pt x="448251" y="7233"/>
                  </a:lnTo>
                  <a:lnTo>
                    <a:pt x="474356" y="6373"/>
                  </a:lnTo>
                  <a:lnTo>
                    <a:pt x="474900" y="5660"/>
                  </a:lnTo>
                  <a:lnTo>
                    <a:pt x="4759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2" name="SMARTInkShape-310"/>
          <p:cNvSpPr/>
          <p:nvPr>
            <p:custDataLst>
              <p:tags r:id="rId1"/>
            </p:custDataLst>
          </p:nvPr>
        </p:nvSpPr>
        <p:spPr>
          <a:xfrm>
            <a:off x="2095500" y="2001133"/>
            <a:ext cx="6351" cy="138818"/>
          </a:xfrm>
          <a:custGeom>
            <a:avLst/>
            <a:gdLst/>
            <a:ahLst/>
            <a:cxnLst/>
            <a:rect l="0" t="0" r="0" b="0"/>
            <a:pathLst>
              <a:path w="6351" h="138818">
                <a:moveTo>
                  <a:pt x="6350" y="5467"/>
                </a:moveTo>
                <a:lnTo>
                  <a:pt x="6350" y="5467"/>
                </a:lnTo>
                <a:lnTo>
                  <a:pt x="883" y="0"/>
                </a:lnTo>
                <a:lnTo>
                  <a:pt x="116" y="28745"/>
                </a:lnTo>
                <a:lnTo>
                  <a:pt x="34" y="57520"/>
                </a:lnTo>
                <a:lnTo>
                  <a:pt x="10" y="86507"/>
                </a:lnTo>
                <a:lnTo>
                  <a:pt x="2" y="118214"/>
                </a:lnTo>
                <a:lnTo>
                  <a:pt x="0" y="1388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" name="SMARTInkShape-Group61"/>
          <p:cNvGrpSpPr/>
          <p:nvPr/>
        </p:nvGrpSpPr>
        <p:grpSpPr>
          <a:xfrm>
            <a:off x="3270250" y="2946400"/>
            <a:ext cx="552451" cy="468501"/>
            <a:chOff x="3270250" y="2946400"/>
            <a:chExt cx="552451" cy="468501"/>
          </a:xfrm>
        </p:grpSpPr>
        <p:sp>
          <p:nvSpPr>
            <p:cNvPr id="103" name="SMARTInkShape-311"/>
            <p:cNvSpPr/>
            <p:nvPr>
              <p:custDataLst>
                <p:tags r:id="rId165"/>
              </p:custDataLst>
            </p:nvPr>
          </p:nvSpPr>
          <p:spPr>
            <a:xfrm>
              <a:off x="3744019" y="3314700"/>
              <a:ext cx="72332" cy="48109"/>
            </a:xfrm>
            <a:custGeom>
              <a:avLst/>
              <a:gdLst/>
              <a:ahLst/>
              <a:cxnLst/>
              <a:rect l="0" t="0" r="0" b="0"/>
              <a:pathLst>
                <a:path w="72332" h="48109">
                  <a:moveTo>
                    <a:pt x="15181" y="44450"/>
                  </a:moveTo>
                  <a:lnTo>
                    <a:pt x="15181" y="44450"/>
                  </a:lnTo>
                  <a:lnTo>
                    <a:pt x="8439" y="44450"/>
                  </a:lnTo>
                  <a:lnTo>
                    <a:pt x="3248" y="46331"/>
                  </a:lnTo>
                  <a:lnTo>
                    <a:pt x="875" y="47821"/>
                  </a:lnTo>
                  <a:lnTo>
                    <a:pt x="0" y="48108"/>
                  </a:lnTo>
                  <a:lnTo>
                    <a:pt x="121" y="47594"/>
                  </a:lnTo>
                  <a:lnTo>
                    <a:pt x="8757" y="38329"/>
                  </a:lnTo>
                  <a:lnTo>
                    <a:pt x="29826" y="23616"/>
                  </a:lnTo>
                  <a:lnTo>
                    <a:pt x="56670" y="11302"/>
                  </a:lnTo>
                  <a:lnTo>
                    <a:pt x="7233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312"/>
            <p:cNvSpPr/>
            <p:nvPr>
              <p:custDataLst>
                <p:tags r:id="rId166"/>
              </p:custDataLst>
            </p:nvPr>
          </p:nvSpPr>
          <p:spPr>
            <a:xfrm>
              <a:off x="3750362" y="3263900"/>
              <a:ext cx="72339" cy="95251"/>
            </a:xfrm>
            <a:custGeom>
              <a:avLst/>
              <a:gdLst/>
              <a:ahLst/>
              <a:cxnLst/>
              <a:rect l="0" t="0" r="0" b="0"/>
              <a:pathLst>
                <a:path w="72339" h="95251">
                  <a:moveTo>
                    <a:pt x="8838" y="0"/>
                  </a:moveTo>
                  <a:lnTo>
                    <a:pt x="8838" y="0"/>
                  </a:lnTo>
                  <a:lnTo>
                    <a:pt x="5467" y="3371"/>
                  </a:lnTo>
                  <a:lnTo>
                    <a:pt x="0" y="15580"/>
                  </a:lnTo>
                  <a:lnTo>
                    <a:pt x="653" y="35974"/>
                  </a:lnTo>
                  <a:lnTo>
                    <a:pt x="5315" y="56520"/>
                  </a:lnTo>
                  <a:lnTo>
                    <a:pt x="17907" y="76013"/>
                  </a:lnTo>
                  <a:lnTo>
                    <a:pt x="30978" y="85054"/>
                  </a:lnTo>
                  <a:lnTo>
                    <a:pt x="50440" y="92229"/>
                  </a:lnTo>
                  <a:lnTo>
                    <a:pt x="7233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313"/>
            <p:cNvSpPr/>
            <p:nvPr>
              <p:custDataLst>
                <p:tags r:id="rId167"/>
              </p:custDataLst>
            </p:nvPr>
          </p:nvSpPr>
          <p:spPr>
            <a:xfrm>
              <a:off x="3606585" y="3201764"/>
              <a:ext cx="108166" cy="157387"/>
            </a:xfrm>
            <a:custGeom>
              <a:avLst/>
              <a:gdLst/>
              <a:ahLst/>
              <a:cxnLst/>
              <a:rect l="0" t="0" r="0" b="0"/>
              <a:pathLst>
                <a:path w="108166" h="157387">
                  <a:moveTo>
                    <a:pt x="63715" y="87536"/>
                  </a:moveTo>
                  <a:lnTo>
                    <a:pt x="63715" y="87536"/>
                  </a:lnTo>
                  <a:lnTo>
                    <a:pt x="63009" y="76691"/>
                  </a:lnTo>
                  <a:lnTo>
                    <a:pt x="60344" y="66488"/>
                  </a:lnTo>
                  <a:lnTo>
                    <a:pt x="57940" y="62921"/>
                  </a:lnTo>
                  <a:lnTo>
                    <a:pt x="54926" y="60543"/>
                  </a:lnTo>
                  <a:lnTo>
                    <a:pt x="51506" y="58957"/>
                  </a:lnTo>
                  <a:lnTo>
                    <a:pt x="47109" y="59311"/>
                  </a:lnTo>
                  <a:lnTo>
                    <a:pt x="36579" y="63468"/>
                  </a:lnTo>
                  <a:lnTo>
                    <a:pt x="18751" y="77112"/>
                  </a:lnTo>
                  <a:lnTo>
                    <a:pt x="3433" y="97931"/>
                  </a:lnTo>
                  <a:lnTo>
                    <a:pt x="0" y="111912"/>
                  </a:lnTo>
                  <a:lnTo>
                    <a:pt x="71" y="118603"/>
                  </a:lnTo>
                  <a:lnTo>
                    <a:pt x="3914" y="129801"/>
                  </a:lnTo>
                  <a:lnTo>
                    <a:pt x="6915" y="134763"/>
                  </a:lnTo>
                  <a:lnTo>
                    <a:pt x="11737" y="137365"/>
                  </a:lnTo>
                  <a:lnTo>
                    <a:pt x="24621" y="138375"/>
                  </a:lnTo>
                  <a:lnTo>
                    <a:pt x="44370" y="131605"/>
                  </a:lnTo>
                  <a:lnTo>
                    <a:pt x="55353" y="120763"/>
                  </a:lnTo>
                  <a:lnTo>
                    <a:pt x="69469" y="96911"/>
                  </a:lnTo>
                  <a:lnTo>
                    <a:pt x="80707" y="65619"/>
                  </a:lnTo>
                  <a:lnTo>
                    <a:pt x="86789" y="42517"/>
                  </a:lnTo>
                  <a:lnTo>
                    <a:pt x="96736" y="12500"/>
                  </a:lnTo>
                  <a:lnTo>
                    <a:pt x="99558" y="1740"/>
                  </a:lnTo>
                  <a:lnTo>
                    <a:pt x="99604" y="0"/>
                  </a:lnTo>
                  <a:lnTo>
                    <a:pt x="98930" y="251"/>
                  </a:lnTo>
                  <a:lnTo>
                    <a:pt x="97775" y="1829"/>
                  </a:lnTo>
                  <a:lnTo>
                    <a:pt x="92778" y="24277"/>
                  </a:lnTo>
                  <a:lnTo>
                    <a:pt x="85099" y="46015"/>
                  </a:lnTo>
                  <a:lnTo>
                    <a:pt x="76747" y="69788"/>
                  </a:lnTo>
                  <a:lnTo>
                    <a:pt x="73035" y="94464"/>
                  </a:lnTo>
                  <a:lnTo>
                    <a:pt x="77687" y="125415"/>
                  </a:lnTo>
                  <a:lnTo>
                    <a:pt x="88003" y="145718"/>
                  </a:lnTo>
                  <a:lnTo>
                    <a:pt x="95911" y="152200"/>
                  </a:lnTo>
                  <a:lnTo>
                    <a:pt x="108165" y="157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314"/>
            <p:cNvSpPr/>
            <p:nvPr>
              <p:custDataLst>
                <p:tags r:id="rId168"/>
              </p:custDataLst>
            </p:nvPr>
          </p:nvSpPr>
          <p:spPr>
            <a:xfrm>
              <a:off x="3539641" y="3289300"/>
              <a:ext cx="3660" cy="69851"/>
            </a:xfrm>
            <a:custGeom>
              <a:avLst/>
              <a:gdLst/>
              <a:ahLst/>
              <a:cxnLst/>
              <a:rect l="0" t="0" r="0" b="0"/>
              <a:pathLst>
                <a:path w="3660" h="69851">
                  <a:moveTo>
                    <a:pt x="3659" y="0"/>
                  </a:moveTo>
                  <a:lnTo>
                    <a:pt x="3659" y="0"/>
                  </a:lnTo>
                  <a:lnTo>
                    <a:pt x="2954" y="16606"/>
                  </a:lnTo>
                  <a:lnTo>
                    <a:pt x="0" y="32907"/>
                  </a:lnTo>
                  <a:lnTo>
                    <a:pt x="3245" y="63471"/>
                  </a:lnTo>
                  <a:lnTo>
                    <a:pt x="365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315"/>
            <p:cNvSpPr/>
            <p:nvPr>
              <p:custDataLst>
                <p:tags r:id="rId169"/>
              </p:custDataLst>
            </p:nvPr>
          </p:nvSpPr>
          <p:spPr>
            <a:xfrm>
              <a:off x="3498850" y="3302000"/>
              <a:ext cx="69851" cy="9835"/>
            </a:xfrm>
            <a:custGeom>
              <a:avLst/>
              <a:gdLst/>
              <a:ahLst/>
              <a:cxnLst/>
              <a:rect l="0" t="0" r="0" b="0"/>
              <a:pathLst>
                <a:path w="69851" h="9835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9083" y="9834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316"/>
            <p:cNvSpPr/>
            <p:nvPr>
              <p:custDataLst>
                <p:tags r:id="rId170"/>
              </p:custDataLst>
            </p:nvPr>
          </p:nvSpPr>
          <p:spPr>
            <a:xfrm>
              <a:off x="3398733" y="3371850"/>
              <a:ext cx="37668" cy="43051"/>
            </a:xfrm>
            <a:custGeom>
              <a:avLst/>
              <a:gdLst/>
              <a:ahLst/>
              <a:cxnLst/>
              <a:rect l="0" t="0" r="0" b="0"/>
              <a:pathLst>
                <a:path w="37668" h="43051">
                  <a:moveTo>
                    <a:pt x="23917" y="6350"/>
                  </a:moveTo>
                  <a:lnTo>
                    <a:pt x="23917" y="6350"/>
                  </a:lnTo>
                  <a:lnTo>
                    <a:pt x="20546" y="6350"/>
                  </a:lnTo>
                  <a:lnTo>
                    <a:pt x="11708" y="9721"/>
                  </a:lnTo>
                  <a:lnTo>
                    <a:pt x="6026" y="17021"/>
                  </a:lnTo>
                  <a:lnTo>
                    <a:pt x="742" y="29267"/>
                  </a:lnTo>
                  <a:lnTo>
                    <a:pt x="0" y="32211"/>
                  </a:lnTo>
                  <a:lnTo>
                    <a:pt x="211" y="34880"/>
                  </a:lnTo>
                  <a:lnTo>
                    <a:pt x="2328" y="39726"/>
                  </a:lnTo>
                  <a:lnTo>
                    <a:pt x="5291" y="41301"/>
                  </a:lnTo>
                  <a:lnTo>
                    <a:pt x="14228" y="43050"/>
                  </a:lnTo>
                  <a:lnTo>
                    <a:pt x="21492" y="41946"/>
                  </a:lnTo>
                  <a:lnTo>
                    <a:pt x="24417" y="40664"/>
                  </a:lnTo>
                  <a:lnTo>
                    <a:pt x="35276" y="28747"/>
                  </a:lnTo>
                  <a:lnTo>
                    <a:pt x="37134" y="24809"/>
                  </a:lnTo>
                  <a:lnTo>
                    <a:pt x="37667" y="21478"/>
                  </a:lnTo>
                  <a:lnTo>
                    <a:pt x="36378" y="15190"/>
                  </a:lnTo>
                  <a:lnTo>
                    <a:pt x="33454" y="7692"/>
                  </a:lnTo>
                  <a:lnTo>
                    <a:pt x="30980" y="5128"/>
                  </a:lnTo>
                  <a:lnTo>
                    <a:pt x="175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317"/>
            <p:cNvSpPr/>
            <p:nvPr>
              <p:custDataLst>
                <p:tags r:id="rId171"/>
              </p:custDataLst>
            </p:nvPr>
          </p:nvSpPr>
          <p:spPr>
            <a:xfrm>
              <a:off x="3270250" y="3333750"/>
              <a:ext cx="57151" cy="69851"/>
            </a:xfrm>
            <a:custGeom>
              <a:avLst/>
              <a:gdLst/>
              <a:ahLst/>
              <a:cxnLst/>
              <a:rect l="0" t="0" r="0" b="0"/>
              <a:pathLst>
                <a:path w="57151" h="69851">
                  <a:moveTo>
                    <a:pt x="0" y="69850"/>
                  </a:moveTo>
                  <a:lnTo>
                    <a:pt x="0" y="69850"/>
                  </a:lnTo>
                  <a:lnTo>
                    <a:pt x="12242" y="47482"/>
                  </a:lnTo>
                  <a:lnTo>
                    <a:pt x="39898" y="1747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318"/>
            <p:cNvSpPr/>
            <p:nvPr>
              <p:custDataLst>
                <p:tags r:id="rId172"/>
              </p:custDataLst>
            </p:nvPr>
          </p:nvSpPr>
          <p:spPr>
            <a:xfrm>
              <a:off x="3282950" y="3276600"/>
              <a:ext cx="69851" cy="112553"/>
            </a:xfrm>
            <a:custGeom>
              <a:avLst/>
              <a:gdLst/>
              <a:ahLst/>
              <a:cxnLst/>
              <a:rect l="0" t="0" r="0" b="0"/>
              <a:pathLst>
                <a:path w="69851" h="112553">
                  <a:moveTo>
                    <a:pt x="0" y="0"/>
                  </a:moveTo>
                  <a:lnTo>
                    <a:pt x="0" y="0"/>
                  </a:lnTo>
                  <a:lnTo>
                    <a:pt x="0" y="30443"/>
                  </a:lnTo>
                  <a:lnTo>
                    <a:pt x="3371" y="61988"/>
                  </a:lnTo>
                  <a:lnTo>
                    <a:pt x="12209" y="82102"/>
                  </a:lnTo>
                  <a:lnTo>
                    <a:pt x="27136" y="98096"/>
                  </a:lnTo>
                  <a:lnTo>
                    <a:pt x="41593" y="108401"/>
                  </a:lnTo>
                  <a:lnTo>
                    <a:pt x="54814" y="112552"/>
                  </a:lnTo>
                  <a:lnTo>
                    <a:pt x="61521" y="111642"/>
                  </a:lnTo>
                  <a:lnTo>
                    <a:pt x="64298" y="110411"/>
                  </a:lnTo>
                  <a:lnTo>
                    <a:pt x="66148" y="108885"/>
                  </a:lnTo>
                  <a:lnTo>
                    <a:pt x="698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319"/>
            <p:cNvSpPr/>
            <p:nvPr>
              <p:custDataLst>
                <p:tags r:id="rId173"/>
              </p:custDataLst>
            </p:nvPr>
          </p:nvSpPr>
          <p:spPr>
            <a:xfrm>
              <a:off x="3454400" y="2946400"/>
              <a:ext cx="19051" cy="88901"/>
            </a:xfrm>
            <a:custGeom>
              <a:avLst/>
              <a:gdLst/>
              <a:ahLst/>
              <a:cxnLst/>
              <a:rect l="0" t="0" r="0" b="0"/>
              <a:pathLst>
                <a:path w="19051" h="8890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1211" y="28561"/>
                  </a:lnTo>
                  <a:lnTo>
                    <a:pt x="3939" y="56520"/>
                  </a:lnTo>
                  <a:lnTo>
                    <a:pt x="3632" y="65807"/>
                  </a:lnTo>
                  <a:lnTo>
                    <a:pt x="6191" y="81059"/>
                  </a:lnTo>
                  <a:lnTo>
                    <a:pt x="11410" y="55025"/>
                  </a:lnTo>
                  <a:lnTo>
                    <a:pt x="17332" y="26444"/>
                  </a:lnTo>
                  <a:lnTo>
                    <a:pt x="18710" y="10319"/>
                  </a:lnTo>
                  <a:lnTo>
                    <a:pt x="18118" y="8996"/>
                  </a:lnTo>
                  <a:lnTo>
                    <a:pt x="17018" y="8114"/>
                  </a:lnTo>
                  <a:lnTo>
                    <a:pt x="15579" y="7526"/>
                  </a:lnTo>
                  <a:lnTo>
                    <a:pt x="13913" y="9251"/>
                  </a:lnTo>
                  <a:lnTo>
                    <a:pt x="4114" y="32968"/>
                  </a:lnTo>
                  <a:lnTo>
                    <a:pt x="813" y="5809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SMARTInkShape-Group62"/>
          <p:cNvGrpSpPr/>
          <p:nvPr/>
        </p:nvGrpSpPr>
        <p:grpSpPr>
          <a:xfrm>
            <a:off x="3435350" y="1263650"/>
            <a:ext cx="260351" cy="1098551"/>
            <a:chOff x="3435350" y="1263650"/>
            <a:chExt cx="260351" cy="1098551"/>
          </a:xfrm>
        </p:grpSpPr>
        <p:sp>
          <p:nvSpPr>
            <p:cNvPr id="113" name="SMARTInkShape-320"/>
            <p:cNvSpPr/>
            <p:nvPr>
              <p:custDataLst>
                <p:tags r:id="rId159"/>
              </p:custDataLst>
            </p:nvPr>
          </p:nvSpPr>
          <p:spPr>
            <a:xfrm>
              <a:off x="3546218" y="1854200"/>
              <a:ext cx="22300" cy="30245"/>
            </a:xfrm>
            <a:custGeom>
              <a:avLst/>
              <a:gdLst/>
              <a:ahLst/>
              <a:cxnLst/>
              <a:rect l="0" t="0" r="0" b="0"/>
              <a:pathLst>
                <a:path w="22300" h="30245">
                  <a:moveTo>
                    <a:pt x="16132" y="0"/>
                  </a:moveTo>
                  <a:lnTo>
                    <a:pt x="16132" y="0"/>
                  </a:lnTo>
                  <a:lnTo>
                    <a:pt x="12761" y="0"/>
                  </a:lnTo>
                  <a:lnTo>
                    <a:pt x="9225" y="1881"/>
                  </a:lnTo>
                  <a:lnTo>
                    <a:pt x="7294" y="3371"/>
                  </a:lnTo>
                  <a:lnTo>
                    <a:pt x="5148" y="6907"/>
                  </a:lnTo>
                  <a:lnTo>
                    <a:pt x="0" y="21371"/>
                  </a:lnTo>
                  <a:lnTo>
                    <a:pt x="1436" y="26667"/>
                  </a:lnTo>
                  <a:lnTo>
                    <a:pt x="2807" y="28361"/>
                  </a:lnTo>
                  <a:lnTo>
                    <a:pt x="6212" y="30244"/>
                  </a:lnTo>
                  <a:lnTo>
                    <a:pt x="11959" y="29199"/>
                  </a:lnTo>
                  <a:lnTo>
                    <a:pt x="15466" y="27933"/>
                  </a:lnTo>
                  <a:lnTo>
                    <a:pt x="17805" y="26383"/>
                  </a:lnTo>
                  <a:lnTo>
                    <a:pt x="20403" y="22779"/>
                  </a:lnTo>
                  <a:lnTo>
                    <a:pt x="22299" y="13910"/>
                  </a:lnTo>
                  <a:lnTo>
                    <a:pt x="18638" y="13238"/>
                  </a:lnTo>
                  <a:lnTo>
                    <a:pt x="15686" y="13059"/>
                  </a:lnTo>
                  <a:lnTo>
                    <a:pt x="13718" y="13645"/>
                  </a:lnTo>
                  <a:lnTo>
                    <a:pt x="12406" y="14741"/>
                  </a:lnTo>
                  <a:lnTo>
                    <a:pt x="10948" y="17840"/>
                  </a:lnTo>
                  <a:lnTo>
                    <a:pt x="9782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321"/>
            <p:cNvSpPr/>
            <p:nvPr>
              <p:custDataLst>
                <p:tags r:id="rId160"/>
              </p:custDataLst>
            </p:nvPr>
          </p:nvSpPr>
          <p:spPr>
            <a:xfrm>
              <a:off x="3657600" y="1263650"/>
              <a:ext cx="38101" cy="863601"/>
            </a:xfrm>
            <a:custGeom>
              <a:avLst/>
              <a:gdLst/>
              <a:ahLst/>
              <a:cxnLst/>
              <a:rect l="0" t="0" r="0" b="0"/>
              <a:pathLst>
                <a:path w="38101" h="863601">
                  <a:moveTo>
                    <a:pt x="38100" y="0"/>
                  </a:moveTo>
                  <a:lnTo>
                    <a:pt x="38100" y="0"/>
                  </a:lnTo>
                  <a:lnTo>
                    <a:pt x="36219" y="26680"/>
                  </a:lnTo>
                  <a:lnTo>
                    <a:pt x="31193" y="50474"/>
                  </a:lnTo>
                  <a:lnTo>
                    <a:pt x="27974" y="72527"/>
                  </a:lnTo>
                  <a:lnTo>
                    <a:pt x="26544" y="96440"/>
                  </a:lnTo>
                  <a:lnTo>
                    <a:pt x="25908" y="124942"/>
                  </a:lnTo>
                  <a:lnTo>
                    <a:pt x="26332" y="155719"/>
                  </a:lnTo>
                  <a:lnTo>
                    <a:pt x="28871" y="185860"/>
                  </a:lnTo>
                  <a:lnTo>
                    <a:pt x="30471" y="217601"/>
                  </a:lnTo>
                  <a:lnTo>
                    <a:pt x="30897" y="233967"/>
                  </a:lnTo>
                  <a:lnTo>
                    <a:pt x="31371" y="265322"/>
                  </a:lnTo>
                  <a:lnTo>
                    <a:pt x="31581" y="295016"/>
                  </a:lnTo>
                  <a:lnTo>
                    <a:pt x="31675" y="322324"/>
                  </a:lnTo>
                  <a:lnTo>
                    <a:pt x="31717" y="346690"/>
                  </a:lnTo>
                  <a:lnTo>
                    <a:pt x="31735" y="370690"/>
                  </a:lnTo>
                  <a:lnTo>
                    <a:pt x="31743" y="397820"/>
                  </a:lnTo>
                  <a:lnTo>
                    <a:pt x="31747" y="424459"/>
                  </a:lnTo>
                  <a:lnTo>
                    <a:pt x="31043" y="450409"/>
                  </a:lnTo>
                  <a:lnTo>
                    <a:pt x="28379" y="476054"/>
                  </a:lnTo>
                  <a:lnTo>
                    <a:pt x="24842" y="499682"/>
                  </a:lnTo>
                  <a:lnTo>
                    <a:pt x="20767" y="530935"/>
                  </a:lnTo>
                  <a:lnTo>
                    <a:pt x="19558" y="559951"/>
                  </a:lnTo>
                  <a:lnTo>
                    <a:pt x="19200" y="589009"/>
                  </a:lnTo>
                  <a:lnTo>
                    <a:pt x="17213" y="615493"/>
                  </a:lnTo>
                  <a:lnTo>
                    <a:pt x="14037" y="641215"/>
                  </a:lnTo>
                  <a:lnTo>
                    <a:pt x="11215" y="666710"/>
                  </a:lnTo>
                  <a:lnTo>
                    <a:pt x="7791" y="692138"/>
                  </a:lnTo>
                  <a:lnTo>
                    <a:pt x="6777" y="717547"/>
                  </a:lnTo>
                  <a:lnTo>
                    <a:pt x="6476" y="742949"/>
                  </a:lnTo>
                  <a:lnTo>
                    <a:pt x="4506" y="768350"/>
                  </a:lnTo>
                  <a:lnTo>
                    <a:pt x="1335" y="793750"/>
                  </a:lnTo>
                  <a:lnTo>
                    <a:pt x="264" y="824245"/>
                  </a:lnTo>
                  <a:lnTo>
                    <a:pt x="52" y="852899"/>
                  </a:lnTo>
                  <a:lnTo>
                    <a:pt x="0" y="863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322"/>
            <p:cNvSpPr/>
            <p:nvPr>
              <p:custDataLst>
                <p:tags r:id="rId161"/>
              </p:custDataLst>
            </p:nvPr>
          </p:nvSpPr>
          <p:spPr>
            <a:xfrm>
              <a:off x="3581400" y="1263650"/>
              <a:ext cx="101601" cy="101601"/>
            </a:xfrm>
            <a:custGeom>
              <a:avLst/>
              <a:gdLst/>
              <a:ahLst/>
              <a:cxnLst/>
              <a:rect l="0" t="0" r="0" b="0"/>
              <a:pathLst>
                <a:path w="10160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98229"/>
                  </a:lnTo>
                  <a:lnTo>
                    <a:pt x="26515" y="74464"/>
                  </a:lnTo>
                  <a:lnTo>
                    <a:pt x="50389" y="46103"/>
                  </a:lnTo>
                  <a:lnTo>
                    <a:pt x="81061" y="14909"/>
                  </a:lnTo>
                  <a:lnTo>
                    <a:pt x="90419" y="8494"/>
                  </a:lnTo>
                  <a:lnTo>
                    <a:pt x="94524" y="283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323"/>
            <p:cNvSpPr/>
            <p:nvPr>
              <p:custDataLst>
                <p:tags r:id="rId162"/>
              </p:custDataLst>
            </p:nvPr>
          </p:nvSpPr>
          <p:spPr>
            <a:xfrm>
              <a:off x="3435350" y="1352550"/>
              <a:ext cx="152401" cy="190501"/>
            </a:xfrm>
            <a:custGeom>
              <a:avLst/>
              <a:gdLst/>
              <a:ahLst/>
              <a:cxnLst/>
              <a:rect l="0" t="0" r="0" b="0"/>
              <a:pathLst>
                <a:path w="152401" h="190501">
                  <a:moveTo>
                    <a:pt x="0" y="190500"/>
                  </a:moveTo>
                  <a:lnTo>
                    <a:pt x="0" y="190500"/>
                  </a:lnTo>
                  <a:lnTo>
                    <a:pt x="12242" y="168132"/>
                  </a:lnTo>
                  <a:lnTo>
                    <a:pt x="34796" y="141632"/>
                  </a:lnTo>
                  <a:lnTo>
                    <a:pt x="58052" y="114872"/>
                  </a:lnTo>
                  <a:lnTo>
                    <a:pt x="80936" y="87188"/>
                  </a:lnTo>
                  <a:lnTo>
                    <a:pt x="103003" y="58524"/>
                  </a:lnTo>
                  <a:lnTo>
                    <a:pt x="125631" y="30297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324"/>
            <p:cNvSpPr/>
            <p:nvPr>
              <p:custDataLst>
                <p:tags r:id="rId163"/>
              </p:custDataLst>
            </p:nvPr>
          </p:nvSpPr>
          <p:spPr>
            <a:xfrm>
              <a:off x="3435350" y="1524000"/>
              <a:ext cx="6351" cy="781051"/>
            </a:xfrm>
            <a:custGeom>
              <a:avLst/>
              <a:gdLst/>
              <a:ahLst/>
              <a:cxnLst/>
              <a:rect l="0" t="0" r="0" b="0"/>
              <a:pathLst>
                <a:path w="6351" h="78105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588" y="33212"/>
                  </a:lnTo>
                  <a:lnTo>
                    <a:pt x="262" y="54272"/>
                  </a:lnTo>
                  <a:lnTo>
                    <a:pt x="116" y="83388"/>
                  </a:lnTo>
                  <a:lnTo>
                    <a:pt x="78" y="100042"/>
                  </a:lnTo>
                  <a:lnTo>
                    <a:pt x="52" y="118906"/>
                  </a:lnTo>
                  <a:lnTo>
                    <a:pt x="34" y="139243"/>
                  </a:lnTo>
                  <a:lnTo>
                    <a:pt x="23" y="160562"/>
                  </a:lnTo>
                  <a:lnTo>
                    <a:pt x="16" y="181830"/>
                  </a:lnTo>
                  <a:lnTo>
                    <a:pt x="10" y="203064"/>
                  </a:lnTo>
                  <a:lnTo>
                    <a:pt x="7" y="224276"/>
                  </a:lnTo>
                  <a:lnTo>
                    <a:pt x="5" y="245473"/>
                  </a:lnTo>
                  <a:lnTo>
                    <a:pt x="3" y="266660"/>
                  </a:lnTo>
                  <a:lnTo>
                    <a:pt x="2" y="287840"/>
                  </a:lnTo>
                  <a:lnTo>
                    <a:pt x="2" y="307604"/>
                  </a:lnTo>
                  <a:lnTo>
                    <a:pt x="1" y="326425"/>
                  </a:lnTo>
                  <a:lnTo>
                    <a:pt x="1" y="344617"/>
                  </a:lnTo>
                  <a:lnTo>
                    <a:pt x="0" y="362389"/>
                  </a:lnTo>
                  <a:lnTo>
                    <a:pt x="0" y="379881"/>
                  </a:lnTo>
                  <a:lnTo>
                    <a:pt x="0" y="397188"/>
                  </a:lnTo>
                  <a:lnTo>
                    <a:pt x="0" y="413664"/>
                  </a:lnTo>
                  <a:lnTo>
                    <a:pt x="0" y="445141"/>
                  </a:lnTo>
                  <a:lnTo>
                    <a:pt x="1881" y="475594"/>
                  </a:lnTo>
                  <a:lnTo>
                    <a:pt x="4364" y="505592"/>
                  </a:lnTo>
                  <a:lnTo>
                    <a:pt x="5467" y="535387"/>
                  </a:lnTo>
                  <a:lnTo>
                    <a:pt x="4076" y="565092"/>
                  </a:lnTo>
                  <a:lnTo>
                    <a:pt x="1812" y="594758"/>
                  </a:lnTo>
                  <a:lnTo>
                    <a:pt x="805" y="624405"/>
                  </a:lnTo>
                  <a:lnTo>
                    <a:pt x="358" y="650282"/>
                  </a:lnTo>
                  <a:lnTo>
                    <a:pt x="159" y="674248"/>
                  </a:lnTo>
                  <a:lnTo>
                    <a:pt x="71" y="699010"/>
                  </a:lnTo>
                  <a:lnTo>
                    <a:pt x="31" y="722245"/>
                  </a:lnTo>
                  <a:lnTo>
                    <a:pt x="1891" y="751397"/>
                  </a:lnTo>
                  <a:lnTo>
                    <a:pt x="6350" y="781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325"/>
            <p:cNvSpPr/>
            <p:nvPr>
              <p:custDataLst>
                <p:tags r:id="rId164"/>
              </p:custDataLst>
            </p:nvPr>
          </p:nvSpPr>
          <p:spPr>
            <a:xfrm>
              <a:off x="3454400" y="2131759"/>
              <a:ext cx="177801" cy="230442"/>
            </a:xfrm>
            <a:custGeom>
              <a:avLst/>
              <a:gdLst/>
              <a:ahLst/>
              <a:cxnLst/>
              <a:rect l="0" t="0" r="0" b="0"/>
              <a:pathLst>
                <a:path w="177801" h="230442">
                  <a:moveTo>
                    <a:pt x="0" y="230441"/>
                  </a:moveTo>
                  <a:lnTo>
                    <a:pt x="0" y="230441"/>
                  </a:lnTo>
                  <a:lnTo>
                    <a:pt x="23765" y="203305"/>
                  </a:lnTo>
                  <a:lnTo>
                    <a:pt x="45381" y="174934"/>
                  </a:lnTo>
                  <a:lnTo>
                    <a:pt x="70034" y="148215"/>
                  </a:lnTo>
                  <a:lnTo>
                    <a:pt x="95286" y="122555"/>
                  </a:lnTo>
                  <a:lnTo>
                    <a:pt x="120657" y="91329"/>
                  </a:lnTo>
                  <a:lnTo>
                    <a:pt x="138997" y="63555"/>
                  </a:lnTo>
                  <a:lnTo>
                    <a:pt x="158193" y="34492"/>
                  </a:lnTo>
                  <a:lnTo>
                    <a:pt x="165558" y="21997"/>
                  </a:lnTo>
                  <a:lnTo>
                    <a:pt x="174045" y="1403"/>
                  </a:lnTo>
                  <a:lnTo>
                    <a:pt x="175297" y="138"/>
                  </a:lnTo>
                  <a:lnTo>
                    <a:pt x="176131" y="0"/>
                  </a:lnTo>
                  <a:lnTo>
                    <a:pt x="177800" y="18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63"/>
          <p:cNvGrpSpPr/>
          <p:nvPr/>
        </p:nvGrpSpPr>
        <p:grpSpPr>
          <a:xfrm>
            <a:off x="3562350" y="1792492"/>
            <a:ext cx="717201" cy="385559"/>
            <a:chOff x="3562350" y="1792492"/>
            <a:chExt cx="717201" cy="385559"/>
          </a:xfrm>
        </p:grpSpPr>
        <p:sp>
          <p:nvSpPr>
            <p:cNvPr id="120" name="SMARTInkShape-326"/>
            <p:cNvSpPr/>
            <p:nvPr>
              <p:custDataLst>
                <p:tags r:id="rId153"/>
              </p:custDataLst>
            </p:nvPr>
          </p:nvSpPr>
          <p:spPr>
            <a:xfrm>
              <a:off x="4197350" y="1936750"/>
              <a:ext cx="82201" cy="44451"/>
            </a:xfrm>
            <a:custGeom>
              <a:avLst/>
              <a:gdLst/>
              <a:ahLst/>
              <a:cxnLst/>
              <a:rect l="0" t="0" r="0" b="0"/>
              <a:pathLst>
                <a:path w="822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8789" y="39424"/>
                  </a:lnTo>
                  <a:lnTo>
                    <a:pt x="33613" y="38274"/>
                  </a:lnTo>
                  <a:lnTo>
                    <a:pt x="62405" y="38134"/>
                  </a:lnTo>
                  <a:lnTo>
                    <a:pt x="81371" y="38102"/>
                  </a:lnTo>
                  <a:lnTo>
                    <a:pt x="81764" y="37396"/>
                  </a:lnTo>
                  <a:lnTo>
                    <a:pt x="82200" y="34729"/>
                  </a:lnTo>
                  <a:lnTo>
                    <a:pt x="73681" y="1433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327"/>
            <p:cNvSpPr/>
            <p:nvPr>
              <p:custDataLst>
                <p:tags r:id="rId154"/>
              </p:custDataLst>
            </p:nvPr>
          </p:nvSpPr>
          <p:spPr>
            <a:xfrm>
              <a:off x="4203700" y="21018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328"/>
            <p:cNvSpPr/>
            <p:nvPr>
              <p:custDataLst>
                <p:tags r:id="rId155"/>
              </p:custDataLst>
            </p:nvPr>
          </p:nvSpPr>
          <p:spPr>
            <a:xfrm>
              <a:off x="4191549" y="2011887"/>
              <a:ext cx="69302" cy="154928"/>
            </a:xfrm>
            <a:custGeom>
              <a:avLst/>
              <a:gdLst/>
              <a:ahLst/>
              <a:cxnLst/>
              <a:rect l="0" t="0" r="0" b="0"/>
              <a:pathLst>
                <a:path w="69302" h="154928">
                  <a:moveTo>
                    <a:pt x="50251" y="26463"/>
                  </a:moveTo>
                  <a:lnTo>
                    <a:pt x="50251" y="26463"/>
                  </a:lnTo>
                  <a:lnTo>
                    <a:pt x="46880" y="26463"/>
                  </a:lnTo>
                  <a:lnTo>
                    <a:pt x="43344" y="32107"/>
                  </a:lnTo>
                  <a:lnTo>
                    <a:pt x="31953" y="59720"/>
                  </a:lnTo>
                  <a:lnTo>
                    <a:pt x="16842" y="88920"/>
                  </a:lnTo>
                  <a:lnTo>
                    <a:pt x="5701" y="116543"/>
                  </a:lnTo>
                  <a:lnTo>
                    <a:pt x="686" y="134542"/>
                  </a:lnTo>
                  <a:lnTo>
                    <a:pt x="274" y="135204"/>
                  </a:lnTo>
                  <a:lnTo>
                    <a:pt x="0" y="134940"/>
                  </a:lnTo>
                  <a:lnTo>
                    <a:pt x="15220" y="108115"/>
                  </a:lnTo>
                  <a:lnTo>
                    <a:pt x="25509" y="86036"/>
                  </a:lnTo>
                  <a:lnTo>
                    <a:pt x="34786" y="59760"/>
                  </a:lnTo>
                  <a:lnTo>
                    <a:pt x="43613" y="33501"/>
                  </a:lnTo>
                  <a:lnTo>
                    <a:pt x="54035" y="2375"/>
                  </a:lnTo>
                  <a:lnTo>
                    <a:pt x="55596" y="526"/>
                  </a:lnTo>
                  <a:lnTo>
                    <a:pt x="57342" y="0"/>
                  </a:lnTo>
                  <a:lnTo>
                    <a:pt x="59212" y="354"/>
                  </a:lnTo>
                  <a:lnTo>
                    <a:pt x="59753" y="3412"/>
                  </a:lnTo>
                  <a:lnTo>
                    <a:pt x="55551" y="32362"/>
                  </a:lnTo>
                  <a:lnTo>
                    <a:pt x="51901" y="55191"/>
                  </a:lnTo>
                  <a:lnTo>
                    <a:pt x="47927" y="81799"/>
                  </a:lnTo>
                  <a:lnTo>
                    <a:pt x="47572" y="106325"/>
                  </a:lnTo>
                  <a:lnTo>
                    <a:pt x="50472" y="126868"/>
                  </a:lnTo>
                  <a:lnTo>
                    <a:pt x="59332" y="145662"/>
                  </a:lnTo>
                  <a:lnTo>
                    <a:pt x="64400" y="153053"/>
                  </a:lnTo>
                  <a:lnTo>
                    <a:pt x="66034" y="154601"/>
                  </a:lnTo>
                  <a:lnTo>
                    <a:pt x="67123" y="154927"/>
                  </a:lnTo>
                  <a:lnTo>
                    <a:pt x="69301" y="15346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29"/>
            <p:cNvSpPr/>
            <p:nvPr>
              <p:custDataLst>
                <p:tags r:id="rId156"/>
              </p:custDataLst>
            </p:nvPr>
          </p:nvSpPr>
          <p:spPr>
            <a:xfrm>
              <a:off x="4033183" y="1992653"/>
              <a:ext cx="132418" cy="185398"/>
            </a:xfrm>
            <a:custGeom>
              <a:avLst/>
              <a:gdLst/>
              <a:ahLst/>
              <a:cxnLst/>
              <a:rect l="0" t="0" r="0" b="0"/>
              <a:pathLst>
                <a:path w="132418" h="185398">
                  <a:moveTo>
                    <a:pt x="100667" y="96497"/>
                  </a:moveTo>
                  <a:lnTo>
                    <a:pt x="100667" y="96497"/>
                  </a:lnTo>
                  <a:lnTo>
                    <a:pt x="89130" y="65415"/>
                  </a:lnTo>
                  <a:lnTo>
                    <a:pt x="82369" y="58459"/>
                  </a:lnTo>
                  <a:lnTo>
                    <a:pt x="77179" y="57027"/>
                  </a:lnTo>
                  <a:lnTo>
                    <a:pt x="63887" y="57318"/>
                  </a:lnTo>
                  <a:lnTo>
                    <a:pt x="48572" y="65443"/>
                  </a:lnTo>
                  <a:lnTo>
                    <a:pt x="24084" y="89648"/>
                  </a:lnTo>
                  <a:lnTo>
                    <a:pt x="9480" y="111797"/>
                  </a:lnTo>
                  <a:lnTo>
                    <a:pt x="637" y="135753"/>
                  </a:lnTo>
                  <a:lnTo>
                    <a:pt x="0" y="154866"/>
                  </a:lnTo>
                  <a:lnTo>
                    <a:pt x="4421" y="169005"/>
                  </a:lnTo>
                  <a:lnTo>
                    <a:pt x="11089" y="177641"/>
                  </a:lnTo>
                  <a:lnTo>
                    <a:pt x="15548" y="179521"/>
                  </a:lnTo>
                  <a:lnTo>
                    <a:pt x="26148" y="179728"/>
                  </a:lnTo>
                  <a:lnTo>
                    <a:pt x="39795" y="171824"/>
                  </a:lnTo>
                  <a:lnTo>
                    <a:pt x="47386" y="165765"/>
                  </a:lnTo>
                  <a:lnTo>
                    <a:pt x="59583" y="145862"/>
                  </a:lnTo>
                  <a:lnTo>
                    <a:pt x="69707" y="119143"/>
                  </a:lnTo>
                  <a:lnTo>
                    <a:pt x="74383" y="103127"/>
                  </a:lnTo>
                  <a:lnTo>
                    <a:pt x="78911" y="86101"/>
                  </a:lnTo>
                  <a:lnTo>
                    <a:pt x="87705" y="55893"/>
                  </a:lnTo>
                  <a:lnTo>
                    <a:pt x="95611" y="30473"/>
                  </a:lnTo>
                  <a:lnTo>
                    <a:pt x="102618" y="6379"/>
                  </a:lnTo>
                  <a:lnTo>
                    <a:pt x="102673" y="2551"/>
                  </a:lnTo>
                  <a:lnTo>
                    <a:pt x="102005" y="0"/>
                  </a:lnTo>
                  <a:lnTo>
                    <a:pt x="100853" y="416"/>
                  </a:lnTo>
                  <a:lnTo>
                    <a:pt x="85204" y="31973"/>
                  </a:lnTo>
                  <a:lnTo>
                    <a:pt x="75920" y="58177"/>
                  </a:lnTo>
                  <a:lnTo>
                    <a:pt x="68502" y="87227"/>
                  </a:lnTo>
                  <a:lnTo>
                    <a:pt x="65205" y="114249"/>
                  </a:lnTo>
                  <a:lnTo>
                    <a:pt x="71265" y="138489"/>
                  </a:lnTo>
                  <a:lnTo>
                    <a:pt x="83367" y="158904"/>
                  </a:lnTo>
                  <a:lnTo>
                    <a:pt x="98152" y="172682"/>
                  </a:lnTo>
                  <a:lnTo>
                    <a:pt x="112249" y="179746"/>
                  </a:lnTo>
                  <a:lnTo>
                    <a:pt x="132417" y="18539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30"/>
            <p:cNvSpPr/>
            <p:nvPr>
              <p:custDataLst>
                <p:tags r:id="rId157"/>
              </p:custDataLst>
            </p:nvPr>
          </p:nvSpPr>
          <p:spPr>
            <a:xfrm>
              <a:off x="3996841" y="1792492"/>
              <a:ext cx="56301" cy="99809"/>
            </a:xfrm>
            <a:custGeom>
              <a:avLst/>
              <a:gdLst/>
              <a:ahLst/>
              <a:cxnLst/>
              <a:rect l="0" t="0" r="0" b="0"/>
              <a:pathLst>
                <a:path w="56301" h="99809">
                  <a:moveTo>
                    <a:pt x="3659" y="4558"/>
                  </a:moveTo>
                  <a:lnTo>
                    <a:pt x="3659" y="4558"/>
                  </a:lnTo>
                  <a:lnTo>
                    <a:pt x="3659" y="900"/>
                  </a:lnTo>
                  <a:lnTo>
                    <a:pt x="3659" y="26886"/>
                  </a:lnTo>
                  <a:lnTo>
                    <a:pt x="3659" y="54751"/>
                  </a:lnTo>
                  <a:lnTo>
                    <a:pt x="1778" y="64025"/>
                  </a:lnTo>
                  <a:lnTo>
                    <a:pt x="288" y="67486"/>
                  </a:lnTo>
                  <a:lnTo>
                    <a:pt x="0" y="69088"/>
                  </a:lnTo>
                  <a:lnTo>
                    <a:pt x="515" y="69450"/>
                  </a:lnTo>
                  <a:lnTo>
                    <a:pt x="1563" y="68986"/>
                  </a:lnTo>
                  <a:lnTo>
                    <a:pt x="2261" y="67971"/>
                  </a:lnTo>
                  <a:lnTo>
                    <a:pt x="3038" y="64962"/>
                  </a:lnTo>
                  <a:lnTo>
                    <a:pt x="3577" y="39533"/>
                  </a:lnTo>
                  <a:lnTo>
                    <a:pt x="3648" y="10758"/>
                  </a:lnTo>
                  <a:lnTo>
                    <a:pt x="3654" y="4256"/>
                  </a:lnTo>
                  <a:lnTo>
                    <a:pt x="4361" y="2240"/>
                  </a:lnTo>
                  <a:lnTo>
                    <a:pt x="5538" y="896"/>
                  </a:lnTo>
                  <a:lnTo>
                    <a:pt x="7029" y="0"/>
                  </a:lnTo>
                  <a:lnTo>
                    <a:pt x="8728" y="108"/>
                  </a:lnTo>
                  <a:lnTo>
                    <a:pt x="25327" y="10574"/>
                  </a:lnTo>
                  <a:lnTo>
                    <a:pt x="42851" y="30441"/>
                  </a:lnTo>
                  <a:lnTo>
                    <a:pt x="56162" y="56397"/>
                  </a:lnTo>
                  <a:lnTo>
                    <a:pt x="56300" y="61695"/>
                  </a:lnTo>
                  <a:lnTo>
                    <a:pt x="52690" y="71345"/>
                  </a:lnTo>
                  <a:lnTo>
                    <a:pt x="39353" y="84711"/>
                  </a:lnTo>
                  <a:lnTo>
                    <a:pt x="17295" y="96094"/>
                  </a:lnTo>
                  <a:lnTo>
                    <a:pt x="3659" y="998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331"/>
            <p:cNvSpPr/>
            <p:nvPr>
              <p:custDataLst>
                <p:tags r:id="rId158"/>
              </p:custDataLst>
            </p:nvPr>
          </p:nvSpPr>
          <p:spPr>
            <a:xfrm>
              <a:off x="3562350" y="1835150"/>
              <a:ext cx="428829" cy="25401"/>
            </a:xfrm>
            <a:custGeom>
              <a:avLst/>
              <a:gdLst/>
              <a:ahLst/>
              <a:cxnLst/>
              <a:rect l="0" t="0" r="0" b="0"/>
              <a:pathLst>
                <a:path w="428829" h="25401">
                  <a:moveTo>
                    <a:pt x="0" y="25400"/>
                  </a:moveTo>
                  <a:lnTo>
                    <a:pt x="0" y="25400"/>
                  </a:lnTo>
                  <a:lnTo>
                    <a:pt x="25417" y="23518"/>
                  </a:lnTo>
                  <a:lnTo>
                    <a:pt x="54568" y="18492"/>
                  </a:lnTo>
                  <a:lnTo>
                    <a:pt x="77875" y="14569"/>
                  </a:lnTo>
                  <a:lnTo>
                    <a:pt x="102344" y="10473"/>
                  </a:lnTo>
                  <a:lnTo>
                    <a:pt x="129212" y="6301"/>
                  </a:lnTo>
                  <a:lnTo>
                    <a:pt x="158322" y="2800"/>
                  </a:lnTo>
                  <a:lnTo>
                    <a:pt x="173987" y="1867"/>
                  </a:lnTo>
                  <a:lnTo>
                    <a:pt x="190075" y="1244"/>
                  </a:lnTo>
                  <a:lnTo>
                    <a:pt x="221121" y="553"/>
                  </a:lnTo>
                  <a:lnTo>
                    <a:pt x="251381" y="951"/>
                  </a:lnTo>
                  <a:lnTo>
                    <a:pt x="281294" y="3480"/>
                  </a:lnTo>
                  <a:lnTo>
                    <a:pt x="309170" y="6956"/>
                  </a:lnTo>
                  <a:lnTo>
                    <a:pt x="334964" y="10147"/>
                  </a:lnTo>
                  <a:lnTo>
                    <a:pt x="358188" y="11565"/>
                  </a:lnTo>
                  <a:lnTo>
                    <a:pt x="384354" y="12364"/>
                  </a:lnTo>
                  <a:lnTo>
                    <a:pt x="415724" y="12680"/>
                  </a:lnTo>
                  <a:lnTo>
                    <a:pt x="420657" y="12691"/>
                  </a:lnTo>
                  <a:lnTo>
                    <a:pt x="422255" y="11989"/>
                  </a:lnTo>
                  <a:lnTo>
                    <a:pt x="423320" y="10815"/>
                  </a:lnTo>
                  <a:lnTo>
                    <a:pt x="424030" y="9326"/>
                  </a:lnTo>
                  <a:lnTo>
                    <a:pt x="425209" y="8334"/>
                  </a:lnTo>
                  <a:lnTo>
                    <a:pt x="428400" y="7232"/>
                  </a:lnTo>
                  <a:lnTo>
                    <a:pt x="428828" y="6232"/>
                  </a:lnTo>
                  <a:lnTo>
                    <a:pt x="428408" y="4861"/>
                  </a:lnTo>
                  <a:lnTo>
                    <a:pt x="4254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64"/>
          <p:cNvGrpSpPr/>
          <p:nvPr/>
        </p:nvGrpSpPr>
        <p:grpSpPr>
          <a:xfrm>
            <a:off x="3562612" y="1435100"/>
            <a:ext cx="1518713" cy="349251"/>
            <a:chOff x="3562612" y="1435100"/>
            <a:chExt cx="1518713" cy="349251"/>
          </a:xfrm>
        </p:grpSpPr>
        <p:sp>
          <p:nvSpPr>
            <p:cNvPr id="127" name="SMARTInkShape-332"/>
            <p:cNvSpPr/>
            <p:nvPr>
              <p:custDataLst>
                <p:tags r:id="rId137"/>
              </p:custDataLst>
            </p:nvPr>
          </p:nvSpPr>
          <p:spPr>
            <a:xfrm>
              <a:off x="5041900" y="1435100"/>
              <a:ext cx="39425" cy="215901"/>
            </a:xfrm>
            <a:custGeom>
              <a:avLst/>
              <a:gdLst/>
              <a:ahLst/>
              <a:cxnLst/>
              <a:rect l="0" t="0" r="0" b="0"/>
              <a:pathLst>
                <a:path w="39425" h="2159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21662" y="37576"/>
                  </a:lnTo>
                  <a:lnTo>
                    <a:pt x="29853" y="59740"/>
                  </a:lnTo>
                  <a:lnTo>
                    <a:pt x="36316" y="85582"/>
                  </a:lnTo>
                  <a:lnTo>
                    <a:pt x="39424" y="113531"/>
                  </a:lnTo>
                  <a:lnTo>
                    <a:pt x="36101" y="142416"/>
                  </a:lnTo>
                  <a:lnTo>
                    <a:pt x="29921" y="166072"/>
                  </a:lnTo>
                  <a:lnTo>
                    <a:pt x="18508" y="193375"/>
                  </a:lnTo>
                  <a:lnTo>
                    <a:pt x="635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333"/>
            <p:cNvSpPr/>
            <p:nvPr>
              <p:custDataLst>
                <p:tags r:id="rId138"/>
              </p:custDataLst>
            </p:nvPr>
          </p:nvSpPr>
          <p:spPr>
            <a:xfrm>
              <a:off x="4940300" y="156210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0" y="38100"/>
                  </a:moveTo>
                  <a:lnTo>
                    <a:pt x="0" y="38100"/>
                  </a:lnTo>
                  <a:lnTo>
                    <a:pt x="26680" y="1832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334"/>
            <p:cNvSpPr/>
            <p:nvPr>
              <p:custDataLst>
                <p:tags r:id="rId139"/>
              </p:custDataLst>
            </p:nvPr>
          </p:nvSpPr>
          <p:spPr>
            <a:xfrm>
              <a:off x="4960232" y="1543050"/>
              <a:ext cx="56269" cy="76201"/>
            </a:xfrm>
            <a:custGeom>
              <a:avLst/>
              <a:gdLst/>
              <a:ahLst/>
              <a:cxnLst/>
              <a:rect l="0" t="0" r="0" b="0"/>
              <a:pathLst>
                <a:path w="56269" h="76201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1048"/>
                  </a:lnTo>
                  <a:lnTo>
                    <a:pt x="2750" y="38692"/>
                  </a:lnTo>
                  <a:lnTo>
                    <a:pt x="9905" y="49181"/>
                  </a:lnTo>
                  <a:lnTo>
                    <a:pt x="20140" y="57842"/>
                  </a:lnTo>
                  <a:lnTo>
                    <a:pt x="49961" y="73067"/>
                  </a:lnTo>
                  <a:lnTo>
                    <a:pt x="5626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35"/>
            <p:cNvSpPr/>
            <p:nvPr>
              <p:custDataLst>
                <p:tags r:id="rId140"/>
              </p:custDataLst>
            </p:nvPr>
          </p:nvSpPr>
          <p:spPr>
            <a:xfrm>
              <a:off x="4818692" y="1463461"/>
              <a:ext cx="115259" cy="146324"/>
            </a:xfrm>
            <a:custGeom>
              <a:avLst/>
              <a:gdLst/>
              <a:ahLst/>
              <a:cxnLst/>
              <a:rect l="0" t="0" r="0" b="0"/>
              <a:pathLst>
                <a:path w="115259" h="146324">
                  <a:moveTo>
                    <a:pt x="64458" y="104989"/>
                  </a:moveTo>
                  <a:lnTo>
                    <a:pt x="64458" y="104989"/>
                  </a:lnTo>
                  <a:lnTo>
                    <a:pt x="56619" y="75182"/>
                  </a:lnTo>
                  <a:lnTo>
                    <a:pt x="54998" y="72418"/>
                  </a:lnTo>
                  <a:lnTo>
                    <a:pt x="52508" y="71280"/>
                  </a:lnTo>
                  <a:lnTo>
                    <a:pt x="45976" y="71898"/>
                  </a:lnTo>
                  <a:lnTo>
                    <a:pt x="27624" y="82955"/>
                  </a:lnTo>
                  <a:lnTo>
                    <a:pt x="11054" y="99636"/>
                  </a:lnTo>
                  <a:lnTo>
                    <a:pt x="579" y="121355"/>
                  </a:lnTo>
                  <a:lnTo>
                    <a:pt x="0" y="127894"/>
                  </a:lnTo>
                  <a:lnTo>
                    <a:pt x="3119" y="138923"/>
                  </a:lnTo>
                  <a:lnTo>
                    <a:pt x="5927" y="142428"/>
                  </a:lnTo>
                  <a:lnTo>
                    <a:pt x="12809" y="146323"/>
                  </a:lnTo>
                  <a:lnTo>
                    <a:pt x="20571" y="146173"/>
                  </a:lnTo>
                  <a:lnTo>
                    <a:pt x="24617" y="145145"/>
                  </a:lnTo>
                  <a:lnTo>
                    <a:pt x="32875" y="138358"/>
                  </a:lnTo>
                  <a:lnTo>
                    <a:pt x="49674" y="113383"/>
                  </a:lnTo>
                  <a:lnTo>
                    <a:pt x="65722" y="82782"/>
                  </a:lnTo>
                  <a:lnTo>
                    <a:pt x="73957" y="57254"/>
                  </a:lnTo>
                  <a:lnTo>
                    <a:pt x="79968" y="31562"/>
                  </a:lnTo>
                  <a:lnTo>
                    <a:pt x="88416" y="0"/>
                  </a:lnTo>
                  <a:lnTo>
                    <a:pt x="68684" y="30556"/>
                  </a:lnTo>
                  <a:lnTo>
                    <a:pt x="62808" y="51447"/>
                  </a:lnTo>
                  <a:lnTo>
                    <a:pt x="60902" y="74137"/>
                  </a:lnTo>
                  <a:lnTo>
                    <a:pt x="62408" y="95981"/>
                  </a:lnTo>
                  <a:lnTo>
                    <a:pt x="69191" y="111804"/>
                  </a:lnTo>
                  <a:lnTo>
                    <a:pt x="73964" y="117999"/>
                  </a:lnTo>
                  <a:lnTo>
                    <a:pt x="88674" y="126764"/>
                  </a:lnTo>
                  <a:lnTo>
                    <a:pt x="115258" y="136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336"/>
            <p:cNvSpPr/>
            <p:nvPr>
              <p:custDataLst>
                <p:tags r:id="rId141"/>
              </p:custDataLst>
            </p:nvPr>
          </p:nvSpPr>
          <p:spPr>
            <a:xfrm>
              <a:off x="4718050" y="15367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0"/>
                  </a:moveTo>
                  <a:lnTo>
                    <a:pt x="0" y="0"/>
                  </a:lnTo>
                  <a:lnTo>
                    <a:pt x="705" y="28543"/>
                  </a:lnTo>
                  <a:lnTo>
                    <a:pt x="63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337"/>
            <p:cNvSpPr/>
            <p:nvPr>
              <p:custDataLst>
                <p:tags r:id="rId142"/>
              </p:custDataLst>
            </p:nvPr>
          </p:nvSpPr>
          <p:spPr>
            <a:xfrm>
              <a:off x="4692650" y="15494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30804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338"/>
            <p:cNvSpPr/>
            <p:nvPr>
              <p:custDataLst>
                <p:tags r:id="rId143"/>
              </p:custDataLst>
            </p:nvPr>
          </p:nvSpPr>
          <p:spPr>
            <a:xfrm>
              <a:off x="4593502" y="1600200"/>
              <a:ext cx="36473" cy="44057"/>
            </a:xfrm>
            <a:custGeom>
              <a:avLst/>
              <a:gdLst/>
              <a:ahLst/>
              <a:cxnLst/>
              <a:rect l="0" t="0" r="0" b="0"/>
              <a:pathLst>
                <a:path w="36473" h="44057">
                  <a:moveTo>
                    <a:pt x="10248" y="6350"/>
                  </a:moveTo>
                  <a:lnTo>
                    <a:pt x="10248" y="6350"/>
                  </a:lnTo>
                  <a:lnTo>
                    <a:pt x="3506" y="9721"/>
                  </a:lnTo>
                  <a:lnTo>
                    <a:pt x="2226" y="11419"/>
                  </a:lnTo>
                  <a:lnTo>
                    <a:pt x="2078" y="13257"/>
                  </a:lnTo>
                  <a:lnTo>
                    <a:pt x="2684" y="15188"/>
                  </a:lnTo>
                  <a:lnTo>
                    <a:pt x="1477" y="21097"/>
                  </a:lnTo>
                  <a:lnTo>
                    <a:pt x="168" y="24648"/>
                  </a:lnTo>
                  <a:lnTo>
                    <a:pt x="0" y="27721"/>
                  </a:lnTo>
                  <a:lnTo>
                    <a:pt x="1695" y="33017"/>
                  </a:lnTo>
                  <a:lnTo>
                    <a:pt x="6682" y="37722"/>
                  </a:lnTo>
                  <a:lnTo>
                    <a:pt x="12896" y="41460"/>
                  </a:lnTo>
                  <a:lnTo>
                    <a:pt x="20361" y="43564"/>
                  </a:lnTo>
                  <a:lnTo>
                    <a:pt x="24856" y="44056"/>
                  </a:lnTo>
                  <a:lnTo>
                    <a:pt x="31087" y="40512"/>
                  </a:lnTo>
                  <a:lnTo>
                    <a:pt x="34724" y="37591"/>
                  </a:lnTo>
                  <a:lnTo>
                    <a:pt x="36443" y="33528"/>
                  </a:lnTo>
                  <a:lnTo>
                    <a:pt x="36472" y="23368"/>
                  </a:lnTo>
                  <a:lnTo>
                    <a:pt x="34133" y="15560"/>
                  </a:lnTo>
                  <a:lnTo>
                    <a:pt x="2294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339"/>
            <p:cNvSpPr/>
            <p:nvPr>
              <p:custDataLst>
                <p:tags r:id="rId144"/>
              </p:custDataLst>
            </p:nvPr>
          </p:nvSpPr>
          <p:spPr>
            <a:xfrm>
              <a:off x="4470400" y="1568450"/>
              <a:ext cx="38101" cy="38101"/>
            </a:xfrm>
            <a:custGeom>
              <a:avLst/>
              <a:gdLst/>
              <a:ahLst/>
              <a:cxnLst/>
              <a:rect l="0" t="0" r="0" b="0"/>
              <a:pathLst>
                <a:path w="38101" h="38101">
                  <a:moveTo>
                    <a:pt x="0" y="38100"/>
                  </a:moveTo>
                  <a:lnTo>
                    <a:pt x="0" y="38100"/>
                  </a:lnTo>
                  <a:lnTo>
                    <a:pt x="6481" y="27255"/>
                  </a:lnTo>
                  <a:lnTo>
                    <a:pt x="24798" y="9225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340"/>
            <p:cNvSpPr/>
            <p:nvPr>
              <p:custDataLst>
                <p:tags r:id="rId145"/>
              </p:custDataLst>
            </p:nvPr>
          </p:nvSpPr>
          <p:spPr>
            <a:xfrm>
              <a:off x="4495800" y="1549400"/>
              <a:ext cx="38101" cy="76201"/>
            </a:xfrm>
            <a:custGeom>
              <a:avLst/>
              <a:gdLst/>
              <a:ahLst/>
              <a:cxnLst/>
              <a:rect l="0" t="0" r="0" b="0"/>
              <a:pathLst>
                <a:path w="38101" h="76201">
                  <a:moveTo>
                    <a:pt x="0" y="0"/>
                  </a:moveTo>
                  <a:lnTo>
                    <a:pt x="0" y="0"/>
                  </a:lnTo>
                  <a:lnTo>
                    <a:pt x="0" y="27136"/>
                  </a:lnTo>
                  <a:lnTo>
                    <a:pt x="6742" y="44964"/>
                  </a:lnTo>
                  <a:lnTo>
                    <a:pt x="381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341"/>
            <p:cNvSpPr/>
            <p:nvPr>
              <p:custDataLst>
                <p:tags r:id="rId146"/>
              </p:custDataLst>
            </p:nvPr>
          </p:nvSpPr>
          <p:spPr>
            <a:xfrm>
              <a:off x="4421468" y="1447800"/>
              <a:ext cx="48933" cy="190501"/>
            </a:xfrm>
            <a:custGeom>
              <a:avLst/>
              <a:gdLst/>
              <a:ahLst/>
              <a:cxnLst/>
              <a:rect l="0" t="0" r="0" b="0"/>
              <a:pathLst>
                <a:path w="48933" h="190501">
                  <a:moveTo>
                    <a:pt x="48932" y="0"/>
                  </a:moveTo>
                  <a:lnTo>
                    <a:pt x="48932" y="0"/>
                  </a:lnTo>
                  <a:lnTo>
                    <a:pt x="35117" y="24485"/>
                  </a:lnTo>
                  <a:lnTo>
                    <a:pt x="21320" y="54292"/>
                  </a:lnTo>
                  <a:lnTo>
                    <a:pt x="11260" y="77752"/>
                  </a:lnTo>
                  <a:lnTo>
                    <a:pt x="4437" y="102290"/>
                  </a:lnTo>
                  <a:lnTo>
                    <a:pt x="0" y="133162"/>
                  </a:lnTo>
                  <a:lnTo>
                    <a:pt x="2057" y="160184"/>
                  </a:lnTo>
                  <a:lnTo>
                    <a:pt x="7135" y="175951"/>
                  </a:lnTo>
                  <a:lnTo>
                    <a:pt x="1718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342"/>
            <p:cNvSpPr/>
            <p:nvPr>
              <p:custDataLst>
                <p:tags r:id="rId147"/>
              </p:custDataLst>
            </p:nvPr>
          </p:nvSpPr>
          <p:spPr>
            <a:xfrm>
              <a:off x="4235450" y="1631950"/>
              <a:ext cx="63501" cy="38101"/>
            </a:xfrm>
            <a:custGeom>
              <a:avLst/>
              <a:gdLst/>
              <a:ahLst/>
              <a:cxnLst/>
              <a:rect l="0" t="0" r="0" b="0"/>
              <a:pathLst>
                <a:path w="6350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31706" y="2335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343"/>
            <p:cNvSpPr/>
            <p:nvPr>
              <p:custDataLst>
                <p:tags r:id="rId148"/>
              </p:custDataLst>
            </p:nvPr>
          </p:nvSpPr>
          <p:spPr>
            <a:xfrm>
              <a:off x="4257192" y="1625600"/>
              <a:ext cx="54459" cy="56399"/>
            </a:xfrm>
            <a:custGeom>
              <a:avLst/>
              <a:gdLst/>
              <a:ahLst/>
              <a:cxnLst/>
              <a:rect l="0" t="0" r="0" b="0"/>
              <a:pathLst>
                <a:path w="54459" h="56399">
                  <a:moveTo>
                    <a:pt x="3658" y="0"/>
                  </a:moveTo>
                  <a:lnTo>
                    <a:pt x="3658" y="0"/>
                  </a:lnTo>
                  <a:lnTo>
                    <a:pt x="3658" y="3371"/>
                  </a:lnTo>
                  <a:lnTo>
                    <a:pt x="0" y="16606"/>
                  </a:lnTo>
                  <a:lnTo>
                    <a:pt x="2966" y="32202"/>
                  </a:lnTo>
                  <a:lnTo>
                    <a:pt x="6407" y="41593"/>
                  </a:lnTo>
                  <a:lnTo>
                    <a:pt x="12171" y="48589"/>
                  </a:lnTo>
                  <a:lnTo>
                    <a:pt x="19436" y="53345"/>
                  </a:lnTo>
                  <a:lnTo>
                    <a:pt x="35598" y="56398"/>
                  </a:lnTo>
                  <a:lnTo>
                    <a:pt x="43254" y="56111"/>
                  </a:lnTo>
                  <a:lnTo>
                    <a:pt x="5445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344"/>
            <p:cNvSpPr/>
            <p:nvPr>
              <p:custDataLst>
                <p:tags r:id="rId149"/>
              </p:custDataLst>
            </p:nvPr>
          </p:nvSpPr>
          <p:spPr>
            <a:xfrm>
              <a:off x="4114800" y="15240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8835" y="6467"/>
                  </a:lnTo>
                  <a:lnTo>
                    <a:pt x="56365" y="13141"/>
                  </a:lnTo>
                  <a:lnTo>
                    <a:pt x="88091" y="18272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45"/>
            <p:cNvSpPr/>
            <p:nvPr>
              <p:custDataLst>
                <p:tags r:id="rId150"/>
              </p:custDataLst>
            </p:nvPr>
          </p:nvSpPr>
          <p:spPr>
            <a:xfrm>
              <a:off x="4114800" y="1447978"/>
              <a:ext cx="146051" cy="18873"/>
            </a:xfrm>
            <a:custGeom>
              <a:avLst/>
              <a:gdLst/>
              <a:ahLst/>
              <a:cxnLst/>
              <a:rect l="0" t="0" r="0" b="0"/>
              <a:pathLst>
                <a:path w="146051" h="18873">
                  <a:moveTo>
                    <a:pt x="0" y="18872"/>
                  </a:moveTo>
                  <a:lnTo>
                    <a:pt x="0" y="18872"/>
                  </a:lnTo>
                  <a:lnTo>
                    <a:pt x="15580" y="6663"/>
                  </a:lnTo>
                  <a:lnTo>
                    <a:pt x="42717" y="1849"/>
                  </a:lnTo>
                  <a:lnTo>
                    <a:pt x="74197" y="423"/>
                  </a:lnTo>
                  <a:lnTo>
                    <a:pt x="102496" y="0"/>
                  </a:lnTo>
                  <a:lnTo>
                    <a:pt x="127203" y="563"/>
                  </a:lnTo>
                  <a:lnTo>
                    <a:pt x="146050" y="6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46"/>
            <p:cNvSpPr/>
            <p:nvPr>
              <p:custDataLst>
                <p:tags r:id="rId151"/>
              </p:custDataLst>
            </p:nvPr>
          </p:nvSpPr>
          <p:spPr>
            <a:xfrm>
              <a:off x="4159250" y="1480433"/>
              <a:ext cx="31751" cy="138818"/>
            </a:xfrm>
            <a:custGeom>
              <a:avLst/>
              <a:gdLst/>
              <a:ahLst/>
              <a:cxnLst/>
              <a:rect l="0" t="0" r="0" b="0"/>
              <a:pathLst>
                <a:path w="31751" h="138818">
                  <a:moveTo>
                    <a:pt x="31750" y="5467"/>
                  </a:moveTo>
                  <a:lnTo>
                    <a:pt x="31750" y="5467"/>
                  </a:lnTo>
                  <a:lnTo>
                    <a:pt x="31750" y="0"/>
                  </a:lnTo>
                  <a:lnTo>
                    <a:pt x="22912" y="29080"/>
                  </a:lnTo>
                  <a:lnTo>
                    <a:pt x="16823" y="56130"/>
                  </a:lnTo>
                  <a:lnTo>
                    <a:pt x="10551" y="83116"/>
                  </a:lnTo>
                  <a:lnTo>
                    <a:pt x="7180" y="111743"/>
                  </a:lnTo>
                  <a:lnTo>
                    <a:pt x="6459" y="132830"/>
                  </a:lnTo>
                  <a:lnTo>
                    <a:pt x="5717" y="134826"/>
                  </a:lnTo>
                  <a:lnTo>
                    <a:pt x="4518" y="136156"/>
                  </a:lnTo>
                  <a:lnTo>
                    <a:pt x="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47"/>
            <p:cNvSpPr/>
            <p:nvPr>
              <p:custDataLst>
                <p:tags r:id="rId152"/>
              </p:custDataLst>
            </p:nvPr>
          </p:nvSpPr>
          <p:spPr>
            <a:xfrm>
              <a:off x="3562612" y="1708375"/>
              <a:ext cx="644448" cy="75976"/>
            </a:xfrm>
            <a:custGeom>
              <a:avLst/>
              <a:gdLst/>
              <a:ahLst/>
              <a:cxnLst/>
              <a:rect l="0" t="0" r="0" b="0"/>
              <a:pathLst>
                <a:path w="644448" h="75976">
                  <a:moveTo>
                    <a:pt x="6088" y="69625"/>
                  </a:moveTo>
                  <a:lnTo>
                    <a:pt x="6088" y="69625"/>
                  </a:lnTo>
                  <a:lnTo>
                    <a:pt x="0" y="69625"/>
                  </a:lnTo>
                  <a:lnTo>
                    <a:pt x="3187" y="69625"/>
                  </a:lnTo>
                  <a:lnTo>
                    <a:pt x="6680" y="71506"/>
                  </a:lnTo>
                  <a:lnTo>
                    <a:pt x="8599" y="72996"/>
                  </a:lnTo>
                  <a:lnTo>
                    <a:pt x="16377" y="72769"/>
                  </a:lnTo>
                  <a:lnTo>
                    <a:pt x="41987" y="70246"/>
                  </a:lnTo>
                  <a:lnTo>
                    <a:pt x="69859" y="65384"/>
                  </a:lnTo>
                  <a:lnTo>
                    <a:pt x="93579" y="63194"/>
                  </a:lnTo>
                  <a:lnTo>
                    <a:pt x="118481" y="58391"/>
                  </a:lnTo>
                  <a:lnTo>
                    <a:pt x="143028" y="53204"/>
                  </a:lnTo>
                  <a:lnTo>
                    <a:pt x="172524" y="51094"/>
                  </a:lnTo>
                  <a:lnTo>
                    <a:pt x="201948" y="50678"/>
                  </a:lnTo>
                  <a:lnTo>
                    <a:pt x="228436" y="47235"/>
                  </a:lnTo>
                  <a:lnTo>
                    <a:pt x="259559" y="44114"/>
                  </a:lnTo>
                  <a:lnTo>
                    <a:pt x="288389" y="39316"/>
                  </a:lnTo>
                  <a:lnTo>
                    <a:pt x="318817" y="38002"/>
                  </a:lnTo>
                  <a:lnTo>
                    <a:pt x="342950" y="37900"/>
                  </a:lnTo>
                  <a:lnTo>
                    <a:pt x="368522" y="34511"/>
                  </a:lnTo>
                  <a:lnTo>
                    <a:pt x="400041" y="32115"/>
                  </a:lnTo>
                  <a:lnTo>
                    <a:pt x="427223" y="30994"/>
                  </a:lnTo>
                  <a:lnTo>
                    <a:pt x="456086" y="26533"/>
                  </a:lnTo>
                  <a:lnTo>
                    <a:pt x="468554" y="26484"/>
                  </a:lnTo>
                  <a:lnTo>
                    <a:pt x="495871" y="30722"/>
                  </a:lnTo>
                  <a:lnTo>
                    <a:pt x="524373" y="31454"/>
                  </a:lnTo>
                  <a:lnTo>
                    <a:pt x="541546" y="30805"/>
                  </a:lnTo>
                  <a:lnTo>
                    <a:pt x="570658" y="25762"/>
                  </a:lnTo>
                  <a:lnTo>
                    <a:pt x="597684" y="25198"/>
                  </a:lnTo>
                  <a:lnTo>
                    <a:pt x="602512" y="23304"/>
                  </a:lnTo>
                  <a:lnTo>
                    <a:pt x="609303" y="18848"/>
                  </a:lnTo>
                  <a:lnTo>
                    <a:pt x="614802" y="18827"/>
                  </a:lnTo>
                  <a:lnTo>
                    <a:pt x="609577" y="18825"/>
                  </a:lnTo>
                  <a:lnTo>
                    <a:pt x="604316" y="24600"/>
                  </a:lnTo>
                  <a:lnTo>
                    <a:pt x="599226" y="34726"/>
                  </a:lnTo>
                  <a:lnTo>
                    <a:pt x="596700" y="45957"/>
                  </a:lnTo>
                  <a:lnTo>
                    <a:pt x="590374" y="56786"/>
                  </a:lnTo>
                  <a:lnTo>
                    <a:pt x="591010" y="46053"/>
                  </a:lnTo>
                  <a:lnTo>
                    <a:pt x="596051" y="17147"/>
                  </a:lnTo>
                  <a:lnTo>
                    <a:pt x="596560" y="2341"/>
                  </a:lnTo>
                  <a:lnTo>
                    <a:pt x="597292" y="1486"/>
                  </a:lnTo>
                  <a:lnTo>
                    <a:pt x="599986" y="535"/>
                  </a:lnTo>
                  <a:lnTo>
                    <a:pt x="605469" y="0"/>
                  </a:lnTo>
                  <a:lnTo>
                    <a:pt x="609500" y="1756"/>
                  </a:lnTo>
                  <a:lnTo>
                    <a:pt x="613644" y="4183"/>
                  </a:lnTo>
                  <a:lnTo>
                    <a:pt x="639573" y="12191"/>
                  </a:lnTo>
                  <a:lnTo>
                    <a:pt x="644010" y="15762"/>
                  </a:lnTo>
                  <a:lnTo>
                    <a:pt x="644447" y="18194"/>
                  </a:lnTo>
                  <a:lnTo>
                    <a:pt x="638299" y="39604"/>
                  </a:lnTo>
                  <a:lnTo>
                    <a:pt x="626008" y="57841"/>
                  </a:lnTo>
                  <a:lnTo>
                    <a:pt x="613815" y="71305"/>
                  </a:lnTo>
                  <a:lnTo>
                    <a:pt x="609447" y="73899"/>
                  </a:lnTo>
                  <a:lnTo>
                    <a:pt x="602988" y="75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65"/>
          <p:cNvGrpSpPr/>
          <p:nvPr/>
        </p:nvGrpSpPr>
        <p:grpSpPr>
          <a:xfrm>
            <a:off x="4756150" y="2419350"/>
            <a:ext cx="222251" cy="445567"/>
            <a:chOff x="4756150" y="2419350"/>
            <a:chExt cx="222251" cy="445567"/>
          </a:xfrm>
        </p:grpSpPr>
        <p:sp>
          <p:nvSpPr>
            <p:cNvPr id="144" name="SMARTInkShape-348"/>
            <p:cNvSpPr/>
            <p:nvPr>
              <p:custDataLst>
                <p:tags r:id="rId134"/>
              </p:custDataLst>
            </p:nvPr>
          </p:nvSpPr>
          <p:spPr>
            <a:xfrm>
              <a:off x="4756150" y="2419350"/>
              <a:ext cx="222251" cy="133351"/>
            </a:xfrm>
            <a:custGeom>
              <a:avLst/>
              <a:gdLst/>
              <a:ahLst/>
              <a:cxnLst/>
              <a:rect l="0" t="0" r="0" b="0"/>
              <a:pathLst>
                <a:path w="222251" h="133351">
                  <a:moveTo>
                    <a:pt x="0" y="133350"/>
                  </a:moveTo>
                  <a:lnTo>
                    <a:pt x="0" y="133350"/>
                  </a:lnTo>
                  <a:lnTo>
                    <a:pt x="4364" y="116025"/>
                  </a:lnTo>
                  <a:lnTo>
                    <a:pt x="7173" y="87059"/>
                  </a:lnTo>
                  <a:lnTo>
                    <a:pt x="16315" y="59975"/>
                  </a:lnTo>
                  <a:lnTo>
                    <a:pt x="28666" y="35488"/>
                  </a:lnTo>
                  <a:lnTo>
                    <a:pt x="44007" y="20079"/>
                  </a:lnTo>
                  <a:lnTo>
                    <a:pt x="50838" y="15980"/>
                  </a:lnTo>
                  <a:lnTo>
                    <a:pt x="63752" y="19802"/>
                  </a:lnTo>
                  <a:lnTo>
                    <a:pt x="88974" y="33854"/>
                  </a:lnTo>
                  <a:lnTo>
                    <a:pt x="116204" y="53305"/>
                  </a:lnTo>
                  <a:lnTo>
                    <a:pt x="136313" y="66730"/>
                  </a:lnTo>
                  <a:lnTo>
                    <a:pt x="165351" y="78255"/>
                  </a:lnTo>
                  <a:lnTo>
                    <a:pt x="178382" y="83698"/>
                  </a:lnTo>
                  <a:lnTo>
                    <a:pt x="183832" y="84021"/>
                  </a:lnTo>
                  <a:lnTo>
                    <a:pt x="193651" y="80617"/>
                  </a:lnTo>
                  <a:lnTo>
                    <a:pt x="200838" y="74400"/>
                  </a:lnTo>
                  <a:lnTo>
                    <a:pt x="210732" y="57322"/>
                  </a:lnTo>
                  <a:lnTo>
                    <a:pt x="217131" y="39588"/>
                  </a:lnTo>
                  <a:lnTo>
                    <a:pt x="222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349"/>
            <p:cNvSpPr/>
            <p:nvPr>
              <p:custDataLst>
                <p:tags r:id="rId135"/>
              </p:custDataLst>
            </p:nvPr>
          </p:nvSpPr>
          <p:spPr>
            <a:xfrm>
              <a:off x="4775200" y="2637296"/>
              <a:ext cx="152401" cy="67805"/>
            </a:xfrm>
            <a:custGeom>
              <a:avLst/>
              <a:gdLst/>
              <a:ahLst/>
              <a:cxnLst/>
              <a:rect l="0" t="0" r="0" b="0"/>
              <a:pathLst>
                <a:path w="152401" h="67805">
                  <a:moveTo>
                    <a:pt x="0" y="67804"/>
                  </a:moveTo>
                  <a:lnTo>
                    <a:pt x="0" y="67804"/>
                  </a:lnTo>
                  <a:lnTo>
                    <a:pt x="0" y="37918"/>
                  </a:lnTo>
                  <a:lnTo>
                    <a:pt x="6742" y="17556"/>
                  </a:lnTo>
                  <a:lnTo>
                    <a:pt x="13815" y="8312"/>
                  </a:lnTo>
                  <a:lnTo>
                    <a:pt x="21662" y="2558"/>
                  </a:lnTo>
                  <a:lnTo>
                    <a:pt x="29853" y="0"/>
                  </a:lnTo>
                  <a:lnTo>
                    <a:pt x="34013" y="729"/>
                  </a:lnTo>
                  <a:lnTo>
                    <a:pt x="42399" y="5302"/>
                  </a:lnTo>
                  <a:lnTo>
                    <a:pt x="72298" y="30671"/>
                  </a:lnTo>
                  <a:lnTo>
                    <a:pt x="100829" y="51924"/>
                  </a:lnTo>
                  <a:lnTo>
                    <a:pt x="113957" y="57219"/>
                  </a:lnTo>
                  <a:lnTo>
                    <a:pt x="126142" y="58866"/>
                  </a:lnTo>
                  <a:lnTo>
                    <a:pt x="136261" y="57246"/>
                  </a:lnTo>
                  <a:lnTo>
                    <a:pt x="140229" y="54416"/>
                  </a:lnTo>
                  <a:lnTo>
                    <a:pt x="146521" y="45626"/>
                  </a:lnTo>
                  <a:lnTo>
                    <a:pt x="152400" y="106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350"/>
            <p:cNvSpPr/>
            <p:nvPr>
              <p:custDataLst>
                <p:tags r:id="rId136"/>
              </p:custDataLst>
            </p:nvPr>
          </p:nvSpPr>
          <p:spPr>
            <a:xfrm>
              <a:off x="4768850" y="2495811"/>
              <a:ext cx="103862" cy="369106"/>
            </a:xfrm>
            <a:custGeom>
              <a:avLst/>
              <a:gdLst/>
              <a:ahLst/>
              <a:cxnLst/>
              <a:rect l="0" t="0" r="0" b="0"/>
              <a:pathLst>
                <a:path w="103862" h="369106">
                  <a:moveTo>
                    <a:pt x="88900" y="6089"/>
                  </a:moveTo>
                  <a:lnTo>
                    <a:pt x="88900" y="6089"/>
                  </a:lnTo>
                  <a:lnTo>
                    <a:pt x="88900" y="2718"/>
                  </a:lnTo>
                  <a:lnTo>
                    <a:pt x="88195" y="1725"/>
                  </a:lnTo>
                  <a:lnTo>
                    <a:pt x="87018" y="1063"/>
                  </a:lnTo>
                  <a:lnTo>
                    <a:pt x="80062" y="0"/>
                  </a:lnTo>
                  <a:lnTo>
                    <a:pt x="78774" y="2030"/>
                  </a:lnTo>
                  <a:lnTo>
                    <a:pt x="77344" y="9929"/>
                  </a:lnTo>
                  <a:lnTo>
                    <a:pt x="79910" y="33019"/>
                  </a:lnTo>
                  <a:lnTo>
                    <a:pt x="83258" y="59685"/>
                  </a:lnTo>
                  <a:lnTo>
                    <a:pt x="85139" y="75687"/>
                  </a:lnTo>
                  <a:lnTo>
                    <a:pt x="87804" y="93410"/>
                  </a:lnTo>
                  <a:lnTo>
                    <a:pt x="90991" y="112281"/>
                  </a:lnTo>
                  <a:lnTo>
                    <a:pt x="94528" y="131917"/>
                  </a:lnTo>
                  <a:lnTo>
                    <a:pt x="97591" y="152063"/>
                  </a:lnTo>
                  <a:lnTo>
                    <a:pt x="100338" y="172549"/>
                  </a:lnTo>
                  <a:lnTo>
                    <a:pt x="102876" y="193263"/>
                  </a:lnTo>
                  <a:lnTo>
                    <a:pt x="103861" y="212010"/>
                  </a:lnTo>
                  <a:lnTo>
                    <a:pt x="103813" y="229448"/>
                  </a:lnTo>
                  <a:lnTo>
                    <a:pt x="103075" y="246012"/>
                  </a:lnTo>
                  <a:lnTo>
                    <a:pt x="98492" y="275704"/>
                  </a:lnTo>
                  <a:lnTo>
                    <a:pt x="91752" y="302307"/>
                  </a:lnTo>
                  <a:lnTo>
                    <a:pt x="84053" y="325889"/>
                  </a:lnTo>
                  <a:lnTo>
                    <a:pt x="68414" y="352258"/>
                  </a:lnTo>
                  <a:lnTo>
                    <a:pt x="56511" y="362906"/>
                  </a:lnTo>
                  <a:lnTo>
                    <a:pt x="45577" y="368580"/>
                  </a:lnTo>
                  <a:lnTo>
                    <a:pt x="41674" y="369105"/>
                  </a:lnTo>
                  <a:lnTo>
                    <a:pt x="38366" y="368750"/>
                  </a:lnTo>
                  <a:lnTo>
                    <a:pt x="30928" y="362710"/>
                  </a:lnTo>
                  <a:lnTo>
                    <a:pt x="11283" y="334845"/>
                  </a:lnTo>
                  <a:lnTo>
                    <a:pt x="0" y="317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SMARTInkShape-Group66"/>
          <p:cNvGrpSpPr/>
          <p:nvPr/>
        </p:nvGrpSpPr>
        <p:grpSpPr>
          <a:xfrm>
            <a:off x="5175250" y="2625790"/>
            <a:ext cx="95251" cy="60261"/>
            <a:chOff x="5175250" y="2625790"/>
            <a:chExt cx="95251" cy="60261"/>
          </a:xfrm>
        </p:grpSpPr>
        <p:sp>
          <p:nvSpPr>
            <p:cNvPr id="148" name="SMARTInkShape-351"/>
            <p:cNvSpPr/>
            <p:nvPr>
              <p:custDataLst>
                <p:tags r:id="rId132"/>
              </p:custDataLst>
            </p:nvPr>
          </p:nvSpPr>
          <p:spPr>
            <a:xfrm>
              <a:off x="5181600" y="26797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379" y="6234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52"/>
            <p:cNvSpPr/>
            <p:nvPr>
              <p:custDataLst>
                <p:tags r:id="rId133"/>
              </p:custDataLst>
            </p:nvPr>
          </p:nvSpPr>
          <p:spPr>
            <a:xfrm>
              <a:off x="5175250" y="2625790"/>
              <a:ext cx="95251" cy="9461"/>
            </a:xfrm>
            <a:custGeom>
              <a:avLst/>
              <a:gdLst/>
              <a:ahLst/>
              <a:cxnLst/>
              <a:rect l="0" t="0" r="0" b="0"/>
              <a:pathLst>
                <a:path w="95251" h="9461">
                  <a:moveTo>
                    <a:pt x="0" y="9460"/>
                  </a:moveTo>
                  <a:lnTo>
                    <a:pt x="0" y="9460"/>
                  </a:lnTo>
                  <a:lnTo>
                    <a:pt x="0" y="3993"/>
                  </a:lnTo>
                  <a:lnTo>
                    <a:pt x="6742" y="0"/>
                  </a:lnTo>
                  <a:lnTo>
                    <a:pt x="15697" y="82"/>
                  </a:lnTo>
                  <a:lnTo>
                    <a:pt x="42063" y="2512"/>
                  </a:lnTo>
                  <a:lnTo>
                    <a:pt x="73037" y="7356"/>
                  </a:lnTo>
                  <a:lnTo>
                    <a:pt x="95250" y="9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67"/>
          <p:cNvGrpSpPr/>
          <p:nvPr/>
        </p:nvGrpSpPr>
        <p:grpSpPr>
          <a:xfrm>
            <a:off x="5568950" y="2451100"/>
            <a:ext cx="482601" cy="170568"/>
            <a:chOff x="5568950" y="2451100"/>
            <a:chExt cx="482601" cy="170568"/>
          </a:xfrm>
        </p:grpSpPr>
        <p:sp>
          <p:nvSpPr>
            <p:cNvPr id="151" name="SMARTInkShape-353"/>
            <p:cNvSpPr/>
            <p:nvPr>
              <p:custDataLst>
                <p:tags r:id="rId128"/>
              </p:custDataLst>
            </p:nvPr>
          </p:nvSpPr>
          <p:spPr>
            <a:xfrm>
              <a:off x="5899150" y="2547233"/>
              <a:ext cx="107951" cy="5468"/>
            </a:xfrm>
            <a:custGeom>
              <a:avLst/>
              <a:gdLst/>
              <a:ahLst/>
              <a:cxnLst/>
              <a:rect l="0" t="0" r="0" b="0"/>
              <a:pathLst>
                <a:path w="107951" h="5468">
                  <a:moveTo>
                    <a:pt x="0" y="5467"/>
                  </a:moveTo>
                  <a:lnTo>
                    <a:pt x="0" y="5467"/>
                  </a:lnTo>
                  <a:lnTo>
                    <a:pt x="10139" y="1103"/>
                  </a:lnTo>
                  <a:lnTo>
                    <a:pt x="17676" y="0"/>
                  </a:lnTo>
                  <a:lnTo>
                    <a:pt x="43447" y="3655"/>
                  </a:lnTo>
                  <a:lnTo>
                    <a:pt x="71533" y="3228"/>
                  </a:lnTo>
                  <a:lnTo>
                    <a:pt x="86120" y="1649"/>
                  </a:lnTo>
                  <a:lnTo>
                    <a:pt x="1079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354"/>
            <p:cNvSpPr/>
            <p:nvPr>
              <p:custDataLst>
                <p:tags r:id="rId129"/>
              </p:custDataLst>
            </p:nvPr>
          </p:nvSpPr>
          <p:spPr>
            <a:xfrm>
              <a:off x="5855582" y="2453792"/>
              <a:ext cx="195969" cy="10009"/>
            </a:xfrm>
            <a:custGeom>
              <a:avLst/>
              <a:gdLst/>
              <a:ahLst/>
              <a:cxnLst/>
              <a:rect l="0" t="0" r="0" b="0"/>
              <a:pathLst>
                <a:path w="195969" h="10009">
                  <a:moveTo>
                    <a:pt x="5468" y="3658"/>
                  </a:moveTo>
                  <a:lnTo>
                    <a:pt x="5468" y="3658"/>
                  </a:lnTo>
                  <a:lnTo>
                    <a:pt x="0" y="3658"/>
                  </a:lnTo>
                  <a:lnTo>
                    <a:pt x="30971" y="0"/>
                  </a:lnTo>
                  <a:lnTo>
                    <a:pt x="56220" y="2260"/>
                  </a:lnTo>
                  <a:lnTo>
                    <a:pt x="78119" y="3037"/>
                  </a:lnTo>
                  <a:lnTo>
                    <a:pt x="100081" y="3382"/>
                  </a:lnTo>
                  <a:lnTo>
                    <a:pt x="130398" y="5458"/>
                  </a:lnTo>
                  <a:lnTo>
                    <a:pt x="159136" y="8660"/>
                  </a:lnTo>
                  <a:lnTo>
                    <a:pt x="189968" y="9830"/>
                  </a:lnTo>
                  <a:lnTo>
                    <a:pt x="195968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55"/>
            <p:cNvSpPr/>
            <p:nvPr>
              <p:custDataLst>
                <p:tags r:id="rId130"/>
              </p:custDataLst>
            </p:nvPr>
          </p:nvSpPr>
          <p:spPr>
            <a:xfrm>
              <a:off x="5861050" y="24511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356"/>
            <p:cNvSpPr/>
            <p:nvPr>
              <p:custDataLst>
                <p:tags r:id="rId131"/>
              </p:custDataLst>
            </p:nvPr>
          </p:nvSpPr>
          <p:spPr>
            <a:xfrm>
              <a:off x="5568950" y="2616200"/>
              <a:ext cx="127001" cy="5468"/>
            </a:xfrm>
            <a:custGeom>
              <a:avLst/>
              <a:gdLst/>
              <a:ahLst/>
              <a:cxnLst/>
              <a:rect l="0" t="0" r="0" b="0"/>
              <a:pathLst>
                <a:path w="127001" h="5468">
                  <a:moveTo>
                    <a:pt x="0" y="0"/>
                  </a:moveTo>
                  <a:lnTo>
                    <a:pt x="0" y="0"/>
                  </a:lnTo>
                  <a:lnTo>
                    <a:pt x="27630" y="0"/>
                  </a:lnTo>
                  <a:lnTo>
                    <a:pt x="51461" y="1881"/>
                  </a:lnTo>
                  <a:lnTo>
                    <a:pt x="81426" y="5467"/>
                  </a:lnTo>
                  <a:lnTo>
                    <a:pt x="112271" y="120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" name="SMARTInkShape-357"/>
          <p:cNvSpPr/>
          <p:nvPr>
            <p:custDataLst>
              <p:tags r:id="rId2"/>
            </p:custDataLst>
          </p:nvPr>
        </p:nvSpPr>
        <p:spPr>
          <a:xfrm>
            <a:off x="5918200" y="2491892"/>
            <a:ext cx="44451" cy="210284"/>
          </a:xfrm>
          <a:custGeom>
            <a:avLst/>
            <a:gdLst/>
            <a:ahLst/>
            <a:cxnLst/>
            <a:rect l="0" t="0" r="0" b="0"/>
            <a:pathLst>
              <a:path w="44451" h="210284">
                <a:moveTo>
                  <a:pt x="44450" y="3658"/>
                </a:moveTo>
                <a:lnTo>
                  <a:pt x="44450" y="3658"/>
                </a:lnTo>
                <a:lnTo>
                  <a:pt x="44450" y="0"/>
                </a:lnTo>
                <a:lnTo>
                  <a:pt x="44450" y="1562"/>
                </a:lnTo>
                <a:lnTo>
                  <a:pt x="37542" y="27867"/>
                </a:lnTo>
                <a:lnTo>
                  <a:pt x="31585" y="57868"/>
                </a:lnTo>
                <a:lnTo>
                  <a:pt x="28149" y="80668"/>
                </a:lnTo>
                <a:lnTo>
                  <a:pt x="26622" y="102560"/>
                </a:lnTo>
                <a:lnTo>
                  <a:pt x="22391" y="131348"/>
                </a:lnTo>
                <a:lnTo>
                  <a:pt x="14640" y="160584"/>
                </a:lnTo>
                <a:lnTo>
                  <a:pt x="9825" y="175352"/>
                </a:lnTo>
                <a:lnTo>
                  <a:pt x="10830" y="184509"/>
                </a:lnTo>
                <a:lnTo>
                  <a:pt x="6674" y="195413"/>
                </a:lnTo>
                <a:lnTo>
                  <a:pt x="6566" y="197111"/>
                </a:lnTo>
                <a:lnTo>
                  <a:pt x="4565" y="200880"/>
                </a:lnTo>
                <a:lnTo>
                  <a:pt x="901" y="205677"/>
                </a:lnTo>
                <a:lnTo>
                  <a:pt x="178" y="210283"/>
                </a:lnTo>
                <a:lnTo>
                  <a:pt x="0" y="1878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9" name="SMARTInkShape-Group69"/>
          <p:cNvGrpSpPr/>
          <p:nvPr/>
        </p:nvGrpSpPr>
        <p:grpSpPr>
          <a:xfrm>
            <a:off x="6000750" y="2439129"/>
            <a:ext cx="1092201" cy="378972"/>
            <a:chOff x="6000750" y="2439129"/>
            <a:chExt cx="1092201" cy="378972"/>
          </a:xfrm>
        </p:grpSpPr>
        <p:sp>
          <p:nvSpPr>
            <p:cNvPr id="157" name="SMARTInkShape-358"/>
            <p:cNvSpPr/>
            <p:nvPr>
              <p:custDataLst>
                <p:tags r:id="rId116"/>
              </p:custDataLst>
            </p:nvPr>
          </p:nvSpPr>
          <p:spPr>
            <a:xfrm>
              <a:off x="7023100" y="25781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9912" y="10125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359"/>
            <p:cNvSpPr/>
            <p:nvPr>
              <p:custDataLst>
                <p:tags r:id="rId117"/>
              </p:custDataLst>
            </p:nvPr>
          </p:nvSpPr>
          <p:spPr>
            <a:xfrm>
              <a:off x="7035800" y="2533911"/>
              <a:ext cx="45217" cy="101340"/>
            </a:xfrm>
            <a:custGeom>
              <a:avLst/>
              <a:gdLst/>
              <a:ahLst/>
              <a:cxnLst/>
              <a:rect l="0" t="0" r="0" b="0"/>
              <a:pathLst>
                <a:path w="45217" h="101340">
                  <a:moveTo>
                    <a:pt x="0" y="6089"/>
                  </a:moveTo>
                  <a:lnTo>
                    <a:pt x="0" y="6089"/>
                  </a:lnTo>
                  <a:lnTo>
                    <a:pt x="5467" y="622"/>
                  </a:lnTo>
                  <a:lnTo>
                    <a:pt x="9460" y="0"/>
                  </a:lnTo>
                  <a:lnTo>
                    <a:pt x="22199" y="496"/>
                  </a:lnTo>
                  <a:lnTo>
                    <a:pt x="42469" y="8584"/>
                  </a:lnTo>
                  <a:lnTo>
                    <a:pt x="44541" y="10575"/>
                  </a:lnTo>
                  <a:lnTo>
                    <a:pt x="45216" y="12607"/>
                  </a:lnTo>
                  <a:lnTo>
                    <a:pt x="44961" y="14668"/>
                  </a:lnTo>
                  <a:lnTo>
                    <a:pt x="33706" y="37548"/>
                  </a:lnTo>
                  <a:lnTo>
                    <a:pt x="9142" y="66180"/>
                  </a:lnTo>
                  <a:lnTo>
                    <a:pt x="4063" y="75364"/>
                  </a:lnTo>
                  <a:lnTo>
                    <a:pt x="2708" y="79789"/>
                  </a:lnTo>
                  <a:lnTo>
                    <a:pt x="2511" y="83445"/>
                  </a:lnTo>
                  <a:lnTo>
                    <a:pt x="4173" y="89388"/>
                  </a:lnTo>
                  <a:lnTo>
                    <a:pt x="9076" y="96700"/>
                  </a:lnTo>
                  <a:lnTo>
                    <a:pt x="14852" y="99277"/>
                  </a:lnTo>
                  <a:lnTo>
                    <a:pt x="31750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360"/>
            <p:cNvSpPr/>
            <p:nvPr>
              <p:custDataLst>
                <p:tags r:id="rId118"/>
              </p:custDataLst>
            </p:nvPr>
          </p:nvSpPr>
          <p:spPr>
            <a:xfrm>
              <a:off x="6894612" y="2439129"/>
              <a:ext cx="101350" cy="189772"/>
            </a:xfrm>
            <a:custGeom>
              <a:avLst/>
              <a:gdLst/>
              <a:ahLst/>
              <a:cxnLst/>
              <a:rect l="0" t="0" r="0" b="0"/>
              <a:pathLst>
                <a:path w="101350" h="189772">
                  <a:moveTo>
                    <a:pt x="71338" y="119921"/>
                  </a:moveTo>
                  <a:lnTo>
                    <a:pt x="71338" y="119921"/>
                  </a:lnTo>
                  <a:lnTo>
                    <a:pt x="57032" y="96777"/>
                  </a:lnTo>
                  <a:lnTo>
                    <a:pt x="53334" y="94614"/>
                  </a:lnTo>
                  <a:lnTo>
                    <a:pt x="43581" y="94092"/>
                  </a:lnTo>
                  <a:lnTo>
                    <a:pt x="30309" y="101856"/>
                  </a:lnTo>
                  <a:lnTo>
                    <a:pt x="17120" y="114714"/>
                  </a:lnTo>
                  <a:lnTo>
                    <a:pt x="2903" y="145965"/>
                  </a:lnTo>
                  <a:lnTo>
                    <a:pt x="314" y="154217"/>
                  </a:lnTo>
                  <a:lnTo>
                    <a:pt x="0" y="160424"/>
                  </a:lnTo>
                  <a:lnTo>
                    <a:pt x="1202" y="165267"/>
                  </a:lnTo>
                  <a:lnTo>
                    <a:pt x="3414" y="169202"/>
                  </a:lnTo>
                  <a:lnTo>
                    <a:pt x="6300" y="171825"/>
                  </a:lnTo>
                  <a:lnTo>
                    <a:pt x="13269" y="174739"/>
                  </a:lnTo>
                  <a:lnTo>
                    <a:pt x="24833" y="170390"/>
                  </a:lnTo>
                  <a:lnTo>
                    <a:pt x="38675" y="159991"/>
                  </a:lnTo>
                  <a:lnTo>
                    <a:pt x="58367" y="132891"/>
                  </a:lnTo>
                  <a:lnTo>
                    <a:pt x="71217" y="107811"/>
                  </a:lnTo>
                  <a:lnTo>
                    <a:pt x="82103" y="76439"/>
                  </a:lnTo>
                  <a:lnTo>
                    <a:pt x="86982" y="59183"/>
                  </a:lnTo>
                  <a:lnTo>
                    <a:pt x="94283" y="30602"/>
                  </a:lnTo>
                  <a:lnTo>
                    <a:pt x="101349" y="364"/>
                  </a:lnTo>
                  <a:lnTo>
                    <a:pt x="100518" y="0"/>
                  </a:lnTo>
                  <a:lnTo>
                    <a:pt x="95830" y="5239"/>
                  </a:lnTo>
                  <a:lnTo>
                    <a:pt x="81888" y="33573"/>
                  </a:lnTo>
                  <a:lnTo>
                    <a:pt x="72264" y="61318"/>
                  </a:lnTo>
                  <a:lnTo>
                    <a:pt x="63988" y="91759"/>
                  </a:lnTo>
                  <a:lnTo>
                    <a:pt x="57958" y="121751"/>
                  </a:lnTo>
                  <a:lnTo>
                    <a:pt x="56689" y="145899"/>
                  </a:lnTo>
                  <a:lnTo>
                    <a:pt x="57339" y="156290"/>
                  </a:lnTo>
                  <a:lnTo>
                    <a:pt x="63705" y="171598"/>
                  </a:lnTo>
                  <a:lnTo>
                    <a:pt x="77688" y="18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61"/>
            <p:cNvSpPr/>
            <p:nvPr>
              <p:custDataLst>
                <p:tags r:id="rId119"/>
              </p:custDataLst>
            </p:nvPr>
          </p:nvSpPr>
          <p:spPr>
            <a:xfrm>
              <a:off x="6680200" y="2562922"/>
              <a:ext cx="120546" cy="255179"/>
            </a:xfrm>
            <a:custGeom>
              <a:avLst/>
              <a:gdLst/>
              <a:ahLst/>
              <a:cxnLst/>
              <a:rect l="0" t="0" r="0" b="0"/>
              <a:pathLst>
                <a:path w="120546" h="255179">
                  <a:moveTo>
                    <a:pt x="50800" y="8828"/>
                  </a:moveTo>
                  <a:lnTo>
                    <a:pt x="50800" y="8828"/>
                  </a:lnTo>
                  <a:lnTo>
                    <a:pt x="51505" y="30490"/>
                  </a:lnTo>
                  <a:lnTo>
                    <a:pt x="59638" y="51227"/>
                  </a:lnTo>
                  <a:lnTo>
                    <a:pt x="77467" y="73196"/>
                  </a:lnTo>
                  <a:lnTo>
                    <a:pt x="84054" y="76242"/>
                  </a:lnTo>
                  <a:lnTo>
                    <a:pt x="95193" y="78665"/>
                  </a:lnTo>
                  <a:lnTo>
                    <a:pt x="95248" y="69218"/>
                  </a:lnTo>
                  <a:lnTo>
                    <a:pt x="99012" y="65537"/>
                  </a:lnTo>
                  <a:lnTo>
                    <a:pt x="101991" y="63567"/>
                  </a:lnTo>
                  <a:lnTo>
                    <a:pt x="103978" y="60843"/>
                  </a:lnTo>
                  <a:lnTo>
                    <a:pt x="112671" y="29468"/>
                  </a:lnTo>
                  <a:lnTo>
                    <a:pt x="119856" y="5756"/>
                  </a:lnTo>
                  <a:lnTo>
                    <a:pt x="120414" y="0"/>
                  </a:lnTo>
                  <a:lnTo>
                    <a:pt x="120493" y="120"/>
                  </a:lnTo>
                  <a:lnTo>
                    <a:pt x="120545" y="906"/>
                  </a:lnTo>
                  <a:lnTo>
                    <a:pt x="108431" y="32226"/>
                  </a:lnTo>
                  <a:lnTo>
                    <a:pt x="103625" y="59427"/>
                  </a:lnTo>
                  <a:lnTo>
                    <a:pt x="98737" y="85174"/>
                  </a:lnTo>
                  <a:lnTo>
                    <a:pt x="93272" y="114726"/>
                  </a:lnTo>
                  <a:lnTo>
                    <a:pt x="90843" y="144324"/>
                  </a:lnTo>
                  <a:lnTo>
                    <a:pt x="89764" y="172059"/>
                  </a:lnTo>
                  <a:lnTo>
                    <a:pt x="88578" y="197086"/>
                  </a:lnTo>
                  <a:lnTo>
                    <a:pt x="83944" y="226337"/>
                  </a:lnTo>
                  <a:lnTo>
                    <a:pt x="80112" y="241671"/>
                  </a:lnTo>
                  <a:lnTo>
                    <a:pt x="76691" y="246607"/>
                  </a:lnTo>
                  <a:lnTo>
                    <a:pt x="72295" y="249897"/>
                  </a:lnTo>
                  <a:lnTo>
                    <a:pt x="61764" y="253553"/>
                  </a:lnTo>
                  <a:lnTo>
                    <a:pt x="50029" y="255178"/>
                  </a:lnTo>
                  <a:lnTo>
                    <a:pt x="43935" y="252789"/>
                  </a:lnTo>
                  <a:lnTo>
                    <a:pt x="25248" y="235943"/>
                  </a:lnTo>
                  <a:lnTo>
                    <a:pt x="0" y="205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62"/>
            <p:cNvSpPr/>
            <p:nvPr>
              <p:custDataLst>
                <p:tags r:id="rId120"/>
              </p:custDataLst>
            </p:nvPr>
          </p:nvSpPr>
          <p:spPr>
            <a:xfrm>
              <a:off x="6565305" y="2469429"/>
              <a:ext cx="118426" cy="200137"/>
            </a:xfrm>
            <a:custGeom>
              <a:avLst/>
              <a:gdLst/>
              <a:ahLst/>
              <a:cxnLst/>
              <a:rect l="0" t="0" r="0" b="0"/>
              <a:pathLst>
                <a:path w="118426" h="200137">
                  <a:moveTo>
                    <a:pt x="70445" y="146771"/>
                  </a:moveTo>
                  <a:lnTo>
                    <a:pt x="70445" y="146771"/>
                  </a:lnTo>
                  <a:lnTo>
                    <a:pt x="67074" y="140029"/>
                  </a:lnTo>
                  <a:lnTo>
                    <a:pt x="61656" y="134837"/>
                  </a:lnTo>
                  <a:lnTo>
                    <a:pt x="54544" y="130884"/>
                  </a:lnTo>
                  <a:lnTo>
                    <a:pt x="46680" y="129127"/>
                  </a:lnTo>
                  <a:lnTo>
                    <a:pt x="36600" y="132109"/>
                  </a:lnTo>
                  <a:lnTo>
                    <a:pt x="30948" y="134879"/>
                  </a:lnTo>
                  <a:lnTo>
                    <a:pt x="20905" y="145484"/>
                  </a:lnTo>
                  <a:lnTo>
                    <a:pt x="2961" y="171917"/>
                  </a:lnTo>
                  <a:lnTo>
                    <a:pt x="0" y="184758"/>
                  </a:lnTo>
                  <a:lnTo>
                    <a:pt x="198" y="191145"/>
                  </a:lnTo>
                  <a:lnTo>
                    <a:pt x="1742" y="195404"/>
                  </a:lnTo>
                  <a:lnTo>
                    <a:pt x="4182" y="198243"/>
                  </a:lnTo>
                  <a:lnTo>
                    <a:pt x="7219" y="200136"/>
                  </a:lnTo>
                  <a:lnTo>
                    <a:pt x="18121" y="198476"/>
                  </a:lnTo>
                  <a:lnTo>
                    <a:pt x="24979" y="196058"/>
                  </a:lnTo>
                  <a:lnTo>
                    <a:pt x="36362" y="185844"/>
                  </a:lnTo>
                  <a:lnTo>
                    <a:pt x="54466" y="158583"/>
                  </a:lnTo>
                  <a:lnTo>
                    <a:pt x="68282" y="131560"/>
                  </a:lnTo>
                  <a:lnTo>
                    <a:pt x="73942" y="115464"/>
                  </a:lnTo>
                  <a:lnTo>
                    <a:pt x="79127" y="98382"/>
                  </a:lnTo>
                  <a:lnTo>
                    <a:pt x="84700" y="81351"/>
                  </a:lnTo>
                  <a:lnTo>
                    <a:pt x="90531" y="64352"/>
                  </a:lnTo>
                  <a:lnTo>
                    <a:pt x="101950" y="33940"/>
                  </a:lnTo>
                  <a:lnTo>
                    <a:pt x="117016" y="2814"/>
                  </a:lnTo>
                  <a:lnTo>
                    <a:pt x="118425" y="0"/>
                  </a:lnTo>
                  <a:lnTo>
                    <a:pt x="105479" y="26605"/>
                  </a:lnTo>
                  <a:lnTo>
                    <a:pt x="94482" y="51266"/>
                  </a:lnTo>
                  <a:lnTo>
                    <a:pt x="86303" y="78689"/>
                  </a:lnTo>
                  <a:lnTo>
                    <a:pt x="81021" y="106635"/>
                  </a:lnTo>
                  <a:lnTo>
                    <a:pt x="78673" y="133166"/>
                  </a:lnTo>
                  <a:lnTo>
                    <a:pt x="81393" y="153424"/>
                  </a:lnTo>
                  <a:lnTo>
                    <a:pt x="87305" y="168072"/>
                  </a:lnTo>
                  <a:lnTo>
                    <a:pt x="102195" y="184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63"/>
            <p:cNvSpPr/>
            <p:nvPr>
              <p:custDataLst>
                <p:tags r:id="rId121"/>
              </p:custDataLst>
            </p:nvPr>
          </p:nvSpPr>
          <p:spPr>
            <a:xfrm>
              <a:off x="6426200" y="2444750"/>
              <a:ext cx="54453" cy="254001"/>
            </a:xfrm>
            <a:custGeom>
              <a:avLst/>
              <a:gdLst/>
              <a:ahLst/>
              <a:cxnLst/>
              <a:rect l="0" t="0" r="0" b="0"/>
              <a:pathLst>
                <a:path w="54453" h="2540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30507" y="31161"/>
                  </a:lnTo>
                  <a:lnTo>
                    <a:pt x="42016" y="53360"/>
                  </a:lnTo>
                  <a:lnTo>
                    <a:pt x="50424" y="79454"/>
                  </a:lnTo>
                  <a:lnTo>
                    <a:pt x="52666" y="95303"/>
                  </a:lnTo>
                  <a:lnTo>
                    <a:pt x="54160" y="112219"/>
                  </a:lnTo>
                  <a:lnTo>
                    <a:pt x="54452" y="128434"/>
                  </a:lnTo>
                  <a:lnTo>
                    <a:pt x="52893" y="159623"/>
                  </a:lnTo>
                  <a:lnTo>
                    <a:pt x="46086" y="188066"/>
                  </a:lnTo>
                  <a:lnTo>
                    <a:pt x="36710" y="213407"/>
                  </a:lnTo>
                  <a:lnTo>
                    <a:pt x="1905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64"/>
            <p:cNvSpPr/>
            <p:nvPr>
              <p:custDataLst>
                <p:tags r:id="rId122"/>
              </p:custDataLst>
            </p:nvPr>
          </p:nvSpPr>
          <p:spPr>
            <a:xfrm>
              <a:off x="6364169" y="2635250"/>
              <a:ext cx="35980" cy="53367"/>
            </a:xfrm>
            <a:custGeom>
              <a:avLst/>
              <a:gdLst/>
              <a:ahLst/>
              <a:cxnLst/>
              <a:rect l="0" t="0" r="0" b="0"/>
              <a:pathLst>
                <a:path w="35980" h="53367">
                  <a:moveTo>
                    <a:pt x="11231" y="12700"/>
                  </a:moveTo>
                  <a:lnTo>
                    <a:pt x="11231" y="12700"/>
                  </a:lnTo>
                  <a:lnTo>
                    <a:pt x="7860" y="12700"/>
                  </a:lnTo>
                  <a:lnTo>
                    <a:pt x="4324" y="18344"/>
                  </a:lnTo>
                  <a:lnTo>
                    <a:pt x="247" y="31541"/>
                  </a:lnTo>
                  <a:lnTo>
                    <a:pt x="0" y="39418"/>
                  </a:lnTo>
                  <a:lnTo>
                    <a:pt x="2241" y="45271"/>
                  </a:lnTo>
                  <a:lnTo>
                    <a:pt x="7471" y="50224"/>
                  </a:lnTo>
                  <a:lnTo>
                    <a:pt x="10841" y="52533"/>
                  </a:lnTo>
                  <a:lnTo>
                    <a:pt x="13794" y="53366"/>
                  </a:lnTo>
                  <a:lnTo>
                    <a:pt x="16466" y="53217"/>
                  </a:lnTo>
                  <a:lnTo>
                    <a:pt x="18955" y="52411"/>
                  </a:lnTo>
                  <a:lnTo>
                    <a:pt x="29199" y="44535"/>
                  </a:lnTo>
                  <a:lnTo>
                    <a:pt x="33328" y="37197"/>
                  </a:lnTo>
                  <a:lnTo>
                    <a:pt x="35979" y="20988"/>
                  </a:lnTo>
                  <a:lnTo>
                    <a:pt x="34079" y="16814"/>
                  </a:lnTo>
                  <a:lnTo>
                    <a:pt x="1758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65"/>
            <p:cNvSpPr/>
            <p:nvPr>
              <p:custDataLst>
                <p:tags r:id="rId123"/>
              </p:custDataLst>
            </p:nvPr>
          </p:nvSpPr>
          <p:spPr>
            <a:xfrm>
              <a:off x="6229350" y="2609850"/>
              <a:ext cx="44451" cy="44451"/>
            </a:xfrm>
            <a:custGeom>
              <a:avLst/>
              <a:gdLst/>
              <a:ahLst/>
              <a:cxnLst/>
              <a:rect l="0" t="0" r="0" b="0"/>
              <a:pathLst>
                <a:path w="444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3371" y="32240"/>
                  </a:lnTo>
                  <a:lnTo>
                    <a:pt x="20970" y="16612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66"/>
            <p:cNvSpPr/>
            <p:nvPr>
              <p:custDataLst>
                <p:tags r:id="rId124"/>
              </p:custDataLst>
            </p:nvPr>
          </p:nvSpPr>
          <p:spPr>
            <a:xfrm>
              <a:off x="6019800" y="2698750"/>
              <a:ext cx="57151" cy="76201"/>
            </a:xfrm>
            <a:custGeom>
              <a:avLst/>
              <a:gdLst/>
              <a:ahLst/>
              <a:cxnLst/>
              <a:rect l="0" t="0" r="0" b="0"/>
              <a:pathLst>
                <a:path w="57151" h="762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7839" y="37664"/>
                  </a:lnTo>
                  <a:lnTo>
                    <a:pt x="11950" y="49900"/>
                  </a:lnTo>
                  <a:lnTo>
                    <a:pt x="18482" y="60043"/>
                  </a:lnTo>
                  <a:lnTo>
                    <a:pt x="26088" y="65491"/>
                  </a:lnTo>
                  <a:lnTo>
                    <a:pt x="57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67"/>
            <p:cNvSpPr/>
            <p:nvPr>
              <p:custDataLst>
                <p:tags r:id="rId125"/>
              </p:custDataLst>
            </p:nvPr>
          </p:nvSpPr>
          <p:spPr>
            <a:xfrm>
              <a:off x="6000750" y="2724150"/>
              <a:ext cx="57151" cy="50801"/>
            </a:xfrm>
            <a:custGeom>
              <a:avLst/>
              <a:gdLst/>
              <a:ahLst/>
              <a:cxnLst/>
              <a:rect l="0" t="0" r="0" b="0"/>
              <a:pathLst>
                <a:path w="5715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26515" y="2366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368"/>
            <p:cNvSpPr/>
            <p:nvPr>
              <p:custDataLst>
                <p:tags r:id="rId126"/>
              </p:custDataLst>
            </p:nvPr>
          </p:nvSpPr>
          <p:spPr>
            <a:xfrm>
              <a:off x="6164687" y="2463800"/>
              <a:ext cx="64664" cy="234951"/>
            </a:xfrm>
            <a:custGeom>
              <a:avLst/>
              <a:gdLst/>
              <a:ahLst/>
              <a:cxnLst/>
              <a:rect l="0" t="0" r="0" b="0"/>
              <a:pathLst>
                <a:path w="64664" h="234951">
                  <a:moveTo>
                    <a:pt x="64663" y="0"/>
                  </a:moveTo>
                  <a:lnTo>
                    <a:pt x="64663" y="0"/>
                  </a:lnTo>
                  <a:lnTo>
                    <a:pt x="38915" y="31393"/>
                  </a:lnTo>
                  <a:lnTo>
                    <a:pt x="26408" y="54875"/>
                  </a:lnTo>
                  <a:lnTo>
                    <a:pt x="13794" y="84125"/>
                  </a:lnTo>
                  <a:lnTo>
                    <a:pt x="8878" y="99828"/>
                  </a:lnTo>
                  <a:lnTo>
                    <a:pt x="4895" y="115941"/>
                  </a:lnTo>
                  <a:lnTo>
                    <a:pt x="0" y="147485"/>
                  </a:lnTo>
                  <a:lnTo>
                    <a:pt x="175" y="175615"/>
                  </a:lnTo>
                  <a:lnTo>
                    <a:pt x="2606" y="198466"/>
                  </a:lnTo>
                  <a:lnTo>
                    <a:pt x="4242" y="208511"/>
                  </a:lnTo>
                  <a:lnTo>
                    <a:pt x="7449" y="215913"/>
                  </a:lnTo>
                  <a:lnTo>
                    <a:pt x="2656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369"/>
            <p:cNvSpPr/>
            <p:nvPr>
              <p:custDataLst>
                <p:tags r:id="rId127"/>
              </p:custDataLst>
            </p:nvPr>
          </p:nvSpPr>
          <p:spPr>
            <a:xfrm>
              <a:off x="6242050" y="2584450"/>
              <a:ext cx="57151" cy="69851"/>
            </a:xfrm>
            <a:custGeom>
              <a:avLst/>
              <a:gdLst/>
              <a:ahLst/>
              <a:cxnLst/>
              <a:rect l="0" t="0" r="0" b="0"/>
              <a:pathLst>
                <a:path w="57151" h="69851">
                  <a:moveTo>
                    <a:pt x="0" y="0"/>
                  </a:moveTo>
                  <a:lnTo>
                    <a:pt x="0" y="0"/>
                  </a:lnTo>
                  <a:lnTo>
                    <a:pt x="1882" y="20722"/>
                  </a:lnTo>
                  <a:lnTo>
                    <a:pt x="8789" y="38595"/>
                  </a:lnTo>
                  <a:lnTo>
                    <a:pt x="12209" y="44780"/>
                  </a:lnTo>
                  <a:lnTo>
                    <a:pt x="23536" y="53534"/>
                  </a:lnTo>
                  <a:lnTo>
                    <a:pt x="571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SMARTInkShape-Group70"/>
          <p:cNvGrpSpPr/>
          <p:nvPr/>
        </p:nvGrpSpPr>
        <p:grpSpPr>
          <a:xfrm>
            <a:off x="7302500" y="2297846"/>
            <a:ext cx="1663701" cy="371725"/>
            <a:chOff x="7302500" y="2297846"/>
            <a:chExt cx="1663701" cy="371725"/>
          </a:xfrm>
        </p:grpSpPr>
        <p:sp>
          <p:nvSpPr>
            <p:cNvPr id="170" name="SMARTInkShape-370"/>
            <p:cNvSpPr/>
            <p:nvPr>
              <p:custDataLst>
                <p:tags r:id="rId94"/>
              </p:custDataLst>
            </p:nvPr>
          </p:nvSpPr>
          <p:spPr>
            <a:xfrm>
              <a:off x="8915400" y="2422329"/>
              <a:ext cx="50801" cy="22422"/>
            </a:xfrm>
            <a:custGeom>
              <a:avLst/>
              <a:gdLst/>
              <a:ahLst/>
              <a:cxnLst/>
              <a:rect l="0" t="0" r="0" b="0"/>
              <a:pathLst>
                <a:path w="50801" h="22422">
                  <a:moveTo>
                    <a:pt x="0" y="3371"/>
                  </a:moveTo>
                  <a:lnTo>
                    <a:pt x="0" y="3371"/>
                  </a:lnTo>
                  <a:lnTo>
                    <a:pt x="3370" y="0"/>
                  </a:lnTo>
                  <a:lnTo>
                    <a:pt x="10671" y="226"/>
                  </a:lnTo>
                  <a:lnTo>
                    <a:pt x="29232" y="6121"/>
                  </a:lnTo>
                  <a:lnTo>
                    <a:pt x="50800" y="22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371"/>
            <p:cNvSpPr/>
            <p:nvPr>
              <p:custDataLst>
                <p:tags r:id="rId95"/>
              </p:custDataLst>
            </p:nvPr>
          </p:nvSpPr>
          <p:spPr>
            <a:xfrm>
              <a:off x="8920161" y="2375132"/>
              <a:ext cx="44795" cy="123662"/>
            </a:xfrm>
            <a:custGeom>
              <a:avLst/>
              <a:gdLst/>
              <a:ahLst/>
              <a:cxnLst/>
              <a:rect l="0" t="0" r="0" b="0"/>
              <a:pathLst>
                <a:path w="44795" h="123662">
                  <a:moveTo>
                    <a:pt x="20639" y="18818"/>
                  </a:moveTo>
                  <a:lnTo>
                    <a:pt x="20639" y="18818"/>
                  </a:lnTo>
                  <a:lnTo>
                    <a:pt x="25708" y="5726"/>
                  </a:lnTo>
                  <a:lnTo>
                    <a:pt x="29477" y="2416"/>
                  </a:lnTo>
                  <a:lnTo>
                    <a:pt x="33504" y="945"/>
                  </a:lnTo>
                  <a:lnTo>
                    <a:pt x="41838" y="0"/>
                  </a:lnTo>
                  <a:lnTo>
                    <a:pt x="43238" y="2745"/>
                  </a:lnTo>
                  <a:lnTo>
                    <a:pt x="44794" y="13321"/>
                  </a:lnTo>
                  <a:lnTo>
                    <a:pt x="42299" y="31771"/>
                  </a:lnTo>
                  <a:lnTo>
                    <a:pt x="24996" y="62037"/>
                  </a:lnTo>
                  <a:lnTo>
                    <a:pt x="4958" y="91430"/>
                  </a:lnTo>
                  <a:lnTo>
                    <a:pt x="1718" y="96859"/>
                  </a:lnTo>
                  <a:lnTo>
                    <a:pt x="0" y="108536"/>
                  </a:lnTo>
                  <a:lnTo>
                    <a:pt x="1588" y="118665"/>
                  </a:lnTo>
                  <a:lnTo>
                    <a:pt x="3000" y="121366"/>
                  </a:lnTo>
                  <a:lnTo>
                    <a:pt x="4646" y="123167"/>
                  </a:lnTo>
                  <a:lnTo>
                    <a:pt x="7155" y="123661"/>
                  </a:lnTo>
                  <a:lnTo>
                    <a:pt x="20639" y="120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372"/>
            <p:cNvSpPr/>
            <p:nvPr>
              <p:custDataLst>
                <p:tags r:id="rId96"/>
              </p:custDataLst>
            </p:nvPr>
          </p:nvSpPr>
          <p:spPr>
            <a:xfrm>
              <a:off x="8798433" y="2297846"/>
              <a:ext cx="108567" cy="178655"/>
            </a:xfrm>
            <a:custGeom>
              <a:avLst/>
              <a:gdLst/>
              <a:ahLst/>
              <a:cxnLst/>
              <a:rect l="0" t="0" r="0" b="0"/>
              <a:pathLst>
                <a:path w="108567" h="178655">
                  <a:moveTo>
                    <a:pt x="59817" y="153254"/>
                  </a:moveTo>
                  <a:lnTo>
                    <a:pt x="59817" y="153254"/>
                  </a:lnTo>
                  <a:lnTo>
                    <a:pt x="56158" y="132976"/>
                  </a:lnTo>
                  <a:lnTo>
                    <a:pt x="57004" y="105556"/>
                  </a:lnTo>
                  <a:lnTo>
                    <a:pt x="55825" y="100289"/>
                  </a:lnTo>
                  <a:lnTo>
                    <a:pt x="52922" y="98188"/>
                  </a:lnTo>
                  <a:lnTo>
                    <a:pt x="48870" y="98199"/>
                  </a:lnTo>
                  <a:lnTo>
                    <a:pt x="44053" y="99617"/>
                  </a:lnTo>
                  <a:lnTo>
                    <a:pt x="14963" y="127829"/>
                  </a:lnTo>
                  <a:lnTo>
                    <a:pt x="4604" y="140543"/>
                  </a:lnTo>
                  <a:lnTo>
                    <a:pt x="0" y="153249"/>
                  </a:lnTo>
                  <a:lnTo>
                    <a:pt x="183" y="158190"/>
                  </a:lnTo>
                  <a:lnTo>
                    <a:pt x="1717" y="162189"/>
                  </a:lnTo>
                  <a:lnTo>
                    <a:pt x="4150" y="165561"/>
                  </a:lnTo>
                  <a:lnTo>
                    <a:pt x="7888" y="167103"/>
                  </a:lnTo>
                  <a:lnTo>
                    <a:pt x="17688" y="166935"/>
                  </a:lnTo>
                  <a:lnTo>
                    <a:pt x="29099" y="160745"/>
                  </a:lnTo>
                  <a:lnTo>
                    <a:pt x="35105" y="156132"/>
                  </a:lnTo>
                  <a:lnTo>
                    <a:pt x="50300" y="132783"/>
                  </a:lnTo>
                  <a:lnTo>
                    <a:pt x="63113" y="107937"/>
                  </a:lnTo>
                  <a:lnTo>
                    <a:pt x="77510" y="78080"/>
                  </a:lnTo>
                  <a:lnTo>
                    <a:pt x="84312" y="62216"/>
                  </a:lnTo>
                  <a:lnTo>
                    <a:pt x="96104" y="33065"/>
                  </a:lnTo>
                  <a:lnTo>
                    <a:pt x="107541" y="2748"/>
                  </a:lnTo>
                  <a:lnTo>
                    <a:pt x="108566" y="0"/>
                  </a:lnTo>
                  <a:lnTo>
                    <a:pt x="90888" y="30384"/>
                  </a:lnTo>
                  <a:lnTo>
                    <a:pt x="75743" y="59134"/>
                  </a:lnTo>
                  <a:lnTo>
                    <a:pt x="69729" y="75691"/>
                  </a:lnTo>
                  <a:lnTo>
                    <a:pt x="64308" y="93078"/>
                  </a:lnTo>
                  <a:lnTo>
                    <a:pt x="58285" y="121806"/>
                  </a:lnTo>
                  <a:lnTo>
                    <a:pt x="56679" y="134405"/>
                  </a:lnTo>
                  <a:lnTo>
                    <a:pt x="60539" y="154049"/>
                  </a:lnTo>
                  <a:lnTo>
                    <a:pt x="64531" y="162251"/>
                  </a:lnTo>
                  <a:lnTo>
                    <a:pt x="69310" y="167718"/>
                  </a:lnTo>
                  <a:lnTo>
                    <a:pt x="91567" y="1786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373"/>
            <p:cNvSpPr/>
            <p:nvPr>
              <p:custDataLst>
                <p:tags r:id="rId97"/>
              </p:custDataLst>
            </p:nvPr>
          </p:nvSpPr>
          <p:spPr>
            <a:xfrm>
              <a:off x="8616950" y="2430274"/>
              <a:ext cx="95039" cy="239297"/>
            </a:xfrm>
            <a:custGeom>
              <a:avLst/>
              <a:gdLst/>
              <a:ahLst/>
              <a:cxnLst/>
              <a:rect l="0" t="0" r="0" b="0"/>
              <a:pathLst>
                <a:path w="95039" h="239297">
                  <a:moveTo>
                    <a:pt x="44450" y="14476"/>
                  </a:moveTo>
                  <a:lnTo>
                    <a:pt x="44450" y="14476"/>
                  </a:lnTo>
                  <a:lnTo>
                    <a:pt x="44450" y="170"/>
                  </a:lnTo>
                  <a:lnTo>
                    <a:pt x="43744" y="0"/>
                  </a:lnTo>
                  <a:lnTo>
                    <a:pt x="41078" y="3574"/>
                  </a:lnTo>
                  <a:lnTo>
                    <a:pt x="34730" y="30130"/>
                  </a:lnTo>
                  <a:lnTo>
                    <a:pt x="30252" y="43306"/>
                  </a:lnTo>
                  <a:lnTo>
                    <a:pt x="30614" y="51513"/>
                  </a:lnTo>
                  <a:lnTo>
                    <a:pt x="33110" y="53278"/>
                  </a:lnTo>
                  <a:lnTo>
                    <a:pt x="41526" y="53359"/>
                  </a:lnTo>
                  <a:lnTo>
                    <a:pt x="61536" y="42695"/>
                  </a:lnTo>
                  <a:lnTo>
                    <a:pt x="75226" y="29501"/>
                  </a:lnTo>
                  <a:lnTo>
                    <a:pt x="92842" y="5185"/>
                  </a:lnTo>
                  <a:lnTo>
                    <a:pt x="93645" y="4755"/>
                  </a:lnTo>
                  <a:lnTo>
                    <a:pt x="94180" y="5173"/>
                  </a:lnTo>
                  <a:lnTo>
                    <a:pt x="94536" y="6157"/>
                  </a:lnTo>
                  <a:lnTo>
                    <a:pt x="95038" y="24398"/>
                  </a:lnTo>
                  <a:lnTo>
                    <a:pt x="89512" y="48049"/>
                  </a:lnTo>
                  <a:lnTo>
                    <a:pt x="81411" y="78080"/>
                  </a:lnTo>
                  <a:lnTo>
                    <a:pt x="78263" y="94979"/>
                  </a:lnTo>
                  <a:lnTo>
                    <a:pt x="75458" y="112595"/>
                  </a:lnTo>
                  <a:lnTo>
                    <a:pt x="71472" y="130688"/>
                  </a:lnTo>
                  <a:lnTo>
                    <a:pt x="66698" y="149101"/>
                  </a:lnTo>
                  <a:lnTo>
                    <a:pt x="61399" y="167726"/>
                  </a:lnTo>
                  <a:lnTo>
                    <a:pt x="51747" y="195946"/>
                  </a:lnTo>
                  <a:lnTo>
                    <a:pt x="42049" y="216485"/>
                  </a:lnTo>
                  <a:lnTo>
                    <a:pt x="26100" y="234570"/>
                  </a:lnTo>
                  <a:lnTo>
                    <a:pt x="19126" y="239296"/>
                  </a:lnTo>
                  <a:lnTo>
                    <a:pt x="16278" y="237733"/>
                  </a:lnTo>
                  <a:lnTo>
                    <a:pt x="11233" y="228472"/>
                  </a:lnTo>
                  <a:lnTo>
                    <a:pt x="4425" y="200649"/>
                  </a:lnTo>
                  <a:lnTo>
                    <a:pt x="0" y="1795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374"/>
            <p:cNvSpPr/>
            <p:nvPr>
              <p:custDataLst>
                <p:tags r:id="rId98"/>
              </p:custDataLst>
            </p:nvPr>
          </p:nvSpPr>
          <p:spPr>
            <a:xfrm>
              <a:off x="8500334" y="2309952"/>
              <a:ext cx="134650" cy="204649"/>
            </a:xfrm>
            <a:custGeom>
              <a:avLst/>
              <a:gdLst/>
              <a:ahLst/>
              <a:cxnLst/>
              <a:rect l="0" t="0" r="0" b="0"/>
              <a:pathLst>
                <a:path w="134650" h="204649">
                  <a:moveTo>
                    <a:pt x="78516" y="134798"/>
                  </a:moveTo>
                  <a:lnTo>
                    <a:pt x="78516" y="134798"/>
                  </a:lnTo>
                  <a:lnTo>
                    <a:pt x="69678" y="108283"/>
                  </a:lnTo>
                  <a:lnTo>
                    <a:pt x="65568" y="104421"/>
                  </a:lnTo>
                  <a:lnTo>
                    <a:pt x="53476" y="100131"/>
                  </a:lnTo>
                  <a:lnTo>
                    <a:pt x="38695" y="103868"/>
                  </a:lnTo>
                  <a:lnTo>
                    <a:pt x="23423" y="113290"/>
                  </a:lnTo>
                  <a:lnTo>
                    <a:pt x="9581" y="126885"/>
                  </a:lnTo>
                  <a:lnTo>
                    <a:pt x="2017" y="144216"/>
                  </a:lnTo>
                  <a:lnTo>
                    <a:pt x="0" y="153777"/>
                  </a:lnTo>
                  <a:lnTo>
                    <a:pt x="1477" y="160856"/>
                  </a:lnTo>
                  <a:lnTo>
                    <a:pt x="5285" y="166281"/>
                  </a:lnTo>
                  <a:lnTo>
                    <a:pt x="10646" y="170603"/>
                  </a:lnTo>
                  <a:lnTo>
                    <a:pt x="24127" y="175406"/>
                  </a:lnTo>
                  <a:lnTo>
                    <a:pt x="31673" y="176687"/>
                  </a:lnTo>
                  <a:lnTo>
                    <a:pt x="39526" y="174718"/>
                  </a:lnTo>
                  <a:lnTo>
                    <a:pt x="55778" y="165005"/>
                  </a:lnTo>
                  <a:lnTo>
                    <a:pt x="77423" y="136928"/>
                  </a:lnTo>
                  <a:lnTo>
                    <a:pt x="94493" y="110109"/>
                  </a:lnTo>
                  <a:lnTo>
                    <a:pt x="111723" y="78670"/>
                  </a:lnTo>
                  <a:lnTo>
                    <a:pt x="118292" y="61396"/>
                  </a:lnTo>
                  <a:lnTo>
                    <a:pt x="127944" y="30208"/>
                  </a:lnTo>
                  <a:lnTo>
                    <a:pt x="134649" y="0"/>
                  </a:lnTo>
                  <a:lnTo>
                    <a:pt x="125252" y="20147"/>
                  </a:lnTo>
                  <a:lnTo>
                    <a:pt x="109165" y="47859"/>
                  </a:lnTo>
                  <a:lnTo>
                    <a:pt x="98949" y="64138"/>
                  </a:lnTo>
                  <a:lnTo>
                    <a:pt x="90726" y="80636"/>
                  </a:lnTo>
                  <a:lnTo>
                    <a:pt x="83834" y="97279"/>
                  </a:lnTo>
                  <a:lnTo>
                    <a:pt x="77828" y="114019"/>
                  </a:lnTo>
                  <a:lnTo>
                    <a:pt x="74918" y="143907"/>
                  </a:lnTo>
                  <a:lnTo>
                    <a:pt x="79739" y="169185"/>
                  </a:lnTo>
                  <a:lnTo>
                    <a:pt x="103916" y="204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75"/>
            <p:cNvSpPr/>
            <p:nvPr>
              <p:custDataLst>
                <p:tags r:id="rId99"/>
              </p:custDataLst>
            </p:nvPr>
          </p:nvSpPr>
          <p:spPr>
            <a:xfrm>
              <a:off x="8426450" y="2317750"/>
              <a:ext cx="42215" cy="203201"/>
            </a:xfrm>
            <a:custGeom>
              <a:avLst/>
              <a:gdLst/>
              <a:ahLst/>
              <a:cxnLst/>
              <a:rect l="0" t="0" r="0" b="0"/>
              <a:pathLst>
                <a:path w="42215" h="203201">
                  <a:moveTo>
                    <a:pt x="0" y="0"/>
                  </a:moveTo>
                  <a:lnTo>
                    <a:pt x="0" y="0"/>
                  </a:lnTo>
                  <a:lnTo>
                    <a:pt x="10671" y="14433"/>
                  </a:lnTo>
                  <a:lnTo>
                    <a:pt x="24798" y="44258"/>
                  </a:lnTo>
                  <a:lnTo>
                    <a:pt x="33599" y="70470"/>
                  </a:lnTo>
                  <a:lnTo>
                    <a:pt x="42214" y="98583"/>
                  </a:lnTo>
                  <a:lnTo>
                    <a:pt x="41339" y="129422"/>
                  </a:lnTo>
                  <a:lnTo>
                    <a:pt x="35306" y="159121"/>
                  </a:lnTo>
                  <a:lnTo>
                    <a:pt x="28649" y="188885"/>
                  </a:lnTo>
                  <a:lnTo>
                    <a:pt x="2540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376"/>
            <p:cNvSpPr/>
            <p:nvPr>
              <p:custDataLst>
                <p:tags r:id="rId100"/>
              </p:custDataLst>
            </p:nvPr>
          </p:nvSpPr>
          <p:spPr>
            <a:xfrm>
              <a:off x="8331200" y="2470150"/>
              <a:ext cx="44451" cy="31751"/>
            </a:xfrm>
            <a:custGeom>
              <a:avLst/>
              <a:gdLst/>
              <a:ahLst/>
              <a:cxnLst/>
              <a:rect l="0" t="0" r="0" b="0"/>
              <a:pathLst>
                <a:path w="4445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5008"/>
                  </a:lnTo>
                  <a:lnTo>
                    <a:pt x="15580" y="14073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377"/>
            <p:cNvSpPr/>
            <p:nvPr>
              <p:custDataLst>
                <p:tags r:id="rId101"/>
              </p:custDataLst>
            </p:nvPr>
          </p:nvSpPr>
          <p:spPr>
            <a:xfrm>
              <a:off x="8337550" y="2447729"/>
              <a:ext cx="44451" cy="60522"/>
            </a:xfrm>
            <a:custGeom>
              <a:avLst/>
              <a:gdLst/>
              <a:ahLst/>
              <a:cxnLst/>
              <a:rect l="0" t="0" r="0" b="0"/>
              <a:pathLst>
                <a:path w="44451" h="605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4364" y="418"/>
                  </a:lnTo>
                  <a:lnTo>
                    <a:pt x="11951" y="22516"/>
                  </a:lnTo>
                  <a:lnTo>
                    <a:pt x="36422" y="51281"/>
                  </a:lnTo>
                  <a:lnTo>
                    <a:pt x="44450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378"/>
            <p:cNvSpPr/>
            <p:nvPr>
              <p:custDataLst>
                <p:tags r:id="rId102"/>
              </p:custDataLst>
            </p:nvPr>
          </p:nvSpPr>
          <p:spPr>
            <a:xfrm>
              <a:off x="8214768" y="2350256"/>
              <a:ext cx="107299" cy="165391"/>
            </a:xfrm>
            <a:custGeom>
              <a:avLst/>
              <a:gdLst/>
              <a:ahLst/>
              <a:cxnLst/>
              <a:rect l="0" t="0" r="0" b="0"/>
              <a:pathLst>
                <a:path w="107299" h="165391">
                  <a:moveTo>
                    <a:pt x="78332" y="113544"/>
                  </a:moveTo>
                  <a:lnTo>
                    <a:pt x="78332" y="113544"/>
                  </a:lnTo>
                  <a:lnTo>
                    <a:pt x="69494" y="104706"/>
                  </a:lnTo>
                  <a:lnTo>
                    <a:pt x="61704" y="102560"/>
                  </a:lnTo>
                  <a:lnTo>
                    <a:pt x="56664" y="101988"/>
                  </a:lnTo>
                  <a:lnTo>
                    <a:pt x="32714" y="111296"/>
                  </a:lnTo>
                  <a:lnTo>
                    <a:pt x="10018" y="130830"/>
                  </a:lnTo>
                  <a:lnTo>
                    <a:pt x="2109" y="144510"/>
                  </a:lnTo>
                  <a:lnTo>
                    <a:pt x="0" y="151121"/>
                  </a:lnTo>
                  <a:lnTo>
                    <a:pt x="710" y="156234"/>
                  </a:lnTo>
                  <a:lnTo>
                    <a:pt x="3301" y="160349"/>
                  </a:lnTo>
                  <a:lnTo>
                    <a:pt x="7145" y="163797"/>
                  </a:lnTo>
                  <a:lnTo>
                    <a:pt x="11118" y="165390"/>
                  </a:lnTo>
                  <a:lnTo>
                    <a:pt x="19296" y="165279"/>
                  </a:lnTo>
                  <a:lnTo>
                    <a:pt x="38576" y="154508"/>
                  </a:lnTo>
                  <a:lnTo>
                    <a:pt x="50314" y="139982"/>
                  </a:lnTo>
                  <a:lnTo>
                    <a:pt x="64856" y="110089"/>
                  </a:lnTo>
                  <a:lnTo>
                    <a:pt x="74459" y="85197"/>
                  </a:lnTo>
                  <a:lnTo>
                    <a:pt x="85783" y="55319"/>
                  </a:lnTo>
                  <a:lnTo>
                    <a:pt x="95990" y="28870"/>
                  </a:lnTo>
                  <a:lnTo>
                    <a:pt x="107298" y="0"/>
                  </a:lnTo>
                  <a:lnTo>
                    <a:pt x="106815" y="454"/>
                  </a:lnTo>
                  <a:lnTo>
                    <a:pt x="90256" y="28986"/>
                  </a:lnTo>
                  <a:lnTo>
                    <a:pt x="75165" y="56207"/>
                  </a:lnTo>
                  <a:lnTo>
                    <a:pt x="63754" y="84768"/>
                  </a:lnTo>
                  <a:lnTo>
                    <a:pt x="57743" y="112044"/>
                  </a:lnTo>
                  <a:lnTo>
                    <a:pt x="57186" y="135455"/>
                  </a:lnTo>
                  <a:lnTo>
                    <a:pt x="71982" y="1643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79"/>
            <p:cNvSpPr/>
            <p:nvPr>
              <p:custDataLst>
                <p:tags r:id="rId103"/>
              </p:custDataLst>
            </p:nvPr>
          </p:nvSpPr>
          <p:spPr>
            <a:xfrm>
              <a:off x="8154282" y="2438400"/>
              <a:ext cx="5469" cy="82551"/>
            </a:xfrm>
            <a:custGeom>
              <a:avLst/>
              <a:gdLst/>
              <a:ahLst/>
              <a:cxnLst/>
              <a:rect l="0" t="0" r="0" b="0"/>
              <a:pathLst>
                <a:path w="5469" h="82551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4419"/>
                  </a:lnTo>
                  <a:lnTo>
                    <a:pt x="3656" y="51312"/>
                  </a:lnTo>
                  <a:lnTo>
                    <a:pt x="546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80"/>
            <p:cNvSpPr/>
            <p:nvPr>
              <p:custDataLst>
                <p:tags r:id="rId104"/>
              </p:custDataLst>
            </p:nvPr>
          </p:nvSpPr>
          <p:spPr>
            <a:xfrm>
              <a:off x="8121650" y="24701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3878" y="26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381"/>
            <p:cNvSpPr/>
            <p:nvPr>
              <p:custDataLst>
                <p:tags r:id="rId105"/>
              </p:custDataLst>
            </p:nvPr>
          </p:nvSpPr>
          <p:spPr>
            <a:xfrm>
              <a:off x="8049573" y="2514600"/>
              <a:ext cx="44819" cy="55067"/>
            </a:xfrm>
            <a:custGeom>
              <a:avLst/>
              <a:gdLst/>
              <a:ahLst/>
              <a:cxnLst/>
              <a:rect l="0" t="0" r="0" b="0"/>
              <a:pathLst>
                <a:path w="44819" h="55067">
                  <a:moveTo>
                    <a:pt x="14927" y="12700"/>
                  </a:moveTo>
                  <a:lnTo>
                    <a:pt x="14927" y="12700"/>
                  </a:lnTo>
                  <a:lnTo>
                    <a:pt x="11556" y="12700"/>
                  </a:lnTo>
                  <a:lnTo>
                    <a:pt x="8020" y="16463"/>
                  </a:lnTo>
                  <a:lnTo>
                    <a:pt x="4096" y="24250"/>
                  </a:lnTo>
                  <a:lnTo>
                    <a:pt x="0" y="37119"/>
                  </a:lnTo>
                  <a:lnTo>
                    <a:pt x="36" y="42385"/>
                  </a:lnTo>
                  <a:lnTo>
                    <a:pt x="1472" y="46601"/>
                  </a:lnTo>
                  <a:lnTo>
                    <a:pt x="3841" y="50117"/>
                  </a:lnTo>
                  <a:lnTo>
                    <a:pt x="6831" y="52461"/>
                  </a:lnTo>
                  <a:lnTo>
                    <a:pt x="13915" y="55066"/>
                  </a:lnTo>
                  <a:lnTo>
                    <a:pt x="23650" y="52461"/>
                  </a:lnTo>
                  <a:lnTo>
                    <a:pt x="33620" y="46599"/>
                  </a:lnTo>
                  <a:lnTo>
                    <a:pt x="40404" y="39290"/>
                  </a:lnTo>
                  <a:lnTo>
                    <a:pt x="43888" y="29457"/>
                  </a:lnTo>
                  <a:lnTo>
                    <a:pt x="44818" y="23871"/>
                  </a:lnTo>
                  <a:lnTo>
                    <a:pt x="43321" y="18736"/>
                  </a:lnTo>
                  <a:lnTo>
                    <a:pt x="276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382"/>
            <p:cNvSpPr/>
            <p:nvPr>
              <p:custDataLst>
                <p:tags r:id="rId106"/>
              </p:custDataLst>
            </p:nvPr>
          </p:nvSpPr>
          <p:spPr>
            <a:xfrm>
              <a:off x="7906632" y="2482850"/>
              <a:ext cx="68969" cy="50801"/>
            </a:xfrm>
            <a:custGeom>
              <a:avLst/>
              <a:gdLst/>
              <a:ahLst/>
              <a:cxnLst/>
              <a:rect l="0" t="0" r="0" b="0"/>
              <a:pathLst>
                <a:path w="68969" h="50801">
                  <a:moveTo>
                    <a:pt x="5468" y="50800"/>
                  </a:moveTo>
                  <a:lnTo>
                    <a:pt x="5468" y="50800"/>
                  </a:lnTo>
                  <a:lnTo>
                    <a:pt x="0" y="45333"/>
                  </a:lnTo>
                  <a:lnTo>
                    <a:pt x="9493" y="34598"/>
                  </a:lnTo>
                  <a:lnTo>
                    <a:pt x="36733" y="17078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383"/>
            <p:cNvSpPr/>
            <p:nvPr>
              <p:custDataLst>
                <p:tags r:id="rId107"/>
              </p:custDataLst>
            </p:nvPr>
          </p:nvSpPr>
          <p:spPr>
            <a:xfrm>
              <a:off x="7927779" y="2470150"/>
              <a:ext cx="47822" cy="76201"/>
            </a:xfrm>
            <a:custGeom>
              <a:avLst/>
              <a:gdLst/>
              <a:ahLst/>
              <a:cxnLst/>
              <a:rect l="0" t="0" r="0" b="0"/>
              <a:pathLst>
                <a:path w="47822" h="76201">
                  <a:moveTo>
                    <a:pt x="3371" y="0"/>
                  </a:moveTo>
                  <a:lnTo>
                    <a:pt x="3371" y="0"/>
                  </a:lnTo>
                  <a:lnTo>
                    <a:pt x="0" y="13484"/>
                  </a:lnTo>
                  <a:lnTo>
                    <a:pt x="2108" y="25748"/>
                  </a:lnTo>
                  <a:lnTo>
                    <a:pt x="14959" y="50869"/>
                  </a:lnTo>
                  <a:lnTo>
                    <a:pt x="30323" y="66499"/>
                  </a:lnTo>
                  <a:lnTo>
                    <a:pt x="4782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384"/>
            <p:cNvSpPr/>
            <p:nvPr>
              <p:custDataLst>
                <p:tags r:id="rId108"/>
              </p:custDataLst>
            </p:nvPr>
          </p:nvSpPr>
          <p:spPr>
            <a:xfrm>
              <a:off x="7826532" y="2362200"/>
              <a:ext cx="79219" cy="215901"/>
            </a:xfrm>
            <a:custGeom>
              <a:avLst/>
              <a:gdLst/>
              <a:ahLst/>
              <a:cxnLst/>
              <a:rect l="0" t="0" r="0" b="0"/>
              <a:pathLst>
                <a:path w="79219" h="215901">
                  <a:moveTo>
                    <a:pt x="79218" y="0"/>
                  </a:moveTo>
                  <a:lnTo>
                    <a:pt x="79218" y="0"/>
                  </a:lnTo>
                  <a:lnTo>
                    <a:pt x="75847" y="0"/>
                  </a:lnTo>
                  <a:lnTo>
                    <a:pt x="60267" y="10113"/>
                  </a:lnTo>
                  <a:lnTo>
                    <a:pt x="41147" y="39999"/>
                  </a:lnTo>
                  <a:lnTo>
                    <a:pt x="28431" y="68107"/>
                  </a:lnTo>
                  <a:lnTo>
                    <a:pt x="16430" y="98709"/>
                  </a:lnTo>
                  <a:lnTo>
                    <a:pt x="6391" y="128772"/>
                  </a:lnTo>
                  <a:lnTo>
                    <a:pt x="989" y="154834"/>
                  </a:lnTo>
                  <a:lnTo>
                    <a:pt x="0" y="176765"/>
                  </a:lnTo>
                  <a:lnTo>
                    <a:pt x="4264" y="193568"/>
                  </a:lnTo>
                  <a:lnTo>
                    <a:pt x="10862" y="204328"/>
                  </a:lnTo>
                  <a:lnTo>
                    <a:pt x="2206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385"/>
            <p:cNvSpPr/>
            <p:nvPr>
              <p:custDataLst>
                <p:tags r:id="rId109"/>
              </p:custDataLst>
            </p:nvPr>
          </p:nvSpPr>
          <p:spPr>
            <a:xfrm>
              <a:off x="7635679" y="2578100"/>
              <a:ext cx="60522" cy="38101"/>
            </a:xfrm>
            <a:custGeom>
              <a:avLst/>
              <a:gdLst/>
              <a:ahLst/>
              <a:cxnLst/>
              <a:rect l="0" t="0" r="0" b="0"/>
              <a:pathLst>
                <a:path w="60522" h="38101">
                  <a:moveTo>
                    <a:pt x="3371" y="38100"/>
                  </a:moveTo>
                  <a:lnTo>
                    <a:pt x="3371" y="38100"/>
                  </a:lnTo>
                  <a:lnTo>
                    <a:pt x="0" y="38100"/>
                  </a:lnTo>
                  <a:lnTo>
                    <a:pt x="418" y="37394"/>
                  </a:lnTo>
                  <a:lnTo>
                    <a:pt x="28997" y="17835"/>
                  </a:lnTo>
                  <a:lnTo>
                    <a:pt x="605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86"/>
            <p:cNvSpPr/>
            <p:nvPr>
              <p:custDataLst>
                <p:tags r:id="rId110"/>
              </p:custDataLst>
            </p:nvPr>
          </p:nvSpPr>
          <p:spPr>
            <a:xfrm>
              <a:off x="7645400" y="2546350"/>
              <a:ext cx="69851" cy="69851"/>
            </a:xfrm>
            <a:custGeom>
              <a:avLst/>
              <a:gdLst/>
              <a:ahLst/>
              <a:cxnLst/>
              <a:rect l="0" t="0" r="0" b="0"/>
              <a:pathLst>
                <a:path w="69851" h="698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7838" y="28561"/>
                  </a:lnTo>
                  <a:lnTo>
                    <a:pt x="11950" y="42327"/>
                  </a:lnTo>
                  <a:lnTo>
                    <a:pt x="18482" y="53149"/>
                  </a:lnTo>
                  <a:lnTo>
                    <a:pt x="27970" y="60781"/>
                  </a:lnTo>
                  <a:lnTo>
                    <a:pt x="39242" y="65819"/>
                  </a:lnTo>
                  <a:lnTo>
                    <a:pt x="698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387"/>
            <p:cNvSpPr/>
            <p:nvPr>
              <p:custDataLst>
                <p:tags r:id="rId111"/>
              </p:custDataLst>
            </p:nvPr>
          </p:nvSpPr>
          <p:spPr>
            <a:xfrm>
              <a:off x="7473950" y="24447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16619" y="10125"/>
                  </a:lnTo>
                  <a:lnTo>
                    <a:pt x="42632" y="12643"/>
                  </a:lnTo>
                  <a:lnTo>
                    <a:pt x="71977" y="16838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88"/>
            <p:cNvSpPr/>
            <p:nvPr>
              <p:custDataLst>
                <p:tags r:id="rId112"/>
              </p:custDataLst>
            </p:nvPr>
          </p:nvSpPr>
          <p:spPr>
            <a:xfrm>
              <a:off x="7493882" y="2369433"/>
              <a:ext cx="145169" cy="11818"/>
            </a:xfrm>
            <a:custGeom>
              <a:avLst/>
              <a:gdLst/>
              <a:ahLst/>
              <a:cxnLst/>
              <a:rect l="0" t="0" r="0" b="0"/>
              <a:pathLst>
                <a:path w="145169" h="11818">
                  <a:moveTo>
                    <a:pt x="5468" y="5467"/>
                  </a:moveTo>
                  <a:lnTo>
                    <a:pt x="5468" y="5467"/>
                  </a:lnTo>
                  <a:lnTo>
                    <a:pt x="0" y="0"/>
                  </a:lnTo>
                  <a:lnTo>
                    <a:pt x="30627" y="6141"/>
                  </a:lnTo>
                  <a:lnTo>
                    <a:pt x="53339" y="9294"/>
                  </a:lnTo>
                  <a:lnTo>
                    <a:pt x="79896" y="10696"/>
                  </a:lnTo>
                  <a:lnTo>
                    <a:pt x="102518" y="11319"/>
                  </a:lnTo>
                  <a:lnTo>
                    <a:pt x="133294" y="11719"/>
                  </a:lnTo>
                  <a:lnTo>
                    <a:pt x="145168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89"/>
            <p:cNvSpPr/>
            <p:nvPr>
              <p:custDataLst>
                <p:tags r:id="rId113"/>
              </p:custDataLst>
            </p:nvPr>
          </p:nvSpPr>
          <p:spPr>
            <a:xfrm>
              <a:off x="7545384" y="2406650"/>
              <a:ext cx="36517" cy="152401"/>
            </a:xfrm>
            <a:custGeom>
              <a:avLst/>
              <a:gdLst/>
              <a:ahLst/>
              <a:cxnLst/>
              <a:rect l="0" t="0" r="0" b="0"/>
              <a:pathLst>
                <a:path w="36517" h="152401">
                  <a:moveTo>
                    <a:pt x="36516" y="0"/>
                  </a:moveTo>
                  <a:lnTo>
                    <a:pt x="36516" y="0"/>
                  </a:lnTo>
                  <a:lnTo>
                    <a:pt x="24306" y="31161"/>
                  </a:lnTo>
                  <a:lnTo>
                    <a:pt x="16744" y="53360"/>
                  </a:lnTo>
                  <a:lnTo>
                    <a:pt x="9384" y="76632"/>
                  </a:lnTo>
                  <a:lnTo>
                    <a:pt x="3761" y="98735"/>
                  </a:lnTo>
                  <a:lnTo>
                    <a:pt x="0" y="127640"/>
                  </a:lnTo>
                  <a:lnTo>
                    <a:pt x="1001" y="139749"/>
                  </a:lnTo>
                  <a:lnTo>
                    <a:pt x="476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90"/>
            <p:cNvSpPr/>
            <p:nvPr>
              <p:custDataLst>
                <p:tags r:id="rId114"/>
              </p:custDataLst>
            </p:nvPr>
          </p:nvSpPr>
          <p:spPr>
            <a:xfrm>
              <a:off x="7335210" y="2501900"/>
              <a:ext cx="11741" cy="57151"/>
            </a:xfrm>
            <a:custGeom>
              <a:avLst/>
              <a:gdLst/>
              <a:ahLst/>
              <a:cxnLst/>
              <a:rect l="0" t="0" r="0" b="0"/>
              <a:pathLst>
                <a:path w="11741" h="57151">
                  <a:moveTo>
                    <a:pt x="11740" y="0"/>
                  </a:moveTo>
                  <a:lnTo>
                    <a:pt x="11740" y="0"/>
                  </a:lnTo>
                  <a:lnTo>
                    <a:pt x="8368" y="3371"/>
                  </a:lnTo>
                  <a:lnTo>
                    <a:pt x="6713" y="6907"/>
                  </a:lnTo>
                  <a:lnTo>
                    <a:pt x="0" y="33409"/>
                  </a:lnTo>
                  <a:lnTo>
                    <a:pt x="539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391"/>
            <p:cNvSpPr/>
            <p:nvPr>
              <p:custDataLst>
                <p:tags r:id="rId115"/>
              </p:custDataLst>
            </p:nvPr>
          </p:nvSpPr>
          <p:spPr>
            <a:xfrm>
              <a:off x="7302500" y="25336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3815" y="392"/>
                  </a:lnTo>
                  <a:lnTo>
                    <a:pt x="43224" y="3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" name="SMARTInkShape-Group71"/>
          <p:cNvGrpSpPr/>
          <p:nvPr/>
        </p:nvGrpSpPr>
        <p:grpSpPr>
          <a:xfrm>
            <a:off x="5526265" y="3005142"/>
            <a:ext cx="1617486" cy="458936"/>
            <a:chOff x="5526265" y="3005142"/>
            <a:chExt cx="1617486" cy="458936"/>
          </a:xfrm>
        </p:grpSpPr>
        <p:sp>
          <p:nvSpPr>
            <p:cNvPr id="193" name="SMARTInkShape-392"/>
            <p:cNvSpPr/>
            <p:nvPr>
              <p:custDataLst>
                <p:tags r:id="rId80"/>
              </p:custDataLst>
            </p:nvPr>
          </p:nvSpPr>
          <p:spPr>
            <a:xfrm>
              <a:off x="7086600" y="31432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27437" y="5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393"/>
            <p:cNvSpPr/>
            <p:nvPr>
              <p:custDataLst>
                <p:tags r:id="rId81"/>
              </p:custDataLst>
            </p:nvPr>
          </p:nvSpPr>
          <p:spPr>
            <a:xfrm>
              <a:off x="7080250" y="3092712"/>
              <a:ext cx="50160" cy="122324"/>
            </a:xfrm>
            <a:custGeom>
              <a:avLst/>
              <a:gdLst/>
              <a:ahLst/>
              <a:cxnLst/>
              <a:rect l="0" t="0" r="0" b="0"/>
              <a:pathLst>
                <a:path w="50160" h="122324">
                  <a:moveTo>
                    <a:pt x="0" y="6088"/>
                  </a:moveTo>
                  <a:lnTo>
                    <a:pt x="0" y="6088"/>
                  </a:lnTo>
                  <a:lnTo>
                    <a:pt x="11933" y="1062"/>
                  </a:lnTo>
                  <a:lnTo>
                    <a:pt x="24386" y="0"/>
                  </a:lnTo>
                  <a:lnTo>
                    <a:pt x="36309" y="3187"/>
                  </a:lnTo>
                  <a:lnTo>
                    <a:pt x="48780" y="11970"/>
                  </a:lnTo>
                  <a:lnTo>
                    <a:pt x="50159" y="17065"/>
                  </a:lnTo>
                  <a:lnTo>
                    <a:pt x="47928" y="30252"/>
                  </a:lnTo>
                  <a:lnTo>
                    <a:pt x="30634" y="61713"/>
                  </a:lnTo>
                  <a:lnTo>
                    <a:pt x="12898" y="91342"/>
                  </a:lnTo>
                  <a:lnTo>
                    <a:pt x="5732" y="101834"/>
                  </a:lnTo>
                  <a:lnTo>
                    <a:pt x="2547" y="111201"/>
                  </a:lnTo>
                  <a:lnTo>
                    <a:pt x="3110" y="114969"/>
                  </a:lnTo>
                  <a:lnTo>
                    <a:pt x="4896" y="118186"/>
                  </a:lnTo>
                  <a:lnTo>
                    <a:pt x="7497" y="121037"/>
                  </a:lnTo>
                  <a:lnTo>
                    <a:pt x="9937" y="122232"/>
                  </a:lnTo>
                  <a:lnTo>
                    <a:pt x="12269" y="122323"/>
                  </a:lnTo>
                  <a:lnTo>
                    <a:pt x="14529" y="121678"/>
                  </a:lnTo>
                  <a:lnTo>
                    <a:pt x="31750" y="107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394"/>
            <p:cNvSpPr/>
            <p:nvPr>
              <p:custDataLst>
                <p:tags r:id="rId82"/>
              </p:custDataLst>
            </p:nvPr>
          </p:nvSpPr>
          <p:spPr>
            <a:xfrm>
              <a:off x="6920353" y="3005142"/>
              <a:ext cx="121798" cy="188909"/>
            </a:xfrm>
            <a:custGeom>
              <a:avLst/>
              <a:gdLst/>
              <a:ahLst/>
              <a:cxnLst/>
              <a:rect l="0" t="0" r="0" b="0"/>
              <a:pathLst>
                <a:path w="121798" h="188909">
                  <a:moveTo>
                    <a:pt x="64647" y="125408"/>
                  </a:moveTo>
                  <a:lnTo>
                    <a:pt x="64647" y="125408"/>
                  </a:lnTo>
                  <a:lnTo>
                    <a:pt x="61275" y="118666"/>
                  </a:lnTo>
                  <a:lnTo>
                    <a:pt x="58871" y="117385"/>
                  </a:lnTo>
                  <a:lnTo>
                    <a:pt x="55858" y="117238"/>
                  </a:lnTo>
                  <a:lnTo>
                    <a:pt x="48041" y="119660"/>
                  </a:lnTo>
                  <a:lnTo>
                    <a:pt x="16311" y="139999"/>
                  </a:lnTo>
                  <a:lnTo>
                    <a:pt x="6005" y="151648"/>
                  </a:lnTo>
                  <a:lnTo>
                    <a:pt x="2269" y="157718"/>
                  </a:lnTo>
                  <a:lnTo>
                    <a:pt x="0" y="168226"/>
                  </a:lnTo>
                  <a:lnTo>
                    <a:pt x="382" y="173003"/>
                  </a:lnTo>
                  <a:lnTo>
                    <a:pt x="2048" y="176893"/>
                  </a:lnTo>
                  <a:lnTo>
                    <a:pt x="7663" y="183098"/>
                  </a:lnTo>
                  <a:lnTo>
                    <a:pt x="11841" y="184329"/>
                  </a:lnTo>
                  <a:lnTo>
                    <a:pt x="22127" y="183815"/>
                  </a:lnTo>
                  <a:lnTo>
                    <a:pt x="33754" y="177472"/>
                  </a:lnTo>
                  <a:lnTo>
                    <a:pt x="45272" y="166892"/>
                  </a:lnTo>
                  <a:lnTo>
                    <a:pt x="59690" y="143658"/>
                  </a:lnTo>
                  <a:lnTo>
                    <a:pt x="68558" y="122230"/>
                  </a:lnTo>
                  <a:lnTo>
                    <a:pt x="77204" y="96714"/>
                  </a:lnTo>
                  <a:lnTo>
                    <a:pt x="85750" y="68205"/>
                  </a:lnTo>
                  <a:lnTo>
                    <a:pt x="94252" y="36720"/>
                  </a:lnTo>
                  <a:lnTo>
                    <a:pt x="103601" y="7486"/>
                  </a:lnTo>
                  <a:lnTo>
                    <a:pt x="106654" y="796"/>
                  </a:lnTo>
                  <a:lnTo>
                    <a:pt x="107468" y="0"/>
                  </a:lnTo>
                  <a:lnTo>
                    <a:pt x="95130" y="22477"/>
                  </a:lnTo>
                  <a:lnTo>
                    <a:pt x="83134" y="48851"/>
                  </a:lnTo>
                  <a:lnTo>
                    <a:pt x="72158" y="78683"/>
                  </a:lnTo>
                  <a:lnTo>
                    <a:pt x="64928" y="108404"/>
                  </a:lnTo>
                  <a:lnTo>
                    <a:pt x="63125" y="136195"/>
                  </a:lnTo>
                  <a:lnTo>
                    <a:pt x="63633" y="149533"/>
                  </a:lnTo>
                  <a:lnTo>
                    <a:pt x="66793" y="159835"/>
                  </a:lnTo>
                  <a:lnTo>
                    <a:pt x="77831" y="175046"/>
                  </a:lnTo>
                  <a:lnTo>
                    <a:pt x="94025" y="182747"/>
                  </a:lnTo>
                  <a:lnTo>
                    <a:pt x="121797" y="18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395"/>
            <p:cNvSpPr/>
            <p:nvPr>
              <p:custDataLst>
                <p:tags r:id="rId83"/>
              </p:custDataLst>
            </p:nvPr>
          </p:nvSpPr>
          <p:spPr>
            <a:xfrm>
              <a:off x="6743700" y="313690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63500"/>
                  </a:moveTo>
                  <a:lnTo>
                    <a:pt x="0" y="63500"/>
                  </a:lnTo>
                  <a:lnTo>
                    <a:pt x="0" y="51291"/>
                  </a:lnTo>
                  <a:lnTo>
                    <a:pt x="5645" y="41846"/>
                  </a:lnTo>
                  <a:lnTo>
                    <a:pt x="26515" y="2190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396"/>
            <p:cNvSpPr/>
            <p:nvPr>
              <p:custDataLst>
                <p:tags r:id="rId84"/>
              </p:custDataLst>
            </p:nvPr>
          </p:nvSpPr>
          <p:spPr>
            <a:xfrm>
              <a:off x="6743700" y="3130550"/>
              <a:ext cx="63501" cy="76201"/>
            </a:xfrm>
            <a:custGeom>
              <a:avLst/>
              <a:gdLst/>
              <a:ahLst/>
              <a:cxnLst/>
              <a:rect l="0" t="0" r="0" b="0"/>
              <a:pathLst>
                <a:path w="63501" h="762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27136"/>
                  </a:lnTo>
                  <a:lnTo>
                    <a:pt x="21668" y="44964"/>
                  </a:lnTo>
                  <a:lnTo>
                    <a:pt x="39898" y="59813"/>
                  </a:lnTo>
                  <a:lnTo>
                    <a:pt x="635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397"/>
            <p:cNvSpPr/>
            <p:nvPr>
              <p:custDataLst>
                <p:tags r:id="rId85"/>
              </p:custDataLst>
            </p:nvPr>
          </p:nvSpPr>
          <p:spPr>
            <a:xfrm>
              <a:off x="6591409" y="3045052"/>
              <a:ext cx="120542" cy="170316"/>
            </a:xfrm>
            <a:custGeom>
              <a:avLst/>
              <a:gdLst/>
              <a:ahLst/>
              <a:cxnLst/>
              <a:rect l="0" t="0" r="0" b="0"/>
              <a:pathLst>
                <a:path w="120542" h="170316">
                  <a:moveTo>
                    <a:pt x="76091" y="91848"/>
                  </a:moveTo>
                  <a:lnTo>
                    <a:pt x="76091" y="91848"/>
                  </a:lnTo>
                  <a:lnTo>
                    <a:pt x="69349" y="85106"/>
                  </a:lnTo>
                  <a:lnTo>
                    <a:pt x="65247" y="83825"/>
                  </a:lnTo>
                  <a:lnTo>
                    <a:pt x="55043" y="84284"/>
                  </a:lnTo>
                  <a:lnTo>
                    <a:pt x="43453" y="90603"/>
                  </a:lnTo>
                  <a:lnTo>
                    <a:pt x="15394" y="115277"/>
                  </a:lnTo>
                  <a:lnTo>
                    <a:pt x="1113" y="139085"/>
                  </a:lnTo>
                  <a:lnTo>
                    <a:pt x="0" y="145917"/>
                  </a:lnTo>
                  <a:lnTo>
                    <a:pt x="2526" y="157271"/>
                  </a:lnTo>
                  <a:lnTo>
                    <a:pt x="5881" y="160158"/>
                  </a:lnTo>
                  <a:lnTo>
                    <a:pt x="10235" y="161377"/>
                  </a:lnTo>
                  <a:lnTo>
                    <a:pt x="22127" y="160144"/>
                  </a:lnTo>
                  <a:lnTo>
                    <a:pt x="39172" y="154893"/>
                  </a:lnTo>
                  <a:lnTo>
                    <a:pt x="54743" y="144092"/>
                  </a:lnTo>
                  <a:lnTo>
                    <a:pt x="67309" y="129178"/>
                  </a:lnTo>
                  <a:lnTo>
                    <a:pt x="78350" y="99538"/>
                  </a:lnTo>
                  <a:lnTo>
                    <a:pt x="83680" y="73864"/>
                  </a:lnTo>
                  <a:lnTo>
                    <a:pt x="90282" y="45990"/>
                  </a:lnTo>
                  <a:lnTo>
                    <a:pt x="97215" y="21372"/>
                  </a:lnTo>
                  <a:lnTo>
                    <a:pt x="106302" y="0"/>
                  </a:lnTo>
                  <a:lnTo>
                    <a:pt x="101056" y="24029"/>
                  </a:lnTo>
                  <a:lnTo>
                    <a:pt x="92126" y="47830"/>
                  </a:lnTo>
                  <a:lnTo>
                    <a:pt x="82982" y="74872"/>
                  </a:lnTo>
                  <a:lnTo>
                    <a:pt x="75626" y="102647"/>
                  </a:lnTo>
                  <a:lnTo>
                    <a:pt x="72356" y="129103"/>
                  </a:lnTo>
                  <a:lnTo>
                    <a:pt x="74666" y="149328"/>
                  </a:lnTo>
                  <a:lnTo>
                    <a:pt x="77258" y="157684"/>
                  </a:lnTo>
                  <a:lnTo>
                    <a:pt x="81102" y="163256"/>
                  </a:lnTo>
                  <a:lnTo>
                    <a:pt x="85782" y="166970"/>
                  </a:lnTo>
                  <a:lnTo>
                    <a:pt x="91019" y="169446"/>
                  </a:lnTo>
                  <a:lnTo>
                    <a:pt x="102482" y="170315"/>
                  </a:lnTo>
                  <a:lnTo>
                    <a:pt x="120541" y="168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398"/>
            <p:cNvSpPr/>
            <p:nvPr>
              <p:custDataLst>
                <p:tags r:id="rId86"/>
              </p:custDataLst>
            </p:nvPr>
          </p:nvSpPr>
          <p:spPr>
            <a:xfrm>
              <a:off x="6438900" y="3025579"/>
              <a:ext cx="76665" cy="257372"/>
            </a:xfrm>
            <a:custGeom>
              <a:avLst/>
              <a:gdLst/>
              <a:ahLst/>
              <a:cxnLst/>
              <a:rect l="0" t="0" r="0" b="0"/>
              <a:pathLst>
                <a:path w="76665" h="25737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20722" y="2108"/>
                  </a:lnTo>
                  <a:lnTo>
                    <a:pt x="26515" y="4646"/>
                  </a:lnTo>
                  <a:lnTo>
                    <a:pt x="44780" y="25072"/>
                  </a:lnTo>
                  <a:lnTo>
                    <a:pt x="57297" y="49234"/>
                  </a:lnTo>
                  <a:lnTo>
                    <a:pt x="68504" y="79494"/>
                  </a:lnTo>
                  <a:lnTo>
                    <a:pt x="72481" y="96453"/>
                  </a:lnTo>
                  <a:lnTo>
                    <a:pt x="75837" y="114109"/>
                  </a:lnTo>
                  <a:lnTo>
                    <a:pt x="76664" y="131524"/>
                  </a:lnTo>
                  <a:lnTo>
                    <a:pt x="75803" y="148778"/>
                  </a:lnTo>
                  <a:lnTo>
                    <a:pt x="73820" y="165926"/>
                  </a:lnTo>
                  <a:lnTo>
                    <a:pt x="65970" y="196268"/>
                  </a:lnTo>
                  <a:lnTo>
                    <a:pt x="56131" y="221747"/>
                  </a:lnTo>
                  <a:lnTo>
                    <a:pt x="38100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99"/>
            <p:cNvSpPr/>
            <p:nvPr>
              <p:custDataLst>
                <p:tags r:id="rId87"/>
              </p:custDataLst>
            </p:nvPr>
          </p:nvSpPr>
          <p:spPr>
            <a:xfrm>
              <a:off x="6374088" y="3232150"/>
              <a:ext cx="51048" cy="60548"/>
            </a:xfrm>
            <a:custGeom>
              <a:avLst/>
              <a:gdLst/>
              <a:ahLst/>
              <a:cxnLst/>
              <a:rect l="0" t="0" r="0" b="0"/>
              <a:pathLst>
                <a:path w="51048" h="60548">
                  <a:moveTo>
                    <a:pt x="20362" y="25400"/>
                  </a:moveTo>
                  <a:lnTo>
                    <a:pt x="20362" y="25400"/>
                  </a:lnTo>
                  <a:lnTo>
                    <a:pt x="20362" y="18658"/>
                  </a:lnTo>
                  <a:lnTo>
                    <a:pt x="19657" y="16672"/>
                  </a:lnTo>
                  <a:lnTo>
                    <a:pt x="18480" y="15348"/>
                  </a:lnTo>
                  <a:lnTo>
                    <a:pt x="16991" y="14465"/>
                  </a:lnTo>
                  <a:lnTo>
                    <a:pt x="15293" y="15288"/>
                  </a:lnTo>
                  <a:lnTo>
                    <a:pt x="11523" y="19965"/>
                  </a:lnTo>
                  <a:lnTo>
                    <a:pt x="2064" y="37273"/>
                  </a:lnTo>
                  <a:lnTo>
                    <a:pt x="0" y="48551"/>
                  </a:lnTo>
                  <a:lnTo>
                    <a:pt x="438" y="53534"/>
                  </a:lnTo>
                  <a:lnTo>
                    <a:pt x="2140" y="56856"/>
                  </a:lnTo>
                  <a:lnTo>
                    <a:pt x="4686" y="59071"/>
                  </a:lnTo>
                  <a:lnTo>
                    <a:pt x="7795" y="60547"/>
                  </a:lnTo>
                  <a:lnTo>
                    <a:pt x="16893" y="60306"/>
                  </a:lnTo>
                  <a:lnTo>
                    <a:pt x="27993" y="57141"/>
                  </a:lnTo>
                  <a:lnTo>
                    <a:pt x="39981" y="51031"/>
                  </a:lnTo>
                  <a:lnTo>
                    <a:pt x="44025" y="46721"/>
                  </a:lnTo>
                  <a:lnTo>
                    <a:pt x="48518" y="36287"/>
                  </a:lnTo>
                  <a:lnTo>
                    <a:pt x="51047" y="18513"/>
                  </a:lnTo>
                  <a:lnTo>
                    <a:pt x="49991" y="13753"/>
                  </a:lnTo>
                  <a:lnTo>
                    <a:pt x="3941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400"/>
            <p:cNvSpPr/>
            <p:nvPr>
              <p:custDataLst>
                <p:tags r:id="rId88"/>
              </p:custDataLst>
            </p:nvPr>
          </p:nvSpPr>
          <p:spPr>
            <a:xfrm>
              <a:off x="6248400" y="3202347"/>
              <a:ext cx="81044" cy="225867"/>
            </a:xfrm>
            <a:custGeom>
              <a:avLst/>
              <a:gdLst/>
              <a:ahLst/>
              <a:cxnLst/>
              <a:rect l="0" t="0" r="0" b="0"/>
              <a:pathLst>
                <a:path w="81044" h="225867">
                  <a:moveTo>
                    <a:pt x="12700" y="10753"/>
                  </a:moveTo>
                  <a:lnTo>
                    <a:pt x="12700" y="10753"/>
                  </a:lnTo>
                  <a:lnTo>
                    <a:pt x="12700" y="39985"/>
                  </a:lnTo>
                  <a:lnTo>
                    <a:pt x="16071" y="52967"/>
                  </a:lnTo>
                  <a:lnTo>
                    <a:pt x="18475" y="55124"/>
                  </a:lnTo>
                  <a:lnTo>
                    <a:pt x="21489" y="55856"/>
                  </a:lnTo>
                  <a:lnTo>
                    <a:pt x="24909" y="55638"/>
                  </a:lnTo>
                  <a:lnTo>
                    <a:pt x="27895" y="54082"/>
                  </a:lnTo>
                  <a:lnTo>
                    <a:pt x="39638" y="39564"/>
                  </a:lnTo>
                  <a:lnTo>
                    <a:pt x="45839" y="28497"/>
                  </a:lnTo>
                  <a:lnTo>
                    <a:pt x="50607" y="0"/>
                  </a:lnTo>
                  <a:lnTo>
                    <a:pt x="57682" y="27821"/>
                  </a:lnTo>
                  <a:lnTo>
                    <a:pt x="62325" y="48677"/>
                  </a:lnTo>
                  <a:lnTo>
                    <a:pt x="69092" y="76762"/>
                  </a:lnTo>
                  <a:lnTo>
                    <a:pt x="74923" y="106177"/>
                  </a:lnTo>
                  <a:lnTo>
                    <a:pt x="79160" y="135008"/>
                  </a:lnTo>
                  <a:lnTo>
                    <a:pt x="81043" y="161933"/>
                  </a:lnTo>
                  <a:lnTo>
                    <a:pt x="78117" y="186129"/>
                  </a:lnTo>
                  <a:lnTo>
                    <a:pt x="71408" y="206526"/>
                  </a:lnTo>
                  <a:lnTo>
                    <a:pt x="61370" y="220294"/>
                  </a:lnTo>
                  <a:lnTo>
                    <a:pt x="55730" y="223825"/>
                  </a:lnTo>
                  <a:lnTo>
                    <a:pt x="43819" y="225866"/>
                  </a:lnTo>
                  <a:lnTo>
                    <a:pt x="31469" y="222540"/>
                  </a:lnTo>
                  <a:lnTo>
                    <a:pt x="25213" y="219678"/>
                  </a:lnTo>
                  <a:lnTo>
                    <a:pt x="16380" y="208971"/>
                  </a:lnTo>
                  <a:lnTo>
                    <a:pt x="0" y="1758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401"/>
            <p:cNvSpPr/>
            <p:nvPr>
              <p:custDataLst>
                <p:tags r:id="rId89"/>
              </p:custDataLst>
            </p:nvPr>
          </p:nvSpPr>
          <p:spPr>
            <a:xfrm>
              <a:off x="6105299" y="3048000"/>
              <a:ext cx="73252" cy="247651"/>
            </a:xfrm>
            <a:custGeom>
              <a:avLst/>
              <a:gdLst/>
              <a:ahLst/>
              <a:cxnLst/>
              <a:rect l="0" t="0" r="0" b="0"/>
              <a:pathLst>
                <a:path w="73252" h="247651">
                  <a:moveTo>
                    <a:pt x="73251" y="0"/>
                  </a:moveTo>
                  <a:lnTo>
                    <a:pt x="73251" y="0"/>
                  </a:lnTo>
                  <a:lnTo>
                    <a:pt x="63138" y="3371"/>
                  </a:lnTo>
                  <a:lnTo>
                    <a:pt x="43365" y="18951"/>
                  </a:lnTo>
                  <a:lnTo>
                    <a:pt x="27748" y="39232"/>
                  </a:lnTo>
                  <a:lnTo>
                    <a:pt x="13517" y="65414"/>
                  </a:lnTo>
                  <a:lnTo>
                    <a:pt x="4839" y="95865"/>
                  </a:lnTo>
                  <a:lnTo>
                    <a:pt x="513" y="126333"/>
                  </a:lnTo>
                  <a:lnTo>
                    <a:pt x="0" y="155631"/>
                  </a:lnTo>
                  <a:lnTo>
                    <a:pt x="4477" y="182764"/>
                  </a:lnTo>
                  <a:lnTo>
                    <a:pt x="13052" y="205171"/>
                  </a:lnTo>
                  <a:lnTo>
                    <a:pt x="32432" y="235810"/>
                  </a:lnTo>
                  <a:lnTo>
                    <a:pt x="4150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402"/>
            <p:cNvSpPr/>
            <p:nvPr>
              <p:custDataLst>
                <p:tags r:id="rId90"/>
              </p:custDataLst>
            </p:nvPr>
          </p:nvSpPr>
          <p:spPr>
            <a:xfrm>
              <a:off x="5937250" y="3270250"/>
              <a:ext cx="93024" cy="193828"/>
            </a:xfrm>
            <a:custGeom>
              <a:avLst/>
              <a:gdLst/>
              <a:ahLst/>
              <a:cxnLst/>
              <a:rect l="0" t="0" r="0" b="0"/>
              <a:pathLst>
                <a:path w="93024" h="193828">
                  <a:moveTo>
                    <a:pt x="57150" y="0"/>
                  </a:moveTo>
                  <a:lnTo>
                    <a:pt x="57150" y="0"/>
                  </a:lnTo>
                  <a:lnTo>
                    <a:pt x="53779" y="0"/>
                  </a:lnTo>
                  <a:lnTo>
                    <a:pt x="50243" y="1881"/>
                  </a:lnTo>
                  <a:lnTo>
                    <a:pt x="48311" y="3371"/>
                  </a:lnTo>
                  <a:lnTo>
                    <a:pt x="46166" y="8789"/>
                  </a:lnTo>
                  <a:lnTo>
                    <a:pt x="45594" y="12209"/>
                  </a:lnTo>
                  <a:lnTo>
                    <a:pt x="46840" y="19772"/>
                  </a:lnTo>
                  <a:lnTo>
                    <a:pt x="48160" y="23765"/>
                  </a:lnTo>
                  <a:lnTo>
                    <a:pt x="50451" y="26427"/>
                  </a:lnTo>
                  <a:lnTo>
                    <a:pt x="61502" y="31049"/>
                  </a:lnTo>
                  <a:lnTo>
                    <a:pt x="69650" y="24800"/>
                  </a:lnTo>
                  <a:lnTo>
                    <a:pt x="73289" y="19724"/>
                  </a:lnTo>
                  <a:lnTo>
                    <a:pt x="75337" y="12900"/>
                  </a:lnTo>
                  <a:lnTo>
                    <a:pt x="75625" y="10716"/>
                  </a:lnTo>
                  <a:lnTo>
                    <a:pt x="75817" y="10672"/>
                  </a:lnTo>
                  <a:lnTo>
                    <a:pt x="81236" y="35454"/>
                  </a:lnTo>
                  <a:lnTo>
                    <a:pt x="87021" y="65774"/>
                  </a:lnTo>
                  <a:lnTo>
                    <a:pt x="92498" y="97413"/>
                  </a:lnTo>
                  <a:lnTo>
                    <a:pt x="93023" y="128425"/>
                  </a:lnTo>
                  <a:lnTo>
                    <a:pt x="88146" y="146918"/>
                  </a:lnTo>
                  <a:lnTo>
                    <a:pt x="74095" y="169826"/>
                  </a:lnTo>
                  <a:lnTo>
                    <a:pt x="56526" y="186648"/>
                  </a:lnTo>
                  <a:lnTo>
                    <a:pt x="42291" y="192315"/>
                  </a:lnTo>
                  <a:lnTo>
                    <a:pt x="34544" y="193827"/>
                  </a:lnTo>
                  <a:lnTo>
                    <a:pt x="28673" y="192718"/>
                  </a:lnTo>
                  <a:lnTo>
                    <a:pt x="24055" y="189862"/>
                  </a:lnTo>
                  <a:lnTo>
                    <a:pt x="16335" y="179633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403"/>
            <p:cNvSpPr/>
            <p:nvPr>
              <p:custDataLst>
                <p:tags r:id="rId91"/>
              </p:custDataLst>
            </p:nvPr>
          </p:nvSpPr>
          <p:spPr>
            <a:xfrm>
              <a:off x="5810250" y="3175000"/>
              <a:ext cx="101601" cy="6089"/>
            </a:xfrm>
            <a:custGeom>
              <a:avLst/>
              <a:gdLst/>
              <a:ahLst/>
              <a:cxnLst/>
              <a:rect l="0" t="0" r="0" b="0"/>
              <a:pathLst>
                <a:path w="101601" h="608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9886" y="6088"/>
                  </a:lnTo>
                  <a:lnTo>
                    <a:pt x="56990" y="2901"/>
                  </a:lnTo>
                  <a:lnTo>
                    <a:pt x="83992" y="86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404"/>
            <p:cNvSpPr/>
            <p:nvPr>
              <p:custDataLst>
                <p:tags r:id="rId92"/>
              </p:custDataLst>
            </p:nvPr>
          </p:nvSpPr>
          <p:spPr>
            <a:xfrm>
              <a:off x="5759450" y="3079750"/>
              <a:ext cx="203201" cy="3372"/>
            </a:xfrm>
            <a:custGeom>
              <a:avLst/>
              <a:gdLst/>
              <a:ahLst/>
              <a:cxnLst/>
              <a:rect l="0" t="0" r="0" b="0"/>
              <a:pathLst>
                <a:path w="203201" h="3372">
                  <a:moveTo>
                    <a:pt x="0" y="0"/>
                  </a:moveTo>
                  <a:lnTo>
                    <a:pt x="0" y="0"/>
                  </a:lnTo>
                  <a:lnTo>
                    <a:pt x="23222" y="0"/>
                  </a:lnTo>
                  <a:lnTo>
                    <a:pt x="47010" y="706"/>
                  </a:lnTo>
                  <a:lnTo>
                    <a:pt x="74045" y="3371"/>
                  </a:lnTo>
                  <a:lnTo>
                    <a:pt x="100642" y="3144"/>
                  </a:lnTo>
                  <a:lnTo>
                    <a:pt x="126574" y="1397"/>
                  </a:lnTo>
                  <a:lnTo>
                    <a:pt x="152211" y="621"/>
                  </a:lnTo>
                  <a:lnTo>
                    <a:pt x="183702" y="184"/>
                  </a:lnTo>
                  <a:lnTo>
                    <a:pt x="203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405"/>
            <p:cNvSpPr/>
            <p:nvPr>
              <p:custDataLst>
                <p:tags r:id="rId93"/>
              </p:custDataLst>
            </p:nvPr>
          </p:nvSpPr>
          <p:spPr>
            <a:xfrm>
              <a:off x="5526265" y="3225800"/>
              <a:ext cx="125236" cy="6351"/>
            </a:xfrm>
            <a:custGeom>
              <a:avLst/>
              <a:gdLst/>
              <a:ahLst/>
              <a:cxnLst/>
              <a:rect l="0" t="0" r="0" b="0"/>
              <a:pathLst>
                <a:path w="125236" h="6351">
                  <a:moveTo>
                    <a:pt x="10935" y="0"/>
                  </a:moveTo>
                  <a:lnTo>
                    <a:pt x="10935" y="0"/>
                  </a:lnTo>
                  <a:lnTo>
                    <a:pt x="0" y="5467"/>
                  </a:lnTo>
                  <a:lnTo>
                    <a:pt x="31647" y="805"/>
                  </a:lnTo>
                  <a:lnTo>
                    <a:pt x="57367" y="239"/>
                  </a:lnTo>
                  <a:lnTo>
                    <a:pt x="82862" y="71"/>
                  </a:lnTo>
                  <a:lnTo>
                    <a:pt x="106621" y="719"/>
                  </a:lnTo>
                  <a:lnTo>
                    <a:pt x="12523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8" name="SMARTInkShape-406"/>
          <p:cNvSpPr/>
          <p:nvPr>
            <p:custDataLst>
              <p:tags r:id="rId3"/>
            </p:custDataLst>
          </p:nvPr>
        </p:nvSpPr>
        <p:spPr>
          <a:xfrm>
            <a:off x="5856219" y="3110312"/>
            <a:ext cx="17271" cy="172639"/>
          </a:xfrm>
          <a:custGeom>
            <a:avLst/>
            <a:gdLst/>
            <a:ahLst/>
            <a:cxnLst/>
            <a:rect l="0" t="0" r="0" b="0"/>
            <a:pathLst>
              <a:path w="17271" h="172639">
                <a:moveTo>
                  <a:pt x="11181" y="20238"/>
                </a:moveTo>
                <a:lnTo>
                  <a:pt x="11181" y="20238"/>
                </a:lnTo>
                <a:lnTo>
                  <a:pt x="11887" y="6440"/>
                </a:lnTo>
                <a:lnTo>
                  <a:pt x="14552" y="465"/>
                </a:lnTo>
                <a:lnTo>
                  <a:pt x="15545" y="0"/>
                </a:lnTo>
                <a:lnTo>
                  <a:pt x="16207" y="1102"/>
                </a:lnTo>
                <a:lnTo>
                  <a:pt x="17270" y="26492"/>
                </a:lnTo>
                <a:lnTo>
                  <a:pt x="15533" y="48418"/>
                </a:lnTo>
                <a:lnTo>
                  <a:pt x="12410" y="72979"/>
                </a:lnTo>
                <a:lnTo>
                  <a:pt x="8670" y="100358"/>
                </a:lnTo>
                <a:lnTo>
                  <a:pt x="4655" y="123345"/>
                </a:lnTo>
                <a:lnTo>
                  <a:pt x="310" y="150272"/>
                </a:lnTo>
                <a:lnTo>
                  <a:pt x="0" y="162697"/>
                </a:lnTo>
                <a:lnTo>
                  <a:pt x="904" y="166011"/>
                </a:lnTo>
                <a:lnTo>
                  <a:pt x="4831" y="1726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9" name="SMARTInkShape-Group73"/>
          <p:cNvGrpSpPr/>
          <p:nvPr/>
        </p:nvGrpSpPr>
        <p:grpSpPr>
          <a:xfrm>
            <a:off x="7327900" y="2882900"/>
            <a:ext cx="1771651" cy="436940"/>
            <a:chOff x="7327900" y="2882900"/>
            <a:chExt cx="1771651" cy="436940"/>
          </a:xfrm>
        </p:grpSpPr>
        <p:sp>
          <p:nvSpPr>
            <p:cNvPr id="209" name="SMARTInkShape-407"/>
            <p:cNvSpPr/>
            <p:nvPr>
              <p:custDataLst>
                <p:tags r:id="rId60"/>
              </p:custDataLst>
            </p:nvPr>
          </p:nvSpPr>
          <p:spPr>
            <a:xfrm>
              <a:off x="9036050" y="30353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408"/>
            <p:cNvSpPr/>
            <p:nvPr>
              <p:custDataLst>
                <p:tags r:id="rId61"/>
              </p:custDataLst>
            </p:nvPr>
          </p:nvSpPr>
          <p:spPr>
            <a:xfrm>
              <a:off x="9048750" y="2968429"/>
              <a:ext cx="36462" cy="124022"/>
            </a:xfrm>
            <a:custGeom>
              <a:avLst/>
              <a:gdLst/>
              <a:ahLst/>
              <a:cxnLst/>
              <a:rect l="0" t="0" r="0" b="0"/>
              <a:pathLst>
                <a:path w="36462" h="12402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18841" y="227"/>
                  </a:lnTo>
                  <a:lnTo>
                    <a:pt x="23144" y="1275"/>
                  </a:lnTo>
                  <a:lnTo>
                    <a:pt x="29807" y="6202"/>
                  </a:lnTo>
                  <a:lnTo>
                    <a:pt x="32572" y="9492"/>
                  </a:lnTo>
                  <a:lnTo>
                    <a:pt x="35643" y="18791"/>
                  </a:lnTo>
                  <a:lnTo>
                    <a:pt x="36461" y="24234"/>
                  </a:lnTo>
                  <a:lnTo>
                    <a:pt x="33609" y="35927"/>
                  </a:lnTo>
                  <a:lnTo>
                    <a:pt x="20279" y="64051"/>
                  </a:lnTo>
                  <a:lnTo>
                    <a:pt x="5469" y="91008"/>
                  </a:lnTo>
                  <a:lnTo>
                    <a:pt x="2431" y="101353"/>
                  </a:lnTo>
                  <a:lnTo>
                    <a:pt x="2962" y="108772"/>
                  </a:lnTo>
                  <a:lnTo>
                    <a:pt x="5550" y="114421"/>
                  </a:lnTo>
                  <a:lnTo>
                    <a:pt x="1270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409"/>
            <p:cNvSpPr/>
            <p:nvPr>
              <p:custDataLst>
                <p:tags r:id="rId62"/>
              </p:custDataLst>
            </p:nvPr>
          </p:nvSpPr>
          <p:spPr>
            <a:xfrm>
              <a:off x="8893267" y="2906891"/>
              <a:ext cx="118642" cy="172860"/>
            </a:xfrm>
            <a:custGeom>
              <a:avLst/>
              <a:gdLst/>
              <a:ahLst/>
              <a:cxnLst/>
              <a:rect l="0" t="0" r="0" b="0"/>
              <a:pathLst>
                <a:path w="118642" h="172860">
                  <a:moveTo>
                    <a:pt x="60233" y="134759"/>
                  </a:moveTo>
                  <a:lnTo>
                    <a:pt x="60233" y="134759"/>
                  </a:lnTo>
                  <a:lnTo>
                    <a:pt x="63603" y="117904"/>
                  </a:lnTo>
                  <a:lnTo>
                    <a:pt x="63186" y="112233"/>
                  </a:lnTo>
                  <a:lnTo>
                    <a:pt x="61496" y="107747"/>
                  </a:lnTo>
                  <a:lnTo>
                    <a:pt x="58958" y="104051"/>
                  </a:lnTo>
                  <a:lnTo>
                    <a:pt x="55855" y="101587"/>
                  </a:lnTo>
                  <a:lnTo>
                    <a:pt x="48645" y="98849"/>
                  </a:lnTo>
                  <a:lnTo>
                    <a:pt x="26539" y="104050"/>
                  </a:lnTo>
                  <a:lnTo>
                    <a:pt x="13272" y="112644"/>
                  </a:lnTo>
                  <a:lnTo>
                    <a:pt x="7759" y="117899"/>
                  </a:lnTo>
                  <a:lnTo>
                    <a:pt x="1633" y="129382"/>
                  </a:lnTo>
                  <a:lnTo>
                    <a:pt x="0" y="135408"/>
                  </a:lnTo>
                  <a:lnTo>
                    <a:pt x="1028" y="140836"/>
                  </a:lnTo>
                  <a:lnTo>
                    <a:pt x="7814" y="150630"/>
                  </a:lnTo>
                  <a:lnTo>
                    <a:pt x="13293" y="153101"/>
                  </a:lnTo>
                  <a:lnTo>
                    <a:pt x="26906" y="153965"/>
                  </a:lnTo>
                  <a:lnTo>
                    <a:pt x="47066" y="147113"/>
                  </a:lnTo>
                  <a:lnTo>
                    <a:pt x="66445" y="129404"/>
                  </a:lnTo>
                  <a:lnTo>
                    <a:pt x="82221" y="106283"/>
                  </a:lnTo>
                  <a:lnTo>
                    <a:pt x="91406" y="82356"/>
                  </a:lnTo>
                  <a:lnTo>
                    <a:pt x="100193" y="54319"/>
                  </a:lnTo>
                  <a:lnTo>
                    <a:pt x="108802" y="27747"/>
                  </a:lnTo>
                  <a:lnTo>
                    <a:pt x="118641" y="0"/>
                  </a:lnTo>
                  <a:lnTo>
                    <a:pt x="117516" y="470"/>
                  </a:lnTo>
                  <a:lnTo>
                    <a:pt x="98829" y="29916"/>
                  </a:lnTo>
                  <a:lnTo>
                    <a:pt x="85853" y="57353"/>
                  </a:lnTo>
                  <a:lnTo>
                    <a:pt x="74442" y="86951"/>
                  </a:lnTo>
                  <a:lnTo>
                    <a:pt x="67018" y="114216"/>
                  </a:lnTo>
                  <a:lnTo>
                    <a:pt x="68893" y="134801"/>
                  </a:lnTo>
                  <a:lnTo>
                    <a:pt x="76782" y="150300"/>
                  </a:lnTo>
                  <a:lnTo>
                    <a:pt x="98333" y="172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410"/>
            <p:cNvSpPr/>
            <p:nvPr>
              <p:custDataLst>
                <p:tags r:id="rId63"/>
              </p:custDataLst>
            </p:nvPr>
          </p:nvSpPr>
          <p:spPr>
            <a:xfrm>
              <a:off x="8764765" y="3035300"/>
              <a:ext cx="61736" cy="50801"/>
            </a:xfrm>
            <a:custGeom>
              <a:avLst/>
              <a:gdLst/>
              <a:ahLst/>
              <a:cxnLst/>
              <a:rect l="0" t="0" r="0" b="0"/>
              <a:pathLst>
                <a:path w="61736" h="50801">
                  <a:moveTo>
                    <a:pt x="10935" y="50800"/>
                  </a:moveTo>
                  <a:lnTo>
                    <a:pt x="10935" y="50800"/>
                  </a:lnTo>
                  <a:lnTo>
                    <a:pt x="4193" y="50800"/>
                  </a:lnTo>
                  <a:lnTo>
                    <a:pt x="2207" y="49389"/>
                  </a:lnTo>
                  <a:lnTo>
                    <a:pt x="883" y="47037"/>
                  </a:lnTo>
                  <a:lnTo>
                    <a:pt x="0" y="44058"/>
                  </a:lnTo>
                  <a:lnTo>
                    <a:pt x="822" y="41366"/>
                  </a:lnTo>
                  <a:lnTo>
                    <a:pt x="5500" y="36494"/>
                  </a:lnTo>
                  <a:lnTo>
                    <a:pt x="36972" y="14490"/>
                  </a:lnTo>
                  <a:lnTo>
                    <a:pt x="617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411"/>
            <p:cNvSpPr/>
            <p:nvPr>
              <p:custDataLst>
                <p:tags r:id="rId64"/>
              </p:custDataLst>
            </p:nvPr>
          </p:nvSpPr>
          <p:spPr>
            <a:xfrm>
              <a:off x="8778391" y="3003550"/>
              <a:ext cx="48110" cy="82551"/>
            </a:xfrm>
            <a:custGeom>
              <a:avLst/>
              <a:gdLst/>
              <a:ahLst/>
              <a:cxnLst/>
              <a:rect l="0" t="0" r="0" b="0"/>
              <a:pathLst>
                <a:path w="48110" h="82551">
                  <a:moveTo>
                    <a:pt x="3659" y="0"/>
                  </a:moveTo>
                  <a:lnTo>
                    <a:pt x="3659" y="0"/>
                  </a:lnTo>
                  <a:lnTo>
                    <a:pt x="2954" y="6481"/>
                  </a:lnTo>
                  <a:lnTo>
                    <a:pt x="0" y="20970"/>
                  </a:lnTo>
                  <a:lnTo>
                    <a:pt x="1563" y="32603"/>
                  </a:lnTo>
                  <a:lnTo>
                    <a:pt x="9780" y="51053"/>
                  </a:lnTo>
                  <a:lnTo>
                    <a:pt x="17197" y="59849"/>
                  </a:lnTo>
                  <a:lnTo>
                    <a:pt x="25903" y="66111"/>
                  </a:lnTo>
                  <a:lnTo>
                    <a:pt x="40589" y="73602"/>
                  </a:lnTo>
                  <a:lnTo>
                    <a:pt x="481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412"/>
            <p:cNvSpPr/>
            <p:nvPr>
              <p:custDataLst>
                <p:tags r:id="rId65"/>
              </p:custDataLst>
            </p:nvPr>
          </p:nvSpPr>
          <p:spPr>
            <a:xfrm>
              <a:off x="8625530" y="2917713"/>
              <a:ext cx="128496" cy="174738"/>
            </a:xfrm>
            <a:custGeom>
              <a:avLst/>
              <a:gdLst/>
              <a:ahLst/>
              <a:cxnLst/>
              <a:rect l="0" t="0" r="0" b="0"/>
              <a:pathLst>
                <a:path w="128496" h="174738">
                  <a:moveTo>
                    <a:pt x="67620" y="136637"/>
                  </a:moveTo>
                  <a:lnTo>
                    <a:pt x="67620" y="136637"/>
                  </a:lnTo>
                  <a:lnTo>
                    <a:pt x="67620" y="126524"/>
                  </a:lnTo>
                  <a:lnTo>
                    <a:pt x="65504" y="122839"/>
                  </a:lnTo>
                  <a:lnTo>
                    <a:pt x="57507" y="116864"/>
                  </a:lnTo>
                  <a:lnTo>
                    <a:pt x="46897" y="115619"/>
                  </a:lnTo>
                  <a:lnTo>
                    <a:pt x="41105" y="116275"/>
                  </a:lnTo>
                  <a:lnTo>
                    <a:pt x="19469" y="127311"/>
                  </a:lnTo>
                  <a:lnTo>
                    <a:pt x="9061" y="138137"/>
                  </a:lnTo>
                  <a:lnTo>
                    <a:pt x="2788" y="149298"/>
                  </a:lnTo>
                  <a:lnTo>
                    <a:pt x="0" y="158962"/>
                  </a:lnTo>
                  <a:lnTo>
                    <a:pt x="2079" y="162104"/>
                  </a:lnTo>
                  <a:lnTo>
                    <a:pt x="11914" y="165595"/>
                  </a:lnTo>
                  <a:lnTo>
                    <a:pt x="23812" y="163383"/>
                  </a:lnTo>
                  <a:lnTo>
                    <a:pt x="52067" y="147094"/>
                  </a:lnTo>
                  <a:lnTo>
                    <a:pt x="73124" y="122880"/>
                  </a:lnTo>
                  <a:lnTo>
                    <a:pt x="86295" y="99714"/>
                  </a:lnTo>
                  <a:lnTo>
                    <a:pt x="98497" y="72954"/>
                  </a:lnTo>
                  <a:lnTo>
                    <a:pt x="108624" y="44598"/>
                  </a:lnTo>
                  <a:lnTo>
                    <a:pt x="117829" y="21177"/>
                  </a:lnTo>
                  <a:lnTo>
                    <a:pt x="127182" y="1532"/>
                  </a:lnTo>
                  <a:lnTo>
                    <a:pt x="128495" y="0"/>
                  </a:lnTo>
                  <a:lnTo>
                    <a:pt x="114687" y="20643"/>
                  </a:lnTo>
                  <a:lnTo>
                    <a:pt x="101003" y="46043"/>
                  </a:lnTo>
                  <a:lnTo>
                    <a:pt x="87396" y="74265"/>
                  </a:lnTo>
                  <a:lnTo>
                    <a:pt x="76409" y="102566"/>
                  </a:lnTo>
                  <a:lnTo>
                    <a:pt x="71527" y="129255"/>
                  </a:lnTo>
                  <a:lnTo>
                    <a:pt x="73046" y="140183"/>
                  </a:lnTo>
                  <a:lnTo>
                    <a:pt x="93020" y="1747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413"/>
            <p:cNvSpPr/>
            <p:nvPr>
              <p:custDataLst>
                <p:tags r:id="rId66"/>
              </p:custDataLst>
            </p:nvPr>
          </p:nvSpPr>
          <p:spPr>
            <a:xfrm>
              <a:off x="8534400" y="2882900"/>
              <a:ext cx="51778" cy="260351"/>
            </a:xfrm>
            <a:custGeom>
              <a:avLst/>
              <a:gdLst/>
              <a:ahLst/>
              <a:cxnLst/>
              <a:rect l="0" t="0" r="0" b="0"/>
              <a:pathLst>
                <a:path w="51778" h="2603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26515" y="18951"/>
                  </a:lnTo>
                  <a:lnTo>
                    <a:pt x="34833" y="39232"/>
                  </a:lnTo>
                  <a:lnTo>
                    <a:pt x="41587" y="65414"/>
                  </a:lnTo>
                  <a:lnTo>
                    <a:pt x="49292" y="95865"/>
                  </a:lnTo>
                  <a:lnTo>
                    <a:pt x="51206" y="111888"/>
                  </a:lnTo>
                  <a:lnTo>
                    <a:pt x="51777" y="128214"/>
                  </a:lnTo>
                  <a:lnTo>
                    <a:pt x="51451" y="144743"/>
                  </a:lnTo>
                  <a:lnTo>
                    <a:pt x="45445" y="176278"/>
                  </a:lnTo>
                  <a:lnTo>
                    <a:pt x="35720" y="205346"/>
                  </a:lnTo>
                  <a:lnTo>
                    <a:pt x="24342" y="230024"/>
                  </a:lnTo>
                  <a:lnTo>
                    <a:pt x="635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414"/>
            <p:cNvSpPr/>
            <p:nvPr>
              <p:custDataLst>
                <p:tags r:id="rId67"/>
              </p:custDataLst>
            </p:nvPr>
          </p:nvSpPr>
          <p:spPr>
            <a:xfrm>
              <a:off x="8407400" y="3038580"/>
              <a:ext cx="88884" cy="231201"/>
            </a:xfrm>
            <a:custGeom>
              <a:avLst/>
              <a:gdLst/>
              <a:ahLst/>
              <a:cxnLst/>
              <a:rect l="0" t="0" r="0" b="0"/>
              <a:pathLst>
                <a:path w="88884" h="231201">
                  <a:moveTo>
                    <a:pt x="69850" y="9420"/>
                  </a:moveTo>
                  <a:lnTo>
                    <a:pt x="69850" y="9420"/>
                  </a:lnTo>
                  <a:lnTo>
                    <a:pt x="69850" y="0"/>
                  </a:lnTo>
                  <a:lnTo>
                    <a:pt x="69850" y="1235"/>
                  </a:lnTo>
                  <a:lnTo>
                    <a:pt x="55545" y="23956"/>
                  </a:lnTo>
                  <a:lnTo>
                    <a:pt x="54668" y="28283"/>
                  </a:lnTo>
                  <a:lnTo>
                    <a:pt x="55576" y="34972"/>
                  </a:lnTo>
                  <a:lnTo>
                    <a:pt x="60054" y="42705"/>
                  </a:lnTo>
                  <a:lnTo>
                    <a:pt x="61909" y="43604"/>
                  </a:lnTo>
                  <a:lnTo>
                    <a:pt x="63850" y="43499"/>
                  </a:lnTo>
                  <a:lnTo>
                    <a:pt x="75406" y="38259"/>
                  </a:lnTo>
                  <a:lnTo>
                    <a:pt x="81257" y="30704"/>
                  </a:lnTo>
                  <a:lnTo>
                    <a:pt x="85503" y="20996"/>
                  </a:lnTo>
                  <a:lnTo>
                    <a:pt x="88452" y="5709"/>
                  </a:lnTo>
                  <a:lnTo>
                    <a:pt x="88701" y="8006"/>
                  </a:lnTo>
                  <a:lnTo>
                    <a:pt x="88883" y="39574"/>
                  </a:lnTo>
                  <a:lnTo>
                    <a:pt x="88187" y="60216"/>
                  </a:lnTo>
                  <a:lnTo>
                    <a:pt x="85526" y="88205"/>
                  </a:lnTo>
                  <a:lnTo>
                    <a:pt x="81991" y="119460"/>
                  </a:lnTo>
                  <a:lnTo>
                    <a:pt x="77363" y="150049"/>
                  </a:lnTo>
                  <a:lnTo>
                    <a:pt x="70602" y="175403"/>
                  </a:lnTo>
                  <a:lnTo>
                    <a:pt x="58862" y="206140"/>
                  </a:lnTo>
                  <a:lnTo>
                    <a:pt x="43076" y="226379"/>
                  </a:lnTo>
                  <a:lnTo>
                    <a:pt x="37890" y="229554"/>
                  </a:lnTo>
                  <a:lnTo>
                    <a:pt x="33020" y="230965"/>
                  </a:lnTo>
                  <a:lnTo>
                    <a:pt x="28363" y="231200"/>
                  </a:lnTo>
                  <a:lnTo>
                    <a:pt x="23848" y="228534"/>
                  </a:lnTo>
                  <a:lnTo>
                    <a:pt x="15067" y="218046"/>
                  </a:lnTo>
                  <a:lnTo>
                    <a:pt x="8343" y="198334"/>
                  </a:lnTo>
                  <a:lnTo>
                    <a:pt x="0" y="16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415"/>
            <p:cNvSpPr/>
            <p:nvPr>
              <p:custDataLst>
                <p:tags r:id="rId68"/>
              </p:custDataLst>
            </p:nvPr>
          </p:nvSpPr>
          <p:spPr>
            <a:xfrm>
              <a:off x="8355661" y="2928831"/>
              <a:ext cx="97426" cy="163620"/>
            </a:xfrm>
            <a:custGeom>
              <a:avLst/>
              <a:gdLst/>
              <a:ahLst/>
              <a:cxnLst/>
              <a:rect l="0" t="0" r="0" b="0"/>
              <a:pathLst>
                <a:path w="97426" h="163620">
                  <a:moveTo>
                    <a:pt x="58089" y="125519"/>
                  </a:moveTo>
                  <a:lnTo>
                    <a:pt x="58089" y="125519"/>
                  </a:lnTo>
                  <a:lnTo>
                    <a:pt x="63158" y="100877"/>
                  </a:lnTo>
                  <a:lnTo>
                    <a:pt x="66927" y="84698"/>
                  </a:lnTo>
                  <a:lnTo>
                    <a:pt x="66803" y="78550"/>
                  </a:lnTo>
                  <a:lnTo>
                    <a:pt x="65310" y="73745"/>
                  </a:lnTo>
                  <a:lnTo>
                    <a:pt x="62903" y="69836"/>
                  </a:lnTo>
                  <a:lnTo>
                    <a:pt x="57770" y="69347"/>
                  </a:lnTo>
                  <a:lnTo>
                    <a:pt x="42660" y="74448"/>
                  </a:lnTo>
                  <a:lnTo>
                    <a:pt x="17691" y="95962"/>
                  </a:lnTo>
                  <a:lnTo>
                    <a:pt x="2531" y="117937"/>
                  </a:lnTo>
                  <a:lnTo>
                    <a:pt x="0" y="131321"/>
                  </a:lnTo>
                  <a:lnTo>
                    <a:pt x="313" y="137854"/>
                  </a:lnTo>
                  <a:lnTo>
                    <a:pt x="1933" y="142914"/>
                  </a:lnTo>
                  <a:lnTo>
                    <a:pt x="7495" y="150419"/>
                  </a:lnTo>
                  <a:lnTo>
                    <a:pt x="10955" y="151291"/>
                  </a:lnTo>
                  <a:lnTo>
                    <a:pt x="14671" y="150461"/>
                  </a:lnTo>
                  <a:lnTo>
                    <a:pt x="23270" y="145071"/>
                  </a:lnTo>
                  <a:lnTo>
                    <a:pt x="34147" y="135620"/>
                  </a:lnTo>
                  <a:lnTo>
                    <a:pt x="48800" y="111657"/>
                  </a:lnTo>
                  <a:lnTo>
                    <a:pt x="57724" y="90430"/>
                  </a:lnTo>
                  <a:lnTo>
                    <a:pt x="67805" y="65474"/>
                  </a:lnTo>
                  <a:lnTo>
                    <a:pt x="81692" y="35568"/>
                  </a:lnTo>
                  <a:lnTo>
                    <a:pt x="95264" y="7223"/>
                  </a:lnTo>
                  <a:lnTo>
                    <a:pt x="97425" y="741"/>
                  </a:lnTo>
                  <a:lnTo>
                    <a:pt x="97012" y="0"/>
                  </a:lnTo>
                  <a:lnTo>
                    <a:pt x="82949" y="12442"/>
                  </a:lnTo>
                  <a:lnTo>
                    <a:pt x="64279" y="44115"/>
                  </a:lnTo>
                  <a:lnTo>
                    <a:pt x="51668" y="70760"/>
                  </a:lnTo>
                  <a:lnTo>
                    <a:pt x="42535" y="97654"/>
                  </a:lnTo>
                  <a:lnTo>
                    <a:pt x="43180" y="121366"/>
                  </a:lnTo>
                  <a:lnTo>
                    <a:pt x="50052" y="139901"/>
                  </a:lnTo>
                  <a:lnTo>
                    <a:pt x="64439" y="1636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416"/>
            <p:cNvSpPr/>
            <p:nvPr>
              <p:custDataLst>
                <p:tags r:id="rId69"/>
              </p:custDataLst>
            </p:nvPr>
          </p:nvSpPr>
          <p:spPr>
            <a:xfrm>
              <a:off x="8267700" y="30099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5645" y="16606"/>
                  </a:lnTo>
                  <a:lnTo>
                    <a:pt x="882" y="44964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417"/>
            <p:cNvSpPr/>
            <p:nvPr>
              <p:custDataLst>
                <p:tags r:id="rId70"/>
              </p:custDataLst>
            </p:nvPr>
          </p:nvSpPr>
          <p:spPr>
            <a:xfrm>
              <a:off x="8223250" y="30416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882" y="5792"/>
                  </a:lnTo>
                  <a:lnTo>
                    <a:pt x="3371" y="3861"/>
                  </a:lnTo>
                  <a:lnTo>
                    <a:pt x="6907" y="1716"/>
                  </a:lnTo>
                  <a:lnTo>
                    <a:pt x="12360" y="100"/>
                  </a:lnTo>
                  <a:lnTo>
                    <a:pt x="2860" y="2"/>
                  </a:lnTo>
                  <a:lnTo>
                    <a:pt x="16795" y="706"/>
                  </a:lnTo>
                  <a:lnTo>
                    <a:pt x="48360" y="5467"/>
                  </a:lnTo>
                  <a:lnTo>
                    <a:pt x="75012" y="181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418"/>
            <p:cNvSpPr/>
            <p:nvPr>
              <p:custDataLst>
                <p:tags r:id="rId71"/>
              </p:custDataLst>
            </p:nvPr>
          </p:nvSpPr>
          <p:spPr>
            <a:xfrm>
              <a:off x="8035990" y="3091844"/>
              <a:ext cx="51972" cy="57556"/>
            </a:xfrm>
            <a:custGeom>
              <a:avLst/>
              <a:gdLst/>
              <a:ahLst/>
              <a:cxnLst/>
              <a:rect l="0" t="0" r="0" b="0"/>
              <a:pathLst>
                <a:path w="51972" h="57556">
                  <a:moveTo>
                    <a:pt x="9460" y="13306"/>
                  </a:moveTo>
                  <a:lnTo>
                    <a:pt x="9460" y="13306"/>
                  </a:lnTo>
                  <a:lnTo>
                    <a:pt x="9460" y="18773"/>
                  </a:lnTo>
                  <a:lnTo>
                    <a:pt x="6089" y="22765"/>
                  </a:lnTo>
                  <a:lnTo>
                    <a:pt x="0" y="45494"/>
                  </a:lnTo>
                  <a:lnTo>
                    <a:pt x="332" y="48876"/>
                  </a:lnTo>
                  <a:lnTo>
                    <a:pt x="4462" y="56396"/>
                  </a:lnTo>
                  <a:lnTo>
                    <a:pt x="8245" y="57555"/>
                  </a:lnTo>
                  <a:lnTo>
                    <a:pt x="18092" y="55080"/>
                  </a:lnTo>
                  <a:lnTo>
                    <a:pt x="35536" y="45752"/>
                  </a:lnTo>
                  <a:lnTo>
                    <a:pt x="44097" y="36193"/>
                  </a:lnTo>
                  <a:lnTo>
                    <a:pt x="49549" y="25595"/>
                  </a:lnTo>
                  <a:lnTo>
                    <a:pt x="51971" y="16181"/>
                  </a:lnTo>
                  <a:lnTo>
                    <a:pt x="51167" y="7293"/>
                  </a:lnTo>
                  <a:lnTo>
                    <a:pt x="49965" y="2947"/>
                  </a:lnTo>
                  <a:lnTo>
                    <a:pt x="47046" y="756"/>
                  </a:lnTo>
                  <a:lnTo>
                    <a:pt x="42984" y="0"/>
                  </a:lnTo>
                  <a:lnTo>
                    <a:pt x="34237" y="1042"/>
                  </a:lnTo>
                  <a:lnTo>
                    <a:pt x="22160" y="6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419"/>
            <p:cNvSpPr/>
            <p:nvPr>
              <p:custDataLst>
                <p:tags r:id="rId72"/>
              </p:custDataLst>
            </p:nvPr>
          </p:nvSpPr>
          <p:spPr>
            <a:xfrm>
              <a:off x="7893050" y="3035300"/>
              <a:ext cx="91363" cy="284540"/>
            </a:xfrm>
            <a:custGeom>
              <a:avLst/>
              <a:gdLst/>
              <a:ahLst/>
              <a:cxnLst/>
              <a:rect l="0" t="0" r="0" b="0"/>
              <a:pathLst>
                <a:path w="91363" h="284540">
                  <a:moveTo>
                    <a:pt x="50800" y="0"/>
                  </a:moveTo>
                  <a:lnTo>
                    <a:pt x="50800" y="0"/>
                  </a:lnTo>
                  <a:lnTo>
                    <a:pt x="48918" y="12552"/>
                  </a:lnTo>
                  <a:lnTo>
                    <a:pt x="45332" y="41442"/>
                  </a:lnTo>
                  <a:lnTo>
                    <a:pt x="48082" y="62609"/>
                  </a:lnTo>
                  <a:lnTo>
                    <a:pt x="56736" y="78915"/>
                  </a:lnTo>
                  <a:lnTo>
                    <a:pt x="62375" y="84462"/>
                  </a:lnTo>
                  <a:lnTo>
                    <a:pt x="64867" y="85941"/>
                  </a:lnTo>
                  <a:lnTo>
                    <a:pt x="67939" y="85516"/>
                  </a:lnTo>
                  <a:lnTo>
                    <a:pt x="75116" y="81281"/>
                  </a:lnTo>
                  <a:lnTo>
                    <a:pt x="81127" y="72814"/>
                  </a:lnTo>
                  <a:lnTo>
                    <a:pt x="90736" y="46760"/>
                  </a:lnTo>
                  <a:lnTo>
                    <a:pt x="91362" y="36540"/>
                  </a:lnTo>
                  <a:lnTo>
                    <a:pt x="89995" y="31056"/>
                  </a:lnTo>
                  <a:lnTo>
                    <a:pt x="89629" y="30582"/>
                  </a:lnTo>
                  <a:lnTo>
                    <a:pt x="89387" y="30971"/>
                  </a:lnTo>
                  <a:lnTo>
                    <a:pt x="83221" y="58355"/>
                  </a:lnTo>
                  <a:lnTo>
                    <a:pt x="76733" y="82615"/>
                  </a:lnTo>
                  <a:lnTo>
                    <a:pt x="71027" y="113623"/>
                  </a:lnTo>
                  <a:lnTo>
                    <a:pt x="68518" y="130782"/>
                  </a:lnTo>
                  <a:lnTo>
                    <a:pt x="66140" y="147866"/>
                  </a:lnTo>
                  <a:lnTo>
                    <a:pt x="63849" y="164899"/>
                  </a:lnTo>
                  <a:lnTo>
                    <a:pt x="61616" y="181900"/>
                  </a:lnTo>
                  <a:lnTo>
                    <a:pt x="59421" y="198172"/>
                  </a:lnTo>
                  <a:lnTo>
                    <a:pt x="55102" y="229422"/>
                  </a:lnTo>
                  <a:lnTo>
                    <a:pt x="48949" y="254131"/>
                  </a:lnTo>
                  <a:lnTo>
                    <a:pt x="36872" y="282875"/>
                  </a:lnTo>
                  <a:lnTo>
                    <a:pt x="33048" y="284539"/>
                  </a:lnTo>
                  <a:lnTo>
                    <a:pt x="28382" y="284237"/>
                  </a:lnTo>
                  <a:lnTo>
                    <a:pt x="23154" y="282625"/>
                  </a:lnTo>
                  <a:lnTo>
                    <a:pt x="19670" y="278728"/>
                  </a:lnTo>
                  <a:lnTo>
                    <a:pt x="10314" y="248431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420"/>
            <p:cNvSpPr/>
            <p:nvPr>
              <p:custDataLst>
                <p:tags r:id="rId73"/>
              </p:custDataLst>
            </p:nvPr>
          </p:nvSpPr>
          <p:spPr>
            <a:xfrm>
              <a:off x="7805176" y="2895600"/>
              <a:ext cx="62475" cy="273051"/>
            </a:xfrm>
            <a:custGeom>
              <a:avLst/>
              <a:gdLst/>
              <a:ahLst/>
              <a:cxnLst/>
              <a:rect l="0" t="0" r="0" b="0"/>
              <a:pathLst>
                <a:path w="62475" h="273051">
                  <a:moveTo>
                    <a:pt x="62474" y="0"/>
                  </a:moveTo>
                  <a:lnTo>
                    <a:pt x="62474" y="0"/>
                  </a:lnTo>
                  <a:lnTo>
                    <a:pt x="59103" y="0"/>
                  </a:lnTo>
                  <a:lnTo>
                    <a:pt x="45162" y="23100"/>
                  </a:lnTo>
                  <a:lnTo>
                    <a:pt x="31967" y="48837"/>
                  </a:lnTo>
                  <a:lnTo>
                    <a:pt x="25908" y="64308"/>
                  </a:lnTo>
                  <a:lnTo>
                    <a:pt x="20457" y="80972"/>
                  </a:lnTo>
                  <a:lnTo>
                    <a:pt x="15413" y="98431"/>
                  </a:lnTo>
                  <a:lnTo>
                    <a:pt x="10638" y="116421"/>
                  </a:lnTo>
                  <a:lnTo>
                    <a:pt x="6046" y="134764"/>
                  </a:lnTo>
                  <a:lnTo>
                    <a:pt x="1572" y="153342"/>
                  </a:lnTo>
                  <a:lnTo>
                    <a:pt x="0" y="170667"/>
                  </a:lnTo>
                  <a:lnTo>
                    <a:pt x="364" y="187156"/>
                  </a:lnTo>
                  <a:lnTo>
                    <a:pt x="4530" y="216530"/>
                  </a:lnTo>
                  <a:lnTo>
                    <a:pt x="14104" y="247523"/>
                  </a:lnTo>
                  <a:lnTo>
                    <a:pt x="2437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421"/>
            <p:cNvSpPr/>
            <p:nvPr>
              <p:custDataLst>
                <p:tags r:id="rId74"/>
              </p:custDataLst>
            </p:nvPr>
          </p:nvSpPr>
          <p:spPr>
            <a:xfrm>
              <a:off x="7632700" y="3124200"/>
              <a:ext cx="95106" cy="191135"/>
            </a:xfrm>
            <a:custGeom>
              <a:avLst/>
              <a:gdLst/>
              <a:ahLst/>
              <a:cxnLst/>
              <a:rect l="0" t="0" r="0" b="0"/>
              <a:pathLst>
                <a:path w="95106" h="191135">
                  <a:moveTo>
                    <a:pt x="69850" y="0"/>
                  </a:moveTo>
                  <a:lnTo>
                    <a:pt x="69850" y="0"/>
                  </a:lnTo>
                  <a:lnTo>
                    <a:pt x="66479" y="0"/>
                  </a:lnTo>
                  <a:lnTo>
                    <a:pt x="57641" y="6742"/>
                  </a:lnTo>
                  <a:lnTo>
                    <a:pt x="49456" y="27789"/>
                  </a:lnTo>
                  <a:lnTo>
                    <a:pt x="48557" y="38927"/>
                  </a:lnTo>
                  <a:lnTo>
                    <a:pt x="49304" y="42885"/>
                  </a:lnTo>
                  <a:lnTo>
                    <a:pt x="53898" y="49164"/>
                  </a:lnTo>
                  <a:lnTo>
                    <a:pt x="57099" y="51826"/>
                  </a:lnTo>
                  <a:lnTo>
                    <a:pt x="60644" y="52895"/>
                  </a:lnTo>
                  <a:lnTo>
                    <a:pt x="68345" y="52201"/>
                  </a:lnTo>
                  <a:lnTo>
                    <a:pt x="76472" y="45778"/>
                  </a:lnTo>
                  <a:lnTo>
                    <a:pt x="85218" y="34025"/>
                  </a:lnTo>
                  <a:lnTo>
                    <a:pt x="92779" y="18513"/>
                  </a:lnTo>
                  <a:lnTo>
                    <a:pt x="93602" y="17986"/>
                  </a:lnTo>
                  <a:lnTo>
                    <a:pt x="94152" y="18341"/>
                  </a:lnTo>
                  <a:lnTo>
                    <a:pt x="95105" y="43442"/>
                  </a:lnTo>
                  <a:lnTo>
                    <a:pt x="94480" y="63052"/>
                  </a:lnTo>
                  <a:lnTo>
                    <a:pt x="91850" y="88230"/>
                  </a:lnTo>
                  <a:lnTo>
                    <a:pt x="88329" y="114002"/>
                  </a:lnTo>
                  <a:lnTo>
                    <a:pt x="83707" y="138156"/>
                  </a:lnTo>
                  <a:lnTo>
                    <a:pt x="72466" y="166210"/>
                  </a:lnTo>
                  <a:lnTo>
                    <a:pt x="61841" y="178764"/>
                  </a:lnTo>
                  <a:lnTo>
                    <a:pt x="43959" y="190394"/>
                  </a:lnTo>
                  <a:lnTo>
                    <a:pt x="38477" y="191134"/>
                  </a:lnTo>
                  <a:lnTo>
                    <a:pt x="28625" y="188195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422"/>
            <p:cNvSpPr/>
            <p:nvPr>
              <p:custDataLst>
                <p:tags r:id="rId75"/>
              </p:custDataLst>
            </p:nvPr>
          </p:nvSpPr>
          <p:spPr>
            <a:xfrm>
              <a:off x="7546491" y="3041650"/>
              <a:ext cx="86210" cy="17829"/>
            </a:xfrm>
            <a:custGeom>
              <a:avLst/>
              <a:gdLst/>
              <a:ahLst/>
              <a:cxnLst/>
              <a:rect l="0" t="0" r="0" b="0"/>
              <a:pathLst>
                <a:path w="86210" h="17829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13151" y="14927"/>
                  </a:lnTo>
                  <a:lnTo>
                    <a:pt x="40103" y="17828"/>
                  </a:lnTo>
                  <a:lnTo>
                    <a:pt x="68158" y="15317"/>
                  </a:lnTo>
                  <a:lnTo>
                    <a:pt x="862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423"/>
            <p:cNvSpPr/>
            <p:nvPr>
              <p:custDataLst>
                <p:tags r:id="rId76"/>
              </p:custDataLst>
            </p:nvPr>
          </p:nvSpPr>
          <p:spPr>
            <a:xfrm>
              <a:off x="7531100" y="2971800"/>
              <a:ext cx="139701" cy="19051"/>
            </a:xfrm>
            <a:custGeom>
              <a:avLst/>
              <a:gdLst/>
              <a:ahLst/>
              <a:cxnLst/>
              <a:rect l="0" t="0" r="0" b="0"/>
              <a:pathLst>
                <a:path w="139701" h="190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45189" y="6907"/>
                  </a:lnTo>
                  <a:lnTo>
                    <a:pt x="70179" y="10126"/>
                  </a:lnTo>
                  <a:lnTo>
                    <a:pt x="95396" y="11556"/>
                  </a:lnTo>
                  <a:lnTo>
                    <a:pt x="123280" y="15732"/>
                  </a:lnTo>
                  <a:lnTo>
                    <a:pt x="139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424"/>
            <p:cNvSpPr/>
            <p:nvPr>
              <p:custDataLst>
                <p:tags r:id="rId77"/>
              </p:custDataLst>
            </p:nvPr>
          </p:nvSpPr>
          <p:spPr>
            <a:xfrm>
              <a:off x="7588250" y="2984500"/>
              <a:ext cx="44451" cy="158751"/>
            </a:xfrm>
            <a:custGeom>
              <a:avLst/>
              <a:gdLst/>
              <a:ahLst/>
              <a:cxnLst/>
              <a:rect l="0" t="0" r="0" b="0"/>
              <a:pathLst>
                <a:path w="44451" h="158751">
                  <a:moveTo>
                    <a:pt x="44450" y="0"/>
                  </a:moveTo>
                  <a:lnTo>
                    <a:pt x="44450" y="0"/>
                  </a:lnTo>
                  <a:lnTo>
                    <a:pt x="35661" y="31393"/>
                  </a:lnTo>
                  <a:lnTo>
                    <a:pt x="29255" y="52758"/>
                  </a:lnTo>
                  <a:lnTo>
                    <a:pt x="24056" y="74013"/>
                  </a:lnTo>
                  <a:lnTo>
                    <a:pt x="19393" y="95218"/>
                  </a:lnTo>
                  <a:lnTo>
                    <a:pt x="10920" y="125109"/>
                  </a:lnTo>
                  <a:lnTo>
                    <a:pt x="5559" y="140976"/>
                  </a:lnTo>
                  <a:lnTo>
                    <a:pt x="5097" y="153170"/>
                  </a:lnTo>
                  <a:lnTo>
                    <a:pt x="4103" y="155030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425"/>
            <p:cNvSpPr/>
            <p:nvPr>
              <p:custDataLst>
                <p:tags r:id="rId78"/>
              </p:custDataLst>
            </p:nvPr>
          </p:nvSpPr>
          <p:spPr>
            <a:xfrm>
              <a:off x="7363512" y="3067050"/>
              <a:ext cx="15189" cy="69851"/>
            </a:xfrm>
            <a:custGeom>
              <a:avLst/>
              <a:gdLst/>
              <a:ahLst/>
              <a:cxnLst/>
              <a:rect l="0" t="0" r="0" b="0"/>
              <a:pathLst>
                <a:path w="15189" h="69851">
                  <a:moveTo>
                    <a:pt x="8838" y="0"/>
                  </a:moveTo>
                  <a:lnTo>
                    <a:pt x="8838" y="0"/>
                  </a:lnTo>
                  <a:lnTo>
                    <a:pt x="0" y="21048"/>
                  </a:lnTo>
                  <a:lnTo>
                    <a:pt x="653" y="42063"/>
                  </a:lnTo>
                  <a:lnTo>
                    <a:pt x="5435" y="54208"/>
                  </a:lnTo>
                  <a:lnTo>
                    <a:pt x="1518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426"/>
            <p:cNvSpPr/>
            <p:nvPr>
              <p:custDataLst>
                <p:tags r:id="rId79"/>
              </p:custDataLst>
            </p:nvPr>
          </p:nvSpPr>
          <p:spPr>
            <a:xfrm>
              <a:off x="7327900" y="3079750"/>
              <a:ext cx="82551" cy="8839"/>
            </a:xfrm>
            <a:custGeom>
              <a:avLst/>
              <a:gdLst/>
              <a:ahLst/>
              <a:cxnLst/>
              <a:rect l="0" t="0" r="0" b="0"/>
              <a:pathLst>
                <a:path w="82551" h="883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78" y="8838"/>
                  </a:lnTo>
                  <a:lnTo>
                    <a:pt x="62641" y="481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3" name="SMARTInkShape-Group74"/>
          <p:cNvGrpSpPr/>
          <p:nvPr/>
        </p:nvGrpSpPr>
        <p:grpSpPr>
          <a:xfrm>
            <a:off x="5568950" y="3538876"/>
            <a:ext cx="2990851" cy="492396"/>
            <a:chOff x="5568950" y="3538876"/>
            <a:chExt cx="2990851" cy="492396"/>
          </a:xfrm>
        </p:grpSpPr>
        <p:sp>
          <p:nvSpPr>
            <p:cNvPr id="230" name="SMARTInkShape-427"/>
            <p:cNvSpPr/>
            <p:nvPr>
              <p:custDataLst>
                <p:tags r:id="rId27"/>
              </p:custDataLst>
            </p:nvPr>
          </p:nvSpPr>
          <p:spPr>
            <a:xfrm>
              <a:off x="7531982" y="3606800"/>
              <a:ext cx="132469" cy="12701"/>
            </a:xfrm>
            <a:custGeom>
              <a:avLst/>
              <a:gdLst/>
              <a:ahLst/>
              <a:cxnLst/>
              <a:rect l="0" t="0" r="0" b="0"/>
              <a:pathLst>
                <a:path w="132469" h="127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6122" y="0"/>
                  </a:lnTo>
                  <a:lnTo>
                    <a:pt x="36746" y="8728"/>
                  </a:lnTo>
                  <a:lnTo>
                    <a:pt x="58880" y="10935"/>
                  </a:lnTo>
                  <a:lnTo>
                    <a:pt x="82829" y="11916"/>
                  </a:lnTo>
                  <a:lnTo>
                    <a:pt x="112586" y="12467"/>
                  </a:lnTo>
                  <a:lnTo>
                    <a:pt x="1324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428"/>
            <p:cNvSpPr/>
            <p:nvPr>
              <p:custDataLst>
                <p:tags r:id="rId28"/>
              </p:custDataLst>
            </p:nvPr>
          </p:nvSpPr>
          <p:spPr>
            <a:xfrm>
              <a:off x="7379162" y="3657600"/>
              <a:ext cx="31289" cy="88901"/>
            </a:xfrm>
            <a:custGeom>
              <a:avLst/>
              <a:gdLst/>
              <a:ahLst/>
              <a:cxnLst/>
              <a:rect l="0" t="0" r="0" b="0"/>
              <a:pathLst>
                <a:path w="31289" h="88901">
                  <a:moveTo>
                    <a:pt x="31288" y="0"/>
                  </a:moveTo>
                  <a:lnTo>
                    <a:pt x="31288" y="0"/>
                  </a:lnTo>
                  <a:lnTo>
                    <a:pt x="21149" y="705"/>
                  </a:lnTo>
                  <a:lnTo>
                    <a:pt x="13612" y="3371"/>
                  </a:lnTo>
                  <a:lnTo>
                    <a:pt x="7439" y="12552"/>
                  </a:lnTo>
                  <a:lnTo>
                    <a:pt x="1879" y="31706"/>
                  </a:lnTo>
                  <a:lnTo>
                    <a:pt x="0" y="57141"/>
                  </a:lnTo>
                  <a:lnTo>
                    <a:pt x="588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429"/>
            <p:cNvSpPr/>
            <p:nvPr>
              <p:custDataLst>
                <p:tags r:id="rId29"/>
              </p:custDataLst>
            </p:nvPr>
          </p:nvSpPr>
          <p:spPr>
            <a:xfrm>
              <a:off x="7346950" y="3695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39803" y="12192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430"/>
            <p:cNvSpPr/>
            <p:nvPr>
              <p:custDataLst>
                <p:tags r:id="rId30"/>
              </p:custDataLst>
            </p:nvPr>
          </p:nvSpPr>
          <p:spPr>
            <a:xfrm>
              <a:off x="7144044" y="3695700"/>
              <a:ext cx="75907" cy="85174"/>
            </a:xfrm>
            <a:custGeom>
              <a:avLst/>
              <a:gdLst/>
              <a:ahLst/>
              <a:cxnLst/>
              <a:rect l="0" t="0" r="0" b="0"/>
              <a:pathLst>
                <a:path w="75907" h="85174">
                  <a:moveTo>
                    <a:pt x="25106" y="0"/>
                  </a:moveTo>
                  <a:lnTo>
                    <a:pt x="25106" y="0"/>
                  </a:lnTo>
                  <a:lnTo>
                    <a:pt x="20037" y="5775"/>
                  </a:lnTo>
                  <a:lnTo>
                    <a:pt x="8805" y="24179"/>
                  </a:lnTo>
                  <a:lnTo>
                    <a:pt x="1191" y="55011"/>
                  </a:lnTo>
                  <a:lnTo>
                    <a:pt x="0" y="68565"/>
                  </a:lnTo>
                  <a:lnTo>
                    <a:pt x="1718" y="74688"/>
                  </a:lnTo>
                  <a:lnTo>
                    <a:pt x="8570" y="84368"/>
                  </a:lnTo>
                  <a:lnTo>
                    <a:pt x="11260" y="85173"/>
                  </a:lnTo>
                  <a:lnTo>
                    <a:pt x="22493" y="82935"/>
                  </a:lnTo>
                  <a:lnTo>
                    <a:pt x="41131" y="75858"/>
                  </a:lnTo>
                  <a:lnTo>
                    <a:pt x="47045" y="71109"/>
                  </a:lnTo>
                  <a:lnTo>
                    <a:pt x="65270" y="40101"/>
                  </a:lnTo>
                  <a:lnTo>
                    <a:pt x="68710" y="28330"/>
                  </a:lnTo>
                  <a:lnTo>
                    <a:pt x="69179" y="23645"/>
                  </a:lnTo>
                  <a:lnTo>
                    <a:pt x="70010" y="22113"/>
                  </a:lnTo>
                  <a:lnTo>
                    <a:pt x="71271" y="21092"/>
                  </a:lnTo>
                  <a:lnTo>
                    <a:pt x="7590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431"/>
            <p:cNvSpPr/>
            <p:nvPr>
              <p:custDataLst>
                <p:tags r:id="rId31"/>
              </p:custDataLst>
            </p:nvPr>
          </p:nvSpPr>
          <p:spPr>
            <a:xfrm>
              <a:off x="7061200" y="3747023"/>
              <a:ext cx="135760" cy="284249"/>
            </a:xfrm>
            <a:custGeom>
              <a:avLst/>
              <a:gdLst/>
              <a:ahLst/>
              <a:cxnLst/>
              <a:rect l="0" t="0" r="0" b="0"/>
              <a:pathLst>
                <a:path w="135760" h="284249">
                  <a:moveTo>
                    <a:pt x="120650" y="12177"/>
                  </a:moveTo>
                  <a:lnTo>
                    <a:pt x="120650" y="12177"/>
                  </a:lnTo>
                  <a:lnTo>
                    <a:pt x="111216" y="3449"/>
                  </a:lnTo>
                  <a:lnTo>
                    <a:pt x="106345" y="1242"/>
                  </a:lnTo>
                  <a:lnTo>
                    <a:pt x="96264" y="0"/>
                  </a:lnTo>
                  <a:lnTo>
                    <a:pt x="93104" y="1237"/>
                  </a:lnTo>
                  <a:lnTo>
                    <a:pt x="87711" y="6374"/>
                  </a:lnTo>
                  <a:lnTo>
                    <a:pt x="80707" y="20570"/>
                  </a:lnTo>
                  <a:lnTo>
                    <a:pt x="77536" y="38182"/>
                  </a:lnTo>
                  <a:lnTo>
                    <a:pt x="78674" y="46783"/>
                  </a:lnTo>
                  <a:lnTo>
                    <a:pt x="79966" y="50064"/>
                  </a:lnTo>
                  <a:lnTo>
                    <a:pt x="82239" y="52252"/>
                  </a:lnTo>
                  <a:lnTo>
                    <a:pt x="88526" y="54683"/>
                  </a:lnTo>
                  <a:lnTo>
                    <a:pt x="92179" y="53919"/>
                  </a:lnTo>
                  <a:lnTo>
                    <a:pt x="104766" y="45398"/>
                  </a:lnTo>
                  <a:lnTo>
                    <a:pt x="120177" y="29781"/>
                  </a:lnTo>
                  <a:lnTo>
                    <a:pt x="135759" y="4550"/>
                  </a:lnTo>
                  <a:lnTo>
                    <a:pt x="135661" y="4270"/>
                  </a:lnTo>
                  <a:lnTo>
                    <a:pt x="134891" y="4789"/>
                  </a:lnTo>
                  <a:lnTo>
                    <a:pt x="132948" y="28017"/>
                  </a:lnTo>
                  <a:lnTo>
                    <a:pt x="130115" y="51202"/>
                  </a:lnTo>
                  <a:lnTo>
                    <a:pt x="126502" y="79851"/>
                  </a:lnTo>
                  <a:lnTo>
                    <a:pt x="121840" y="111399"/>
                  </a:lnTo>
                  <a:lnTo>
                    <a:pt x="118621" y="127714"/>
                  </a:lnTo>
                  <a:lnTo>
                    <a:pt x="115064" y="144235"/>
                  </a:lnTo>
                  <a:lnTo>
                    <a:pt x="105467" y="175762"/>
                  </a:lnTo>
                  <a:lnTo>
                    <a:pt x="94146" y="205531"/>
                  </a:lnTo>
                  <a:lnTo>
                    <a:pt x="82059" y="232873"/>
                  </a:lnTo>
                  <a:lnTo>
                    <a:pt x="69632" y="255373"/>
                  </a:lnTo>
                  <a:lnTo>
                    <a:pt x="57053" y="272664"/>
                  </a:lnTo>
                  <a:lnTo>
                    <a:pt x="44407" y="282701"/>
                  </a:lnTo>
                  <a:lnTo>
                    <a:pt x="39482" y="284248"/>
                  </a:lnTo>
                  <a:lnTo>
                    <a:pt x="35494" y="283869"/>
                  </a:lnTo>
                  <a:lnTo>
                    <a:pt x="32128" y="282205"/>
                  </a:lnTo>
                  <a:lnTo>
                    <a:pt x="20651" y="263008"/>
                  </a:lnTo>
                  <a:lnTo>
                    <a:pt x="12471" y="241015"/>
                  </a:lnTo>
                  <a:lnTo>
                    <a:pt x="0" y="202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432"/>
            <p:cNvSpPr/>
            <p:nvPr>
              <p:custDataLst>
                <p:tags r:id="rId32"/>
              </p:custDataLst>
            </p:nvPr>
          </p:nvSpPr>
          <p:spPr>
            <a:xfrm>
              <a:off x="7002702" y="3624826"/>
              <a:ext cx="114635" cy="185175"/>
            </a:xfrm>
            <a:custGeom>
              <a:avLst/>
              <a:gdLst/>
              <a:ahLst/>
              <a:cxnLst/>
              <a:rect l="0" t="0" r="0" b="0"/>
              <a:pathLst>
                <a:path w="114635" h="185175">
                  <a:moveTo>
                    <a:pt x="64848" y="115324"/>
                  </a:moveTo>
                  <a:lnTo>
                    <a:pt x="64848" y="115324"/>
                  </a:lnTo>
                  <a:lnTo>
                    <a:pt x="58106" y="111953"/>
                  </a:lnTo>
                  <a:lnTo>
                    <a:pt x="40429" y="109857"/>
                  </a:lnTo>
                  <a:lnTo>
                    <a:pt x="20689" y="112606"/>
                  </a:lnTo>
                  <a:lnTo>
                    <a:pt x="15653" y="115629"/>
                  </a:lnTo>
                  <a:lnTo>
                    <a:pt x="8175" y="124632"/>
                  </a:lnTo>
                  <a:lnTo>
                    <a:pt x="0" y="141600"/>
                  </a:lnTo>
                  <a:lnTo>
                    <a:pt x="450" y="146952"/>
                  </a:lnTo>
                  <a:lnTo>
                    <a:pt x="6593" y="156663"/>
                  </a:lnTo>
                  <a:lnTo>
                    <a:pt x="11195" y="159111"/>
                  </a:lnTo>
                  <a:lnTo>
                    <a:pt x="21951" y="159950"/>
                  </a:lnTo>
                  <a:lnTo>
                    <a:pt x="39908" y="156455"/>
                  </a:lnTo>
                  <a:lnTo>
                    <a:pt x="52353" y="147245"/>
                  </a:lnTo>
                  <a:lnTo>
                    <a:pt x="74217" y="118337"/>
                  </a:lnTo>
                  <a:lnTo>
                    <a:pt x="87771" y="87054"/>
                  </a:lnTo>
                  <a:lnTo>
                    <a:pt x="98320" y="59486"/>
                  </a:lnTo>
                  <a:lnTo>
                    <a:pt x="107946" y="31945"/>
                  </a:lnTo>
                  <a:lnTo>
                    <a:pt x="114126" y="2663"/>
                  </a:lnTo>
                  <a:lnTo>
                    <a:pt x="114634" y="0"/>
                  </a:lnTo>
                  <a:lnTo>
                    <a:pt x="107671" y="6448"/>
                  </a:lnTo>
                  <a:lnTo>
                    <a:pt x="89766" y="33675"/>
                  </a:lnTo>
                  <a:lnTo>
                    <a:pt x="78039" y="59986"/>
                  </a:lnTo>
                  <a:lnTo>
                    <a:pt x="68124" y="90494"/>
                  </a:lnTo>
                  <a:lnTo>
                    <a:pt x="66539" y="119105"/>
                  </a:lnTo>
                  <a:lnTo>
                    <a:pt x="68092" y="132661"/>
                  </a:lnTo>
                  <a:lnTo>
                    <a:pt x="79225" y="155249"/>
                  </a:lnTo>
                  <a:lnTo>
                    <a:pt x="102948" y="1851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433"/>
            <p:cNvSpPr/>
            <p:nvPr>
              <p:custDataLst>
                <p:tags r:id="rId33"/>
              </p:custDataLst>
            </p:nvPr>
          </p:nvSpPr>
          <p:spPr>
            <a:xfrm>
              <a:off x="6814432" y="3689350"/>
              <a:ext cx="100719" cy="133351"/>
            </a:xfrm>
            <a:custGeom>
              <a:avLst/>
              <a:gdLst/>
              <a:ahLst/>
              <a:cxnLst/>
              <a:rect l="0" t="0" r="0" b="0"/>
              <a:pathLst>
                <a:path w="100719" h="133351">
                  <a:moveTo>
                    <a:pt x="5468" y="133350"/>
                  </a:moveTo>
                  <a:lnTo>
                    <a:pt x="5468" y="133350"/>
                  </a:lnTo>
                  <a:lnTo>
                    <a:pt x="0" y="133350"/>
                  </a:lnTo>
                  <a:lnTo>
                    <a:pt x="10137" y="123211"/>
                  </a:lnTo>
                  <a:lnTo>
                    <a:pt x="41204" y="93383"/>
                  </a:lnTo>
                  <a:lnTo>
                    <a:pt x="65289" y="67807"/>
                  </a:lnTo>
                  <a:lnTo>
                    <a:pt x="83557" y="42356"/>
                  </a:lnTo>
                  <a:lnTo>
                    <a:pt x="96596" y="18610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434"/>
            <p:cNvSpPr/>
            <p:nvPr>
              <p:custDataLst>
                <p:tags r:id="rId34"/>
              </p:custDataLst>
            </p:nvPr>
          </p:nvSpPr>
          <p:spPr>
            <a:xfrm>
              <a:off x="6794500" y="3727450"/>
              <a:ext cx="123322" cy="88365"/>
            </a:xfrm>
            <a:custGeom>
              <a:avLst/>
              <a:gdLst/>
              <a:ahLst/>
              <a:cxnLst/>
              <a:rect l="0" t="0" r="0" b="0"/>
              <a:pathLst>
                <a:path w="123322" h="8836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7676" y="32603"/>
                  </a:lnTo>
                  <a:lnTo>
                    <a:pt x="39788" y="60977"/>
                  </a:lnTo>
                  <a:lnTo>
                    <a:pt x="68720" y="79752"/>
                  </a:lnTo>
                  <a:lnTo>
                    <a:pt x="88565" y="86189"/>
                  </a:lnTo>
                  <a:lnTo>
                    <a:pt x="107492" y="88364"/>
                  </a:lnTo>
                  <a:lnTo>
                    <a:pt x="113156" y="86781"/>
                  </a:lnTo>
                  <a:lnTo>
                    <a:pt x="122541" y="80014"/>
                  </a:lnTo>
                  <a:lnTo>
                    <a:pt x="123321" y="76626"/>
                  </a:lnTo>
                  <a:lnTo>
                    <a:pt x="1206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435"/>
            <p:cNvSpPr/>
            <p:nvPr>
              <p:custDataLst>
                <p:tags r:id="rId35"/>
              </p:custDataLst>
            </p:nvPr>
          </p:nvSpPr>
          <p:spPr>
            <a:xfrm>
              <a:off x="6801732" y="3733828"/>
              <a:ext cx="145169" cy="88873"/>
            </a:xfrm>
            <a:custGeom>
              <a:avLst/>
              <a:gdLst/>
              <a:ahLst/>
              <a:cxnLst/>
              <a:rect l="0" t="0" r="0" b="0"/>
              <a:pathLst>
                <a:path w="145169" h="88873">
                  <a:moveTo>
                    <a:pt x="5468" y="12672"/>
                  </a:moveTo>
                  <a:lnTo>
                    <a:pt x="5468" y="12672"/>
                  </a:lnTo>
                  <a:lnTo>
                    <a:pt x="5468" y="16043"/>
                  </a:lnTo>
                  <a:lnTo>
                    <a:pt x="3586" y="19579"/>
                  </a:lnTo>
                  <a:lnTo>
                    <a:pt x="2097" y="21510"/>
                  </a:lnTo>
                  <a:lnTo>
                    <a:pt x="0" y="34340"/>
                  </a:lnTo>
                  <a:lnTo>
                    <a:pt x="2750" y="48177"/>
                  </a:lnTo>
                  <a:lnTo>
                    <a:pt x="11404" y="61214"/>
                  </a:lnTo>
                  <a:lnTo>
                    <a:pt x="18925" y="65996"/>
                  </a:lnTo>
                  <a:lnTo>
                    <a:pt x="35251" y="69066"/>
                  </a:lnTo>
                  <a:lnTo>
                    <a:pt x="41753" y="67604"/>
                  </a:lnTo>
                  <a:lnTo>
                    <a:pt x="51676" y="60917"/>
                  </a:lnTo>
                  <a:lnTo>
                    <a:pt x="52502" y="58947"/>
                  </a:lnTo>
                  <a:lnTo>
                    <a:pt x="52346" y="56927"/>
                  </a:lnTo>
                  <a:lnTo>
                    <a:pt x="50997" y="52096"/>
                  </a:lnTo>
                  <a:lnTo>
                    <a:pt x="50718" y="24281"/>
                  </a:lnTo>
                  <a:lnTo>
                    <a:pt x="56261" y="0"/>
                  </a:lnTo>
                  <a:lnTo>
                    <a:pt x="59637" y="3351"/>
                  </a:lnTo>
                  <a:lnTo>
                    <a:pt x="74566" y="32576"/>
                  </a:lnTo>
                  <a:lnTo>
                    <a:pt x="91109" y="56585"/>
                  </a:lnTo>
                  <a:lnTo>
                    <a:pt x="107984" y="70447"/>
                  </a:lnTo>
                  <a:lnTo>
                    <a:pt x="138768" y="85733"/>
                  </a:lnTo>
                  <a:lnTo>
                    <a:pt x="145168" y="888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436"/>
            <p:cNvSpPr/>
            <p:nvPr>
              <p:custDataLst>
                <p:tags r:id="rId36"/>
              </p:custDataLst>
            </p:nvPr>
          </p:nvSpPr>
          <p:spPr>
            <a:xfrm>
              <a:off x="6645133" y="3632445"/>
              <a:ext cx="117618" cy="215656"/>
            </a:xfrm>
            <a:custGeom>
              <a:avLst/>
              <a:gdLst/>
              <a:ahLst/>
              <a:cxnLst/>
              <a:rect l="0" t="0" r="0" b="0"/>
              <a:pathLst>
                <a:path w="117618" h="215656">
                  <a:moveTo>
                    <a:pt x="104917" y="145805"/>
                  </a:moveTo>
                  <a:lnTo>
                    <a:pt x="104917" y="145805"/>
                  </a:lnTo>
                  <a:lnTo>
                    <a:pt x="85344" y="132713"/>
                  </a:lnTo>
                  <a:lnTo>
                    <a:pt x="72934" y="129403"/>
                  </a:lnTo>
                  <a:lnTo>
                    <a:pt x="47307" y="130911"/>
                  </a:lnTo>
                  <a:lnTo>
                    <a:pt x="31335" y="137774"/>
                  </a:lnTo>
                  <a:lnTo>
                    <a:pt x="12324" y="153539"/>
                  </a:lnTo>
                  <a:lnTo>
                    <a:pt x="3792" y="165470"/>
                  </a:lnTo>
                  <a:lnTo>
                    <a:pt x="0" y="177828"/>
                  </a:lnTo>
                  <a:lnTo>
                    <a:pt x="1106" y="182676"/>
                  </a:lnTo>
                  <a:lnTo>
                    <a:pt x="3960" y="186613"/>
                  </a:lnTo>
                  <a:lnTo>
                    <a:pt x="12069" y="192164"/>
                  </a:lnTo>
                  <a:lnTo>
                    <a:pt x="20377" y="194631"/>
                  </a:lnTo>
                  <a:lnTo>
                    <a:pt x="30654" y="191965"/>
                  </a:lnTo>
                  <a:lnTo>
                    <a:pt x="42278" y="184665"/>
                  </a:lnTo>
                  <a:lnTo>
                    <a:pt x="54499" y="172013"/>
                  </a:lnTo>
                  <a:lnTo>
                    <a:pt x="69910" y="142282"/>
                  </a:lnTo>
                  <a:lnTo>
                    <a:pt x="80891" y="116957"/>
                  </a:lnTo>
                  <a:lnTo>
                    <a:pt x="91417" y="87828"/>
                  </a:lnTo>
                  <a:lnTo>
                    <a:pt x="95211" y="71170"/>
                  </a:lnTo>
                  <a:lnTo>
                    <a:pt x="98447" y="53715"/>
                  </a:lnTo>
                  <a:lnTo>
                    <a:pt x="105805" y="26795"/>
                  </a:lnTo>
                  <a:lnTo>
                    <a:pt x="115284" y="0"/>
                  </a:lnTo>
                  <a:lnTo>
                    <a:pt x="101242" y="25831"/>
                  </a:lnTo>
                  <a:lnTo>
                    <a:pt x="87526" y="50385"/>
                  </a:lnTo>
                  <a:lnTo>
                    <a:pt x="75785" y="79642"/>
                  </a:lnTo>
                  <a:lnTo>
                    <a:pt x="70680" y="95346"/>
                  </a:lnTo>
                  <a:lnTo>
                    <a:pt x="67981" y="111461"/>
                  </a:lnTo>
                  <a:lnTo>
                    <a:pt x="66887" y="127847"/>
                  </a:lnTo>
                  <a:lnTo>
                    <a:pt x="68965" y="158285"/>
                  </a:lnTo>
                  <a:lnTo>
                    <a:pt x="76944" y="181220"/>
                  </a:lnTo>
                  <a:lnTo>
                    <a:pt x="91309" y="197058"/>
                  </a:lnTo>
                  <a:lnTo>
                    <a:pt x="117617" y="2156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437"/>
            <p:cNvSpPr/>
            <p:nvPr>
              <p:custDataLst>
                <p:tags r:id="rId37"/>
              </p:custDataLst>
            </p:nvPr>
          </p:nvSpPr>
          <p:spPr>
            <a:xfrm>
              <a:off x="6477000" y="3606800"/>
              <a:ext cx="79888" cy="285751"/>
            </a:xfrm>
            <a:custGeom>
              <a:avLst/>
              <a:gdLst/>
              <a:ahLst/>
              <a:cxnLst/>
              <a:rect l="0" t="0" r="0" b="0"/>
              <a:pathLst>
                <a:path w="79888" h="285751">
                  <a:moveTo>
                    <a:pt x="0" y="0"/>
                  </a:moveTo>
                  <a:lnTo>
                    <a:pt x="0" y="0"/>
                  </a:lnTo>
                  <a:lnTo>
                    <a:pt x="15580" y="27789"/>
                  </a:lnTo>
                  <a:lnTo>
                    <a:pt x="28562" y="48334"/>
                  </a:lnTo>
                  <a:lnTo>
                    <a:pt x="43033" y="72987"/>
                  </a:lnTo>
                  <a:lnTo>
                    <a:pt x="56521" y="102759"/>
                  </a:lnTo>
                  <a:lnTo>
                    <a:pt x="62374" y="118601"/>
                  </a:lnTo>
                  <a:lnTo>
                    <a:pt x="67688" y="134806"/>
                  </a:lnTo>
                  <a:lnTo>
                    <a:pt x="72642" y="151254"/>
                  </a:lnTo>
                  <a:lnTo>
                    <a:pt x="75945" y="167863"/>
                  </a:lnTo>
                  <a:lnTo>
                    <a:pt x="78146" y="184581"/>
                  </a:lnTo>
                  <a:lnTo>
                    <a:pt x="79887" y="216091"/>
                  </a:lnTo>
                  <a:lnTo>
                    <a:pt x="78309" y="241855"/>
                  </a:lnTo>
                  <a:lnTo>
                    <a:pt x="70083" y="269451"/>
                  </a:lnTo>
                  <a:lnTo>
                    <a:pt x="6350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438"/>
            <p:cNvSpPr/>
            <p:nvPr>
              <p:custDataLst>
                <p:tags r:id="rId38"/>
              </p:custDataLst>
            </p:nvPr>
          </p:nvSpPr>
          <p:spPr>
            <a:xfrm>
              <a:off x="6399371" y="3835400"/>
              <a:ext cx="62100" cy="47008"/>
            </a:xfrm>
            <a:custGeom>
              <a:avLst/>
              <a:gdLst/>
              <a:ahLst/>
              <a:cxnLst/>
              <a:rect l="0" t="0" r="0" b="0"/>
              <a:pathLst>
                <a:path w="62100" h="47008">
                  <a:moveTo>
                    <a:pt x="14129" y="12700"/>
                  </a:moveTo>
                  <a:lnTo>
                    <a:pt x="14129" y="12700"/>
                  </a:lnTo>
                  <a:lnTo>
                    <a:pt x="1920" y="24909"/>
                  </a:lnTo>
                  <a:lnTo>
                    <a:pt x="345" y="27895"/>
                  </a:lnTo>
                  <a:lnTo>
                    <a:pt x="0" y="30591"/>
                  </a:lnTo>
                  <a:lnTo>
                    <a:pt x="477" y="33094"/>
                  </a:lnTo>
                  <a:lnTo>
                    <a:pt x="4768" y="37756"/>
                  </a:lnTo>
                  <a:lnTo>
                    <a:pt x="17000" y="44348"/>
                  </a:lnTo>
                  <a:lnTo>
                    <a:pt x="22393" y="46499"/>
                  </a:lnTo>
                  <a:lnTo>
                    <a:pt x="34030" y="47007"/>
                  </a:lnTo>
                  <a:lnTo>
                    <a:pt x="45551" y="44175"/>
                  </a:lnTo>
                  <a:lnTo>
                    <a:pt x="55376" y="38213"/>
                  </a:lnTo>
                  <a:lnTo>
                    <a:pt x="60683" y="32741"/>
                  </a:lnTo>
                  <a:lnTo>
                    <a:pt x="62099" y="30293"/>
                  </a:lnTo>
                  <a:lnTo>
                    <a:pt x="61631" y="26546"/>
                  </a:lnTo>
                  <a:lnTo>
                    <a:pt x="57348" y="16737"/>
                  </a:lnTo>
                  <a:lnTo>
                    <a:pt x="48860" y="9085"/>
                  </a:lnTo>
                  <a:lnTo>
                    <a:pt x="3317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439"/>
            <p:cNvSpPr/>
            <p:nvPr>
              <p:custDataLst>
                <p:tags r:id="rId39"/>
              </p:custDataLst>
            </p:nvPr>
          </p:nvSpPr>
          <p:spPr>
            <a:xfrm>
              <a:off x="6282841" y="3822700"/>
              <a:ext cx="41760" cy="6351"/>
            </a:xfrm>
            <a:custGeom>
              <a:avLst/>
              <a:gdLst/>
              <a:ahLst/>
              <a:cxnLst/>
              <a:rect l="0" t="0" r="0" b="0"/>
              <a:pathLst>
                <a:path w="417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7894" y="3371"/>
                  </a:lnTo>
                  <a:lnTo>
                    <a:pt x="417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440"/>
            <p:cNvSpPr/>
            <p:nvPr>
              <p:custDataLst>
                <p:tags r:id="rId40"/>
              </p:custDataLst>
            </p:nvPr>
          </p:nvSpPr>
          <p:spPr>
            <a:xfrm>
              <a:off x="6290329" y="3743430"/>
              <a:ext cx="66022" cy="133765"/>
            </a:xfrm>
            <a:custGeom>
              <a:avLst/>
              <a:gdLst/>
              <a:ahLst/>
              <a:cxnLst/>
              <a:rect l="0" t="0" r="0" b="0"/>
              <a:pathLst>
                <a:path w="66022" h="133765">
                  <a:moveTo>
                    <a:pt x="8871" y="9420"/>
                  </a:moveTo>
                  <a:lnTo>
                    <a:pt x="8871" y="9420"/>
                  </a:lnTo>
                  <a:lnTo>
                    <a:pt x="17709" y="582"/>
                  </a:lnTo>
                  <a:lnTo>
                    <a:pt x="21113" y="0"/>
                  </a:lnTo>
                  <a:lnTo>
                    <a:pt x="35311" y="2552"/>
                  </a:lnTo>
                  <a:lnTo>
                    <a:pt x="44376" y="5897"/>
                  </a:lnTo>
                  <a:lnTo>
                    <a:pt x="47358" y="9894"/>
                  </a:lnTo>
                  <a:lnTo>
                    <a:pt x="50671" y="21860"/>
                  </a:lnTo>
                  <a:lnTo>
                    <a:pt x="48380" y="36586"/>
                  </a:lnTo>
                  <a:lnTo>
                    <a:pt x="41247" y="53244"/>
                  </a:lnTo>
                  <a:lnTo>
                    <a:pt x="22070" y="81750"/>
                  </a:lnTo>
                  <a:lnTo>
                    <a:pt x="1914" y="113261"/>
                  </a:lnTo>
                  <a:lnTo>
                    <a:pt x="0" y="118864"/>
                  </a:lnTo>
                  <a:lnTo>
                    <a:pt x="135" y="123305"/>
                  </a:lnTo>
                  <a:lnTo>
                    <a:pt x="1636" y="126971"/>
                  </a:lnTo>
                  <a:lnTo>
                    <a:pt x="4047" y="130120"/>
                  </a:lnTo>
                  <a:lnTo>
                    <a:pt x="16134" y="133620"/>
                  </a:lnTo>
                  <a:lnTo>
                    <a:pt x="32560" y="133764"/>
                  </a:lnTo>
                  <a:lnTo>
                    <a:pt x="66021" y="123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441"/>
            <p:cNvSpPr/>
            <p:nvPr>
              <p:custDataLst>
                <p:tags r:id="rId41"/>
              </p:custDataLst>
            </p:nvPr>
          </p:nvSpPr>
          <p:spPr>
            <a:xfrm>
              <a:off x="6152429" y="3591281"/>
              <a:ext cx="76922" cy="256820"/>
            </a:xfrm>
            <a:custGeom>
              <a:avLst/>
              <a:gdLst/>
              <a:ahLst/>
              <a:cxnLst/>
              <a:rect l="0" t="0" r="0" b="0"/>
              <a:pathLst>
                <a:path w="76922" h="256820">
                  <a:moveTo>
                    <a:pt x="76921" y="21869"/>
                  </a:moveTo>
                  <a:lnTo>
                    <a:pt x="76921" y="21869"/>
                  </a:lnTo>
                  <a:lnTo>
                    <a:pt x="76215" y="4413"/>
                  </a:lnTo>
                  <a:lnTo>
                    <a:pt x="75039" y="1765"/>
                  </a:lnTo>
                  <a:lnTo>
                    <a:pt x="73550" y="0"/>
                  </a:lnTo>
                  <a:lnTo>
                    <a:pt x="70440" y="939"/>
                  </a:lnTo>
                  <a:lnTo>
                    <a:pt x="61341" y="7628"/>
                  </a:lnTo>
                  <a:lnTo>
                    <a:pt x="44318" y="36778"/>
                  </a:lnTo>
                  <a:lnTo>
                    <a:pt x="36841" y="52269"/>
                  </a:lnTo>
                  <a:lnTo>
                    <a:pt x="28329" y="70358"/>
                  </a:lnTo>
                  <a:lnTo>
                    <a:pt x="19126" y="90178"/>
                  </a:lnTo>
                  <a:lnTo>
                    <a:pt x="12285" y="109742"/>
                  </a:lnTo>
                  <a:lnTo>
                    <a:pt x="7019" y="129134"/>
                  </a:lnTo>
                  <a:lnTo>
                    <a:pt x="2803" y="148412"/>
                  </a:lnTo>
                  <a:lnTo>
                    <a:pt x="698" y="166203"/>
                  </a:lnTo>
                  <a:lnTo>
                    <a:pt x="0" y="183003"/>
                  </a:lnTo>
                  <a:lnTo>
                    <a:pt x="3222" y="212723"/>
                  </a:lnTo>
                  <a:lnTo>
                    <a:pt x="18082" y="242499"/>
                  </a:lnTo>
                  <a:lnTo>
                    <a:pt x="26121" y="2568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442"/>
            <p:cNvSpPr/>
            <p:nvPr>
              <p:custDataLst>
                <p:tags r:id="rId42"/>
              </p:custDataLst>
            </p:nvPr>
          </p:nvSpPr>
          <p:spPr>
            <a:xfrm>
              <a:off x="6008865" y="3924300"/>
              <a:ext cx="74436" cy="3782"/>
            </a:xfrm>
            <a:custGeom>
              <a:avLst/>
              <a:gdLst/>
              <a:ahLst/>
              <a:cxnLst/>
              <a:rect l="0" t="0" r="0" b="0"/>
              <a:pathLst>
                <a:path w="74436" h="3782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3658"/>
                  </a:lnTo>
                  <a:lnTo>
                    <a:pt x="883" y="3144"/>
                  </a:lnTo>
                  <a:lnTo>
                    <a:pt x="0" y="2096"/>
                  </a:lnTo>
                  <a:lnTo>
                    <a:pt x="118" y="1397"/>
                  </a:lnTo>
                  <a:lnTo>
                    <a:pt x="901" y="931"/>
                  </a:lnTo>
                  <a:lnTo>
                    <a:pt x="2129" y="621"/>
                  </a:lnTo>
                  <a:lnTo>
                    <a:pt x="19308" y="3781"/>
                  </a:lnTo>
                  <a:lnTo>
                    <a:pt x="46848" y="956"/>
                  </a:lnTo>
                  <a:lnTo>
                    <a:pt x="74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443"/>
            <p:cNvSpPr/>
            <p:nvPr>
              <p:custDataLst>
                <p:tags r:id="rId43"/>
              </p:custDataLst>
            </p:nvPr>
          </p:nvSpPr>
          <p:spPr>
            <a:xfrm>
              <a:off x="6010867" y="3868033"/>
              <a:ext cx="27984" cy="97767"/>
            </a:xfrm>
            <a:custGeom>
              <a:avLst/>
              <a:gdLst/>
              <a:ahLst/>
              <a:cxnLst/>
              <a:rect l="0" t="0" r="0" b="0"/>
              <a:pathLst>
                <a:path w="27984" h="97767">
                  <a:moveTo>
                    <a:pt x="2583" y="5467"/>
                  </a:moveTo>
                  <a:lnTo>
                    <a:pt x="2583" y="5467"/>
                  </a:lnTo>
                  <a:lnTo>
                    <a:pt x="2583" y="2096"/>
                  </a:lnTo>
                  <a:lnTo>
                    <a:pt x="3288" y="1103"/>
                  </a:lnTo>
                  <a:lnTo>
                    <a:pt x="4465" y="441"/>
                  </a:lnTo>
                  <a:lnTo>
                    <a:pt x="5954" y="0"/>
                  </a:lnTo>
                  <a:lnTo>
                    <a:pt x="7653" y="411"/>
                  </a:lnTo>
                  <a:lnTo>
                    <a:pt x="11421" y="2749"/>
                  </a:lnTo>
                  <a:lnTo>
                    <a:pt x="20880" y="14775"/>
                  </a:lnTo>
                  <a:lnTo>
                    <a:pt x="24827" y="25832"/>
                  </a:lnTo>
                  <a:lnTo>
                    <a:pt x="25878" y="31743"/>
                  </a:lnTo>
                  <a:lnTo>
                    <a:pt x="21404" y="45838"/>
                  </a:lnTo>
                  <a:lnTo>
                    <a:pt x="8025" y="74511"/>
                  </a:lnTo>
                  <a:lnTo>
                    <a:pt x="0" y="94077"/>
                  </a:lnTo>
                  <a:lnTo>
                    <a:pt x="155" y="96290"/>
                  </a:lnTo>
                  <a:lnTo>
                    <a:pt x="964" y="97766"/>
                  </a:lnTo>
                  <a:lnTo>
                    <a:pt x="9390" y="97524"/>
                  </a:lnTo>
                  <a:lnTo>
                    <a:pt x="27983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444"/>
            <p:cNvSpPr/>
            <p:nvPr>
              <p:custDataLst>
                <p:tags r:id="rId44"/>
              </p:custDataLst>
            </p:nvPr>
          </p:nvSpPr>
          <p:spPr>
            <a:xfrm>
              <a:off x="5848350" y="37465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39345" y="11556"/>
                  </a:lnTo>
                  <a:lnTo>
                    <a:pt x="65358" y="12361"/>
                  </a:lnTo>
                  <a:lnTo>
                    <a:pt x="96610" y="12633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445"/>
            <p:cNvSpPr/>
            <p:nvPr>
              <p:custDataLst>
                <p:tags r:id="rId45"/>
              </p:custDataLst>
            </p:nvPr>
          </p:nvSpPr>
          <p:spPr>
            <a:xfrm>
              <a:off x="5816600" y="3651250"/>
              <a:ext cx="203201" cy="6351"/>
            </a:xfrm>
            <a:custGeom>
              <a:avLst/>
              <a:gdLst/>
              <a:ahLst/>
              <a:cxnLst/>
              <a:rect l="0" t="0" r="0" b="0"/>
              <a:pathLst>
                <a:path w="203201" h="6351">
                  <a:moveTo>
                    <a:pt x="0" y="6350"/>
                  </a:moveTo>
                  <a:lnTo>
                    <a:pt x="0" y="6350"/>
                  </a:lnTo>
                  <a:lnTo>
                    <a:pt x="26053" y="1986"/>
                  </a:lnTo>
                  <a:lnTo>
                    <a:pt x="47562" y="883"/>
                  </a:lnTo>
                  <a:lnTo>
                    <a:pt x="74996" y="392"/>
                  </a:lnTo>
                  <a:lnTo>
                    <a:pt x="105298" y="174"/>
                  </a:lnTo>
                  <a:lnTo>
                    <a:pt x="135229" y="78"/>
                  </a:lnTo>
                  <a:lnTo>
                    <a:pt x="159350" y="34"/>
                  </a:lnTo>
                  <a:lnTo>
                    <a:pt x="191089" y="7"/>
                  </a:lnTo>
                  <a:lnTo>
                    <a:pt x="203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446"/>
            <p:cNvSpPr/>
            <p:nvPr>
              <p:custDataLst>
                <p:tags r:id="rId46"/>
              </p:custDataLst>
            </p:nvPr>
          </p:nvSpPr>
          <p:spPr>
            <a:xfrm>
              <a:off x="5875056" y="3702050"/>
              <a:ext cx="30445" cy="158751"/>
            </a:xfrm>
            <a:custGeom>
              <a:avLst/>
              <a:gdLst/>
              <a:ahLst/>
              <a:cxnLst/>
              <a:rect l="0" t="0" r="0" b="0"/>
              <a:pathLst>
                <a:path w="30445" h="158751">
                  <a:moveTo>
                    <a:pt x="30444" y="0"/>
                  </a:moveTo>
                  <a:lnTo>
                    <a:pt x="30444" y="0"/>
                  </a:lnTo>
                  <a:lnTo>
                    <a:pt x="26080" y="16620"/>
                  </a:lnTo>
                  <a:lnTo>
                    <a:pt x="23271" y="43338"/>
                  </a:lnTo>
                  <a:lnTo>
                    <a:pt x="17613" y="65828"/>
                  </a:lnTo>
                  <a:lnTo>
                    <a:pt x="12277" y="88053"/>
                  </a:lnTo>
                  <a:lnTo>
                    <a:pt x="5306" y="118518"/>
                  </a:lnTo>
                  <a:lnTo>
                    <a:pt x="0" y="147353"/>
                  </a:lnTo>
                  <a:lnTo>
                    <a:pt x="270" y="151152"/>
                  </a:lnTo>
                  <a:lnTo>
                    <a:pt x="1156" y="153684"/>
                  </a:lnTo>
                  <a:lnTo>
                    <a:pt x="504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447"/>
            <p:cNvSpPr/>
            <p:nvPr>
              <p:custDataLst>
                <p:tags r:id="rId47"/>
              </p:custDataLst>
            </p:nvPr>
          </p:nvSpPr>
          <p:spPr>
            <a:xfrm>
              <a:off x="5568950" y="37465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1801" y="5761"/>
                  </a:lnTo>
                  <a:lnTo>
                    <a:pt x="56381" y="6176"/>
                  </a:lnTo>
                  <a:lnTo>
                    <a:pt x="83576" y="6298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448"/>
            <p:cNvSpPr/>
            <p:nvPr>
              <p:custDataLst>
                <p:tags r:id="rId48"/>
              </p:custDataLst>
            </p:nvPr>
          </p:nvSpPr>
          <p:spPr>
            <a:xfrm>
              <a:off x="7543800" y="36576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1" y="12209"/>
                  </a:lnTo>
                  <a:lnTo>
                    <a:pt x="13815" y="16009"/>
                  </a:lnTo>
                  <a:lnTo>
                    <a:pt x="36595" y="18449"/>
                  </a:lnTo>
                  <a:lnTo>
                    <a:pt x="65450" y="18931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449"/>
            <p:cNvSpPr/>
            <p:nvPr>
              <p:custDataLst>
                <p:tags r:id="rId49"/>
              </p:custDataLst>
            </p:nvPr>
          </p:nvSpPr>
          <p:spPr>
            <a:xfrm>
              <a:off x="7655644" y="3715012"/>
              <a:ext cx="40557" cy="107689"/>
            </a:xfrm>
            <a:custGeom>
              <a:avLst/>
              <a:gdLst/>
              <a:ahLst/>
              <a:cxnLst/>
              <a:rect l="0" t="0" r="0" b="0"/>
              <a:pathLst>
                <a:path w="40557" h="107689">
                  <a:moveTo>
                    <a:pt x="2456" y="6088"/>
                  </a:moveTo>
                  <a:lnTo>
                    <a:pt x="2456" y="6088"/>
                  </a:lnTo>
                  <a:lnTo>
                    <a:pt x="5827" y="2717"/>
                  </a:lnTo>
                  <a:lnTo>
                    <a:pt x="9363" y="1062"/>
                  </a:lnTo>
                  <a:lnTo>
                    <a:pt x="20754" y="0"/>
                  </a:lnTo>
                  <a:lnTo>
                    <a:pt x="28462" y="3617"/>
                  </a:lnTo>
                  <a:lnTo>
                    <a:pt x="35181" y="9223"/>
                  </a:lnTo>
                  <a:lnTo>
                    <a:pt x="38167" y="14067"/>
                  </a:lnTo>
                  <a:lnTo>
                    <a:pt x="35731" y="22334"/>
                  </a:lnTo>
                  <a:lnTo>
                    <a:pt x="19298" y="48259"/>
                  </a:lnTo>
                  <a:lnTo>
                    <a:pt x="5809" y="74782"/>
                  </a:lnTo>
                  <a:lnTo>
                    <a:pt x="889" y="85067"/>
                  </a:lnTo>
                  <a:lnTo>
                    <a:pt x="0" y="89079"/>
                  </a:lnTo>
                  <a:lnTo>
                    <a:pt x="114" y="92460"/>
                  </a:lnTo>
                  <a:lnTo>
                    <a:pt x="894" y="95419"/>
                  </a:lnTo>
                  <a:lnTo>
                    <a:pt x="2826" y="97392"/>
                  </a:lnTo>
                  <a:lnTo>
                    <a:pt x="8735" y="99584"/>
                  </a:lnTo>
                  <a:lnTo>
                    <a:pt x="31270" y="102988"/>
                  </a:lnTo>
                  <a:lnTo>
                    <a:pt x="40556" y="107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450"/>
            <p:cNvSpPr/>
            <p:nvPr>
              <p:custDataLst>
                <p:tags r:id="rId50"/>
              </p:custDataLst>
            </p:nvPr>
          </p:nvSpPr>
          <p:spPr>
            <a:xfrm>
              <a:off x="7641741" y="3775180"/>
              <a:ext cx="48110" cy="9421"/>
            </a:xfrm>
            <a:custGeom>
              <a:avLst/>
              <a:gdLst/>
              <a:ahLst/>
              <a:cxnLst/>
              <a:rect l="0" t="0" r="0" b="0"/>
              <a:pathLst>
                <a:path w="48110" h="9421">
                  <a:moveTo>
                    <a:pt x="3659" y="9420"/>
                  </a:moveTo>
                  <a:lnTo>
                    <a:pt x="3659" y="9420"/>
                  </a:lnTo>
                  <a:lnTo>
                    <a:pt x="288" y="9420"/>
                  </a:lnTo>
                  <a:lnTo>
                    <a:pt x="0" y="8714"/>
                  </a:lnTo>
                  <a:lnTo>
                    <a:pt x="1562" y="6049"/>
                  </a:lnTo>
                  <a:lnTo>
                    <a:pt x="9780" y="582"/>
                  </a:lnTo>
                  <a:lnTo>
                    <a:pt x="13384" y="0"/>
                  </a:lnTo>
                  <a:lnTo>
                    <a:pt x="48109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451"/>
            <p:cNvSpPr/>
            <p:nvPr>
              <p:custDataLst>
                <p:tags r:id="rId51"/>
              </p:custDataLst>
            </p:nvPr>
          </p:nvSpPr>
          <p:spPr>
            <a:xfrm>
              <a:off x="7819534" y="3543300"/>
              <a:ext cx="48117" cy="203201"/>
            </a:xfrm>
            <a:custGeom>
              <a:avLst/>
              <a:gdLst/>
              <a:ahLst/>
              <a:cxnLst/>
              <a:rect l="0" t="0" r="0" b="0"/>
              <a:pathLst>
                <a:path w="48117" h="203201">
                  <a:moveTo>
                    <a:pt x="48116" y="0"/>
                  </a:moveTo>
                  <a:lnTo>
                    <a:pt x="48116" y="0"/>
                  </a:lnTo>
                  <a:lnTo>
                    <a:pt x="41374" y="0"/>
                  </a:lnTo>
                  <a:lnTo>
                    <a:pt x="23697" y="13484"/>
                  </a:lnTo>
                  <a:lnTo>
                    <a:pt x="7328" y="42095"/>
                  </a:lnTo>
                  <a:lnTo>
                    <a:pt x="1765" y="63394"/>
                  </a:lnTo>
                  <a:lnTo>
                    <a:pt x="0" y="84620"/>
                  </a:lnTo>
                  <a:lnTo>
                    <a:pt x="2971" y="115697"/>
                  </a:lnTo>
                  <a:lnTo>
                    <a:pt x="8321" y="143093"/>
                  </a:lnTo>
                  <a:lnTo>
                    <a:pt x="15079" y="168379"/>
                  </a:lnTo>
                  <a:lnTo>
                    <a:pt x="3541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452"/>
            <p:cNvSpPr/>
            <p:nvPr>
              <p:custDataLst>
                <p:tags r:id="rId52"/>
              </p:custDataLst>
            </p:nvPr>
          </p:nvSpPr>
          <p:spPr>
            <a:xfrm>
              <a:off x="7956322" y="3619762"/>
              <a:ext cx="63729" cy="122314"/>
            </a:xfrm>
            <a:custGeom>
              <a:avLst/>
              <a:gdLst/>
              <a:ahLst/>
              <a:cxnLst/>
              <a:rect l="0" t="0" r="0" b="0"/>
              <a:pathLst>
                <a:path w="63729" h="122314">
                  <a:moveTo>
                    <a:pt x="12928" y="6088"/>
                  </a:moveTo>
                  <a:lnTo>
                    <a:pt x="12928" y="6088"/>
                  </a:lnTo>
                  <a:lnTo>
                    <a:pt x="19669" y="2717"/>
                  </a:lnTo>
                  <a:lnTo>
                    <a:pt x="48710" y="130"/>
                  </a:lnTo>
                  <a:lnTo>
                    <a:pt x="53716" y="0"/>
                  </a:lnTo>
                  <a:lnTo>
                    <a:pt x="57053" y="1323"/>
                  </a:lnTo>
                  <a:lnTo>
                    <a:pt x="59279" y="3617"/>
                  </a:lnTo>
                  <a:lnTo>
                    <a:pt x="60762" y="6557"/>
                  </a:lnTo>
                  <a:lnTo>
                    <a:pt x="58646" y="17350"/>
                  </a:lnTo>
                  <a:lnTo>
                    <a:pt x="50886" y="32260"/>
                  </a:lnTo>
                  <a:lnTo>
                    <a:pt x="28095" y="59782"/>
                  </a:lnTo>
                  <a:lnTo>
                    <a:pt x="4479" y="90961"/>
                  </a:lnTo>
                  <a:lnTo>
                    <a:pt x="945" y="96536"/>
                  </a:lnTo>
                  <a:lnTo>
                    <a:pt x="0" y="101665"/>
                  </a:lnTo>
                  <a:lnTo>
                    <a:pt x="781" y="106495"/>
                  </a:lnTo>
                  <a:lnTo>
                    <a:pt x="2714" y="111126"/>
                  </a:lnTo>
                  <a:lnTo>
                    <a:pt x="10505" y="118152"/>
                  </a:lnTo>
                  <a:lnTo>
                    <a:pt x="15546" y="121014"/>
                  </a:lnTo>
                  <a:lnTo>
                    <a:pt x="28673" y="122313"/>
                  </a:lnTo>
                  <a:lnTo>
                    <a:pt x="42504" y="119832"/>
                  </a:lnTo>
                  <a:lnTo>
                    <a:pt x="63728" y="107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453"/>
            <p:cNvSpPr/>
            <p:nvPr>
              <p:custDataLst>
                <p:tags r:id="rId53"/>
              </p:custDataLst>
            </p:nvPr>
          </p:nvSpPr>
          <p:spPr>
            <a:xfrm>
              <a:off x="7956550" y="3673279"/>
              <a:ext cx="57151" cy="9722"/>
            </a:xfrm>
            <a:custGeom>
              <a:avLst/>
              <a:gdLst/>
              <a:ahLst/>
              <a:cxnLst/>
              <a:rect l="0" t="0" r="0" b="0"/>
              <a:pathLst>
                <a:path w="57151" h="97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24418" y="1275"/>
                  </a:lnTo>
                  <a:lnTo>
                    <a:pt x="571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454"/>
            <p:cNvSpPr/>
            <p:nvPr>
              <p:custDataLst>
                <p:tags r:id="rId54"/>
              </p:custDataLst>
            </p:nvPr>
          </p:nvSpPr>
          <p:spPr>
            <a:xfrm>
              <a:off x="8063072" y="3702050"/>
              <a:ext cx="52908" cy="48441"/>
            </a:xfrm>
            <a:custGeom>
              <a:avLst/>
              <a:gdLst/>
              <a:ahLst/>
              <a:cxnLst/>
              <a:rect l="0" t="0" r="0" b="0"/>
              <a:pathLst>
                <a:path w="52908" h="48441">
                  <a:moveTo>
                    <a:pt x="14128" y="0"/>
                  </a:moveTo>
                  <a:lnTo>
                    <a:pt x="14128" y="0"/>
                  </a:lnTo>
                  <a:lnTo>
                    <a:pt x="8353" y="7186"/>
                  </a:lnTo>
                  <a:lnTo>
                    <a:pt x="344" y="23923"/>
                  </a:lnTo>
                  <a:lnTo>
                    <a:pt x="0" y="27943"/>
                  </a:lnTo>
                  <a:lnTo>
                    <a:pt x="476" y="31329"/>
                  </a:lnTo>
                  <a:lnTo>
                    <a:pt x="6649" y="38853"/>
                  </a:lnTo>
                  <a:lnTo>
                    <a:pt x="15743" y="45490"/>
                  </a:lnTo>
                  <a:lnTo>
                    <a:pt x="24489" y="48440"/>
                  </a:lnTo>
                  <a:lnTo>
                    <a:pt x="40716" y="46730"/>
                  </a:lnTo>
                  <a:lnTo>
                    <a:pt x="45259" y="43853"/>
                  </a:lnTo>
                  <a:lnTo>
                    <a:pt x="52188" y="35012"/>
                  </a:lnTo>
                  <a:lnTo>
                    <a:pt x="52907" y="31103"/>
                  </a:lnTo>
                  <a:lnTo>
                    <a:pt x="51975" y="27791"/>
                  </a:lnTo>
                  <a:lnTo>
                    <a:pt x="3952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455"/>
            <p:cNvSpPr/>
            <p:nvPr>
              <p:custDataLst>
                <p:tags r:id="rId55"/>
              </p:custDataLst>
            </p:nvPr>
          </p:nvSpPr>
          <p:spPr>
            <a:xfrm>
              <a:off x="8191500" y="36449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7790" y="6350"/>
                  </a:lnTo>
                  <a:lnTo>
                    <a:pt x="56369" y="297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456"/>
            <p:cNvSpPr/>
            <p:nvPr>
              <p:custDataLst>
                <p:tags r:id="rId56"/>
              </p:custDataLst>
            </p:nvPr>
          </p:nvSpPr>
          <p:spPr>
            <a:xfrm>
              <a:off x="8230482" y="3619500"/>
              <a:ext cx="11819" cy="63501"/>
            </a:xfrm>
            <a:custGeom>
              <a:avLst/>
              <a:gdLst/>
              <a:ahLst/>
              <a:cxnLst/>
              <a:rect l="0" t="0" r="0" b="0"/>
              <a:pathLst>
                <a:path w="11819" h="63501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1048"/>
                  </a:lnTo>
                  <a:lnTo>
                    <a:pt x="4362" y="44139"/>
                  </a:lnTo>
                  <a:lnTo>
                    <a:pt x="1181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457"/>
            <p:cNvSpPr/>
            <p:nvPr>
              <p:custDataLst>
                <p:tags r:id="rId57"/>
              </p:custDataLst>
            </p:nvPr>
          </p:nvSpPr>
          <p:spPr>
            <a:xfrm>
              <a:off x="8329727" y="3538876"/>
              <a:ext cx="122124" cy="160502"/>
            </a:xfrm>
            <a:custGeom>
              <a:avLst/>
              <a:gdLst/>
              <a:ahLst/>
              <a:cxnLst/>
              <a:rect l="0" t="0" r="0" b="0"/>
              <a:pathLst>
                <a:path w="122124" h="160502">
                  <a:moveTo>
                    <a:pt x="77673" y="93324"/>
                  </a:moveTo>
                  <a:lnTo>
                    <a:pt x="77673" y="93324"/>
                  </a:lnTo>
                  <a:lnTo>
                    <a:pt x="67534" y="88960"/>
                  </a:lnTo>
                  <a:lnTo>
                    <a:pt x="59997" y="87857"/>
                  </a:lnTo>
                  <a:lnTo>
                    <a:pt x="44449" y="90606"/>
                  </a:lnTo>
                  <a:lnTo>
                    <a:pt x="23065" y="102632"/>
                  </a:lnTo>
                  <a:lnTo>
                    <a:pt x="12716" y="115570"/>
                  </a:lnTo>
                  <a:lnTo>
                    <a:pt x="323" y="140130"/>
                  </a:lnTo>
                  <a:lnTo>
                    <a:pt x="0" y="144989"/>
                  </a:lnTo>
                  <a:lnTo>
                    <a:pt x="3405" y="154151"/>
                  </a:lnTo>
                  <a:lnTo>
                    <a:pt x="7701" y="157158"/>
                  </a:lnTo>
                  <a:lnTo>
                    <a:pt x="19997" y="160501"/>
                  </a:lnTo>
                  <a:lnTo>
                    <a:pt x="32989" y="158222"/>
                  </a:lnTo>
                  <a:lnTo>
                    <a:pt x="39417" y="155640"/>
                  </a:lnTo>
                  <a:lnTo>
                    <a:pt x="58576" y="138520"/>
                  </a:lnTo>
                  <a:lnTo>
                    <a:pt x="77659" y="112203"/>
                  </a:lnTo>
                  <a:lnTo>
                    <a:pt x="90367" y="88544"/>
                  </a:lnTo>
                  <a:lnTo>
                    <a:pt x="101659" y="62272"/>
                  </a:lnTo>
                  <a:lnTo>
                    <a:pt x="109029" y="36484"/>
                  </a:lnTo>
                  <a:lnTo>
                    <a:pt x="117146" y="8279"/>
                  </a:lnTo>
                  <a:lnTo>
                    <a:pt x="118029" y="963"/>
                  </a:lnTo>
                  <a:lnTo>
                    <a:pt x="117277" y="0"/>
                  </a:lnTo>
                  <a:lnTo>
                    <a:pt x="106105" y="12129"/>
                  </a:lnTo>
                  <a:lnTo>
                    <a:pt x="92761" y="40338"/>
                  </a:lnTo>
                  <a:lnTo>
                    <a:pt x="84144" y="63424"/>
                  </a:lnTo>
                  <a:lnTo>
                    <a:pt x="78432" y="86385"/>
                  </a:lnTo>
                  <a:lnTo>
                    <a:pt x="80598" y="105998"/>
                  </a:lnTo>
                  <a:lnTo>
                    <a:pt x="89750" y="132905"/>
                  </a:lnTo>
                  <a:lnTo>
                    <a:pt x="94897" y="138762"/>
                  </a:lnTo>
                  <a:lnTo>
                    <a:pt x="122123" y="150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458"/>
            <p:cNvSpPr/>
            <p:nvPr>
              <p:custDataLst>
                <p:tags r:id="rId58"/>
              </p:custDataLst>
            </p:nvPr>
          </p:nvSpPr>
          <p:spPr>
            <a:xfrm>
              <a:off x="8496300" y="3607683"/>
              <a:ext cx="57716" cy="94368"/>
            </a:xfrm>
            <a:custGeom>
              <a:avLst/>
              <a:gdLst/>
              <a:ahLst/>
              <a:cxnLst/>
              <a:rect l="0" t="0" r="0" b="0"/>
              <a:pathLst>
                <a:path w="57716" h="943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37964" y="4361"/>
                  </a:lnTo>
                  <a:lnTo>
                    <a:pt x="47682" y="8033"/>
                  </a:lnTo>
                  <a:lnTo>
                    <a:pt x="54823" y="13898"/>
                  </a:lnTo>
                  <a:lnTo>
                    <a:pt x="57715" y="17438"/>
                  </a:lnTo>
                  <a:lnTo>
                    <a:pt x="57527" y="21914"/>
                  </a:lnTo>
                  <a:lnTo>
                    <a:pt x="51673" y="32532"/>
                  </a:lnTo>
                  <a:lnTo>
                    <a:pt x="28442" y="60955"/>
                  </a:lnTo>
                  <a:lnTo>
                    <a:pt x="21833" y="72943"/>
                  </a:lnTo>
                  <a:lnTo>
                    <a:pt x="20905" y="75851"/>
                  </a:lnTo>
                  <a:lnTo>
                    <a:pt x="21698" y="78495"/>
                  </a:lnTo>
                  <a:lnTo>
                    <a:pt x="26341" y="83315"/>
                  </a:lnTo>
                  <a:lnTo>
                    <a:pt x="31228" y="85927"/>
                  </a:lnTo>
                  <a:lnTo>
                    <a:pt x="35751" y="87794"/>
                  </a:lnTo>
                  <a:lnTo>
                    <a:pt x="4445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459"/>
            <p:cNvSpPr/>
            <p:nvPr>
              <p:custDataLst>
                <p:tags r:id="rId59"/>
              </p:custDataLst>
            </p:nvPr>
          </p:nvSpPr>
          <p:spPr>
            <a:xfrm>
              <a:off x="8511691" y="3657600"/>
              <a:ext cx="48110" cy="6351"/>
            </a:xfrm>
            <a:custGeom>
              <a:avLst/>
              <a:gdLst/>
              <a:ahLst/>
              <a:cxnLst/>
              <a:rect l="0" t="0" r="0" b="0"/>
              <a:pathLst>
                <a:path w="481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30257" y="1881"/>
                  </a:lnTo>
                  <a:lnTo>
                    <a:pt x="481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4" name="SMARTInkShape-460"/>
          <p:cNvSpPr/>
          <p:nvPr>
            <p:custDataLst>
              <p:tags r:id="rId4"/>
            </p:custDataLst>
          </p:nvPr>
        </p:nvSpPr>
        <p:spPr>
          <a:xfrm>
            <a:off x="7582962" y="3606800"/>
            <a:ext cx="37039" cy="165101"/>
          </a:xfrm>
          <a:custGeom>
            <a:avLst/>
            <a:gdLst/>
            <a:ahLst/>
            <a:cxnLst/>
            <a:rect l="0" t="0" r="0" b="0"/>
            <a:pathLst>
              <a:path w="37039" h="165101">
                <a:moveTo>
                  <a:pt x="37038" y="0"/>
                </a:moveTo>
                <a:lnTo>
                  <a:pt x="37038" y="0"/>
                </a:lnTo>
                <a:lnTo>
                  <a:pt x="30130" y="26367"/>
                </a:lnTo>
                <a:lnTo>
                  <a:pt x="25501" y="47702"/>
                </a:lnTo>
                <a:lnTo>
                  <a:pt x="18740" y="71295"/>
                </a:lnTo>
                <a:lnTo>
                  <a:pt x="11032" y="95892"/>
                </a:lnTo>
                <a:lnTo>
                  <a:pt x="4313" y="118819"/>
                </a:lnTo>
                <a:lnTo>
                  <a:pt x="0" y="148903"/>
                </a:lnTo>
                <a:lnTo>
                  <a:pt x="115" y="157901"/>
                </a:lnTo>
                <a:lnTo>
                  <a:pt x="1134" y="160301"/>
                </a:lnTo>
                <a:lnTo>
                  <a:pt x="5288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1" name="SMARTInkShape-Group76"/>
          <p:cNvGrpSpPr/>
          <p:nvPr/>
        </p:nvGrpSpPr>
        <p:grpSpPr>
          <a:xfrm>
            <a:off x="8610600" y="3483580"/>
            <a:ext cx="526373" cy="435716"/>
            <a:chOff x="8610600" y="3483580"/>
            <a:chExt cx="526373" cy="435716"/>
          </a:xfrm>
        </p:grpSpPr>
        <p:sp>
          <p:nvSpPr>
            <p:cNvPr id="265" name="SMARTInkShape-461"/>
            <p:cNvSpPr/>
            <p:nvPr>
              <p:custDataLst>
                <p:tags r:id="rId21"/>
              </p:custDataLst>
            </p:nvPr>
          </p:nvSpPr>
          <p:spPr>
            <a:xfrm>
              <a:off x="8610600" y="3492500"/>
              <a:ext cx="54489" cy="241301"/>
            </a:xfrm>
            <a:custGeom>
              <a:avLst/>
              <a:gdLst/>
              <a:ahLst/>
              <a:cxnLst/>
              <a:rect l="0" t="0" r="0" b="0"/>
              <a:pathLst>
                <a:path w="54489" h="2413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0113"/>
                  </a:lnTo>
                  <a:lnTo>
                    <a:pt x="23764" y="33257"/>
                  </a:lnTo>
                  <a:lnTo>
                    <a:pt x="33845" y="56173"/>
                  </a:lnTo>
                  <a:lnTo>
                    <a:pt x="43970" y="82116"/>
                  </a:lnTo>
                  <a:lnTo>
                    <a:pt x="50822" y="107757"/>
                  </a:lnTo>
                  <a:lnTo>
                    <a:pt x="54338" y="133264"/>
                  </a:lnTo>
                  <a:lnTo>
                    <a:pt x="54488" y="158006"/>
                  </a:lnTo>
                  <a:lnTo>
                    <a:pt x="49852" y="180762"/>
                  </a:lnTo>
                  <a:lnTo>
                    <a:pt x="39308" y="206665"/>
                  </a:lnTo>
                  <a:lnTo>
                    <a:pt x="10544" y="237225"/>
                  </a:lnTo>
                  <a:lnTo>
                    <a:pt x="63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462"/>
            <p:cNvSpPr/>
            <p:nvPr>
              <p:custDataLst>
                <p:tags r:id="rId22"/>
              </p:custDataLst>
            </p:nvPr>
          </p:nvSpPr>
          <p:spPr>
            <a:xfrm>
              <a:off x="8714077" y="3502355"/>
              <a:ext cx="131474" cy="199696"/>
            </a:xfrm>
            <a:custGeom>
              <a:avLst/>
              <a:gdLst/>
              <a:ahLst/>
              <a:cxnLst/>
              <a:rect l="0" t="0" r="0" b="0"/>
              <a:pathLst>
                <a:path w="131474" h="199696">
                  <a:moveTo>
                    <a:pt x="61623" y="136195"/>
                  </a:moveTo>
                  <a:lnTo>
                    <a:pt x="61623" y="136195"/>
                  </a:lnTo>
                  <a:lnTo>
                    <a:pt x="52785" y="121889"/>
                  </a:lnTo>
                  <a:lnTo>
                    <a:pt x="46877" y="119253"/>
                  </a:lnTo>
                  <a:lnTo>
                    <a:pt x="31585" y="117562"/>
                  </a:lnTo>
                  <a:lnTo>
                    <a:pt x="21462" y="124856"/>
                  </a:lnTo>
                  <a:lnTo>
                    <a:pt x="11318" y="136800"/>
                  </a:lnTo>
                  <a:lnTo>
                    <a:pt x="2346" y="155424"/>
                  </a:lnTo>
                  <a:lnTo>
                    <a:pt x="0" y="168024"/>
                  </a:lnTo>
                  <a:lnTo>
                    <a:pt x="2720" y="178799"/>
                  </a:lnTo>
                  <a:lnTo>
                    <a:pt x="5421" y="183647"/>
                  </a:lnTo>
                  <a:lnTo>
                    <a:pt x="9338" y="186880"/>
                  </a:lnTo>
                  <a:lnTo>
                    <a:pt x="19336" y="190472"/>
                  </a:lnTo>
                  <a:lnTo>
                    <a:pt x="43605" y="185752"/>
                  </a:lnTo>
                  <a:lnTo>
                    <a:pt x="57378" y="177270"/>
                  </a:lnTo>
                  <a:lnTo>
                    <a:pt x="81088" y="151207"/>
                  </a:lnTo>
                  <a:lnTo>
                    <a:pt x="96475" y="120417"/>
                  </a:lnTo>
                  <a:lnTo>
                    <a:pt x="105570" y="92964"/>
                  </a:lnTo>
                  <a:lnTo>
                    <a:pt x="113611" y="62654"/>
                  </a:lnTo>
                  <a:lnTo>
                    <a:pt x="119536" y="32719"/>
                  </a:lnTo>
                  <a:lnTo>
                    <a:pt x="119361" y="1753"/>
                  </a:lnTo>
                  <a:lnTo>
                    <a:pt x="119165" y="0"/>
                  </a:lnTo>
                  <a:lnTo>
                    <a:pt x="118329" y="243"/>
                  </a:lnTo>
                  <a:lnTo>
                    <a:pt x="115517" y="4276"/>
                  </a:lnTo>
                  <a:lnTo>
                    <a:pt x="103600" y="35688"/>
                  </a:lnTo>
                  <a:lnTo>
                    <a:pt x="98389" y="63068"/>
                  </a:lnTo>
                  <a:lnTo>
                    <a:pt x="95602" y="92170"/>
                  </a:lnTo>
                  <a:lnTo>
                    <a:pt x="95070" y="119450"/>
                  </a:lnTo>
                  <a:lnTo>
                    <a:pt x="99442" y="150676"/>
                  </a:lnTo>
                  <a:lnTo>
                    <a:pt x="105713" y="168971"/>
                  </a:lnTo>
                  <a:lnTo>
                    <a:pt x="115085" y="182747"/>
                  </a:lnTo>
                  <a:lnTo>
                    <a:pt x="131473" y="199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463"/>
            <p:cNvSpPr/>
            <p:nvPr>
              <p:custDataLst>
                <p:tags r:id="rId23"/>
              </p:custDataLst>
            </p:nvPr>
          </p:nvSpPr>
          <p:spPr>
            <a:xfrm>
              <a:off x="8879991" y="3613150"/>
              <a:ext cx="73510" cy="76201"/>
            </a:xfrm>
            <a:custGeom>
              <a:avLst/>
              <a:gdLst/>
              <a:ahLst/>
              <a:cxnLst/>
              <a:rect l="0" t="0" r="0" b="0"/>
              <a:pathLst>
                <a:path w="73510" h="7620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775"/>
                  </a:lnTo>
                  <a:lnTo>
                    <a:pt x="3037" y="30507"/>
                  </a:lnTo>
                  <a:lnTo>
                    <a:pt x="13588" y="53803"/>
                  </a:lnTo>
                  <a:lnTo>
                    <a:pt x="19450" y="59152"/>
                  </a:lnTo>
                  <a:lnTo>
                    <a:pt x="47256" y="69618"/>
                  </a:lnTo>
                  <a:lnTo>
                    <a:pt x="7350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464"/>
            <p:cNvSpPr/>
            <p:nvPr>
              <p:custDataLst>
                <p:tags r:id="rId24"/>
              </p:custDataLst>
            </p:nvPr>
          </p:nvSpPr>
          <p:spPr>
            <a:xfrm>
              <a:off x="8890000" y="3638550"/>
              <a:ext cx="44451" cy="38101"/>
            </a:xfrm>
            <a:custGeom>
              <a:avLst/>
              <a:gdLst/>
              <a:ahLst/>
              <a:cxnLst/>
              <a:rect l="0" t="0" r="0" b="0"/>
              <a:pathLst>
                <a:path w="44451" h="38101">
                  <a:moveTo>
                    <a:pt x="0" y="38100"/>
                  </a:moveTo>
                  <a:lnTo>
                    <a:pt x="0" y="38100"/>
                  </a:lnTo>
                  <a:lnTo>
                    <a:pt x="0" y="31358"/>
                  </a:lnTo>
                  <a:lnTo>
                    <a:pt x="3763" y="24285"/>
                  </a:lnTo>
                  <a:lnTo>
                    <a:pt x="10139" y="17144"/>
                  </a:lnTo>
                  <a:lnTo>
                    <a:pt x="22368" y="9156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465"/>
            <p:cNvSpPr/>
            <p:nvPr>
              <p:custDataLst>
                <p:tags r:id="rId25"/>
              </p:custDataLst>
            </p:nvPr>
          </p:nvSpPr>
          <p:spPr>
            <a:xfrm>
              <a:off x="8967829" y="3483580"/>
              <a:ext cx="112487" cy="174021"/>
            </a:xfrm>
            <a:custGeom>
              <a:avLst/>
              <a:gdLst/>
              <a:ahLst/>
              <a:cxnLst/>
              <a:rect l="0" t="0" r="0" b="0"/>
              <a:pathLst>
                <a:path w="112487" h="174021">
                  <a:moveTo>
                    <a:pt x="74571" y="123220"/>
                  </a:moveTo>
                  <a:lnTo>
                    <a:pt x="74571" y="123220"/>
                  </a:lnTo>
                  <a:lnTo>
                    <a:pt x="74571" y="116478"/>
                  </a:lnTo>
                  <a:lnTo>
                    <a:pt x="67829" y="102172"/>
                  </a:lnTo>
                  <a:lnTo>
                    <a:pt x="64432" y="98605"/>
                  </a:lnTo>
                  <a:lnTo>
                    <a:pt x="56895" y="94641"/>
                  </a:lnTo>
                  <a:lnTo>
                    <a:pt x="45077" y="96643"/>
                  </a:lnTo>
                  <a:lnTo>
                    <a:pt x="37976" y="99152"/>
                  </a:lnTo>
                  <a:lnTo>
                    <a:pt x="24439" y="111347"/>
                  </a:lnTo>
                  <a:lnTo>
                    <a:pt x="1874" y="141179"/>
                  </a:lnTo>
                  <a:lnTo>
                    <a:pt x="0" y="147893"/>
                  </a:lnTo>
                  <a:lnTo>
                    <a:pt x="1682" y="160997"/>
                  </a:lnTo>
                  <a:lnTo>
                    <a:pt x="4812" y="165338"/>
                  </a:lnTo>
                  <a:lnTo>
                    <a:pt x="9015" y="168232"/>
                  </a:lnTo>
                  <a:lnTo>
                    <a:pt x="13933" y="170161"/>
                  </a:lnTo>
                  <a:lnTo>
                    <a:pt x="25044" y="170423"/>
                  </a:lnTo>
                  <a:lnTo>
                    <a:pt x="30969" y="169506"/>
                  </a:lnTo>
                  <a:lnTo>
                    <a:pt x="39435" y="164723"/>
                  </a:lnTo>
                  <a:lnTo>
                    <a:pt x="46255" y="155777"/>
                  </a:lnTo>
                  <a:lnTo>
                    <a:pt x="58028" y="130201"/>
                  </a:lnTo>
                  <a:lnTo>
                    <a:pt x="66278" y="107978"/>
                  </a:lnTo>
                  <a:lnTo>
                    <a:pt x="76530" y="80227"/>
                  </a:lnTo>
                  <a:lnTo>
                    <a:pt x="88141" y="50490"/>
                  </a:lnTo>
                  <a:lnTo>
                    <a:pt x="100358" y="23162"/>
                  </a:lnTo>
                  <a:lnTo>
                    <a:pt x="112393" y="832"/>
                  </a:lnTo>
                  <a:lnTo>
                    <a:pt x="112486" y="0"/>
                  </a:lnTo>
                  <a:lnTo>
                    <a:pt x="91923" y="29556"/>
                  </a:lnTo>
                  <a:lnTo>
                    <a:pt x="80166" y="52429"/>
                  </a:lnTo>
                  <a:lnTo>
                    <a:pt x="70002" y="78352"/>
                  </a:lnTo>
                  <a:lnTo>
                    <a:pt x="65485" y="103984"/>
                  </a:lnTo>
                  <a:lnTo>
                    <a:pt x="65358" y="127606"/>
                  </a:lnTo>
                  <a:lnTo>
                    <a:pt x="66313" y="138844"/>
                  </a:lnTo>
                  <a:lnTo>
                    <a:pt x="69771" y="147747"/>
                  </a:lnTo>
                  <a:lnTo>
                    <a:pt x="93621" y="174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466"/>
            <p:cNvSpPr/>
            <p:nvPr>
              <p:custDataLst>
                <p:tags r:id="rId26"/>
              </p:custDataLst>
            </p:nvPr>
          </p:nvSpPr>
          <p:spPr>
            <a:xfrm>
              <a:off x="9004300" y="3600450"/>
              <a:ext cx="132673" cy="318846"/>
            </a:xfrm>
            <a:custGeom>
              <a:avLst/>
              <a:gdLst/>
              <a:ahLst/>
              <a:cxnLst/>
              <a:rect l="0" t="0" r="0" b="0"/>
              <a:pathLst>
                <a:path w="132673" h="318846">
                  <a:moveTo>
                    <a:pt x="88900" y="0"/>
                  </a:moveTo>
                  <a:lnTo>
                    <a:pt x="88900" y="0"/>
                  </a:lnTo>
                  <a:lnTo>
                    <a:pt x="88195" y="10139"/>
                  </a:lnTo>
                  <a:lnTo>
                    <a:pt x="83874" y="27611"/>
                  </a:lnTo>
                  <a:lnTo>
                    <a:pt x="83844" y="38378"/>
                  </a:lnTo>
                  <a:lnTo>
                    <a:pt x="86182" y="47866"/>
                  </a:lnTo>
                  <a:lnTo>
                    <a:pt x="87794" y="50960"/>
                  </a:lnTo>
                  <a:lnTo>
                    <a:pt x="89574" y="53024"/>
                  </a:lnTo>
                  <a:lnTo>
                    <a:pt x="91466" y="54399"/>
                  </a:lnTo>
                  <a:lnTo>
                    <a:pt x="99213" y="54046"/>
                  </a:lnTo>
                  <a:lnTo>
                    <a:pt x="104242" y="52964"/>
                  </a:lnTo>
                  <a:lnTo>
                    <a:pt x="108300" y="50126"/>
                  </a:lnTo>
                  <a:lnTo>
                    <a:pt x="128201" y="19845"/>
                  </a:lnTo>
                  <a:lnTo>
                    <a:pt x="132672" y="8266"/>
                  </a:lnTo>
                  <a:lnTo>
                    <a:pt x="128146" y="18279"/>
                  </a:lnTo>
                  <a:lnTo>
                    <a:pt x="120458" y="49733"/>
                  </a:lnTo>
                  <a:lnTo>
                    <a:pt x="116332" y="74315"/>
                  </a:lnTo>
                  <a:lnTo>
                    <a:pt x="114243" y="89760"/>
                  </a:lnTo>
                  <a:lnTo>
                    <a:pt x="112145" y="106407"/>
                  </a:lnTo>
                  <a:lnTo>
                    <a:pt x="110041" y="125971"/>
                  </a:lnTo>
                  <a:lnTo>
                    <a:pt x="107933" y="147481"/>
                  </a:lnTo>
                  <a:lnTo>
                    <a:pt x="105822" y="170287"/>
                  </a:lnTo>
                  <a:lnTo>
                    <a:pt x="103003" y="191841"/>
                  </a:lnTo>
                  <a:lnTo>
                    <a:pt x="99713" y="212561"/>
                  </a:lnTo>
                  <a:lnTo>
                    <a:pt x="96109" y="232724"/>
                  </a:lnTo>
                  <a:lnTo>
                    <a:pt x="91589" y="249694"/>
                  </a:lnTo>
                  <a:lnTo>
                    <a:pt x="80923" y="277956"/>
                  </a:lnTo>
                  <a:lnTo>
                    <a:pt x="66389" y="306959"/>
                  </a:lnTo>
                  <a:lnTo>
                    <a:pt x="57493" y="316343"/>
                  </a:lnTo>
                  <a:lnTo>
                    <a:pt x="53146" y="318845"/>
                  </a:lnTo>
                  <a:lnTo>
                    <a:pt x="48836" y="318397"/>
                  </a:lnTo>
                  <a:lnTo>
                    <a:pt x="40284" y="312254"/>
                  </a:lnTo>
                  <a:lnTo>
                    <a:pt x="14033" y="281915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SMARTInkShape-Group77"/>
          <p:cNvGrpSpPr/>
          <p:nvPr/>
        </p:nvGrpSpPr>
        <p:grpSpPr>
          <a:xfrm>
            <a:off x="5131061" y="4641850"/>
            <a:ext cx="94990" cy="57151"/>
            <a:chOff x="5131061" y="4641850"/>
            <a:chExt cx="94990" cy="57151"/>
          </a:xfrm>
        </p:grpSpPr>
        <p:sp>
          <p:nvSpPr>
            <p:cNvPr id="272" name="SMARTInkShape-467"/>
            <p:cNvSpPr/>
            <p:nvPr>
              <p:custDataLst>
                <p:tags r:id="rId19"/>
              </p:custDataLst>
            </p:nvPr>
          </p:nvSpPr>
          <p:spPr>
            <a:xfrm>
              <a:off x="5131061" y="4641850"/>
              <a:ext cx="75940" cy="12701"/>
            </a:xfrm>
            <a:custGeom>
              <a:avLst/>
              <a:gdLst/>
              <a:ahLst/>
              <a:cxnLst/>
              <a:rect l="0" t="0" r="0" b="0"/>
              <a:pathLst>
                <a:path w="75940" h="12701">
                  <a:moveTo>
                    <a:pt x="6089" y="0"/>
                  </a:moveTo>
                  <a:lnTo>
                    <a:pt x="6089" y="0"/>
                  </a:lnTo>
                  <a:lnTo>
                    <a:pt x="2718" y="0"/>
                  </a:lnTo>
                  <a:lnTo>
                    <a:pt x="1725" y="705"/>
                  </a:lnTo>
                  <a:lnTo>
                    <a:pt x="1062" y="1881"/>
                  </a:lnTo>
                  <a:lnTo>
                    <a:pt x="0" y="5467"/>
                  </a:lnTo>
                  <a:lnTo>
                    <a:pt x="6559" y="9460"/>
                  </a:lnTo>
                  <a:lnTo>
                    <a:pt x="17439" y="11740"/>
                  </a:lnTo>
                  <a:lnTo>
                    <a:pt x="47607" y="12616"/>
                  </a:lnTo>
                  <a:lnTo>
                    <a:pt x="7593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468"/>
            <p:cNvSpPr/>
            <p:nvPr>
              <p:custDataLst>
                <p:tags r:id="rId20"/>
              </p:custDataLst>
            </p:nvPr>
          </p:nvSpPr>
          <p:spPr>
            <a:xfrm>
              <a:off x="5156200" y="46926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12865" y="1881"/>
                  </a:lnTo>
                  <a:lnTo>
                    <a:pt x="14927" y="3371"/>
                  </a:lnTo>
                  <a:lnTo>
                    <a:pt x="24571" y="5467"/>
                  </a:lnTo>
                  <a:lnTo>
                    <a:pt x="52992" y="629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7" name="SMARTInkShape-Group78"/>
          <p:cNvGrpSpPr/>
          <p:nvPr/>
        </p:nvGrpSpPr>
        <p:grpSpPr>
          <a:xfrm>
            <a:off x="5422900" y="4326017"/>
            <a:ext cx="222251" cy="622409"/>
            <a:chOff x="5422900" y="4326017"/>
            <a:chExt cx="222251" cy="622409"/>
          </a:xfrm>
        </p:grpSpPr>
        <p:sp>
          <p:nvSpPr>
            <p:cNvPr id="275" name="SMARTInkShape-469"/>
            <p:cNvSpPr/>
            <p:nvPr>
              <p:custDataLst>
                <p:tags r:id="rId17"/>
              </p:custDataLst>
            </p:nvPr>
          </p:nvSpPr>
          <p:spPr>
            <a:xfrm>
              <a:off x="5422900" y="4326017"/>
              <a:ext cx="222251" cy="622409"/>
            </a:xfrm>
            <a:custGeom>
              <a:avLst/>
              <a:gdLst/>
              <a:ahLst/>
              <a:cxnLst/>
              <a:rect l="0" t="0" r="0" b="0"/>
              <a:pathLst>
                <a:path w="222251" h="622409">
                  <a:moveTo>
                    <a:pt x="222250" y="23733"/>
                  </a:moveTo>
                  <a:lnTo>
                    <a:pt x="222250" y="23733"/>
                  </a:lnTo>
                  <a:lnTo>
                    <a:pt x="212111" y="9935"/>
                  </a:lnTo>
                  <a:lnTo>
                    <a:pt x="204574" y="3960"/>
                  </a:lnTo>
                  <a:lnTo>
                    <a:pt x="185654" y="0"/>
                  </a:lnTo>
                  <a:lnTo>
                    <a:pt x="172118" y="4718"/>
                  </a:lnTo>
                  <a:lnTo>
                    <a:pt x="165546" y="8940"/>
                  </a:lnTo>
                  <a:lnTo>
                    <a:pt x="146182" y="38478"/>
                  </a:lnTo>
                  <a:lnTo>
                    <a:pt x="141905" y="53319"/>
                  </a:lnTo>
                  <a:lnTo>
                    <a:pt x="139053" y="70268"/>
                  </a:lnTo>
                  <a:lnTo>
                    <a:pt x="137152" y="88623"/>
                  </a:lnTo>
                  <a:lnTo>
                    <a:pt x="135885" y="110737"/>
                  </a:lnTo>
                  <a:lnTo>
                    <a:pt x="135039" y="135358"/>
                  </a:lnTo>
                  <a:lnTo>
                    <a:pt x="134476" y="161650"/>
                  </a:lnTo>
                  <a:lnTo>
                    <a:pt x="134807" y="190466"/>
                  </a:lnTo>
                  <a:lnTo>
                    <a:pt x="135732" y="220966"/>
                  </a:lnTo>
                  <a:lnTo>
                    <a:pt x="137055" y="252588"/>
                  </a:lnTo>
                  <a:lnTo>
                    <a:pt x="138642" y="284254"/>
                  </a:lnTo>
                  <a:lnTo>
                    <a:pt x="140406" y="315947"/>
                  </a:lnTo>
                  <a:lnTo>
                    <a:pt x="142287" y="347659"/>
                  </a:lnTo>
                  <a:lnTo>
                    <a:pt x="143541" y="376561"/>
                  </a:lnTo>
                  <a:lnTo>
                    <a:pt x="144378" y="403590"/>
                  </a:lnTo>
                  <a:lnTo>
                    <a:pt x="144935" y="429371"/>
                  </a:lnTo>
                  <a:lnTo>
                    <a:pt x="143896" y="452908"/>
                  </a:lnTo>
                  <a:lnTo>
                    <a:pt x="141792" y="474950"/>
                  </a:lnTo>
                  <a:lnTo>
                    <a:pt x="138978" y="495994"/>
                  </a:lnTo>
                  <a:lnTo>
                    <a:pt x="134279" y="514257"/>
                  </a:lnTo>
                  <a:lnTo>
                    <a:pt x="121534" y="545838"/>
                  </a:lnTo>
                  <a:lnTo>
                    <a:pt x="108343" y="572104"/>
                  </a:lnTo>
                  <a:lnTo>
                    <a:pt x="94013" y="594125"/>
                  </a:lnTo>
                  <a:lnTo>
                    <a:pt x="68229" y="616306"/>
                  </a:lnTo>
                  <a:lnTo>
                    <a:pt x="55959" y="622238"/>
                  </a:lnTo>
                  <a:lnTo>
                    <a:pt x="50006" y="622408"/>
                  </a:lnTo>
                  <a:lnTo>
                    <a:pt x="37747" y="618835"/>
                  </a:lnTo>
                  <a:lnTo>
                    <a:pt x="0" y="5825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470"/>
            <p:cNvSpPr/>
            <p:nvPr>
              <p:custDataLst>
                <p:tags r:id="rId18"/>
              </p:custDataLst>
            </p:nvPr>
          </p:nvSpPr>
          <p:spPr>
            <a:xfrm>
              <a:off x="5503317" y="4572000"/>
              <a:ext cx="117921" cy="150265"/>
            </a:xfrm>
            <a:custGeom>
              <a:avLst/>
              <a:gdLst/>
              <a:ahLst/>
              <a:cxnLst/>
              <a:rect l="0" t="0" r="0" b="0"/>
              <a:pathLst>
                <a:path w="117921" h="150265">
                  <a:moveTo>
                    <a:pt x="27533" y="0"/>
                  </a:moveTo>
                  <a:lnTo>
                    <a:pt x="27533" y="0"/>
                  </a:lnTo>
                  <a:lnTo>
                    <a:pt x="17394" y="11550"/>
                  </a:lnTo>
                  <a:lnTo>
                    <a:pt x="6576" y="32507"/>
                  </a:lnTo>
                  <a:lnTo>
                    <a:pt x="0" y="60745"/>
                  </a:lnTo>
                  <a:lnTo>
                    <a:pt x="714" y="81090"/>
                  </a:lnTo>
                  <a:lnTo>
                    <a:pt x="11825" y="109007"/>
                  </a:lnTo>
                  <a:lnTo>
                    <a:pt x="35265" y="131782"/>
                  </a:lnTo>
                  <a:lnTo>
                    <a:pt x="61182" y="145193"/>
                  </a:lnTo>
                  <a:lnTo>
                    <a:pt x="86736" y="150264"/>
                  </a:lnTo>
                  <a:lnTo>
                    <a:pt x="93812" y="148860"/>
                  </a:lnTo>
                  <a:lnTo>
                    <a:pt x="105438" y="141654"/>
                  </a:lnTo>
                  <a:lnTo>
                    <a:pt x="113428" y="127633"/>
                  </a:lnTo>
                  <a:lnTo>
                    <a:pt x="117920" y="109643"/>
                  </a:lnTo>
                  <a:lnTo>
                    <a:pt x="115776" y="78975"/>
                  </a:lnTo>
                  <a:lnTo>
                    <a:pt x="110026" y="55561"/>
                  </a:lnTo>
                  <a:lnTo>
                    <a:pt x="99005" y="36688"/>
                  </a:lnTo>
                  <a:lnTo>
                    <a:pt x="84698" y="22656"/>
                  </a:lnTo>
                  <a:lnTo>
                    <a:pt x="68932" y="14067"/>
                  </a:lnTo>
                  <a:lnTo>
                    <a:pt x="52518" y="13543"/>
                  </a:lnTo>
                  <a:lnTo>
                    <a:pt x="36521" y="18719"/>
                  </a:lnTo>
                  <a:lnTo>
                    <a:pt x="8483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0" name="SMARTInkShape-Group79"/>
          <p:cNvGrpSpPr/>
          <p:nvPr/>
        </p:nvGrpSpPr>
        <p:grpSpPr>
          <a:xfrm>
            <a:off x="5423381" y="5123957"/>
            <a:ext cx="126520" cy="135505"/>
            <a:chOff x="5423381" y="5123957"/>
            <a:chExt cx="126520" cy="135505"/>
          </a:xfrm>
        </p:grpSpPr>
        <p:sp>
          <p:nvSpPr>
            <p:cNvPr id="278" name="SMARTInkShape-471"/>
            <p:cNvSpPr/>
            <p:nvPr>
              <p:custDataLst>
                <p:tags r:id="rId15"/>
              </p:custDataLst>
            </p:nvPr>
          </p:nvSpPr>
          <p:spPr>
            <a:xfrm>
              <a:off x="5423381" y="5123957"/>
              <a:ext cx="126520" cy="135505"/>
            </a:xfrm>
            <a:custGeom>
              <a:avLst/>
              <a:gdLst/>
              <a:ahLst/>
              <a:cxnLst/>
              <a:rect l="0" t="0" r="0" b="0"/>
              <a:pathLst>
                <a:path w="126520" h="135505">
                  <a:moveTo>
                    <a:pt x="69369" y="6843"/>
                  </a:moveTo>
                  <a:lnTo>
                    <a:pt x="69369" y="6843"/>
                  </a:lnTo>
                  <a:lnTo>
                    <a:pt x="65998" y="3472"/>
                  </a:lnTo>
                  <a:lnTo>
                    <a:pt x="62462" y="1817"/>
                  </a:lnTo>
                  <a:lnTo>
                    <a:pt x="60531" y="1376"/>
                  </a:lnTo>
                  <a:lnTo>
                    <a:pt x="59244" y="2492"/>
                  </a:lnTo>
                  <a:lnTo>
                    <a:pt x="46756" y="28687"/>
                  </a:lnTo>
                  <a:lnTo>
                    <a:pt x="35073" y="55492"/>
                  </a:lnTo>
                  <a:lnTo>
                    <a:pt x="22675" y="85071"/>
                  </a:lnTo>
                  <a:lnTo>
                    <a:pt x="10770" y="110612"/>
                  </a:lnTo>
                  <a:lnTo>
                    <a:pt x="600" y="135276"/>
                  </a:lnTo>
                  <a:lnTo>
                    <a:pt x="240" y="135504"/>
                  </a:lnTo>
                  <a:lnTo>
                    <a:pt x="0" y="134950"/>
                  </a:lnTo>
                  <a:lnTo>
                    <a:pt x="6490" y="112648"/>
                  </a:lnTo>
                  <a:lnTo>
                    <a:pt x="11084" y="91967"/>
                  </a:lnTo>
                  <a:lnTo>
                    <a:pt x="17830" y="68665"/>
                  </a:lnTo>
                  <a:lnTo>
                    <a:pt x="27413" y="46079"/>
                  </a:lnTo>
                  <a:lnTo>
                    <a:pt x="40945" y="19174"/>
                  </a:lnTo>
                  <a:lnTo>
                    <a:pt x="47563" y="8090"/>
                  </a:lnTo>
                  <a:lnTo>
                    <a:pt x="55209" y="812"/>
                  </a:lnTo>
                  <a:lnTo>
                    <a:pt x="59223" y="0"/>
                  </a:lnTo>
                  <a:lnTo>
                    <a:pt x="63311" y="870"/>
                  </a:lnTo>
                  <a:lnTo>
                    <a:pt x="67447" y="2861"/>
                  </a:lnTo>
                  <a:lnTo>
                    <a:pt x="80010" y="15776"/>
                  </a:lnTo>
                  <a:lnTo>
                    <a:pt x="92670" y="43121"/>
                  </a:lnTo>
                  <a:lnTo>
                    <a:pt x="101986" y="71293"/>
                  </a:lnTo>
                  <a:lnTo>
                    <a:pt x="109215" y="97514"/>
                  </a:lnTo>
                  <a:lnTo>
                    <a:pt x="125073" y="128963"/>
                  </a:lnTo>
                  <a:lnTo>
                    <a:pt x="125555" y="129179"/>
                  </a:lnTo>
                  <a:lnTo>
                    <a:pt x="126519" y="127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472"/>
            <p:cNvSpPr/>
            <p:nvPr>
              <p:custDataLst>
                <p:tags r:id="rId16"/>
              </p:custDataLst>
            </p:nvPr>
          </p:nvSpPr>
          <p:spPr>
            <a:xfrm>
              <a:off x="5467350" y="5207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0443" y="5026"/>
                  </a:lnTo>
                  <a:lnTo>
                    <a:pt x="61988" y="608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80"/>
          <p:cNvGrpSpPr/>
          <p:nvPr/>
        </p:nvGrpSpPr>
        <p:grpSpPr>
          <a:xfrm>
            <a:off x="5803900" y="4413250"/>
            <a:ext cx="767395" cy="337753"/>
            <a:chOff x="5803900" y="4413250"/>
            <a:chExt cx="767395" cy="337753"/>
          </a:xfrm>
        </p:grpSpPr>
        <p:sp>
          <p:nvSpPr>
            <p:cNvPr id="281" name="SMARTInkShape-473"/>
            <p:cNvSpPr/>
            <p:nvPr>
              <p:custDataLst>
                <p:tags r:id="rId6"/>
              </p:custDataLst>
            </p:nvPr>
          </p:nvSpPr>
          <p:spPr>
            <a:xfrm>
              <a:off x="5854700" y="4552950"/>
              <a:ext cx="38101" cy="198053"/>
            </a:xfrm>
            <a:custGeom>
              <a:avLst/>
              <a:gdLst/>
              <a:ahLst/>
              <a:cxnLst/>
              <a:rect l="0" t="0" r="0" b="0"/>
              <a:pathLst>
                <a:path w="38101" h="198053">
                  <a:moveTo>
                    <a:pt x="38100" y="0"/>
                  </a:moveTo>
                  <a:lnTo>
                    <a:pt x="38100" y="0"/>
                  </a:lnTo>
                  <a:lnTo>
                    <a:pt x="32633" y="0"/>
                  </a:lnTo>
                  <a:lnTo>
                    <a:pt x="31219" y="26053"/>
                  </a:lnTo>
                  <a:lnTo>
                    <a:pt x="28456" y="47563"/>
                  </a:lnTo>
                  <a:lnTo>
                    <a:pt x="22995" y="73115"/>
                  </a:lnTo>
                  <a:lnTo>
                    <a:pt x="16570" y="100229"/>
                  </a:lnTo>
                  <a:lnTo>
                    <a:pt x="11363" y="126391"/>
                  </a:lnTo>
                  <a:lnTo>
                    <a:pt x="8578" y="148366"/>
                  </a:lnTo>
                  <a:lnTo>
                    <a:pt x="5128" y="174723"/>
                  </a:lnTo>
                  <a:lnTo>
                    <a:pt x="675" y="197594"/>
                  </a:lnTo>
                  <a:lnTo>
                    <a:pt x="450" y="198052"/>
                  </a:lnTo>
                  <a:lnTo>
                    <a:pt x="300" y="197652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474"/>
            <p:cNvSpPr/>
            <p:nvPr>
              <p:custDataLst>
                <p:tags r:id="rId7"/>
              </p:custDataLst>
            </p:nvPr>
          </p:nvSpPr>
          <p:spPr>
            <a:xfrm>
              <a:off x="5803900" y="4530198"/>
              <a:ext cx="171451" cy="29103"/>
            </a:xfrm>
            <a:custGeom>
              <a:avLst/>
              <a:gdLst/>
              <a:ahLst/>
              <a:cxnLst/>
              <a:rect l="0" t="0" r="0" b="0"/>
              <a:pathLst>
                <a:path w="171451" h="29103">
                  <a:moveTo>
                    <a:pt x="0" y="16402"/>
                  </a:moveTo>
                  <a:lnTo>
                    <a:pt x="0" y="16402"/>
                  </a:lnTo>
                  <a:lnTo>
                    <a:pt x="5467" y="0"/>
                  </a:lnTo>
                  <a:lnTo>
                    <a:pt x="7172" y="529"/>
                  </a:lnTo>
                  <a:lnTo>
                    <a:pt x="27574" y="11516"/>
                  </a:lnTo>
                  <a:lnTo>
                    <a:pt x="48944" y="18464"/>
                  </a:lnTo>
                  <a:lnTo>
                    <a:pt x="74905" y="23903"/>
                  </a:lnTo>
                  <a:lnTo>
                    <a:pt x="101024" y="26792"/>
                  </a:lnTo>
                  <a:lnTo>
                    <a:pt x="125333" y="28075"/>
                  </a:lnTo>
                  <a:lnTo>
                    <a:pt x="152768" y="28797"/>
                  </a:lnTo>
                  <a:lnTo>
                    <a:pt x="171450" y="2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475"/>
            <p:cNvSpPr/>
            <p:nvPr>
              <p:custDataLst>
                <p:tags r:id="rId8"/>
              </p:custDataLst>
            </p:nvPr>
          </p:nvSpPr>
          <p:spPr>
            <a:xfrm>
              <a:off x="5816600" y="462280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2" y="5467"/>
                  </a:lnTo>
                  <a:lnTo>
                    <a:pt x="48183" y="2717"/>
                  </a:lnTo>
                  <a:lnTo>
                    <a:pt x="69628" y="1208"/>
                  </a:lnTo>
                  <a:lnTo>
                    <a:pt x="90918" y="1242"/>
                  </a:lnTo>
                  <a:lnTo>
                    <a:pt x="120621" y="5228"/>
                  </a:lnTo>
                  <a:lnTo>
                    <a:pt x="1460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476"/>
            <p:cNvSpPr/>
            <p:nvPr>
              <p:custDataLst>
                <p:tags r:id="rId9"/>
              </p:custDataLst>
            </p:nvPr>
          </p:nvSpPr>
          <p:spPr>
            <a:xfrm>
              <a:off x="5854700" y="4413250"/>
              <a:ext cx="106989" cy="62852"/>
            </a:xfrm>
            <a:custGeom>
              <a:avLst/>
              <a:gdLst/>
              <a:ahLst/>
              <a:cxnLst/>
              <a:rect l="0" t="0" r="0" b="0"/>
              <a:pathLst>
                <a:path w="106989" h="62852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5069" y="40791"/>
                  </a:lnTo>
                  <a:lnTo>
                    <a:pt x="6907" y="41305"/>
                  </a:lnTo>
                  <a:lnTo>
                    <a:pt x="36579" y="53469"/>
                  </a:lnTo>
                  <a:lnTo>
                    <a:pt x="61560" y="60215"/>
                  </a:lnTo>
                  <a:lnTo>
                    <a:pt x="91522" y="62851"/>
                  </a:lnTo>
                  <a:lnTo>
                    <a:pt x="100649" y="62506"/>
                  </a:lnTo>
                  <a:lnTo>
                    <a:pt x="103082" y="61426"/>
                  </a:lnTo>
                  <a:lnTo>
                    <a:pt x="104705" y="60001"/>
                  </a:lnTo>
                  <a:lnTo>
                    <a:pt x="106507" y="52772"/>
                  </a:lnTo>
                  <a:lnTo>
                    <a:pt x="106988" y="47882"/>
                  </a:lnTo>
                  <a:lnTo>
                    <a:pt x="101878" y="36803"/>
                  </a:lnTo>
                  <a:lnTo>
                    <a:pt x="80821" y="57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477"/>
            <p:cNvSpPr/>
            <p:nvPr>
              <p:custDataLst>
                <p:tags r:id="rId10"/>
              </p:custDataLst>
            </p:nvPr>
          </p:nvSpPr>
          <p:spPr>
            <a:xfrm>
              <a:off x="6076950" y="46545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478"/>
            <p:cNvSpPr/>
            <p:nvPr>
              <p:custDataLst>
                <p:tags r:id="rId11"/>
              </p:custDataLst>
            </p:nvPr>
          </p:nvSpPr>
          <p:spPr>
            <a:xfrm>
              <a:off x="6219515" y="4514215"/>
              <a:ext cx="130486" cy="219296"/>
            </a:xfrm>
            <a:custGeom>
              <a:avLst/>
              <a:gdLst/>
              <a:ahLst/>
              <a:cxnLst/>
              <a:rect l="0" t="0" r="0" b="0"/>
              <a:pathLst>
                <a:path w="130486" h="219296">
                  <a:moveTo>
                    <a:pt x="79685" y="108585"/>
                  </a:moveTo>
                  <a:lnTo>
                    <a:pt x="79685" y="108585"/>
                  </a:lnTo>
                  <a:lnTo>
                    <a:pt x="72944" y="101843"/>
                  </a:lnTo>
                  <a:lnTo>
                    <a:pt x="68840" y="100562"/>
                  </a:lnTo>
                  <a:lnTo>
                    <a:pt x="58637" y="101021"/>
                  </a:lnTo>
                  <a:lnTo>
                    <a:pt x="40993" y="108618"/>
                  </a:lnTo>
                  <a:lnTo>
                    <a:pt x="22359" y="129918"/>
                  </a:lnTo>
                  <a:lnTo>
                    <a:pt x="6804" y="158572"/>
                  </a:lnTo>
                  <a:lnTo>
                    <a:pt x="0" y="189404"/>
                  </a:lnTo>
                  <a:lnTo>
                    <a:pt x="1355" y="210769"/>
                  </a:lnTo>
                  <a:lnTo>
                    <a:pt x="3476" y="214808"/>
                  </a:lnTo>
                  <a:lnTo>
                    <a:pt x="6301" y="217500"/>
                  </a:lnTo>
                  <a:lnTo>
                    <a:pt x="9595" y="219295"/>
                  </a:lnTo>
                  <a:lnTo>
                    <a:pt x="14615" y="218375"/>
                  </a:lnTo>
                  <a:lnTo>
                    <a:pt x="27716" y="211708"/>
                  </a:lnTo>
                  <a:lnTo>
                    <a:pt x="47589" y="189313"/>
                  </a:lnTo>
                  <a:lnTo>
                    <a:pt x="58599" y="166571"/>
                  </a:lnTo>
                  <a:lnTo>
                    <a:pt x="69608" y="137884"/>
                  </a:lnTo>
                  <a:lnTo>
                    <a:pt x="76495" y="120357"/>
                  </a:lnTo>
                  <a:lnTo>
                    <a:pt x="83908" y="101616"/>
                  </a:lnTo>
                  <a:lnTo>
                    <a:pt x="90261" y="83478"/>
                  </a:lnTo>
                  <a:lnTo>
                    <a:pt x="95908" y="65741"/>
                  </a:lnTo>
                  <a:lnTo>
                    <a:pt x="105240" y="34510"/>
                  </a:lnTo>
                  <a:lnTo>
                    <a:pt x="113049" y="7144"/>
                  </a:lnTo>
                  <a:lnTo>
                    <a:pt x="113216" y="2857"/>
                  </a:lnTo>
                  <a:lnTo>
                    <a:pt x="112623" y="0"/>
                  </a:lnTo>
                  <a:lnTo>
                    <a:pt x="112226" y="212"/>
                  </a:lnTo>
                  <a:lnTo>
                    <a:pt x="105947" y="25168"/>
                  </a:lnTo>
                  <a:lnTo>
                    <a:pt x="96296" y="53872"/>
                  </a:lnTo>
                  <a:lnTo>
                    <a:pt x="90759" y="71404"/>
                  </a:lnTo>
                  <a:lnTo>
                    <a:pt x="84951" y="90147"/>
                  </a:lnTo>
                  <a:lnTo>
                    <a:pt x="81079" y="108288"/>
                  </a:lnTo>
                  <a:lnTo>
                    <a:pt x="78497" y="126026"/>
                  </a:lnTo>
                  <a:lnTo>
                    <a:pt x="76777" y="143495"/>
                  </a:lnTo>
                  <a:lnTo>
                    <a:pt x="80509" y="170432"/>
                  </a:lnTo>
                  <a:lnTo>
                    <a:pt x="84468" y="181567"/>
                  </a:lnTo>
                  <a:lnTo>
                    <a:pt x="100155" y="197701"/>
                  </a:lnTo>
                  <a:lnTo>
                    <a:pt x="130485" y="216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479"/>
            <p:cNvSpPr/>
            <p:nvPr>
              <p:custDataLst>
                <p:tags r:id="rId12"/>
              </p:custDataLst>
            </p:nvPr>
          </p:nvSpPr>
          <p:spPr>
            <a:xfrm>
              <a:off x="6399581" y="4514077"/>
              <a:ext cx="134570" cy="209107"/>
            </a:xfrm>
            <a:custGeom>
              <a:avLst/>
              <a:gdLst/>
              <a:ahLst/>
              <a:cxnLst/>
              <a:rect l="0" t="0" r="0" b="0"/>
              <a:pathLst>
                <a:path w="134570" h="209107">
                  <a:moveTo>
                    <a:pt x="90119" y="32523"/>
                  </a:moveTo>
                  <a:lnTo>
                    <a:pt x="90119" y="32523"/>
                  </a:lnTo>
                  <a:lnTo>
                    <a:pt x="94483" y="24500"/>
                  </a:lnTo>
                  <a:lnTo>
                    <a:pt x="95145" y="24352"/>
                  </a:lnTo>
                  <a:lnTo>
                    <a:pt x="95586" y="24959"/>
                  </a:lnTo>
                  <a:lnTo>
                    <a:pt x="80380" y="54103"/>
                  </a:lnTo>
                  <a:lnTo>
                    <a:pt x="66505" y="83742"/>
                  </a:lnTo>
                  <a:lnTo>
                    <a:pt x="58149" y="99830"/>
                  </a:lnTo>
                  <a:lnTo>
                    <a:pt x="49050" y="116200"/>
                  </a:lnTo>
                  <a:lnTo>
                    <a:pt x="39456" y="132757"/>
                  </a:lnTo>
                  <a:lnTo>
                    <a:pt x="23153" y="162444"/>
                  </a:lnTo>
                  <a:lnTo>
                    <a:pt x="10261" y="186927"/>
                  </a:lnTo>
                  <a:lnTo>
                    <a:pt x="449" y="206526"/>
                  </a:lnTo>
                  <a:lnTo>
                    <a:pt x="0" y="208498"/>
                  </a:lnTo>
                  <a:lnTo>
                    <a:pt x="406" y="209106"/>
                  </a:lnTo>
                  <a:lnTo>
                    <a:pt x="11091" y="196478"/>
                  </a:lnTo>
                  <a:lnTo>
                    <a:pt x="21835" y="175007"/>
                  </a:lnTo>
                  <a:lnTo>
                    <a:pt x="34370" y="144532"/>
                  </a:lnTo>
                  <a:lnTo>
                    <a:pt x="41664" y="125541"/>
                  </a:lnTo>
                  <a:lnTo>
                    <a:pt x="49349" y="105118"/>
                  </a:lnTo>
                  <a:lnTo>
                    <a:pt x="57295" y="84447"/>
                  </a:lnTo>
                  <a:lnTo>
                    <a:pt x="65414" y="63611"/>
                  </a:lnTo>
                  <a:lnTo>
                    <a:pt x="73649" y="42665"/>
                  </a:lnTo>
                  <a:lnTo>
                    <a:pt x="86562" y="15629"/>
                  </a:lnTo>
                  <a:lnTo>
                    <a:pt x="96299" y="1731"/>
                  </a:lnTo>
                  <a:lnTo>
                    <a:pt x="99884" y="0"/>
                  </a:lnTo>
                  <a:lnTo>
                    <a:pt x="102979" y="258"/>
                  </a:lnTo>
                  <a:lnTo>
                    <a:pt x="105042" y="4663"/>
                  </a:lnTo>
                  <a:lnTo>
                    <a:pt x="107240" y="32500"/>
                  </a:lnTo>
                  <a:lnTo>
                    <a:pt x="105255" y="60500"/>
                  </a:lnTo>
                  <a:lnTo>
                    <a:pt x="104442" y="76574"/>
                  </a:lnTo>
                  <a:lnTo>
                    <a:pt x="103901" y="93640"/>
                  </a:lnTo>
                  <a:lnTo>
                    <a:pt x="103541" y="111368"/>
                  </a:lnTo>
                  <a:lnTo>
                    <a:pt x="105020" y="142354"/>
                  </a:lnTo>
                  <a:lnTo>
                    <a:pt x="108736" y="168120"/>
                  </a:lnTo>
                  <a:lnTo>
                    <a:pt x="115092" y="186627"/>
                  </a:lnTo>
                  <a:lnTo>
                    <a:pt x="122619" y="196264"/>
                  </a:lnTo>
                  <a:lnTo>
                    <a:pt x="134569" y="203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480"/>
            <p:cNvSpPr/>
            <p:nvPr>
              <p:custDataLst>
                <p:tags r:id="rId13"/>
              </p:custDataLst>
            </p:nvPr>
          </p:nvSpPr>
          <p:spPr>
            <a:xfrm>
              <a:off x="6426200" y="46418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5693" y="883"/>
                  </a:lnTo>
                  <a:lnTo>
                    <a:pt x="55747" y="261"/>
                  </a:lnTo>
                  <a:lnTo>
                    <a:pt x="86995" y="7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481"/>
            <p:cNvSpPr/>
            <p:nvPr>
              <p:custDataLst>
                <p:tags r:id="rId14"/>
              </p:custDataLst>
            </p:nvPr>
          </p:nvSpPr>
          <p:spPr>
            <a:xfrm>
              <a:off x="6470650" y="4419600"/>
              <a:ext cx="100645" cy="55457"/>
            </a:xfrm>
            <a:custGeom>
              <a:avLst/>
              <a:gdLst/>
              <a:ahLst/>
              <a:cxnLst/>
              <a:rect l="0" t="0" r="0" b="0"/>
              <a:pathLst>
                <a:path w="100645" h="55457">
                  <a:moveTo>
                    <a:pt x="0" y="31750"/>
                  </a:moveTo>
                  <a:lnTo>
                    <a:pt x="0" y="31750"/>
                  </a:lnTo>
                  <a:lnTo>
                    <a:pt x="24418" y="43959"/>
                  </a:lnTo>
                  <a:lnTo>
                    <a:pt x="55676" y="53813"/>
                  </a:lnTo>
                  <a:lnTo>
                    <a:pt x="79212" y="55456"/>
                  </a:lnTo>
                  <a:lnTo>
                    <a:pt x="90709" y="53339"/>
                  </a:lnTo>
                  <a:lnTo>
                    <a:pt x="96760" y="50047"/>
                  </a:lnTo>
                  <a:lnTo>
                    <a:pt x="98373" y="48182"/>
                  </a:lnTo>
                  <a:lnTo>
                    <a:pt x="100166" y="42345"/>
                  </a:lnTo>
                  <a:lnTo>
                    <a:pt x="100644" y="38813"/>
                  </a:lnTo>
                  <a:lnTo>
                    <a:pt x="97412" y="29245"/>
                  </a:lnTo>
                  <a:lnTo>
                    <a:pt x="84951" y="980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1" name="SMARTInkShape-482"/>
          <p:cNvSpPr/>
          <p:nvPr>
            <p:custDataLst>
              <p:tags r:id="rId5"/>
            </p:custDataLst>
          </p:nvPr>
        </p:nvSpPr>
        <p:spPr>
          <a:xfrm>
            <a:off x="5568950" y="2657045"/>
            <a:ext cx="3454401" cy="213156"/>
          </a:xfrm>
          <a:custGeom>
            <a:avLst/>
            <a:gdLst/>
            <a:ahLst/>
            <a:cxnLst/>
            <a:rect l="0" t="0" r="0" b="0"/>
            <a:pathLst>
              <a:path w="3454401" h="213156">
                <a:moveTo>
                  <a:pt x="0" y="213155"/>
                </a:moveTo>
                <a:lnTo>
                  <a:pt x="0" y="213155"/>
                </a:lnTo>
                <a:lnTo>
                  <a:pt x="6741" y="209784"/>
                </a:lnTo>
                <a:lnTo>
                  <a:pt x="32638" y="205316"/>
                </a:lnTo>
                <a:lnTo>
                  <a:pt x="64322" y="201095"/>
                </a:lnTo>
                <a:lnTo>
                  <a:pt x="95831" y="200581"/>
                </a:lnTo>
                <a:lnTo>
                  <a:pt x="126467" y="200492"/>
                </a:lnTo>
                <a:lnTo>
                  <a:pt x="153574" y="199766"/>
                </a:lnTo>
                <a:lnTo>
                  <a:pt x="184437" y="197091"/>
                </a:lnTo>
                <a:lnTo>
                  <a:pt x="200569" y="195390"/>
                </a:lnTo>
                <a:lnTo>
                  <a:pt x="216968" y="193551"/>
                </a:lnTo>
                <a:lnTo>
                  <a:pt x="233545" y="191619"/>
                </a:lnTo>
                <a:lnTo>
                  <a:pt x="250947" y="189625"/>
                </a:lnTo>
                <a:lnTo>
                  <a:pt x="268898" y="187591"/>
                </a:lnTo>
                <a:lnTo>
                  <a:pt x="287215" y="185529"/>
                </a:lnTo>
                <a:lnTo>
                  <a:pt x="305777" y="182743"/>
                </a:lnTo>
                <a:lnTo>
                  <a:pt x="324501" y="179475"/>
                </a:lnTo>
                <a:lnTo>
                  <a:pt x="343334" y="175885"/>
                </a:lnTo>
                <a:lnTo>
                  <a:pt x="361534" y="173492"/>
                </a:lnTo>
                <a:lnTo>
                  <a:pt x="379311" y="171896"/>
                </a:lnTo>
                <a:lnTo>
                  <a:pt x="396808" y="170832"/>
                </a:lnTo>
                <a:lnTo>
                  <a:pt x="415527" y="169418"/>
                </a:lnTo>
                <a:lnTo>
                  <a:pt x="435063" y="167769"/>
                </a:lnTo>
                <a:lnTo>
                  <a:pt x="455142" y="165964"/>
                </a:lnTo>
                <a:lnTo>
                  <a:pt x="476289" y="164055"/>
                </a:lnTo>
                <a:lnTo>
                  <a:pt x="498148" y="162078"/>
                </a:lnTo>
                <a:lnTo>
                  <a:pt x="520482" y="160053"/>
                </a:lnTo>
                <a:lnTo>
                  <a:pt x="541721" y="158704"/>
                </a:lnTo>
                <a:lnTo>
                  <a:pt x="562231" y="157805"/>
                </a:lnTo>
                <a:lnTo>
                  <a:pt x="582254" y="157205"/>
                </a:lnTo>
                <a:lnTo>
                  <a:pt x="601953" y="156099"/>
                </a:lnTo>
                <a:lnTo>
                  <a:pt x="621436" y="154657"/>
                </a:lnTo>
                <a:lnTo>
                  <a:pt x="640773" y="152989"/>
                </a:lnTo>
                <a:lnTo>
                  <a:pt x="659310" y="152584"/>
                </a:lnTo>
                <a:lnTo>
                  <a:pt x="677312" y="153018"/>
                </a:lnTo>
                <a:lnTo>
                  <a:pt x="694958" y="154014"/>
                </a:lnTo>
                <a:lnTo>
                  <a:pt x="712367" y="155383"/>
                </a:lnTo>
                <a:lnTo>
                  <a:pt x="729617" y="157001"/>
                </a:lnTo>
                <a:lnTo>
                  <a:pt x="746761" y="158786"/>
                </a:lnTo>
                <a:lnTo>
                  <a:pt x="763130" y="160681"/>
                </a:lnTo>
                <a:lnTo>
                  <a:pt x="794487" y="164668"/>
                </a:lnTo>
                <a:lnTo>
                  <a:pt x="810469" y="166014"/>
                </a:lnTo>
                <a:lnTo>
                  <a:pt x="826768" y="166911"/>
                </a:lnTo>
                <a:lnTo>
                  <a:pt x="843279" y="167509"/>
                </a:lnTo>
                <a:lnTo>
                  <a:pt x="859930" y="168613"/>
                </a:lnTo>
                <a:lnTo>
                  <a:pt x="876675" y="170055"/>
                </a:lnTo>
                <a:lnTo>
                  <a:pt x="893483" y="171721"/>
                </a:lnTo>
                <a:lnTo>
                  <a:pt x="909628" y="172833"/>
                </a:lnTo>
                <a:lnTo>
                  <a:pt x="940736" y="174067"/>
                </a:lnTo>
                <a:lnTo>
                  <a:pt x="956652" y="174397"/>
                </a:lnTo>
                <a:lnTo>
                  <a:pt x="972907" y="174616"/>
                </a:lnTo>
                <a:lnTo>
                  <a:pt x="989388" y="174762"/>
                </a:lnTo>
                <a:lnTo>
                  <a:pt x="1006019" y="175565"/>
                </a:lnTo>
                <a:lnTo>
                  <a:pt x="1022752" y="176806"/>
                </a:lnTo>
                <a:lnTo>
                  <a:pt x="1039551" y="178339"/>
                </a:lnTo>
                <a:lnTo>
                  <a:pt x="1056395" y="179361"/>
                </a:lnTo>
                <a:lnTo>
                  <a:pt x="1073269" y="180042"/>
                </a:lnTo>
                <a:lnTo>
                  <a:pt x="1090163" y="180497"/>
                </a:lnTo>
                <a:lnTo>
                  <a:pt x="1107775" y="180799"/>
                </a:lnTo>
                <a:lnTo>
                  <a:pt x="1125867" y="181001"/>
                </a:lnTo>
                <a:lnTo>
                  <a:pt x="1144278" y="181136"/>
                </a:lnTo>
                <a:lnTo>
                  <a:pt x="1162902" y="181931"/>
                </a:lnTo>
                <a:lnTo>
                  <a:pt x="1181667" y="183167"/>
                </a:lnTo>
                <a:lnTo>
                  <a:pt x="1200528" y="184696"/>
                </a:lnTo>
                <a:lnTo>
                  <a:pt x="1219453" y="185716"/>
                </a:lnTo>
                <a:lnTo>
                  <a:pt x="1238418" y="186395"/>
                </a:lnTo>
                <a:lnTo>
                  <a:pt x="1257412" y="186848"/>
                </a:lnTo>
                <a:lnTo>
                  <a:pt x="1277835" y="187151"/>
                </a:lnTo>
                <a:lnTo>
                  <a:pt x="1299213" y="187352"/>
                </a:lnTo>
                <a:lnTo>
                  <a:pt x="1321226" y="187486"/>
                </a:lnTo>
                <a:lnTo>
                  <a:pt x="1342250" y="187576"/>
                </a:lnTo>
                <a:lnTo>
                  <a:pt x="1362616" y="187635"/>
                </a:lnTo>
                <a:lnTo>
                  <a:pt x="1382544" y="187675"/>
                </a:lnTo>
                <a:lnTo>
                  <a:pt x="1402180" y="188407"/>
                </a:lnTo>
                <a:lnTo>
                  <a:pt x="1421620" y="189601"/>
                </a:lnTo>
                <a:lnTo>
                  <a:pt x="1440930" y="191102"/>
                </a:lnTo>
                <a:lnTo>
                  <a:pt x="1460154" y="192103"/>
                </a:lnTo>
                <a:lnTo>
                  <a:pt x="1479319" y="192771"/>
                </a:lnTo>
                <a:lnTo>
                  <a:pt x="1498446" y="193215"/>
                </a:lnTo>
                <a:lnTo>
                  <a:pt x="1518253" y="194217"/>
                </a:lnTo>
                <a:lnTo>
                  <a:pt x="1538512" y="195591"/>
                </a:lnTo>
                <a:lnTo>
                  <a:pt x="1559075" y="197212"/>
                </a:lnTo>
                <a:lnTo>
                  <a:pt x="1579839" y="197588"/>
                </a:lnTo>
                <a:lnTo>
                  <a:pt x="1600737" y="197132"/>
                </a:lnTo>
                <a:lnTo>
                  <a:pt x="1621725" y="196123"/>
                </a:lnTo>
                <a:lnTo>
                  <a:pt x="1642067" y="195450"/>
                </a:lnTo>
                <a:lnTo>
                  <a:pt x="1661978" y="195002"/>
                </a:lnTo>
                <a:lnTo>
                  <a:pt x="1681601" y="194703"/>
                </a:lnTo>
                <a:lnTo>
                  <a:pt x="1701034" y="194504"/>
                </a:lnTo>
                <a:lnTo>
                  <a:pt x="1720339" y="194371"/>
                </a:lnTo>
                <a:lnTo>
                  <a:pt x="1739560" y="194282"/>
                </a:lnTo>
                <a:lnTo>
                  <a:pt x="1758723" y="193518"/>
                </a:lnTo>
                <a:lnTo>
                  <a:pt x="1777848" y="192302"/>
                </a:lnTo>
                <a:lnTo>
                  <a:pt x="1796948" y="190786"/>
                </a:lnTo>
                <a:lnTo>
                  <a:pt x="1816033" y="189776"/>
                </a:lnTo>
                <a:lnTo>
                  <a:pt x="1835105" y="189102"/>
                </a:lnTo>
                <a:lnTo>
                  <a:pt x="1854171" y="188653"/>
                </a:lnTo>
                <a:lnTo>
                  <a:pt x="1873936" y="187648"/>
                </a:lnTo>
                <a:lnTo>
                  <a:pt x="1894168" y="186273"/>
                </a:lnTo>
                <a:lnTo>
                  <a:pt x="1914712" y="184650"/>
                </a:lnTo>
                <a:lnTo>
                  <a:pt x="1934758" y="182863"/>
                </a:lnTo>
                <a:lnTo>
                  <a:pt x="1954472" y="180966"/>
                </a:lnTo>
                <a:lnTo>
                  <a:pt x="1973965" y="178995"/>
                </a:lnTo>
                <a:lnTo>
                  <a:pt x="1993310" y="177682"/>
                </a:lnTo>
                <a:lnTo>
                  <a:pt x="2012556" y="176806"/>
                </a:lnTo>
                <a:lnTo>
                  <a:pt x="2031738" y="176222"/>
                </a:lnTo>
                <a:lnTo>
                  <a:pt x="2050169" y="175128"/>
                </a:lnTo>
                <a:lnTo>
                  <a:pt x="2068102" y="173692"/>
                </a:lnTo>
                <a:lnTo>
                  <a:pt x="2085701" y="172030"/>
                </a:lnTo>
                <a:lnTo>
                  <a:pt x="2102373" y="170216"/>
                </a:lnTo>
                <a:lnTo>
                  <a:pt x="2134067" y="166319"/>
                </a:lnTo>
                <a:lnTo>
                  <a:pt x="2150139" y="163587"/>
                </a:lnTo>
                <a:lnTo>
                  <a:pt x="2166499" y="160354"/>
                </a:lnTo>
                <a:lnTo>
                  <a:pt x="2183049" y="156788"/>
                </a:lnTo>
                <a:lnTo>
                  <a:pt x="2199727" y="153704"/>
                </a:lnTo>
                <a:lnTo>
                  <a:pt x="2216490" y="150943"/>
                </a:lnTo>
                <a:lnTo>
                  <a:pt x="2233310" y="148397"/>
                </a:lnTo>
                <a:lnTo>
                  <a:pt x="2250168" y="145994"/>
                </a:lnTo>
                <a:lnTo>
                  <a:pt x="2267051" y="143687"/>
                </a:lnTo>
                <a:lnTo>
                  <a:pt x="2283951" y="141443"/>
                </a:lnTo>
                <a:lnTo>
                  <a:pt x="2300156" y="138536"/>
                </a:lnTo>
                <a:lnTo>
                  <a:pt x="2331332" y="131543"/>
                </a:lnTo>
                <a:lnTo>
                  <a:pt x="2347266" y="128408"/>
                </a:lnTo>
                <a:lnTo>
                  <a:pt x="2363533" y="125612"/>
                </a:lnTo>
                <a:lnTo>
                  <a:pt x="2380022" y="123043"/>
                </a:lnTo>
                <a:lnTo>
                  <a:pt x="2411513" y="118307"/>
                </a:lnTo>
                <a:lnTo>
                  <a:pt x="2441973" y="113145"/>
                </a:lnTo>
                <a:lnTo>
                  <a:pt x="2471973" y="106147"/>
                </a:lnTo>
                <a:lnTo>
                  <a:pt x="2503651" y="98333"/>
                </a:lnTo>
                <a:lnTo>
                  <a:pt x="2520000" y="94273"/>
                </a:lnTo>
                <a:lnTo>
                  <a:pt x="2536544" y="90862"/>
                </a:lnTo>
                <a:lnTo>
                  <a:pt x="2553219" y="87882"/>
                </a:lnTo>
                <a:lnTo>
                  <a:pt x="2569980" y="85189"/>
                </a:lnTo>
                <a:lnTo>
                  <a:pt x="2586797" y="81984"/>
                </a:lnTo>
                <a:lnTo>
                  <a:pt x="2603653" y="78435"/>
                </a:lnTo>
                <a:lnTo>
                  <a:pt x="2620535" y="74658"/>
                </a:lnTo>
                <a:lnTo>
                  <a:pt x="2636729" y="71435"/>
                </a:lnTo>
                <a:lnTo>
                  <a:pt x="2667893" y="65972"/>
                </a:lnTo>
                <a:lnTo>
                  <a:pt x="2696325" y="61192"/>
                </a:lnTo>
                <a:lnTo>
                  <a:pt x="2723778" y="56716"/>
                </a:lnTo>
                <a:lnTo>
                  <a:pt x="2752442" y="52375"/>
                </a:lnTo>
                <a:lnTo>
                  <a:pt x="2781644" y="48093"/>
                </a:lnTo>
                <a:lnTo>
                  <a:pt x="2811792" y="43133"/>
                </a:lnTo>
                <a:lnTo>
                  <a:pt x="2827734" y="39835"/>
                </a:lnTo>
                <a:lnTo>
                  <a:pt x="2844005" y="36225"/>
                </a:lnTo>
                <a:lnTo>
                  <a:pt x="2875256" y="32214"/>
                </a:lnTo>
                <a:lnTo>
                  <a:pt x="2904903" y="29725"/>
                </a:lnTo>
                <a:lnTo>
                  <a:pt x="2932190" y="26268"/>
                </a:lnTo>
                <a:lnTo>
                  <a:pt x="2960311" y="24261"/>
                </a:lnTo>
                <a:lnTo>
                  <a:pt x="2988566" y="22663"/>
                </a:lnTo>
                <a:lnTo>
                  <a:pt x="3015235" y="19601"/>
                </a:lnTo>
                <a:lnTo>
                  <a:pt x="3043080" y="15888"/>
                </a:lnTo>
                <a:lnTo>
                  <a:pt x="3071213" y="12592"/>
                </a:lnTo>
                <a:lnTo>
                  <a:pt x="3097828" y="11127"/>
                </a:lnTo>
                <a:lnTo>
                  <a:pt x="3125650" y="10476"/>
                </a:lnTo>
                <a:lnTo>
                  <a:pt x="3153066" y="9481"/>
                </a:lnTo>
                <a:lnTo>
                  <a:pt x="3177011" y="6687"/>
                </a:lnTo>
                <a:lnTo>
                  <a:pt x="3199412" y="4975"/>
                </a:lnTo>
                <a:lnTo>
                  <a:pt x="3221128" y="4214"/>
                </a:lnTo>
                <a:lnTo>
                  <a:pt x="3242538" y="3876"/>
                </a:lnTo>
                <a:lnTo>
                  <a:pt x="3265695" y="1843"/>
                </a:lnTo>
                <a:lnTo>
                  <a:pt x="3290804" y="0"/>
                </a:lnTo>
                <a:lnTo>
                  <a:pt x="3318425" y="1532"/>
                </a:lnTo>
                <a:lnTo>
                  <a:pt x="3345283" y="2684"/>
                </a:lnTo>
                <a:lnTo>
                  <a:pt x="3369920" y="3196"/>
                </a:lnTo>
                <a:lnTo>
                  <a:pt x="3398951" y="3484"/>
                </a:lnTo>
                <a:lnTo>
                  <a:pt x="3426200" y="3581"/>
                </a:lnTo>
                <a:lnTo>
                  <a:pt x="3454400" y="36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41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Gau</a:t>
            </a:r>
            <a:r>
              <a:rPr lang="en-US" dirty="0" err="1"/>
              <a:t>ß</a:t>
            </a:r>
            <a:r>
              <a:rPr lang="en-US" dirty="0" smtClean="0"/>
              <a:t> </a:t>
            </a:r>
            <a:r>
              <a:rPr lang="en-US" dirty="0" err="1" smtClean="0"/>
              <a:t>teorem</a:t>
            </a:r>
            <a:endParaRPr lang="en-US" dirty="0"/>
          </a:p>
        </p:txBody>
      </p:sp>
      <p:grpSp>
        <p:nvGrpSpPr>
          <p:cNvPr id="19" name="SMARTInkShape-Group82"/>
          <p:cNvGrpSpPr/>
          <p:nvPr/>
        </p:nvGrpSpPr>
        <p:grpSpPr>
          <a:xfrm>
            <a:off x="482600" y="1225557"/>
            <a:ext cx="1555751" cy="432620"/>
            <a:chOff x="482600" y="1225557"/>
            <a:chExt cx="1555751" cy="432620"/>
          </a:xfrm>
        </p:grpSpPr>
        <p:sp>
          <p:nvSpPr>
            <p:cNvPr id="3" name="SMARTInkShape-483"/>
            <p:cNvSpPr/>
            <p:nvPr>
              <p:custDataLst>
                <p:tags r:id="rId270"/>
              </p:custDataLst>
            </p:nvPr>
          </p:nvSpPr>
          <p:spPr>
            <a:xfrm>
              <a:off x="1964842" y="1403350"/>
              <a:ext cx="73509" cy="12701"/>
            </a:xfrm>
            <a:custGeom>
              <a:avLst/>
              <a:gdLst/>
              <a:ahLst/>
              <a:cxnLst/>
              <a:rect l="0" t="0" r="0" b="0"/>
              <a:pathLst>
                <a:path w="735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4"/>
                  </a:lnTo>
                  <a:lnTo>
                    <a:pt x="1562" y="9329"/>
                  </a:lnTo>
                  <a:lnTo>
                    <a:pt x="13150" y="3862"/>
                  </a:lnTo>
                  <a:lnTo>
                    <a:pt x="41098" y="763"/>
                  </a:lnTo>
                  <a:lnTo>
                    <a:pt x="735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484"/>
            <p:cNvSpPr/>
            <p:nvPr>
              <p:custDataLst>
                <p:tags r:id="rId271"/>
              </p:custDataLst>
            </p:nvPr>
          </p:nvSpPr>
          <p:spPr>
            <a:xfrm>
              <a:off x="1989982" y="1347344"/>
              <a:ext cx="31563" cy="119507"/>
            </a:xfrm>
            <a:custGeom>
              <a:avLst/>
              <a:gdLst/>
              <a:ahLst/>
              <a:cxnLst/>
              <a:rect l="0" t="0" r="0" b="0"/>
              <a:pathLst>
                <a:path w="31563" h="119507">
                  <a:moveTo>
                    <a:pt x="10268" y="11556"/>
                  </a:moveTo>
                  <a:lnTo>
                    <a:pt x="10268" y="11556"/>
                  </a:lnTo>
                  <a:lnTo>
                    <a:pt x="10268" y="8185"/>
                  </a:lnTo>
                  <a:lnTo>
                    <a:pt x="12149" y="4648"/>
                  </a:lnTo>
                  <a:lnTo>
                    <a:pt x="13639" y="2718"/>
                  </a:lnTo>
                  <a:lnTo>
                    <a:pt x="19057" y="572"/>
                  </a:lnTo>
                  <a:lnTo>
                    <a:pt x="22477" y="0"/>
                  </a:lnTo>
                  <a:lnTo>
                    <a:pt x="25463" y="1735"/>
                  </a:lnTo>
                  <a:lnTo>
                    <a:pt x="30662" y="9308"/>
                  </a:lnTo>
                  <a:lnTo>
                    <a:pt x="31562" y="19729"/>
                  </a:lnTo>
                  <a:lnTo>
                    <a:pt x="30814" y="25471"/>
                  </a:lnTo>
                  <a:lnTo>
                    <a:pt x="15110" y="54966"/>
                  </a:lnTo>
                  <a:lnTo>
                    <a:pt x="1451" y="84206"/>
                  </a:lnTo>
                  <a:lnTo>
                    <a:pt x="0" y="94645"/>
                  </a:lnTo>
                  <a:lnTo>
                    <a:pt x="1706" y="103988"/>
                  </a:lnTo>
                  <a:lnTo>
                    <a:pt x="6634" y="113811"/>
                  </a:lnTo>
                  <a:lnTo>
                    <a:pt x="10534" y="116975"/>
                  </a:lnTo>
                  <a:lnTo>
                    <a:pt x="16618" y="119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485"/>
            <p:cNvSpPr/>
            <p:nvPr>
              <p:custDataLst>
                <p:tags r:id="rId272"/>
              </p:custDataLst>
            </p:nvPr>
          </p:nvSpPr>
          <p:spPr>
            <a:xfrm>
              <a:off x="1800777" y="1255366"/>
              <a:ext cx="118091" cy="211485"/>
            </a:xfrm>
            <a:custGeom>
              <a:avLst/>
              <a:gdLst/>
              <a:ahLst/>
              <a:cxnLst/>
              <a:rect l="0" t="0" r="0" b="0"/>
              <a:pathLst>
                <a:path w="118091" h="211485">
                  <a:moveTo>
                    <a:pt x="85173" y="135284"/>
                  </a:moveTo>
                  <a:lnTo>
                    <a:pt x="85173" y="135284"/>
                  </a:lnTo>
                  <a:lnTo>
                    <a:pt x="65401" y="104528"/>
                  </a:lnTo>
                  <a:lnTo>
                    <a:pt x="61408" y="99963"/>
                  </a:lnTo>
                  <a:lnTo>
                    <a:pt x="51327" y="94891"/>
                  </a:lnTo>
                  <a:lnTo>
                    <a:pt x="45676" y="93539"/>
                  </a:lnTo>
                  <a:lnTo>
                    <a:pt x="39792" y="95459"/>
                  </a:lnTo>
                  <a:lnTo>
                    <a:pt x="27609" y="105119"/>
                  </a:lnTo>
                  <a:lnTo>
                    <a:pt x="8851" y="129796"/>
                  </a:lnTo>
                  <a:lnTo>
                    <a:pt x="1863" y="147426"/>
                  </a:lnTo>
                  <a:lnTo>
                    <a:pt x="0" y="156079"/>
                  </a:lnTo>
                  <a:lnTo>
                    <a:pt x="1692" y="169456"/>
                  </a:lnTo>
                  <a:lnTo>
                    <a:pt x="4119" y="174998"/>
                  </a:lnTo>
                  <a:lnTo>
                    <a:pt x="7854" y="178694"/>
                  </a:lnTo>
                  <a:lnTo>
                    <a:pt x="17648" y="182799"/>
                  </a:lnTo>
                  <a:lnTo>
                    <a:pt x="30938" y="180861"/>
                  </a:lnTo>
                  <a:lnTo>
                    <a:pt x="38433" y="178369"/>
                  </a:lnTo>
                  <a:lnTo>
                    <a:pt x="50524" y="168074"/>
                  </a:lnTo>
                  <a:lnTo>
                    <a:pt x="69027" y="140766"/>
                  </a:lnTo>
                  <a:lnTo>
                    <a:pt x="82936" y="114437"/>
                  </a:lnTo>
                  <a:lnTo>
                    <a:pt x="93822" y="83921"/>
                  </a:lnTo>
                  <a:lnTo>
                    <a:pt x="98700" y="67881"/>
                  </a:lnTo>
                  <a:lnTo>
                    <a:pt x="103363" y="51543"/>
                  </a:lnTo>
                  <a:lnTo>
                    <a:pt x="111602" y="22571"/>
                  </a:lnTo>
                  <a:lnTo>
                    <a:pt x="118090" y="1150"/>
                  </a:lnTo>
                  <a:lnTo>
                    <a:pt x="116996" y="0"/>
                  </a:lnTo>
                  <a:lnTo>
                    <a:pt x="114855" y="645"/>
                  </a:lnTo>
                  <a:lnTo>
                    <a:pt x="101729" y="25149"/>
                  </a:lnTo>
                  <a:lnTo>
                    <a:pt x="88533" y="55761"/>
                  </a:lnTo>
                  <a:lnTo>
                    <a:pt x="81063" y="73802"/>
                  </a:lnTo>
                  <a:lnTo>
                    <a:pt x="76083" y="91474"/>
                  </a:lnTo>
                  <a:lnTo>
                    <a:pt x="72763" y="108899"/>
                  </a:lnTo>
                  <a:lnTo>
                    <a:pt x="70550" y="126161"/>
                  </a:lnTo>
                  <a:lnTo>
                    <a:pt x="71853" y="154748"/>
                  </a:lnTo>
                  <a:lnTo>
                    <a:pt x="78548" y="177801"/>
                  </a:lnTo>
                  <a:lnTo>
                    <a:pt x="104223" y="211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86"/>
            <p:cNvSpPr/>
            <p:nvPr>
              <p:custDataLst>
                <p:tags r:id="rId273"/>
              </p:custDataLst>
            </p:nvPr>
          </p:nvSpPr>
          <p:spPr>
            <a:xfrm>
              <a:off x="1574800" y="1377950"/>
              <a:ext cx="113156" cy="280227"/>
            </a:xfrm>
            <a:custGeom>
              <a:avLst/>
              <a:gdLst/>
              <a:ahLst/>
              <a:cxnLst/>
              <a:rect l="0" t="0" r="0" b="0"/>
              <a:pathLst>
                <a:path w="113156" h="280227">
                  <a:moveTo>
                    <a:pt x="76200" y="0"/>
                  </a:moveTo>
                  <a:lnTo>
                    <a:pt x="76200" y="0"/>
                  </a:lnTo>
                  <a:lnTo>
                    <a:pt x="67472" y="15209"/>
                  </a:lnTo>
                  <a:lnTo>
                    <a:pt x="64023" y="41409"/>
                  </a:lnTo>
                  <a:lnTo>
                    <a:pt x="65260" y="45245"/>
                  </a:lnTo>
                  <a:lnTo>
                    <a:pt x="70397" y="51389"/>
                  </a:lnTo>
                  <a:lnTo>
                    <a:pt x="73037" y="52604"/>
                  </a:lnTo>
                  <a:lnTo>
                    <a:pt x="75502" y="52708"/>
                  </a:lnTo>
                  <a:lnTo>
                    <a:pt x="77852" y="52072"/>
                  </a:lnTo>
                  <a:lnTo>
                    <a:pt x="82343" y="47602"/>
                  </a:lnTo>
                  <a:lnTo>
                    <a:pt x="96765" y="24848"/>
                  </a:lnTo>
                  <a:lnTo>
                    <a:pt x="101176" y="5207"/>
                  </a:lnTo>
                  <a:lnTo>
                    <a:pt x="101544" y="28289"/>
                  </a:lnTo>
                  <a:lnTo>
                    <a:pt x="103457" y="54201"/>
                  </a:lnTo>
                  <a:lnTo>
                    <a:pt x="104954" y="70001"/>
                  </a:lnTo>
                  <a:lnTo>
                    <a:pt x="106659" y="87589"/>
                  </a:lnTo>
                  <a:lnTo>
                    <a:pt x="108500" y="106371"/>
                  </a:lnTo>
                  <a:lnTo>
                    <a:pt x="110434" y="125947"/>
                  </a:lnTo>
                  <a:lnTo>
                    <a:pt x="111722" y="145348"/>
                  </a:lnTo>
                  <a:lnTo>
                    <a:pt x="112582" y="164632"/>
                  </a:lnTo>
                  <a:lnTo>
                    <a:pt x="113155" y="183838"/>
                  </a:lnTo>
                  <a:lnTo>
                    <a:pt x="112831" y="200875"/>
                  </a:lnTo>
                  <a:lnTo>
                    <a:pt x="110590" y="231095"/>
                  </a:lnTo>
                  <a:lnTo>
                    <a:pt x="101990" y="261794"/>
                  </a:lnTo>
                  <a:lnTo>
                    <a:pt x="92601" y="273457"/>
                  </a:lnTo>
                  <a:lnTo>
                    <a:pt x="87134" y="277554"/>
                  </a:lnTo>
                  <a:lnTo>
                    <a:pt x="71652" y="280226"/>
                  </a:lnTo>
                  <a:lnTo>
                    <a:pt x="62585" y="279951"/>
                  </a:lnTo>
                  <a:lnTo>
                    <a:pt x="44984" y="272119"/>
                  </a:lnTo>
                  <a:lnTo>
                    <a:pt x="28460" y="258525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87"/>
            <p:cNvSpPr/>
            <p:nvPr>
              <p:custDataLst>
                <p:tags r:id="rId274"/>
              </p:custDataLst>
            </p:nvPr>
          </p:nvSpPr>
          <p:spPr>
            <a:xfrm>
              <a:off x="1475524" y="1253667"/>
              <a:ext cx="122055" cy="206834"/>
            </a:xfrm>
            <a:custGeom>
              <a:avLst/>
              <a:gdLst/>
              <a:ahLst/>
              <a:cxnLst/>
              <a:rect l="0" t="0" r="0" b="0"/>
              <a:pathLst>
                <a:path w="122055" h="206834">
                  <a:moveTo>
                    <a:pt x="92926" y="143333"/>
                  </a:moveTo>
                  <a:lnTo>
                    <a:pt x="92926" y="143333"/>
                  </a:lnTo>
                  <a:lnTo>
                    <a:pt x="80717" y="122285"/>
                  </a:lnTo>
                  <a:lnTo>
                    <a:pt x="71272" y="114458"/>
                  </a:lnTo>
                  <a:lnTo>
                    <a:pt x="65790" y="111383"/>
                  </a:lnTo>
                  <a:lnTo>
                    <a:pt x="59313" y="110744"/>
                  </a:lnTo>
                  <a:lnTo>
                    <a:pt x="44591" y="113797"/>
                  </a:lnTo>
                  <a:lnTo>
                    <a:pt x="20435" y="130191"/>
                  </a:lnTo>
                  <a:lnTo>
                    <a:pt x="9438" y="145018"/>
                  </a:lnTo>
                  <a:lnTo>
                    <a:pt x="1161" y="167351"/>
                  </a:lnTo>
                  <a:lnTo>
                    <a:pt x="0" y="174162"/>
                  </a:lnTo>
                  <a:lnTo>
                    <a:pt x="1342" y="178702"/>
                  </a:lnTo>
                  <a:lnTo>
                    <a:pt x="4353" y="181729"/>
                  </a:lnTo>
                  <a:lnTo>
                    <a:pt x="8477" y="183747"/>
                  </a:lnTo>
                  <a:lnTo>
                    <a:pt x="20586" y="184108"/>
                  </a:lnTo>
                  <a:lnTo>
                    <a:pt x="27766" y="183216"/>
                  </a:lnTo>
                  <a:lnTo>
                    <a:pt x="39507" y="176581"/>
                  </a:lnTo>
                  <a:lnTo>
                    <a:pt x="55932" y="157182"/>
                  </a:lnTo>
                  <a:lnTo>
                    <a:pt x="68017" y="137494"/>
                  </a:lnTo>
                  <a:lnTo>
                    <a:pt x="80445" y="112280"/>
                  </a:lnTo>
                  <a:lnTo>
                    <a:pt x="93023" y="80848"/>
                  </a:lnTo>
                  <a:lnTo>
                    <a:pt x="99341" y="63577"/>
                  </a:lnTo>
                  <a:lnTo>
                    <a:pt x="110123" y="34978"/>
                  </a:lnTo>
                  <a:lnTo>
                    <a:pt x="120364" y="6570"/>
                  </a:lnTo>
                  <a:lnTo>
                    <a:pt x="122054" y="0"/>
                  </a:lnTo>
                  <a:lnTo>
                    <a:pt x="108843" y="28476"/>
                  </a:lnTo>
                  <a:lnTo>
                    <a:pt x="99765" y="54421"/>
                  </a:lnTo>
                  <a:lnTo>
                    <a:pt x="91027" y="84061"/>
                  </a:lnTo>
                  <a:lnTo>
                    <a:pt x="82439" y="113697"/>
                  </a:lnTo>
                  <a:lnTo>
                    <a:pt x="79564" y="141450"/>
                  </a:lnTo>
                  <a:lnTo>
                    <a:pt x="82048" y="165780"/>
                  </a:lnTo>
                  <a:lnTo>
                    <a:pt x="90208" y="183648"/>
                  </a:lnTo>
                  <a:lnTo>
                    <a:pt x="100891" y="194882"/>
                  </a:lnTo>
                  <a:lnTo>
                    <a:pt x="118326" y="206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88"/>
            <p:cNvSpPr/>
            <p:nvPr>
              <p:custDataLst>
                <p:tags r:id="rId275"/>
              </p:custDataLst>
            </p:nvPr>
          </p:nvSpPr>
          <p:spPr>
            <a:xfrm>
              <a:off x="1358900" y="1244600"/>
              <a:ext cx="39834" cy="260351"/>
            </a:xfrm>
            <a:custGeom>
              <a:avLst/>
              <a:gdLst/>
              <a:ahLst/>
              <a:cxnLst/>
              <a:rect l="0" t="0" r="0" b="0"/>
              <a:pathLst>
                <a:path w="39834" h="260351">
                  <a:moveTo>
                    <a:pt x="0" y="0"/>
                  </a:moveTo>
                  <a:lnTo>
                    <a:pt x="0" y="0"/>
                  </a:lnTo>
                  <a:lnTo>
                    <a:pt x="10113" y="10113"/>
                  </a:lnTo>
                  <a:lnTo>
                    <a:pt x="23144" y="36628"/>
                  </a:lnTo>
                  <a:lnTo>
                    <a:pt x="29807" y="61199"/>
                  </a:lnTo>
                  <a:lnTo>
                    <a:pt x="35120" y="89289"/>
                  </a:lnTo>
                  <a:lnTo>
                    <a:pt x="39833" y="120587"/>
                  </a:lnTo>
                  <a:lnTo>
                    <a:pt x="38635" y="151431"/>
                  </a:lnTo>
                  <a:lnTo>
                    <a:pt x="33399" y="180897"/>
                  </a:lnTo>
                  <a:lnTo>
                    <a:pt x="26368" y="208104"/>
                  </a:lnTo>
                  <a:lnTo>
                    <a:pt x="18539" y="230545"/>
                  </a:lnTo>
                  <a:lnTo>
                    <a:pt x="635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89"/>
            <p:cNvSpPr/>
            <p:nvPr>
              <p:custDataLst>
                <p:tags r:id="rId276"/>
              </p:custDataLst>
            </p:nvPr>
          </p:nvSpPr>
          <p:spPr>
            <a:xfrm>
              <a:off x="1279948" y="1454150"/>
              <a:ext cx="52670" cy="48312"/>
            </a:xfrm>
            <a:custGeom>
              <a:avLst/>
              <a:gdLst/>
              <a:ahLst/>
              <a:cxnLst/>
              <a:rect l="0" t="0" r="0" b="0"/>
              <a:pathLst>
                <a:path w="52670" h="48312">
                  <a:moveTo>
                    <a:pt x="9102" y="0"/>
                  </a:moveTo>
                  <a:lnTo>
                    <a:pt x="9102" y="0"/>
                  </a:lnTo>
                  <a:lnTo>
                    <a:pt x="264" y="17677"/>
                  </a:lnTo>
                  <a:lnTo>
                    <a:pt x="0" y="25730"/>
                  </a:lnTo>
                  <a:lnTo>
                    <a:pt x="917" y="29854"/>
                  </a:lnTo>
                  <a:lnTo>
                    <a:pt x="8950" y="42398"/>
                  </a:lnTo>
                  <a:lnTo>
                    <a:pt x="20088" y="47066"/>
                  </a:lnTo>
                  <a:lnTo>
                    <a:pt x="27010" y="48311"/>
                  </a:lnTo>
                  <a:lnTo>
                    <a:pt x="38463" y="45931"/>
                  </a:lnTo>
                  <a:lnTo>
                    <a:pt x="46846" y="40875"/>
                  </a:lnTo>
                  <a:lnTo>
                    <a:pt x="50572" y="36276"/>
                  </a:lnTo>
                  <a:lnTo>
                    <a:pt x="52669" y="26349"/>
                  </a:lnTo>
                  <a:lnTo>
                    <a:pt x="49919" y="11100"/>
                  </a:lnTo>
                  <a:lnTo>
                    <a:pt x="47603" y="7400"/>
                  </a:lnTo>
                  <a:lnTo>
                    <a:pt x="44647" y="4933"/>
                  </a:lnTo>
                  <a:lnTo>
                    <a:pt x="345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90"/>
            <p:cNvSpPr/>
            <p:nvPr>
              <p:custDataLst>
                <p:tags r:id="rId277"/>
              </p:custDataLst>
            </p:nvPr>
          </p:nvSpPr>
          <p:spPr>
            <a:xfrm>
              <a:off x="1155700" y="141605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0" y="38100"/>
                  </a:moveTo>
                  <a:lnTo>
                    <a:pt x="0" y="38100"/>
                  </a:lnTo>
                  <a:lnTo>
                    <a:pt x="6742" y="27987"/>
                  </a:lnTo>
                  <a:lnTo>
                    <a:pt x="15696" y="21140"/>
                  </a:lnTo>
                  <a:lnTo>
                    <a:pt x="47092" y="508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91"/>
            <p:cNvSpPr/>
            <p:nvPr>
              <p:custDataLst>
                <p:tags r:id="rId278"/>
              </p:custDataLst>
            </p:nvPr>
          </p:nvSpPr>
          <p:spPr>
            <a:xfrm>
              <a:off x="1181100" y="1384300"/>
              <a:ext cx="57151" cy="88901"/>
            </a:xfrm>
            <a:custGeom>
              <a:avLst/>
              <a:gdLst/>
              <a:ahLst/>
              <a:cxnLst/>
              <a:rect l="0" t="0" r="0" b="0"/>
              <a:pathLst>
                <a:path w="57151" h="889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9460" y="29886"/>
                  </a:lnTo>
                  <a:lnTo>
                    <a:pt x="18482" y="53619"/>
                  </a:lnTo>
                  <a:lnTo>
                    <a:pt x="26088" y="64518"/>
                  </a:lnTo>
                  <a:lnTo>
                    <a:pt x="571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492"/>
            <p:cNvSpPr/>
            <p:nvPr>
              <p:custDataLst>
                <p:tags r:id="rId279"/>
              </p:custDataLst>
            </p:nvPr>
          </p:nvSpPr>
          <p:spPr>
            <a:xfrm>
              <a:off x="1036812" y="1263650"/>
              <a:ext cx="36339" cy="215901"/>
            </a:xfrm>
            <a:custGeom>
              <a:avLst/>
              <a:gdLst/>
              <a:ahLst/>
              <a:cxnLst/>
              <a:rect l="0" t="0" r="0" b="0"/>
              <a:pathLst>
                <a:path w="36339" h="215901">
                  <a:moveTo>
                    <a:pt x="36338" y="0"/>
                  </a:moveTo>
                  <a:lnTo>
                    <a:pt x="36338" y="0"/>
                  </a:lnTo>
                  <a:lnTo>
                    <a:pt x="32967" y="0"/>
                  </a:lnTo>
                  <a:lnTo>
                    <a:pt x="24129" y="13484"/>
                  </a:lnTo>
                  <a:lnTo>
                    <a:pt x="12573" y="42095"/>
                  </a:lnTo>
                  <a:lnTo>
                    <a:pt x="6256" y="70920"/>
                  </a:lnTo>
                  <a:lnTo>
                    <a:pt x="3583" y="87497"/>
                  </a:lnTo>
                  <a:lnTo>
                    <a:pt x="614" y="117204"/>
                  </a:lnTo>
                  <a:lnTo>
                    <a:pt x="0" y="143813"/>
                  </a:lnTo>
                  <a:lnTo>
                    <a:pt x="2078" y="167398"/>
                  </a:lnTo>
                  <a:lnTo>
                    <a:pt x="7215" y="197139"/>
                  </a:lnTo>
                  <a:lnTo>
                    <a:pt x="1093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93"/>
            <p:cNvSpPr/>
            <p:nvPr>
              <p:custDataLst>
                <p:tags r:id="rId280"/>
              </p:custDataLst>
            </p:nvPr>
          </p:nvSpPr>
          <p:spPr>
            <a:xfrm>
              <a:off x="889000" y="147320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63500"/>
                  </a:moveTo>
                  <a:lnTo>
                    <a:pt x="0" y="63500"/>
                  </a:lnTo>
                  <a:lnTo>
                    <a:pt x="24419" y="3361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94"/>
            <p:cNvSpPr/>
            <p:nvPr>
              <p:custDataLst>
                <p:tags r:id="rId281"/>
              </p:custDataLst>
            </p:nvPr>
          </p:nvSpPr>
          <p:spPr>
            <a:xfrm>
              <a:off x="895350" y="147955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0" y="0"/>
                  </a:moveTo>
                  <a:lnTo>
                    <a:pt x="0" y="0"/>
                  </a:lnTo>
                  <a:lnTo>
                    <a:pt x="706" y="10845"/>
                  </a:lnTo>
                  <a:lnTo>
                    <a:pt x="8838" y="35321"/>
                  </a:lnTo>
                  <a:lnTo>
                    <a:pt x="16628" y="42274"/>
                  </a:lnTo>
                  <a:lnTo>
                    <a:pt x="27146" y="47011"/>
                  </a:lnTo>
                  <a:lnTo>
                    <a:pt x="508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95"/>
            <p:cNvSpPr/>
            <p:nvPr>
              <p:custDataLst>
                <p:tags r:id="rId282"/>
              </p:custDataLst>
            </p:nvPr>
          </p:nvSpPr>
          <p:spPr>
            <a:xfrm>
              <a:off x="482600" y="1365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6711" y="116"/>
                  </a:lnTo>
                  <a:lnTo>
                    <a:pt x="75392" y="2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96"/>
            <p:cNvSpPr/>
            <p:nvPr>
              <p:custDataLst>
                <p:tags r:id="rId283"/>
              </p:custDataLst>
            </p:nvPr>
          </p:nvSpPr>
          <p:spPr>
            <a:xfrm>
              <a:off x="704850" y="13398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31393" y="1881"/>
                  </a:lnTo>
                  <a:lnTo>
                    <a:pt x="52758" y="4364"/>
                  </a:lnTo>
                  <a:lnTo>
                    <a:pt x="83209" y="6467"/>
                  </a:lnTo>
                  <a:lnTo>
                    <a:pt x="111294" y="11260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97"/>
            <p:cNvSpPr/>
            <p:nvPr>
              <p:custDataLst>
                <p:tags r:id="rId284"/>
              </p:custDataLst>
            </p:nvPr>
          </p:nvSpPr>
          <p:spPr>
            <a:xfrm>
              <a:off x="698500" y="1225557"/>
              <a:ext cx="177801" cy="6344"/>
            </a:xfrm>
            <a:custGeom>
              <a:avLst/>
              <a:gdLst/>
              <a:ahLst/>
              <a:cxnLst/>
              <a:rect l="0" t="0" r="0" b="0"/>
              <a:pathLst>
                <a:path w="177801" h="6344">
                  <a:moveTo>
                    <a:pt x="0" y="6343"/>
                  </a:moveTo>
                  <a:lnTo>
                    <a:pt x="0" y="6343"/>
                  </a:lnTo>
                  <a:lnTo>
                    <a:pt x="0" y="2972"/>
                  </a:lnTo>
                  <a:lnTo>
                    <a:pt x="1411" y="1979"/>
                  </a:lnTo>
                  <a:lnTo>
                    <a:pt x="12256" y="581"/>
                  </a:lnTo>
                  <a:lnTo>
                    <a:pt x="37576" y="167"/>
                  </a:lnTo>
                  <a:lnTo>
                    <a:pt x="59740" y="71"/>
                  </a:lnTo>
                  <a:lnTo>
                    <a:pt x="83701" y="27"/>
                  </a:lnTo>
                  <a:lnTo>
                    <a:pt x="107756" y="8"/>
                  </a:lnTo>
                  <a:lnTo>
                    <a:pt x="130206" y="0"/>
                  </a:lnTo>
                  <a:lnTo>
                    <a:pt x="161814" y="700"/>
                  </a:lnTo>
                  <a:lnTo>
                    <a:pt x="177800" y="6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98"/>
            <p:cNvSpPr/>
            <p:nvPr>
              <p:custDataLst>
                <p:tags r:id="rId285"/>
              </p:custDataLst>
            </p:nvPr>
          </p:nvSpPr>
          <p:spPr>
            <a:xfrm>
              <a:off x="787400" y="1250973"/>
              <a:ext cx="31751" cy="247628"/>
            </a:xfrm>
            <a:custGeom>
              <a:avLst/>
              <a:gdLst/>
              <a:ahLst/>
              <a:cxnLst/>
              <a:rect l="0" t="0" r="0" b="0"/>
              <a:pathLst>
                <a:path w="31751" h="247628">
                  <a:moveTo>
                    <a:pt x="31750" y="6327"/>
                  </a:moveTo>
                  <a:lnTo>
                    <a:pt x="31750" y="6327"/>
                  </a:lnTo>
                  <a:lnTo>
                    <a:pt x="31750" y="860"/>
                  </a:lnTo>
                  <a:lnTo>
                    <a:pt x="31045" y="565"/>
                  </a:lnTo>
                  <a:lnTo>
                    <a:pt x="28092" y="151"/>
                  </a:lnTo>
                  <a:lnTo>
                    <a:pt x="31129" y="0"/>
                  </a:lnTo>
                  <a:lnTo>
                    <a:pt x="22857" y="27769"/>
                  </a:lnTo>
                  <a:lnTo>
                    <a:pt x="18861" y="52075"/>
                  </a:lnTo>
                  <a:lnTo>
                    <a:pt x="14733" y="81693"/>
                  </a:lnTo>
                  <a:lnTo>
                    <a:pt x="12644" y="97493"/>
                  </a:lnTo>
                  <a:lnTo>
                    <a:pt x="9147" y="128690"/>
                  </a:lnTo>
                  <a:lnTo>
                    <a:pt x="7593" y="156666"/>
                  </a:lnTo>
                  <a:lnTo>
                    <a:pt x="6903" y="179448"/>
                  </a:lnTo>
                  <a:lnTo>
                    <a:pt x="8395" y="208141"/>
                  </a:lnTo>
                  <a:lnTo>
                    <a:pt x="10081" y="223727"/>
                  </a:lnTo>
                  <a:lnTo>
                    <a:pt x="6981" y="242197"/>
                  </a:lnTo>
                  <a:lnTo>
                    <a:pt x="6065" y="244007"/>
                  </a:lnTo>
                  <a:lnTo>
                    <a:pt x="4749" y="245214"/>
                  </a:lnTo>
                  <a:lnTo>
                    <a:pt x="0" y="247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83"/>
          <p:cNvGrpSpPr/>
          <p:nvPr/>
        </p:nvGrpSpPr>
        <p:grpSpPr>
          <a:xfrm>
            <a:off x="2260600" y="1301750"/>
            <a:ext cx="539751" cy="120651"/>
            <a:chOff x="2260600" y="1301750"/>
            <a:chExt cx="539751" cy="120651"/>
          </a:xfrm>
        </p:grpSpPr>
        <p:sp>
          <p:nvSpPr>
            <p:cNvPr id="20" name="SMARTInkShape-499"/>
            <p:cNvSpPr/>
            <p:nvPr>
              <p:custDataLst>
                <p:tags r:id="rId265"/>
              </p:custDataLst>
            </p:nvPr>
          </p:nvSpPr>
          <p:spPr>
            <a:xfrm>
              <a:off x="2724150" y="1352550"/>
              <a:ext cx="69851" cy="69851"/>
            </a:xfrm>
            <a:custGeom>
              <a:avLst/>
              <a:gdLst/>
              <a:ahLst/>
              <a:cxnLst/>
              <a:rect l="0" t="0" r="0" b="0"/>
              <a:pathLst>
                <a:path w="69851" h="69851">
                  <a:moveTo>
                    <a:pt x="0" y="69850"/>
                  </a:moveTo>
                  <a:lnTo>
                    <a:pt x="0" y="69850"/>
                  </a:lnTo>
                  <a:lnTo>
                    <a:pt x="7186" y="58300"/>
                  </a:lnTo>
                  <a:lnTo>
                    <a:pt x="38071" y="2906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500"/>
            <p:cNvSpPr/>
            <p:nvPr>
              <p:custDataLst>
                <p:tags r:id="rId266"/>
              </p:custDataLst>
            </p:nvPr>
          </p:nvSpPr>
          <p:spPr>
            <a:xfrm>
              <a:off x="2724150" y="1358900"/>
              <a:ext cx="76201" cy="50161"/>
            </a:xfrm>
            <a:custGeom>
              <a:avLst/>
              <a:gdLst/>
              <a:ahLst/>
              <a:cxnLst/>
              <a:rect l="0" t="0" r="0" b="0"/>
              <a:pathLst>
                <a:path w="76201" h="5016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8"/>
                  </a:lnTo>
                  <a:lnTo>
                    <a:pt x="20394" y="26667"/>
                  </a:lnTo>
                  <a:lnTo>
                    <a:pt x="46769" y="45942"/>
                  </a:lnTo>
                  <a:lnTo>
                    <a:pt x="61659" y="49840"/>
                  </a:lnTo>
                  <a:lnTo>
                    <a:pt x="64389" y="50160"/>
                  </a:lnTo>
                  <a:lnTo>
                    <a:pt x="66915" y="48962"/>
                  </a:lnTo>
                  <a:lnTo>
                    <a:pt x="762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501"/>
            <p:cNvSpPr/>
            <p:nvPr>
              <p:custDataLst>
                <p:tags r:id="rId267"/>
              </p:custDataLst>
            </p:nvPr>
          </p:nvSpPr>
          <p:spPr>
            <a:xfrm>
              <a:off x="2514600" y="1301750"/>
              <a:ext cx="165101" cy="5959"/>
            </a:xfrm>
            <a:custGeom>
              <a:avLst/>
              <a:gdLst/>
              <a:ahLst/>
              <a:cxnLst/>
              <a:rect l="0" t="0" r="0" b="0"/>
              <a:pathLst>
                <a:path w="165101" h="595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9064" y="5467"/>
                  </a:lnTo>
                  <a:lnTo>
                    <a:pt x="54310" y="5958"/>
                  </a:lnTo>
                  <a:lnTo>
                    <a:pt x="81993" y="5470"/>
                  </a:lnTo>
                  <a:lnTo>
                    <a:pt x="110760" y="2901"/>
                  </a:lnTo>
                  <a:lnTo>
                    <a:pt x="134364" y="1289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502"/>
            <p:cNvSpPr/>
            <p:nvPr>
              <p:custDataLst>
                <p:tags r:id="rId268"/>
              </p:custDataLst>
            </p:nvPr>
          </p:nvSpPr>
          <p:spPr>
            <a:xfrm>
              <a:off x="2317750" y="13144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6467" y="54265"/>
                  </a:lnTo>
                  <a:lnTo>
                    <a:pt x="12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503"/>
            <p:cNvSpPr/>
            <p:nvPr>
              <p:custDataLst>
                <p:tags r:id="rId269"/>
              </p:custDataLst>
            </p:nvPr>
          </p:nvSpPr>
          <p:spPr>
            <a:xfrm>
              <a:off x="2260600" y="1333892"/>
              <a:ext cx="107951" cy="5959"/>
            </a:xfrm>
            <a:custGeom>
              <a:avLst/>
              <a:gdLst/>
              <a:ahLst/>
              <a:cxnLst/>
              <a:rect l="0" t="0" r="0" b="0"/>
              <a:pathLst>
                <a:path w="107951" h="5959">
                  <a:moveTo>
                    <a:pt x="0" y="5958"/>
                  </a:moveTo>
                  <a:lnTo>
                    <a:pt x="0" y="5958"/>
                  </a:lnTo>
                  <a:lnTo>
                    <a:pt x="22604" y="932"/>
                  </a:lnTo>
                  <a:lnTo>
                    <a:pt x="47385" y="0"/>
                  </a:lnTo>
                  <a:lnTo>
                    <a:pt x="77070" y="1606"/>
                  </a:lnTo>
                  <a:lnTo>
                    <a:pt x="10795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84"/>
          <p:cNvGrpSpPr/>
          <p:nvPr/>
        </p:nvGrpSpPr>
        <p:grpSpPr>
          <a:xfrm>
            <a:off x="2540000" y="1212850"/>
            <a:ext cx="184151" cy="177801"/>
            <a:chOff x="2540000" y="1212850"/>
            <a:chExt cx="184151" cy="177801"/>
          </a:xfrm>
        </p:grpSpPr>
        <p:sp>
          <p:nvSpPr>
            <p:cNvPr id="26" name="SMARTInkShape-504"/>
            <p:cNvSpPr/>
            <p:nvPr>
              <p:custDataLst>
                <p:tags r:id="rId263"/>
              </p:custDataLst>
            </p:nvPr>
          </p:nvSpPr>
          <p:spPr>
            <a:xfrm>
              <a:off x="2540000" y="1212850"/>
              <a:ext cx="184151" cy="12701"/>
            </a:xfrm>
            <a:custGeom>
              <a:avLst/>
              <a:gdLst/>
              <a:ahLst/>
              <a:cxnLst/>
              <a:rect l="0" t="0" r="0" b="0"/>
              <a:pathLst>
                <a:path w="184151" h="12701">
                  <a:moveTo>
                    <a:pt x="0" y="0"/>
                  </a:moveTo>
                  <a:lnTo>
                    <a:pt x="0" y="0"/>
                  </a:lnTo>
                  <a:lnTo>
                    <a:pt x="28248" y="6908"/>
                  </a:lnTo>
                  <a:lnTo>
                    <a:pt x="52772" y="10126"/>
                  </a:lnTo>
                  <a:lnTo>
                    <a:pt x="80134" y="11556"/>
                  </a:lnTo>
                  <a:lnTo>
                    <a:pt x="110639" y="12192"/>
                  </a:lnTo>
                  <a:lnTo>
                    <a:pt x="140190" y="12474"/>
                  </a:lnTo>
                  <a:lnTo>
                    <a:pt x="169870" y="12633"/>
                  </a:lnTo>
                  <a:lnTo>
                    <a:pt x="184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505"/>
            <p:cNvSpPr/>
            <p:nvPr>
              <p:custDataLst>
                <p:tags r:id="rId264"/>
              </p:custDataLst>
            </p:nvPr>
          </p:nvSpPr>
          <p:spPr>
            <a:xfrm>
              <a:off x="2603500" y="1219200"/>
              <a:ext cx="44451" cy="171451"/>
            </a:xfrm>
            <a:custGeom>
              <a:avLst/>
              <a:gdLst/>
              <a:ahLst/>
              <a:cxnLst/>
              <a:rect l="0" t="0" r="0" b="0"/>
              <a:pathLst>
                <a:path w="44451" h="171451">
                  <a:moveTo>
                    <a:pt x="44450" y="0"/>
                  </a:moveTo>
                  <a:lnTo>
                    <a:pt x="44450" y="0"/>
                  </a:lnTo>
                  <a:lnTo>
                    <a:pt x="43039" y="21689"/>
                  </a:lnTo>
                  <a:lnTo>
                    <a:pt x="37708" y="42095"/>
                  </a:lnTo>
                  <a:lnTo>
                    <a:pt x="28754" y="67157"/>
                  </a:lnTo>
                  <a:lnTo>
                    <a:pt x="19129" y="93348"/>
                  </a:lnTo>
                  <a:lnTo>
                    <a:pt x="12500" y="116747"/>
                  </a:lnTo>
                  <a:lnTo>
                    <a:pt x="8172" y="146383"/>
                  </a:lnTo>
                  <a:lnTo>
                    <a:pt x="2346" y="169425"/>
                  </a:lnTo>
                  <a:lnTo>
                    <a:pt x="1564" y="170806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85"/>
          <p:cNvGrpSpPr/>
          <p:nvPr/>
        </p:nvGrpSpPr>
        <p:grpSpPr>
          <a:xfrm>
            <a:off x="2955525" y="1079500"/>
            <a:ext cx="1660926" cy="397345"/>
            <a:chOff x="2955525" y="1079500"/>
            <a:chExt cx="1660926" cy="397345"/>
          </a:xfrm>
        </p:grpSpPr>
        <p:sp>
          <p:nvSpPr>
            <p:cNvPr id="29" name="SMARTInkShape-506"/>
            <p:cNvSpPr/>
            <p:nvPr>
              <p:custDataLst>
                <p:tags r:id="rId248"/>
              </p:custDataLst>
            </p:nvPr>
          </p:nvSpPr>
          <p:spPr>
            <a:xfrm>
              <a:off x="4140200" y="1257300"/>
              <a:ext cx="98350" cy="219545"/>
            </a:xfrm>
            <a:custGeom>
              <a:avLst/>
              <a:gdLst/>
              <a:ahLst/>
              <a:cxnLst/>
              <a:rect l="0" t="0" r="0" b="0"/>
              <a:pathLst>
                <a:path w="98350" h="219545">
                  <a:moveTo>
                    <a:pt x="50800" y="0"/>
                  </a:moveTo>
                  <a:lnTo>
                    <a:pt x="50800" y="0"/>
                  </a:lnTo>
                  <a:lnTo>
                    <a:pt x="45731" y="5775"/>
                  </a:lnTo>
                  <a:lnTo>
                    <a:pt x="41962" y="12209"/>
                  </a:lnTo>
                  <a:lnTo>
                    <a:pt x="38608" y="42016"/>
                  </a:lnTo>
                  <a:lnTo>
                    <a:pt x="38439" y="47061"/>
                  </a:lnTo>
                  <a:lnTo>
                    <a:pt x="39737" y="51129"/>
                  </a:lnTo>
                  <a:lnTo>
                    <a:pt x="44943" y="57532"/>
                  </a:lnTo>
                  <a:lnTo>
                    <a:pt x="51960" y="60847"/>
                  </a:lnTo>
                  <a:lnTo>
                    <a:pt x="55806" y="61732"/>
                  </a:lnTo>
                  <a:lnTo>
                    <a:pt x="59782" y="60910"/>
                  </a:lnTo>
                  <a:lnTo>
                    <a:pt x="67963" y="56234"/>
                  </a:lnTo>
                  <a:lnTo>
                    <a:pt x="74420" y="47571"/>
                  </a:lnTo>
                  <a:lnTo>
                    <a:pt x="86862" y="16179"/>
                  </a:lnTo>
                  <a:lnTo>
                    <a:pt x="87994" y="11424"/>
                  </a:lnTo>
                  <a:lnTo>
                    <a:pt x="88296" y="11144"/>
                  </a:lnTo>
                  <a:lnTo>
                    <a:pt x="93185" y="28409"/>
                  </a:lnTo>
                  <a:lnTo>
                    <a:pt x="95343" y="51613"/>
                  </a:lnTo>
                  <a:lnTo>
                    <a:pt x="98349" y="73034"/>
                  </a:lnTo>
                  <a:lnTo>
                    <a:pt x="98274" y="100428"/>
                  </a:lnTo>
                  <a:lnTo>
                    <a:pt x="95888" y="130712"/>
                  </a:lnTo>
                  <a:lnTo>
                    <a:pt x="92476" y="160635"/>
                  </a:lnTo>
                  <a:lnTo>
                    <a:pt x="84845" y="184752"/>
                  </a:lnTo>
                  <a:lnTo>
                    <a:pt x="79847" y="195135"/>
                  </a:lnTo>
                  <a:lnTo>
                    <a:pt x="66767" y="208553"/>
                  </a:lnTo>
                  <a:lnTo>
                    <a:pt x="51546" y="216162"/>
                  </a:lnTo>
                  <a:lnTo>
                    <a:pt x="35374" y="219544"/>
                  </a:lnTo>
                  <a:lnTo>
                    <a:pt x="20661" y="217285"/>
                  </a:lnTo>
                  <a:lnTo>
                    <a:pt x="13774" y="214706"/>
                  </a:lnTo>
                  <a:lnTo>
                    <a:pt x="9183" y="208754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507"/>
            <p:cNvSpPr/>
            <p:nvPr>
              <p:custDataLst>
                <p:tags r:id="rId249"/>
              </p:custDataLst>
            </p:nvPr>
          </p:nvSpPr>
          <p:spPr>
            <a:xfrm>
              <a:off x="4357900" y="1150705"/>
              <a:ext cx="126910" cy="170096"/>
            </a:xfrm>
            <a:custGeom>
              <a:avLst/>
              <a:gdLst/>
              <a:ahLst/>
              <a:cxnLst/>
              <a:rect l="0" t="0" r="0" b="0"/>
              <a:pathLst>
                <a:path w="126910" h="170096">
                  <a:moveTo>
                    <a:pt x="74400" y="112945"/>
                  </a:moveTo>
                  <a:lnTo>
                    <a:pt x="74400" y="112945"/>
                  </a:lnTo>
                  <a:lnTo>
                    <a:pt x="77771" y="102832"/>
                  </a:lnTo>
                  <a:lnTo>
                    <a:pt x="75663" y="92222"/>
                  </a:lnTo>
                  <a:lnTo>
                    <a:pt x="73125" y="86430"/>
                  </a:lnTo>
                  <a:lnTo>
                    <a:pt x="70022" y="83274"/>
                  </a:lnTo>
                  <a:lnTo>
                    <a:pt x="66542" y="81875"/>
                  </a:lnTo>
                  <a:lnTo>
                    <a:pt x="62812" y="81649"/>
                  </a:lnTo>
                  <a:lnTo>
                    <a:pt x="40706" y="88071"/>
                  </a:lnTo>
                  <a:lnTo>
                    <a:pt x="25558" y="98832"/>
                  </a:lnTo>
                  <a:lnTo>
                    <a:pt x="7012" y="120758"/>
                  </a:lnTo>
                  <a:lnTo>
                    <a:pt x="1958" y="128737"/>
                  </a:lnTo>
                  <a:lnTo>
                    <a:pt x="0" y="135467"/>
                  </a:lnTo>
                  <a:lnTo>
                    <a:pt x="105" y="141365"/>
                  </a:lnTo>
                  <a:lnTo>
                    <a:pt x="1587" y="146709"/>
                  </a:lnTo>
                  <a:lnTo>
                    <a:pt x="4691" y="150976"/>
                  </a:lnTo>
                  <a:lnTo>
                    <a:pt x="13785" y="157600"/>
                  </a:lnTo>
                  <a:lnTo>
                    <a:pt x="28645" y="159132"/>
                  </a:lnTo>
                  <a:lnTo>
                    <a:pt x="37546" y="158553"/>
                  </a:lnTo>
                  <a:lnTo>
                    <a:pt x="53082" y="152265"/>
                  </a:lnTo>
                  <a:lnTo>
                    <a:pt x="73728" y="134944"/>
                  </a:lnTo>
                  <a:lnTo>
                    <a:pt x="86096" y="118489"/>
                  </a:lnTo>
                  <a:lnTo>
                    <a:pt x="96296" y="97064"/>
                  </a:lnTo>
                  <a:lnTo>
                    <a:pt x="105533" y="71550"/>
                  </a:lnTo>
                  <a:lnTo>
                    <a:pt x="113637" y="44453"/>
                  </a:lnTo>
                  <a:lnTo>
                    <a:pt x="119590" y="18298"/>
                  </a:lnTo>
                  <a:lnTo>
                    <a:pt x="124588" y="3852"/>
                  </a:lnTo>
                  <a:lnTo>
                    <a:pt x="126909" y="0"/>
                  </a:lnTo>
                  <a:lnTo>
                    <a:pt x="126339" y="254"/>
                  </a:lnTo>
                  <a:lnTo>
                    <a:pt x="108335" y="26584"/>
                  </a:lnTo>
                  <a:lnTo>
                    <a:pt x="95127" y="51279"/>
                  </a:lnTo>
                  <a:lnTo>
                    <a:pt x="84552" y="78717"/>
                  </a:lnTo>
                  <a:lnTo>
                    <a:pt x="80793" y="103612"/>
                  </a:lnTo>
                  <a:lnTo>
                    <a:pt x="82886" y="125730"/>
                  </a:lnTo>
                  <a:lnTo>
                    <a:pt x="90872" y="144968"/>
                  </a:lnTo>
                  <a:lnTo>
                    <a:pt x="101476" y="157281"/>
                  </a:lnTo>
                  <a:lnTo>
                    <a:pt x="118850" y="1700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508"/>
            <p:cNvSpPr/>
            <p:nvPr>
              <p:custDataLst>
                <p:tags r:id="rId250"/>
              </p:custDataLst>
            </p:nvPr>
          </p:nvSpPr>
          <p:spPr>
            <a:xfrm>
              <a:off x="4551522" y="1221892"/>
              <a:ext cx="36188" cy="108387"/>
            </a:xfrm>
            <a:custGeom>
              <a:avLst/>
              <a:gdLst/>
              <a:ahLst/>
              <a:cxnLst/>
              <a:rect l="0" t="0" r="0" b="0"/>
              <a:pathLst>
                <a:path w="36188" h="108387">
                  <a:moveTo>
                    <a:pt x="14128" y="3658"/>
                  </a:moveTo>
                  <a:lnTo>
                    <a:pt x="14128" y="3658"/>
                  </a:lnTo>
                  <a:lnTo>
                    <a:pt x="17499" y="287"/>
                  </a:lnTo>
                  <a:lnTo>
                    <a:pt x="19197" y="0"/>
                  </a:lnTo>
                  <a:lnTo>
                    <a:pt x="21035" y="513"/>
                  </a:lnTo>
                  <a:lnTo>
                    <a:pt x="29055" y="6408"/>
                  </a:lnTo>
                  <a:lnTo>
                    <a:pt x="31345" y="12171"/>
                  </a:lnTo>
                  <a:lnTo>
                    <a:pt x="36187" y="27369"/>
                  </a:lnTo>
                  <a:lnTo>
                    <a:pt x="35184" y="32165"/>
                  </a:lnTo>
                  <a:lnTo>
                    <a:pt x="18365" y="56953"/>
                  </a:lnTo>
                  <a:lnTo>
                    <a:pt x="1403" y="82076"/>
                  </a:lnTo>
                  <a:lnTo>
                    <a:pt x="0" y="86981"/>
                  </a:lnTo>
                  <a:lnTo>
                    <a:pt x="323" y="96194"/>
                  </a:lnTo>
                  <a:lnTo>
                    <a:pt x="1397" y="99215"/>
                  </a:lnTo>
                  <a:lnTo>
                    <a:pt x="2818" y="101230"/>
                  </a:lnTo>
                  <a:lnTo>
                    <a:pt x="13540" y="107833"/>
                  </a:lnTo>
                  <a:lnTo>
                    <a:pt x="16558" y="108386"/>
                  </a:lnTo>
                  <a:lnTo>
                    <a:pt x="19277" y="108049"/>
                  </a:lnTo>
                  <a:lnTo>
                    <a:pt x="26828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509"/>
            <p:cNvSpPr/>
            <p:nvPr>
              <p:custDataLst>
                <p:tags r:id="rId251"/>
              </p:custDataLst>
            </p:nvPr>
          </p:nvSpPr>
          <p:spPr>
            <a:xfrm>
              <a:off x="4533900" y="1270588"/>
              <a:ext cx="82551" cy="12113"/>
            </a:xfrm>
            <a:custGeom>
              <a:avLst/>
              <a:gdLst/>
              <a:ahLst/>
              <a:cxnLst/>
              <a:rect l="0" t="0" r="0" b="0"/>
              <a:pathLst>
                <a:path w="8255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1550" y="0"/>
                  </a:lnTo>
                  <a:lnTo>
                    <a:pt x="39545" y="1410"/>
                  </a:lnTo>
                  <a:lnTo>
                    <a:pt x="68881" y="8273"/>
                  </a:lnTo>
                  <a:lnTo>
                    <a:pt x="8255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510"/>
            <p:cNvSpPr/>
            <p:nvPr>
              <p:custDataLst>
                <p:tags r:id="rId252"/>
              </p:custDataLst>
            </p:nvPr>
          </p:nvSpPr>
          <p:spPr>
            <a:xfrm>
              <a:off x="3997766" y="1106276"/>
              <a:ext cx="138650" cy="214525"/>
            </a:xfrm>
            <a:custGeom>
              <a:avLst/>
              <a:gdLst/>
              <a:ahLst/>
              <a:cxnLst/>
              <a:rect l="0" t="0" r="0" b="0"/>
              <a:pathLst>
                <a:path w="138650" h="214525">
                  <a:moveTo>
                    <a:pt x="72584" y="163724"/>
                  </a:moveTo>
                  <a:lnTo>
                    <a:pt x="72584" y="163724"/>
                  </a:lnTo>
                  <a:lnTo>
                    <a:pt x="63795" y="149909"/>
                  </a:lnTo>
                  <a:lnTo>
                    <a:pt x="52812" y="139875"/>
                  </a:lnTo>
                  <a:lnTo>
                    <a:pt x="48819" y="137241"/>
                  </a:lnTo>
                  <a:lnTo>
                    <a:pt x="36857" y="136197"/>
                  </a:lnTo>
                  <a:lnTo>
                    <a:pt x="29716" y="136906"/>
                  </a:lnTo>
                  <a:lnTo>
                    <a:pt x="16137" y="145220"/>
                  </a:lnTo>
                  <a:lnTo>
                    <a:pt x="5163" y="157616"/>
                  </a:lnTo>
                  <a:lnTo>
                    <a:pt x="286" y="170182"/>
                  </a:lnTo>
                  <a:lnTo>
                    <a:pt x="0" y="182822"/>
                  </a:lnTo>
                  <a:lnTo>
                    <a:pt x="911" y="189156"/>
                  </a:lnTo>
                  <a:lnTo>
                    <a:pt x="3635" y="194084"/>
                  </a:lnTo>
                  <a:lnTo>
                    <a:pt x="12307" y="201441"/>
                  </a:lnTo>
                  <a:lnTo>
                    <a:pt x="17583" y="202275"/>
                  </a:lnTo>
                  <a:lnTo>
                    <a:pt x="29089" y="199437"/>
                  </a:lnTo>
                  <a:lnTo>
                    <a:pt x="47467" y="183164"/>
                  </a:lnTo>
                  <a:lnTo>
                    <a:pt x="69689" y="157098"/>
                  </a:lnTo>
                  <a:lnTo>
                    <a:pt x="83997" y="131616"/>
                  </a:lnTo>
                  <a:lnTo>
                    <a:pt x="97412" y="100770"/>
                  </a:lnTo>
                  <a:lnTo>
                    <a:pt x="103953" y="83655"/>
                  </a:lnTo>
                  <a:lnTo>
                    <a:pt x="110430" y="65895"/>
                  </a:lnTo>
                  <a:lnTo>
                    <a:pt x="123271" y="34872"/>
                  </a:lnTo>
                  <a:lnTo>
                    <a:pt x="136756" y="4896"/>
                  </a:lnTo>
                  <a:lnTo>
                    <a:pt x="138649" y="688"/>
                  </a:lnTo>
                  <a:lnTo>
                    <a:pt x="138499" y="0"/>
                  </a:lnTo>
                  <a:lnTo>
                    <a:pt x="134571" y="4880"/>
                  </a:lnTo>
                  <a:lnTo>
                    <a:pt x="124358" y="25393"/>
                  </a:lnTo>
                  <a:lnTo>
                    <a:pt x="111117" y="55677"/>
                  </a:lnTo>
                  <a:lnTo>
                    <a:pt x="104622" y="72643"/>
                  </a:lnTo>
                  <a:lnTo>
                    <a:pt x="98176" y="90303"/>
                  </a:lnTo>
                  <a:lnTo>
                    <a:pt x="93173" y="108427"/>
                  </a:lnTo>
                  <a:lnTo>
                    <a:pt x="89133" y="126859"/>
                  </a:lnTo>
                  <a:lnTo>
                    <a:pt x="85733" y="145497"/>
                  </a:lnTo>
                  <a:lnTo>
                    <a:pt x="87600" y="175614"/>
                  </a:lnTo>
                  <a:lnTo>
                    <a:pt x="97984" y="2145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511"/>
            <p:cNvSpPr/>
            <p:nvPr>
              <p:custDataLst>
                <p:tags r:id="rId253"/>
              </p:custDataLst>
            </p:nvPr>
          </p:nvSpPr>
          <p:spPr>
            <a:xfrm>
              <a:off x="3835400" y="1079500"/>
              <a:ext cx="35169" cy="298451"/>
            </a:xfrm>
            <a:custGeom>
              <a:avLst/>
              <a:gdLst/>
              <a:ahLst/>
              <a:cxnLst/>
              <a:rect l="0" t="0" r="0" b="0"/>
              <a:pathLst>
                <a:path w="35169" h="298451">
                  <a:moveTo>
                    <a:pt x="6350" y="0"/>
                  </a:moveTo>
                  <a:lnTo>
                    <a:pt x="6350" y="0"/>
                  </a:lnTo>
                  <a:lnTo>
                    <a:pt x="10714" y="16620"/>
                  </a:lnTo>
                  <a:lnTo>
                    <a:pt x="12817" y="44043"/>
                  </a:lnTo>
                  <a:lnTo>
                    <a:pt x="15810" y="69199"/>
                  </a:lnTo>
                  <a:lnTo>
                    <a:pt x="23254" y="100605"/>
                  </a:lnTo>
                  <a:lnTo>
                    <a:pt x="28203" y="117870"/>
                  </a:lnTo>
                  <a:lnTo>
                    <a:pt x="31502" y="135025"/>
                  </a:lnTo>
                  <a:lnTo>
                    <a:pt x="33701" y="152105"/>
                  </a:lnTo>
                  <a:lnTo>
                    <a:pt x="35168" y="169137"/>
                  </a:lnTo>
                  <a:lnTo>
                    <a:pt x="34734" y="186136"/>
                  </a:lnTo>
                  <a:lnTo>
                    <a:pt x="33034" y="203113"/>
                  </a:lnTo>
                  <a:lnTo>
                    <a:pt x="27382" y="234206"/>
                  </a:lnTo>
                  <a:lnTo>
                    <a:pt x="20166" y="257432"/>
                  </a:lnTo>
                  <a:lnTo>
                    <a:pt x="5447" y="288153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512"/>
            <p:cNvSpPr/>
            <p:nvPr>
              <p:custDataLst>
                <p:tags r:id="rId254"/>
              </p:custDataLst>
            </p:nvPr>
          </p:nvSpPr>
          <p:spPr>
            <a:xfrm>
              <a:off x="3705029" y="1250950"/>
              <a:ext cx="85922" cy="50801"/>
            </a:xfrm>
            <a:custGeom>
              <a:avLst/>
              <a:gdLst/>
              <a:ahLst/>
              <a:cxnLst/>
              <a:rect l="0" t="0" r="0" b="0"/>
              <a:pathLst>
                <a:path w="85922" h="50801">
                  <a:moveTo>
                    <a:pt x="3371" y="50800"/>
                  </a:moveTo>
                  <a:lnTo>
                    <a:pt x="3371" y="50800"/>
                  </a:lnTo>
                  <a:lnTo>
                    <a:pt x="0" y="50800"/>
                  </a:lnTo>
                  <a:lnTo>
                    <a:pt x="418" y="50094"/>
                  </a:lnTo>
                  <a:lnTo>
                    <a:pt x="28997" y="34899"/>
                  </a:lnTo>
                  <a:lnTo>
                    <a:pt x="52748" y="22257"/>
                  </a:lnTo>
                  <a:lnTo>
                    <a:pt x="85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513"/>
            <p:cNvSpPr/>
            <p:nvPr>
              <p:custDataLst>
                <p:tags r:id="rId255"/>
              </p:custDataLst>
            </p:nvPr>
          </p:nvSpPr>
          <p:spPr>
            <a:xfrm>
              <a:off x="3733800" y="1231900"/>
              <a:ext cx="57151" cy="82551"/>
            </a:xfrm>
            <a:custGeom>
              <a:avLst/>
              <a:gdLst/>
              <a:ahLst/>
              <a:cxnLst/>
              <a:rect l="0" t="0" r="0" b="0"/>
              <a:pathLst>
                <a:path w="57151" h="82551">
                  <a:moveTo>
                    <a:pt x="0" y="0"/>
                  </a:moveTo>
                  <a:lnTo>
                    <a:pt x="0" y="0"/>
                  </a:lnTo>
                  <a:lnTo>
                    <a:pt x="3371" y="24418"/>
                  </a:lnTo>
                  <a:lnTo>
                    <a:pt x="20265" y="50606"/>
                  </a:lnTo>
                  <a:lnTo>
                    <a:pt x="34305" y="68381"/>
                  </a:lnTo>
                  <a:lnTo>
                    <a:pt x="571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514"/>
            <p:cNvSpPr/>
            <p:nvPr>
              <p:custDataLst>
                <p:tags r:id="rId256"/>
              </p:custDataLst>
            </p:nvPr>
          </p:nvSpPr>
          <p:spPr>
            <a:xfrm>
              <a:off x="3568514" y="1139140"/>
              <a:ext cx="107904" cy="181661"/>
            </a:xfrm>
            <a:custGeom>
              <a:avLst/>
              <a:gdLst/>
              <a:ahLst/>
              <a:cxnLst/>
              <a:rect l="0" t="0" r="0" b="0"/>
              <a:pathLst>
                <a:path w="107904" h="181661">
                  <a:moveTo>
                    <a:pt x="95436" y="105460"/>
                  </a:moveTo>
                  <a:lnTo>
                    <a:pt x="95436" y="105460"/>
                  </a:lnTo>
                  <a:lnTo>
                    <a:pt x="85323" y="95347"/>
                  </a:lnTo>
                  <a:lnTo>
                    <a:pt x="78816" y="93074"/>
                  </a:lnTo>
                  <a:lnTo>
                    <a:pt x="62179" y="92429"/>
                  </a:lnTo>
                  <a:lnTo>
                    <a:pt x="36350" y="99404"/>
                  </a:lnTo>
                  <a:lnTo>
                    <a:pt x="21198" y="112176"/>
                  </a:lnTo>
                  <a:lnTo>
                    <a:pt x="8819" y="128906"/>
                  </a:lnTo>
                  <a:lnTo>
                    <a:pt x="965" y="145749"/>
                  </a:lnTo>
                  <a:lnTo>
                    <a:pt x="0" y="152780"/>
                  </a:lnTo>
                  <a:lnTo>
                    <a:pt x="2690" y="164356"/>
                  </a:lnTo>
                  <a:lnTo>
                    <a:pt x="7500" y="167302"/>
                  </a:lnTo>
                  <a:lnTo>
                    <a:pt x="22251" y="168693"/>
                  </a:lnTo>
                  <a:lnTo>
                    <a:pt x="38685" y="163197"/>
                  </a:lnTo>
                  <a:lnTo>
                    <a:pt x="54691" y="152288"/>
                  </a:lnTo>
                  <a:lnTo>
                    <a:pt x="74897" y="125606"/>
                  </a:lnTo>
                  <a:lnTo>
                    <a:pt x="85367" y="103125"/>
                  </a:lnTo>
                  <a:lnTo>
                    <a:pt x="94724" y="75259"/>
                  </a:lnTo>
                  <a:lnTo>
                    <a:pt x="102175" y="46176"/>
                  </a:lnTo>
                  <a:lnTo>
                    <a:pt x="105487" y="21491"/>
                  </a:lnTo>
                  <a:lnTo>
                    <a:pt x="107613" y="0"/>
                  </a:lnTo>
                  <a:lnTo>
                    <a:pt x="107903" y="4261"/>
                  </a:lnTo>
                  <a:lnTo>
                    <a:pt x="101325" y="32044"/>
                  </a:lnTo>
                  <a:lnTo>
                    <a:pt x="92409" y="61542"/>
                  </a:lnTo>
                  <a:lnTo>
                    <a:pt x="87068" y="78298"/>
                  </a:lnTo>
                  <a:lnTo>
                    <a:pt x="81133" y="108205"/>
                  </a:lnTo>
                  <a:lnTo>
                    <a:pt x="79907" y="134902"/>
                  </a:lnTo>
                  <a:lnTo>
                    <a:pt x="85739" y="166238"/>
                  </a:lnTo>
                  <a:lnTo>
                    <a:pt x="89086" y="181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515"/>
            <p:cNvSpPr/>
            <p:nvPr>
              <p:custDataLst>
                <p:tags r:id="rId257"/>
              </p:custDataLst>
            </p:nvPr>
          </p:nvSpPr>
          <p:spPr>
            <a:xfrm>
              <a:off x="3398133" y="1238250"/>
              <a:ext cx="24518" cy="76201"/>
            </a:xfrm>
            <a:custGeom>
              <a:avLst/>
              <a:gdLst/>
              <a:ahLst/>
              <a:cxnLst/>
              <a:rect l="0" t="0" r="0" b="0"/>
              <a:pathLst>
                <a:path w="24518" h="76201">
                  <a:moveTo>
                    <a:pt x="5467" y="0"/>
                  </a:moveTo>
                  <a:lnTo>
                    <a:pt x="5467" y="0"/>
                  </a:lnTo>
                  <a:lnTo>
                    <a:pt x="2096" y="6742"/>
                  </a:lnTo>
                  <a:lnTo>
                    <a:pt x="0" y="24419"/>
                  </a:lnTo>
                  <a:lnTo>
                    <a:pt x="3272" y="37664"/>
                  </a:lnTo>
                  <a:lnTo>
                    <a:pt x="19420" y="67676"/>
                  </a:lnTo>
                  <a:lnTo>
                    <a:pt x="2451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516"/>
            <p:cNvSpPr/>
            <p:nvPr>
              <p:custDataLst>
                <p:tags r:id="rId258"/>
              </p:custDataLst>
            </p:nvPr>
          </p:nvSpPr>
          <p:spPr>
            <a:xfrm>
              <a:off x="3365500" y="12763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8143" y="0"/>
                  </a:lnTo>
                  <a:lnTo>
                    <a:pt x="54983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517"/>
            <p:cNvSpPr/>
            <p:nvPr>
              <p:custDataLst>
                <p:tags r:id="rId259"/>
              </p:custDataLst>
            </p:nvPr>
          </p:nvSpPr>
          <p:spPr>
            <a:xfrm>
              <a:off x="3182495" y="1320800"/>
              <a:ext cx="51128" cy="60750"/>
            </a:xfrm>
            <a:custGeom>
              <a:avLst/>
              <a:gdLst/>
              <a:ahLst/>
              <a:cxnLst/>
              <a:rect l="0" t="0" r="0" b="0"/>
              <a:pathLst>
                <a:path w="51128" h="60750">
                  <a:moveTo>
                    <a:pt x="11555" y="6350"/>
                  </a:moveTo>
                  <a:lnTo>
                    <a:pt x="11555" y="6350"/>
                  </a:lnTo>
                  <a:lnTo>
                    <a:pt x="1430" y="28718"/>
                  </a:lnTo>
                  <a:lnTo>
                    <a:pt x="0" y="39575"/>
                  </a:lnTo>
                  <a:lnTo>
                    <a:pt x="2565" y="54216"/>
                  </a:lnTo>
                  <a:lnTo>
                    <a:pt x="6267" y="57311"/>
                  </a:lnTo>
                  <a:lnTo>
                    <a:pt x="17907" y="60749"/>
                  </a:lnTo>
                  <a:lnTo>
                    <a:pt x="30606" y="58514"/>
                  </a:lnTo>
                  <a:lnTo>
                    <a:pt x="36956" y="55943"/>
                  </a:lnTo>
                  <a:lnTo>
                    <a:pt x="45892" y="47441"/>
                  </a:lnTo>
                  <a:lnTo>
                    <a:pt x="49263" y="42211"/>
                  </a:lnTo>
                  <a:lnTo>
                    <a:pt x="51127" y="30755"/>
                  </a:lnTo>
                  <a:lnTo>
                    <a:pt x="50636" y="24736"/>
                  </a:lnTo>
                  <a:lnTo>
                    <a:pt x="46328" y="14287"/>
                  </a:lnTo>
                  <a:lnTo>
                    <a:pt x="3695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518"/>
            <p:cNvSpPr/>
            <p:nvPr>
              <p:custDataLst>
                <p:tags r:id="rId260"/>
              </p:custDataLst>
            </p:nvPr>
          </p:nvSpPr>
          <p:spPr>
            <a:xfrm>
              <a:off x="3055233" y="1270000"/>
              <a:ext cx="68968" cy="57151"/>
            </a:xfrm>
            <a:custGeom>
              <a:avLst/>
              <a:gdLst/>
              <a:ahLst/>
              <a:cxnLst/>
              <a:rect l="0" t="0" r="0" b="0"/>
              <a:pathLst>
                <a:path w="68968" h="57151">
                  <a:moveTo>
                    <a:pt x="5467" y="57150"/>
                  </a:moveTo>
                  <a:lnTo>
                    <a:pt x="5467" y="57150"/>
                  </a:lnTo>
                  <a:lnTo>
                    <a:pt x="2096" y="53779"/>
                  </a:lnTo>
                  <a:lnTo>
                    <a:pt x="441" y="50242"/>
                  </a:lnTo>
                  <a:lnTo>
                    <a:pt x="0" y="48312"/>
                  </a:lnTo>
                  <a:lnTo>
                    <a:pt x="3272" y="42403"/>
                  </a:lnTo>
                  <a:lnTo>
                    <a:pt x="23613" y="23741"/>
                  </a:lnTo>
                  <a:lnTo>
                    <a:pt x="50041" y="9229"/>
                  </a:lnTo>
                  <a:lnTo>
                    <a:pt x="68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519"/>
            <p:cNvSpPr/>
            <p:nvPr>
              <p:custDataLst>
                <p:tags r:id="rId261"/>
              </p:custDataLst>
            </p:nvPr>
          </p:nvSpPr>
          <p:spPr>
            <a:xfrm>
              <a:off x="3067312" y="1263650"/>
              <a:ext cx="75939" cy="82551"/>
            </a:xfrm>
            <a:custGeom>
              <a:avLst/>
              <a:gdLst/>
              <a:ahLst/>
              <a:cxnLst/>
              <a:rect l="0" t="0" r="0" b="0"/>
              <a:pathLst>
                <a:path w="75939" h="82551">
                  <a:moveTo>
                    <a:pt x="6088" y="0"/>
                  </a:moveTo>
                  <a:lnTo>
                    <a:pt x="6088" y="0"/>
                  </a:lnTo>
                  <a:lnTo>
                    <a:pt x="2717" y="0"/>
                  </a:lnTo>
                  <a:lnTo>
                    <a:pt x="1724" y="1411"/>
                  </a:lnTo>
                  <a:lnTo>
                    <a:pt x="326" y="10845"/>
                  </a:lnTo>
                  <a:lnTo>
                    <a:pt x="0" y="21048"/>
                  </a:lnTo>
                  <a:lnTo>
                    <a:pt x="6557" y="42063"/>
                  </a:lnTo>
                  <a:lnTo>
                    <a:pt x="17350" y="54208"/>
                  </a:lnTo>
                  <a:lnTo>
                    <a:pt x="43904" y="70131"/>
                  </a:lnTo>
                  <a:lnTo>
                    <a:pt x="7593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520"/>
            <p:cNvSpPr/>
            <p:nvPr>
              <p:custDataLst>
                <p:tags r:id="rId262"/>
              </p:custDataLst>
            </p:nvPr>
          </p:nvSpPr>
          <p:spPr>
            <a:xfrm>
              <a:off x="2955525" y="1149350"/>
              <a:ext cx="67076" cy="215901"/>
            </a:xfrm>
            <a:custGeom>
              <a:avLst/>
              <a:gdLst/>
              <a:ahLst/>
              <a:cxnLst/>
              <a:rect l="0" t="0" r="0" b="0"/>
              <a:pathLst>
                <a:path w="67076" h="215901">
                  <a:moveTo>
                    <a:pt x="67075" y="0"/>
                  </a:moveTo>
                  <a:lnTo>
                    <a:pt x="67075" y="0"/>
                  </a:lnTo>
                  <a:lnTo>
                    <a:pt x="56962" y="3371"/>
                  </a:lnTo>
                  <a:lnTo>
                    <a:pt x="37189" y="25693"/>
                  </a:lnTo>
                  <a:lnTo>
                    <a:pt x="23454" y="51165"/>
                  </a:lnTo>
                  <a:lnTo>
                    <a:pt x="11704" y="80596"/>
                  </a:lnTo>
                  <a:lnTo>
                    <a:pt x="4131" y="110139"/>
                  </a:lnTo>
                  <a:lnTo>
                    <a:pt x="294" y="135969"/>
                  </a:lnTo>
                  <a:lnTo>
                    <a:pt x="0" y="157797"/>
                  </a:lnTo>
                  <a:lnTo>
                    <a:pt x="4573" y="174554"/>
                  </a:lnTo>
                  <a:lnTo>
                    <a:pt x="18452" y="195888"/>
                  </a:lnTo>
                  <a:lnTo>
                    <a:pt x="4167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SMARTInkShape-Group86"/>
          <p:cNvGrpSpPr/>
          <p:nvPr/>
        </p:nvGrpSpPr>
        <p:grpSpPr>
          <a:xfrm>
            <a:off x="699383" y="2076450"/>
            <a:ext cx="126118" cy="69851"/>
            <a:chOff x="699383" y="2076450"/>
            <a:chExt cx="126118" cy="69851"/>
          </a:xfrm>
        </p:grpSpPr>
        <p:sp>
          <p:nvSpPr>
            <p:cNvPr id="45" name="SMARTInkShape-521"/>
            <p:cNvSpPr/>
            <p:nvPr>
              <p:custDataLst>
                <p:tags r:id="rId246"/>
              </p:custDataLst>
            </p:nvPr>
          </p:nvSpPr>
          <p:spPr>
            <a:xfrm>
              <a:off x="699383" y="2076450"/>
              <a:ext cx="126118" cy="9460"/>
            </a:xfrm>
            <a:custGeom>
              <a:avLst/>
              <a:gdLst/>
              <a:ahLst/>
              <a:cxnLst/>
              <a:rect l="0" t="0" r="0" b="0"/>
              <a:pathLst>
                <a:path w="126118" h="9460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750" y="3371"/>
                  </a:lnTo>
                  <a:lnTo>
                    <a:pt x="9904" y="5026"/>
                  </a:lnTo>
                  <a:lnTo>
                    <a:pt x="38485" y="9459"/>
                  </a:lnTo>
                  <a:lnTo>
                    <a:pt x="67853" y="8369"/>
                  </a:lnTo>
                  <a:lnTo>
                    <a:pt x="95527" y="3577"/>
                  </a:lnTo>
                  <a:lnTo>
                    <a:pt x="126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522"/>
            <p:cNvSpPr/>
            <p:nvPr>
              <p:custDataLst>
                <p:tags r:id="rId247"/>
              </p:custDataLst>
            </p:nvPr>
          </p:nvSpPr>
          <p:spPr>
            <a:xfrm>
              <a:off x="707542" y="2133600"/>
              <a:ext cx="98909" cy="12701"/>
            </a:xfrm>
            <a:custGeom>
              <a:avLst/>
              <a:gdLst/>
              <a:ahLst/>
              <a:cxnLst/>
              <a:rect l="0" t="0" r="0" b="0"/>
              <a:pathLst>
                <a:path w="98909" h="1270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2" y="5467"/>
                  </a:lnTo>
                  <a:lnTo>
                    <a:pt x="27867" y="6234"/>
                  </a:lnTo>
                  <a:lnTo>
                    <a:pt x="54105" y="4434"/>
                  </a:lnTo>
                  <a:lnTo>
                    <a:pt x="62690" y="2956"/>
                  </a:lnTo>
                  <a:lnTo>
                    <a:pt x="77872" y="5077"/>
                  </a:lnTo>
                  <a:lnTo>
                    <a:pt x="989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87"/>
          <p:cNvGrpSpPr/>
          <p:nvPr/>
        </p:nvGrpSpPr>
        <p:grpSpPr>
          <a:xfrm>
            <a:off x="1028700" y="1765300"/>
            <a:ext cx="3378201" cy="567047"/>
            <a:chOff x="1028700" y="1765300"/>
            <a:chExt cx="3378201" cy="567047"/>
          </a:xfrm>
        </p:grpSpPr>
        <p:sp>
          <p:nvSpPr>
            <p:cNvPr id="48" name="SMARTInkShape-523"/>
            <p:cNvSpPr/>
            <p:nvPr>
              <p:custDataLst>
                <p:tags r:id="rId213"/>
              </p:custDataLst>
            </p:nvPr>
          </p:nvSpPr>
          <p:spPr>
            <a:xfrm>
              <a:off x="1028700" y="2082800"/>
              <a:ext cx="120651" cy="12362"/>
            </a:xfrm>
            <a:custGeom>
              <a:avLst/>
              <a:gdLst/>
              <a:ahLst/>
              <a:cxnLst/>
              <a:rect l="0" t="0" r="0" b="0"/>
              <a:pathLst>
                <a:path w="120651" h="1236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39345" y="11556"/>
                  </a:lnTo>
                  <a:lnTo>
                    <a:pt x="65359" y="12361"/>
                  </a:lnTo>
                  <a:lnTo>
                    <a:pt x="93657" y="8269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524"/>
            <p:cNvSpPr/>
            <p:nvPr>
              <p:custDataLst>
                <p:tags r:id="rId214"/>
              </p:custDataLst>
            </p:nvPr>
          </p:nvSpPr>
          <p:spPr>
            <a:xfrm>
              <a:off x="1301750" y="1971479"/>
              <a:ext cx="19051" cy="196837"/>
            </a:xfrm>
            <a:custGeom>
              <a:avLst/>
              <a:gdLst/>
              <a:ahLst/>
              <a:cxnLst/>
              <a:rect l="0" t="0" r="0" b="0"/>
              <a:pathLst>
                <a:path w="19051" h="196837">
                  <a:moveTo>
                    <a:pt x="19050" y="3371"/>
                  </a:moveTo>
                  <a:lnTo>
                    <a:pt x="19050" y="3371"/>
                  </a:lnTo>
                  <a:lnTo>
                    <a:pt x="19050" y="0"/>
                  </a:lnTo>
                  <a:lnTo>
                    <a:pt x="15679" y="28443"/>
                  </a:lnTo>
                  <a:lnTo>
                    <a:pt x="14024" y="52379"/>
                  </a:lnTo>
                  <a:lnTo>
                    <a:pt x="13289" y="78775"/>
                  </a:lnTo>
                  <a:lnTo>
                    <a:pt x="12962" y="104617"/>
                  </a:lnTo>
                  <a:lnTo>
                    <a:pt x="12816" y="128332"/>
                  </a:lnTo>
                  <a:lnTo>
                    <a:pt x="10853" y="157754"/>
                  </a:lnTo>
                  <a:lnTo>
                    <a:pt x="7240" y="186658"/>
                  </a:lnTo>
                  <a:lnTo>
                    <a:pt x="4864" y="194193"/>
                  </a:lnTo>
                  <a:lnTo>
                    <a:pt x="3243" y="196202"/>
                  </a:lnTo>
                  <a:lnTo>
                    <a:pt x="2162" y="196836"/>
                  </a:lnTo>
                  <a:lnTo>
                    <a:pt x="1441" y="196553"/>
                  </a:lnTo>
                  <a:lnTo>
                    <a:pt x="0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525"/>
            <p:cNvSpPr/>
            <p:nvPr>
              <p:custDataLst>
                <p:tags r:id="rId215"/>
              </p:custDataLst>
            </p:nvPr>
          </p:nvSpPr>
          <p:spPr>
            <a:xfrm>
              <a:off x="1244600" y="194310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0"/>
                  </a:moveTo>
                  <a:lnTo>
                    <a:pt x="0" y="0"/>
                  </a:lnTo>
                  <a:lnTo>
                    <a:pt x="31393" y="5026"/>
                  </a:lnTo>
                  <a:lnTo>
                    <a:pt x="61513" y="7839"/>
                  </a:lnTo>
                  <a:lnTo>
                    <a:pt x="92074" y="11260"/>
                  </a:lnTo>
                  <a:lnTo>
                    <a:pt x="122296" y="10392"/>
                  </a:lnTo>
                  <a:lnTo>
                    <a:pt x="136198" y="8852"/>
                  </a:lnTo>
                  <a:lnTo>
                    <a:pt x="1524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526"/>
            <p:cNvSpPr/>
            <p:nvPr>
              <p:custDataLst>
                <p:tags r:id="rId216"/>
              </p:custDataLst>
            </p:nvPr>
          </p:nvSpPr>
          <p:spPr>
            <a:xfrm>
              <a:off x="1244600" y="2044700"/>
              <a:ext cx="95251" cy="6273"/>
            </a:xfrm>
            <a:custGeom>
              <a:avLst/>
              <a:gdLst/>
              <a:ahLst/>
              <a:cxnLst/>
              <a:rect l="0" t="0" r="0" b="0"/>
              <a:pathLst>
                <a:path w="95251" h="6273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7664" y="5958"/>
                  </a:lnTo>
                  <a:lnTo>
                    <a:pt x="63414" y="627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527"/>
            <p:cNvSpPr/>
            <p:nvPr>
              <p:custDataLst>
                <p:tags r:id="rId217"/>
              </p:custDataLst>
            </p:nvPr>
          </p:nvSpPr>
          <p:spPr>
            <a:xfrm>
              <a:off x="1385183" y="2159000"/>
              <a:ext cx="68968" cy="50801"/>
            </a:xfrm>
            <a:custGeom>
              <a:avLst/>
              <a:gdLst/>
              <a:ahLst/>
              <a:cxnLst/>
              <a:rect l="0" t="0" r="0" b="0"/>
              <a:pathLst>
                <a:path w="68968" h="508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6871" y="26515"/>
                  </a:lnTo>
                  <a:lnTo>
                    <a:pt x="32365" y="41409"/>
                  </a:lnTo>
                  <a:lnTo>
                    <a:pt x="42351" y="46626"/>
                  </a:lnTo>
                  <a:lnTo>
                    <a:pt x="6896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528"/>
            <p:cNvSpPr/>
            <p:nvPr>
              <p:custDataLst>
                <p:tags r:id="rId218"/>
              </p:custDataLst>
            </p:nvPr>
          </p:nvSpPr>
          <p:spPr>
            <a:xfrm>
              <a:off x="1384300" y="215900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6742" y="38591"/>
                  </a:lnTo>
                  <a:lnTo>
                    <a:pt x="32638" y="1695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529"/>
            <p:cNvSpPr/>
            <p:nvPr>
              <p:custDataLst>
                <p:tags r:id="rId219"/>
              </p:custDataLst>
            </p:nvPr>
          </p:nvSpPr>
          <p:spPr>
            <a:xfrm>
              <a:off x="1521726" y="1930400"/>
              <a:ext cx="72125" cy="215901"/>
            </a:xfrm>
            <a:custGeom>
              <a:avLst/>
              <a:gdLst/>
              <a:ahLst/>
              <a:cxnLst/>
              <a:rect l="0" t="0" r="0" b="0"/>
              <a:pathLst>
                <a:path w="72125" h="215901">
                  <a:moveTo>
                    <a:pt x="72124" y="0"/>
                  </a:moveTo>
                  <a:lnTo>
                    <a:pt x="72124" y="0"/>
                  </a:lnTo>
                  <a:lnTo>
                    <a:pt x="65382" y="0"/>
                  </a:lnTo>
                  <a:lnTo>
                    <a:pt x="58309" y="3763"/>
                  </a:lnTo>
                  <a:lnTo>
                    <a:pt x="49756" y="12256"/>
                  </a:lnTo>
                  <a:lnTo>
                    <a:pt x="33041" y="38282"/>
                  </a:lnTo>
                  <a:lnTo>
                    <a:pt x="20887" y="63110"/>
                  </a:lnTo>
                  <a:lnTo>
                    <a:pt x="12193" y="90608"/>
                  </a:lnTo>
                  <a:lnTo>
                    <a:pt x="5977" y="119293"/>
                  </a:lnTo>
                  <a:lnTo>
                    <a:pt x="862" y="148504"/>
                  </a:lnTo>
                  <a:lnTo>
                    <a:pt x="0" y="172306"/>
                  </a:lnTo>
                  <a:lnTo>
                    <a:pt x="758" y="182604"/>
                  </a:lnTo>
                  <a:lnTo>
                    <a:pt x="7245" y="197809"/>
                  </a:lnTo>
                  <a:lnTo>
                    <a:pt x="11938" y="203839"/>
                  </a:lnTo>
                  <a:lnTo>
                    <a:pt x="22797" y="210540"/>
                  </a:lnTo>
                  <a:lnTo>
                    <a:pt x="4037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530"/>
            <p:cNvSpPr/>
            <p:nvPr>
              <p:custDataLst>
                <p:tags r:id="rId220"/>
              </p:custDataLst>
            </p:nvPr>
          </p:nvSpPr>
          <p:spPr>
            <a:xfrm>
              <a:off x="1663700" y="2051050"/>
              <a:ext cx="82551" cy="87013"/>
            </a:xfrm>
            <a:custGeom>
              <a:avLst/>
              <a:gdLst/>
              <a:ahLst/>
              <a:cxnLst/>
              <a:rect l="0" t="0" r="0" b="0"/>
              <a:pathLst>
                <a:path w="82551" h="87013">
                  <a:moveTo>
                    <a:pt x="0" y="0"/>
                  </a:moveTo>
                  <a:lnTo>
                    <a:pt x="0" y="0"/>
                  </a:lnTo>
                  <a:lnTo>
                    <a:pt x="0" y="24485"/>
                  </a:lnTo>
                  <a:lnTo>
                    <a:pt x="0" y="33257"/>
                  </a:lnTo>
                  <a:lnTo>
                    <a:pt x="5644" y="48647"/>
                  </a:lnTo>
                  <a:lnTo>
                    <a:pt x="15914" y="61838"/>
                  </a:lnTo>
                  <a:lnTo>
                    <a:pt x="37563" y="76491"/>
                  </a:lnTo>
                  <a:lnTo>
                    <a:pt x="66399" y="86240"/>
                  </a:lnTo>
                  <a:lnTo>
                    <a:pt x="75372" y="87012"/>
                  </a:lnTo>
                  <a:lnTo>
                    <a:pt x="77764" y="86230"/>
                  </a:lnTo>
                  <a:lnTo>
                    <a:pt x="825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531"/>
            <p:cNvSpPr/>
            <p:nvPr>
              <p:custDataLst>
                <p:tags r:id="rId221"/>
              </p:custDataLst>
            </p:nvPr>
          </p:nvSpPr>
          <p:spPr>
            <a:xfrm>
              <a:off x="1651000" y="2076450"/>
              <a:ext cx="69851" cy="44451"/>
            </a:xfrm>
            <a:custGeom>
              <a:avLst/>
              <a:gdLst/>
              <a:ahLst/>
              <a:cxnLst/>
              <a:rect l="0" t="0" r="0" b="0"/>
              <a:pathLst>
                <a:path w="698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29886" y="17314"/>
                  </a:lnTo>
                  <a:lnTo>
                    <a:pt x="59029" y="415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532"/>
            <p:cNvSpPr/>
            <p:nvPr>
              <p:custDataLst>
                <p:tags r:id="rId222"/>
              </p:custDataLst>
            </p:nvPr>
          </p:nvSpPr>
          <p:spPr>
            <a:xfrm>
              <a:off x="1797050" y="2114550"/>
              <a:ext cx="33955" cy="43044"/>
            </a:xfrm>
            <a:custGeom>
              <a:avLst/>
              <a:gdLst/>
              <a:ahLst/>
              <a:cxnLst/>
              <a:rect l="0" t="0" r="0" b="0"/>
              <a:pathLst>
                <a:path w="33955" h="43044">
                  <a:moveTo>
                    <a:pt x="0" y="0"/>
                  </a:moveTo>
                  <a:lnTo>
                    <a:pt x="0" y="0"/>
                  </a:lnTo>
                  <a:lnTo>
                    <a:pt x="0" y="21669"/>
                  </a:lnTo>
                  <a:lnTo>
                    <a:pt x="1411" y="25735"/>
                  </a:lnTo>
                  <a:lnTo>
                    <a:pt x="14306" y="39703"/>
                  </a:lnTo>
                  <a:lnTo>
                    <a:pt x="20705" y="42340"/>
                  </a:lnTo>
                  <a:lnTo>
                    <a:pt x="24386" y="43043"/>
                  </a:lnTo>
                  <a:lnTo>
                    <a:pt x="27546" y="42101"/>
                  </a:lnTo>
                  <a:lnTo>
                    <a:pt x="32939" y="37291"/>
                  </a:lnTo>
                  <a:lnTo>
                    <a:pt x="33954" y="34033"/>
                  </a:lnTo>
                  <a:lnTo>
                    <a:pt x="33200" y="26650"/>
                  </a:lnTo>
                  <a:lnTo>
                    <a:pt x="25438" y="14560"/>
                  </a:lnTo>
                  <a:lnTo>
                    <a:pt x="15242" y="360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533"/>
            <p:cNvSpPr/>
            <p:nvPr>
              <p:custDataLst>
                <p:tags r:id="rId223"/>
              </p:custDataLst>
            </p:nvPr>
          </p:nvSpPr>
          <p:spPr>
            <a:xfrm>
              <a:off x="1873250" y="1917700"/>
              <a:ext cx="53725" cy="247651"/>
            </a:xfrm>
            <a:custGeom>
              <a:avLst/>
              <a:gdLst/>
              <a:ahLst/>
              <a:cxnLst/>
              <a:rect l="0" t="0" r="0" b="0"/>
              <a:pathLst>
                <a:path w="53725" h="247651">
                  <a:moveTo>
                    <a:pt x="0" y="0"/>
                  </a:moveTo>
                  <a:lnTo>
                    <a:pt x="0" y="0"/>
                  </a:lnTo>
                  <a:lnTo>
                    <a:pt x="15580" y="27790"/>
                  </a:lnTo>
                  <a:lnTo>
                    <a:pt x="24799" y="50216"/>
                  </a:lnTo>
                  <a:lnTo>
                    <a:pt x="34305" y="78057"/>
                  </a:lnTo>
                  <a:lnTo>
                    <a:pt x="39803" y="94371"/>
                  </a:lnTo>
                  <a:lnTo>
                    <a:pt x="45586" y="111597"/>
                  </a:lnTo>
                  <a:lnTo>
                    <a:pt x="49440" y="128020"/>
                  </a:lnTo>
                  <a:lnTo>
                    <a:pt x="53724" y="159439"/>
                  </a:lnTo>
                  <a:lnTo>
                    <a:pt x="51864" y="186102"/>
                  </a:lnTo>
                  <a:lnTo>
                    <a:pt x="46334" y="209007"/>
                  </a:lnTo>
                  <a:lnTo>
                    <a:pt x="3175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534"/>
            <p:cNvSpPr/>
            <p:nvPr>
              <p:custDataLst>
                <p:tags r:id="rId224"/>
              </p:custDataLst>
            </p:nvPr>
          </p:nvSpPr>
          <p:spPr>
            <a:xfrm>
              <a:off x="2001120" y="1944042"/>
              <a:ext cx="164171" cy="388305"/>
            </a:xfrm>
            <a:custGeom>
              <a:avLst/>
              <a:gdLst/>
              <a:ahLst/>
              <a:cxnLst/>
              <a:rect l="0" t="0" r="0" b="0"/>
              <a:pathLst>
                <a:path w="164171" h="388305">
                  <a:moveTo>
                    <a:pt x="56280" y="126058"/>
                  </a:moveTo>
                  <a:lnTo>
                    <a:pt x="56280" y="126058"/>
                  </a:lnTo>
                  <a:lnTo>
                    <a:pt x="56280" y="119316"/>
                  </a:lnTo>
                  <a:lnTo>
                    <a:pt x="52517" y="112243"/>
                  </a:lnTo>
                  <a:lnTo>
                    <a:pt x="49538" y="108381"/>
                  </a:lnTo>
                  <a:lnTo>
                    <a:pt x="46846" y="107218"/>
                  </a:lnTo>
                  <a:lnTo>
                    <a:pt x="44347" y="107853"/>
                  </a:lnTo>
                  <a:lnTo>
                    <a:pt x="25152" y="125755"/>
                  </a:lnTo>
                  <a:lnTo>
                    <a:pt x="9035" y="151760"/>
                  </a:lnTo>
                  <a:lnTo>
                    <a:pt x="1086" y="181308"/>
                  </a:lnTo>
                  <a:lnTo>
                    <a:pt x="0" y="192006"/>
                  </a:lnTo>
                  <a:lnTo>
                    <a:pt x="1827" y="194718"/>
                  </a:lnTo>
                  <a:lnTo>
                    <a:pt x="5161" y="195820"/>
                  </a:lnTo>
                  <a:lnTo>
                    <a:pt x="9501" y="195849"/>
                  </a:lnTo>
                  <a:lnTo>
                    <a:pt x="19967" y="190237"/>
                  </a:lnTo>
                  <a:lnTo>
                    <a:pt x="30969" y="179982"/>
                  </a:lnTo>
                  <a:lnTo>
                    <a:pt x="45801" y="156931"/>
                  </a:lnTo>
                  <a:lnTo>
                    <a:pt x="57268" y="135546"/>
                  </a:lnTo>
                  <a:lnTo>
                    <a:pt x="69419" y="104404"/>
                  </a:lnTo>
                  <a:lnTo>
                    <a:pt x="75623" y="86222"/>
                  </a:lnTo>
                  <a:lnTo>
                    <a:pt x="80464" y="68456"/>
                  </a:lnTo>
                  <a:lnTo>
                    <a:pt x="84397" y="50968"/>
                  </a:lnTo>
                  <a:lnTo>
                    <a:pt x="90649" y="21423"/>
                  </a:lnTo>
                  <a:lnTo>
                    <a:pt x="97429" y="2235"/>
                  </a:lnTo>
                  <a:lnTo>
                    <a:pt x="98530" y="471"/>
                  </a:lnTo>
                  <a:lnTo>
                    <a:pt x="99263" y="0"/>
                  </a:lnTo>
                  <a:lnTo>
                    <a:pt x="90183" y="19563"/>
                  </a:lnTo>
                  <a:lnTo>
                    <a:pt x="77933" y="46271"/>
                  </a:lnTo>
                  <a:lnTo>
                    <a:pt x="65198" y="77897"/>
                  </a:lnTo>
                  <a:lnTo>
                    <a:pt x="57186" y="108416"/>
                  </a:lnTo>
                  <a:lnTo>
                    <a:pt x="55036" y="134680"/>
                  </a:lnTo>
                  <a:lnTo>
                    <a:pt x="57844" y="156701"/>
                  </a:lnTo>
                  <a:lnTo>
                    <a:pt x="66147" y="173544"/>
                  </a:lnTo>
                  <a:lnTo>
                    <a:pt x="72031" y="178882"/>
                  </a:lnTo>
                  <a:lnTo>
                    <a:pt x="86093" y="184813"/>
                  </a:lnTo>
                  <a:lnTo>
                    <a:pt x="93089" y="184278"/>
                  </a:lnTo>
                  <a:lnTo>
                    <a:pt x="106506" y="178039"/>
                  </a:lnTo>
                  <a:lnTo>
                    <a:pt x="122589" y="162626"/>
                  </a:lnTo>
                  <a:lnTo>
                    <a:pt x="128084" y="150777"/>
                  </a:lnTo>
                  <a:lnTo>
                    <a:pt x="132223" y="122549"/>
                  </a:lnTo>
                  <a:lnTo>
                    <a:pt x="131603" y="123013"/>
                  </a:lnTo>
                  <a:lnTo>
                    <a:pt x="127360" y="131819"/>
                  </a:lnTo>
                  <a:lnTo>
                    <a:pt x="121486" y="157482"/>
                  </a:lnTo>
                  <a:lnTo>
                    <a:pt x="120117" y="179773"/>
                  </a:lnTo>
                  <a:lnTo>
                    <a:pt x="121811" y="187090"/>
                  </a:lnTo>
                  <a:lnTo>
                    <a:pt x="123251" y="190030"/>
                  </a:lnTo>
                  <a:lnTo>
                    <a:pt x="125622" y="191283"/>
                  </a:lnTo>
                  <a:lnTo>
                    <a:pt x="132019" y="190795"/>
                  </a:lnTo>
                  <a:lnTo>
                    <a:pt x="137684" y="186345"/>
                  </a:lnTo>
                  <a:lnTo>
                    <a:pt x="156456" y="155705"/>
                  </a:lnTo>
                  <a:lnTo>
                    <a:pt x="162694" y="147201"/>
                  </a:lnTo>
                  <a:lnTo>
                    <a:pt x="163206" y="148620"/>
                  </a:lnTo>
                  <a:lnTo>
                    <a:pt x="164095" y="178549"/>
                  </a:lnTo>
                  <a:lnTo>
                    <a:pt x="164170" y="203245"/>
                  </a:lnTo>
                  <a:lnTo>
                    <a:pt x="163498" y="233035"/>
                  </a:lnTo>
                  <a:lnTo>
                    <a:pt x="162331" y="248882"/>
                  </a:lnTo>
                  <a:lnTo>
                    <a:pt x="160847" y="265090"/>
                  </a:lnTo>
                  <a:lnTo>
                    <a:pt x="158447" y="281541"/>
                  </a:lnTo>
                  <a:lnTo>
                    <a:pt x="155436" y="298152"/>
                  </a:lnTo>
                  <a:lnTo>
                    <a:pt x="148327" y="328839"/>
                  </a:lnTo>
                  <a:lnTo>
                    <a:pt x="140464" y="351885"/>
                  </a:lnTo>
                  <a:lnTo>
                    <a:pt x="124733" y="377355"/>
                  </a:lnTo>
                  <a:lnTo>
                    <a:pt x="112809" y="385912"/>
                  </a:lnTo>
                  <a:lnTo>
                    <a:pt x="106666" y="388194"/>
                  </a:lnTo>
                  <a:lnTo>
                    <a:pt x="100454" y="388304"/>
                  </a:lnTo>
                  <a:lnTo>
                    <a:pt x="87908" y="384664"/>
                  </a:lnTo>
                  <a:lnTo>
                    <a:pt x="77157" y="372698"/>
                  </a:lnTo>
                  <a:lnTo>
                    <a:pt x="65053" y="346127"/>
                  </a:lnTo>
                  <a:lnTo>
                    <a:pt x="56280" y="316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535"/>
            <p:cNvSpPr/>
            <p:nvPr>
              <p:custDataLst>
                <p:tags r:id="rId225"/>
              </p:custDataLst>
            </p:nvPr>
          </p:nvSpPr>
          <p:spPr>
            <a:xfrm>
              <a:off x="2288906" y="1942975"/>
              <a:ext cx="105045" cy="196976"/>
            </a:xfrm>
            <a:custGeom>
              <a:avLst/>
              <a:gdLst/>
              <a:ahLst/>
              <a:cxnLst/>
              <a:rect l="0" t="0" r="0" b="0"/>
              <a:pathLst>
                <a:path w="105045" h="196976">
                  <a:moveTo>
                    <a:pt x="66944" y="133475"/>
                  </a:moveTo>
                  <a:lnTo>
                    <a:pt x="66944" y="133475"/>
                  </a:lnTo>
                  <a:lnTo>
                    <a:pt x="66944" y="104864"/>
                  </a:lnTo>
                  <a:lnTo>
                    <a:pt x="65533" y="101701"/>
                  </a:lnTo>
                  <a:lnTo>
                    <a:pt x="63181" y="99592"/>
                  </a:lnTo>
                  <a:lnTo>
                    <a:pt x="60202" y="98186"/>
                  </a:lnTo>
                  <a:lnTo>
                    <a:pt x="42526" y="99579"/>
                  </a:lnTo>
                  <a:lnTo>
                    <a:pt x="29280" y="106416"/>
                  </a:lnTo>
                  <a:lnTo>
                    <a:pt x="17044" y="117215"/>
                  </a:lnTo>
                  <a:lnTo>
                    <a:pt x="3632" y="137751"/>
                  </a:lnTo>
                  <a:lnTo>
                    <a:pt x="0" y="148546"/>
                  </a:lnTo>
                  <a:lnTo>
                    <a:pt x="267" y="156166"/>
                  </a:lnTo>
                  <a:lnTo>
                    <a:pt x="1326" y="159185"/>
                  </a:lnTo>
                  <a:lnTo>
                    <a:pt x="3443" y="161199"/>
                  </a:lnTo>
                  <a:lnTo>
                    <a:pt x="9558" y="163435"/>
                  </a:lnTo>
                  <a:lnTo>
                    <a:pt x="24306" y="161324"/>
                  </a:lnTo>
                  <a:lnTo>
                    <a:pt x="28641" y="158391"/>
                  </a:lnTo>
                  <a:lnTo>
                    <a:pt x="35339" y="149488"/>
                  </a:lnTo>
                  <a:lnTo>
                    <a:pt x="46448" y="125833"/>
                  </a:lnTo>
                  <a:lnTo>
                    <a:pt x="56423" y="104679"/>
                  </a:lnTo>
                  <a:lnTo>
                    <a:pt x="67913" y="79754"/>
                  </a:lnTo>
                  <a:lnTo>
                    <a:pt x="80075" y="49862"/>
                  </a:lnTo>
                  <a:lnTo>
                    <a:pt x="90654" y="25288"/>
                  </a:lnTo>
                  <a:lnTo>
                    <a:pt x="102202" y="0"/>
                  </a:lnTo>
                  <a:lnTo>
                    <a:pt x="88568" y="21763"/>
                  </a:lnTo>
                  <a:lnTo>
                    <a:pt x="74909" y="45255"/>
                  </a:lnTo>
                  <a:lnTo>
                    <a:pt x="65075" y="74040"/>
                  </a:lnTo>
                  <a:lnTo>
                    <a:pt x="59763" y="104237"/>
                  </a:lnTo>
                  <a:lnTo>
                    <a:pt x="59755" y="131769"/>
                  </a:lnTo>
                  <a:lnTo>
                    <a:pt x="65865" y="154354"/>
                  </a:lnTo>
                  <a:lnTo>
                    <a:pt x="76342" y="172388"/>
                  </a:lnTo>
                  <a:lnTo>
                    <a:pt x="105044" y="196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36"/>
            <p:cNvSpPr/>
            <p:nvPr>
              <p:custDataLst>
                <p:tags r:id="rId226"/>
              </p:custDataLst>
            </p:nvPr>
          </p:nvSpPr>
          <p:spPr>
            <a:xfrm>
              <a:off x="2425700" y="2039494"/>
              <a:ext cx="49188" cy="106548"/>
            </a:xfrm>
            <a:custGeom>
              <a:avLst/>
              <a:gdLst/>
              <a:ahLst/>
              <a:cxnLst/>
              <a:rect l="0" t="0" r="0" b="0"/>
              <a:pathLst>
                <a:path w="49188" h="106548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1881" y="4648"/>
                  </a:lnTo>
                  <a:lnTo>
                    <a:pt x="3371" y="2718"/>
                  </a:lnTo>
                  <a:lnTo>
                    <a:pt x="8789" y="572"/>
                  </a:lnTo>
                  <a:lnTo>
                    <a:pt x="12209" y="0"/>
                  </a:lnTo>
                  <a:lnTo>
                    <a:pt x="19772" y="1246"/>
                  </a:lnTo>
                  <a:lnTo>
                    <a:pt x="36126" y="7795"/>
                  </a:lnTo>
                  <a:lnTo>
                    <a:pt x="42632" y="15529"/>
                  </a:lnTo>
                  <a:lnTo>
                    <a:pt x="47170" y="26022"/>
                  </a:lnTo>
                  <a:lnTo>
                    <a:pt x="49187" y="37740"/>
                  </a:lnTo>
                  <a:lnTo>
                    <a:pt x="44439" y="51886"/>
                  </a:lnTo>
                  <a:lnTo>
                    <a:pt x="24143" y="80592"/>
                  </a:lnTo>
                  <a:lnTo>
                    <a:pt x="17786" y="91863"/>
                  </a:lnTo>
                  <a:lnTo>
                    <a:pt x="13705" y="103854"/>
                  </a:lnTo>
                  <a:lnTo>
                    <a:pt x="14781" y="104838"/>
                  </a:lnTo>
                  <a:lnTo>
                    <a:pt x="24766" y="106417"/>
                  </a:lnTo>
                  <a:lnTo>
                    <a:pt x="27094" y="106547"/>
                  </a:lnTo>
                  <a:lnTo>
                    <a:pt x="29352" y="105222"/>
                  </a:lnTo>
                  <a:lnTo>
                    <a:pt x="38100" y="9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37"/>
            <p:cNvSpPr/>
            <p:nvPr>
              <p:custDataLst>
                <p:tags r:id="rId227"/>
              </p:custDataLst>
            </p:nvPr>
          </p:nvSpPr>
          <p:spPr>
            <a:xfrm>
              <a:off x="2417530" y="2090081"/>
              <a:ext cx="65321" cy="11770"/>
            </a:xfrm>
            <a:custGeom>
              <a:avLst/>
              <a:gdLst/>
              <a:ahLst/>
              <a:cxnLst/>
              <a:rect l="0" t="0" r="0" b="0"/>
              <a:pathLst>
                <a:path w="65321" h="11770">
                  <a:moveTo>
                    <a:pt x="8170" y="11769"/>
                  </a:moveTo>
                  <a:lnTo>
                    <a:pt x="8170" y="11769"/>
                  </a:lnTo>
                  <a:lnTo>
                    <a:pt x="1428" y="11769"/>
                  </a:lnTo>
                  <a:lnTo>
                    <a:pt x="148" y="11063"/>
                  </a:lnTo>
                  <a:lnTo>
                    <a:pt x="0" y="9887"/>
                  </a:lnTo>
                  <a:lnTo>
                    <a:pt x="1717" y="6699"/>
                  </a:lnTo>
                  <a:lnTo>
                    <a:pt x="4832" y="2931"/>
                  </a:lnTo>
                  <a:lnTo>
                    <a:pt x="12331" y="785"/>
                  </a:lnTo>
                  <a:lnTo>
                    <a:pt x="40468" y="0"/>
                  </a:lnTo>
                  <a:lnTo>
                    <a:pt x="65320" y="5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38"/>
            <p:cNvSpPr/>
            <p:nvPr>
              <p:custDataLst>
                <p:tags r:id="rId228"/>
              </p:custDataLst>
            </p:nvPr>
          </p:nvSpPr>
          <p:spPr>
            <a:xfrm>
              <a:off x="2622550" y="2019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1" y="1324"/>
                  </a:lnTo>
                  <a:lnTo>
                    <a:pt x="7186" y="588"/>
                  </a:lnTo>
                  <a:lnTo>
                    <a:pt x="31706" y="1998"/>
                  </a:lnTo>
                  <a:lnTo>
                    <a:pt x="44431" y="3710"/>
                  </a:lnTo>
                  <a:lnTo>
                    <a:pt x="76067" y="41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39"/>
            <p:cNvSpPr/>
            <p:nvPr>
              <p:custDataLst>
                <p:tags r:id="rId229"/>
              </p:custDataLst>
            </p:nvPr>
          </p:nvSpPr>
          <p:spPr>
            <a:xfrm>
              <a:off x="2660766" y="1962150"/>
              <a:ext cx="6235" cy="107951"/>
            </a:xfrm>
            <a:custGeom>
              <a:avLst/>
              <a:gdLst/>
              <a:ahLst/>
              <a:cxnLst/>
              <a:rect l="0" t="0" r="0" b="0"/>
              <a:pathLst>
                <a:path w="6235" h="107951">
                  <a:moveTo>
                    <a:pt x="6234" y="0"/>
                  </a:moveTo>
                  <a:lnTo>
                    <a:pt x="6234" y="0"/>
                  </a:lnTo>
                  <a:lnTo>
                    <a:pt x="1208" y="22604"/>
                  </a:lnTo>
                  <a:lnTo>
                    <a:pt x="277" y="47385"/>
                  </a:lnTo>
                  <a:lnTo>
                    <a:pt x="0" y="73306"/>
                  </a:lnTo>
                  <a:lnTo>
                    <a:pt x="1800" y="92511"/>
                  </a:lnTo>
                  <a:lnTo>
                    <a:pt x="623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40"/>
            <p:cNvSpPr/>
            <p:nvPr>
              <p:custDataLst>
                <p:tags r:id="rId230"/>
              </p:custDataLst>
            </p:nvPr>
          </p:nvSpPr>
          <p:spPr>
            <a:xfrm>
              <a:off x="2812016" y="1765300"/>
              <a:ext cx="115335" cy="468031"/>
            </a:xfrm>
            <a:custGeom>
              <a:avLst/>
              <a:gdLst/>
              <a:ahLst/>
              <a:cxnLst/>
              <a:rect l="0" t="0" r="0" b="0"/>
              <a:pathLst>
                <a:path w="115335" h="468031">
                  <a:moveTo>
                    <a:pt x="115334" y="0"/>
                  </a:moveTo>
                  <a:lnTo>
                    <a:pt x="115334" y="0"/>
                  </a:lnTo>
                  <a:lnTo>
                    <a:pt x="108853" y="705"/>
                  </a:lnTo>
                  <a:lnTo>
                    <a:pt x="99754" y="3371"/>
                  </a:lnTo>
                  <a:lnTo>
                    <a:pt x="82731" y="18951"/>
                  </a:lnTo>
                  <a:lnTo>
                    <a:pt x="70505" y="39232"/>
                  </a:lnTo>
                  <a:lnTo>
                    <a:pt x="58015" y="66120"/>
                  </a:lnTo>
                  <a:lnTo>
                    <a:pt x="51722" y="82180"/>
                  </a:lnTo>
                  <a:lnTo>
                    <a:pt x="45409" y="99237"/>
                  </a:lnTo>
                  <a:lnTo>
                    <a:pt x="39084" y="117663"/>
                  </a:lnTo>
                  <a:lnTo>
                    <a:pt x="32751" y="137003"/>
                  </a:lnTo>
                  <a:lnTo>
                    <a:pt x="26412" y="156952"/>
                  </a:lnTo>
                  <a:lnTo>
                    <a:pt x="20775" y="177307"/>
                  </a:lnTo>
                  <a:lnTo>
                    <a:pt x="15606" y="197932"/>
                  </a:lnTo>
                  <a:lnTo>
                    <a:pt x="10749" y="218738"/>
                  </a:lnTo>
                  <a:lnTo>
                    <a:pt x="6805" y="238959"/>
                  </a:lnTo>
                  <a:lnTo>
                    <a:pt x="3470" y="258789"/>
                  </a:lnTo>
                  <a:lnTo>
                    <a:pt x="541" y="278359"/>
                  </a:lnTo>
                  <a:lnTo>
                    <a:pt x="0" y="296345"/>
                  </a:lnTo>
                  <a:lnTo>
                    <a:pt x="1050" y="313275"/>
                  </a:lnTo>
                  <a:lnTo>
                    <a:pt x="6686" y="344550"/>
                  </a:lnTo>
                  <a:lnTo>
                    <a:pt x="16246" y="372561"/>
                  </a:lnTo>
                  <a:lnTo>
                    <a:pt x="29432" y="395358"/>
                  </a:lnTo>
                  <a:lnTo>
                    <a:pt x="50841" y="424060"/>
                  </a:lnTo>
                  <a:lnTo>
                    <a:pt x="73667" y="452300"/>
                  </a:lnTo>
                  <a:lnTo>
                    <a:pt x="88181" y="468030"/>
                  </a:lnTo>
                  <a:lnTo>
                    <a:pt x="77234" y="457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41"/>
            <p:cNvSpPr/>
            <p:nvPr>
              <p:custDataLst>
                <p:tags r:id="rId231"/>
              </p:custDataLst>
            </p:nvPr>
          </p:nvSpPr>
          <p:spPr>
            <a:xfrm>
              <a:off x="3048000" y="1943983"/>
              <a:ext cx="38101" cy="183268"/>
            </a:xfrm>
            <a:custGeom>
              <a:avLst/>
              <a:gdLst/>
              <a:ahLst/>
              <a:cxnLst/>
              <a:rect l="0" t="0" r="0" b="0"/>
              <a:pathLst>
                <a:path w="38101" h="183268">
                  <a:moveTo>
                    <a:pt x="38100" y="5467"/>
                  </a:moveTo>
                  <a:lnTo>
                    <a:pt x="38100" y="5467"/>
                  </a:lnTo>
                  <a:lnTo>
                    <a:pt x="32633" y="0"/>
                  </a:lnTo>
                  <a:lnTo>
                    <a:pt x="26855" y="25345"/>
                  </a:lnTo>
                  <a:lnTo>
                    <a:pt x="22989" y="46757"/>
                  </a:lnTo>
                  <a:lnTo>
                    <a:pt x="18919" y="70385"/>
                  </a:lnTo>
                  <a:lnTo>
                    <a:pt x="14758" y="94997"/>
                  </a:lnTo>
                  <a:lnTo>
                    <a:pt x="10557" y="120047"/>
                  </a:lnTo>
                  <a:lnTo>
                    <a:pt x="7597" y="151208"/>
                  </a:lnTo>
                  <a:lnTo>
                    <a:pt x="0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42"/>
            <p:cNvSpPr/>
            <p:nvPr>
              <p:custDataLst>
                <p:tags r:id="rId232"/>
              </p:custDataLst>
            </p:nvPr>
          </p:nvSpPr>
          <p:spPr>
            <a:xfrm>
              <a:off x="2990850" y="1892300"/>
              <a:ext cx="177801" cy="9421"/>
            </a:xfrm>
            <a:custGeom>
              <a:avLst/>
              <a:gdLst/>
              <a:ahLst/>
              <a:cxnLst/>
              <a:rect l="0" t="0" r="0" b="0"/>
              <a:pathLst>
                <a:path w="177801" h="9421">
                  <a:moveTo>
                    <a:pt x="0" y="0"/>
                  </a:moveTo>
                  <a:lnTo>
                    <a:pt x="0" y="0"/>
                  </a:lnTo>
                  <a:lnTo>
                    <a:pt x="28249" y="6907"/>
                  </a:lnTo>
                  <a:lnTo>
                    <a:pt x="52066" y="9420"/>
                  </a:lnTo>
                  <a:lnTo>
                    <a:pt x="76763" y="8185"/>
                  </a:lnTo>
                  <a:lnTo>
                    <a:pt x="103731" y="7165"/>
                  </a:lnTo>
                  <a:lnTo>
                    <a:pt x="130064" y="6007"/>
                  </a:lnTo>
                  <a:lnTo>
                    <a:pt x="158639" y="2799"/>
                  </a:lnTo>
                  <a:lnTo>
                    <a:pt x="177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43"/>
            <p:cNvSpPr/>
            <p:nvPr>
              <p:custDataLst>
                <p:tags r:id="rId233"/>
              </p:custDataLst>
            </p:nvPr>
          </p:nvSpPr>
          <p:spPr>
            <a:xfrm>
              <a:off x="2959100" y="2019300"/>
              <a:ext cx="146051" cy="6351"/>
            </a:xfrm>
            <a:custGeom>
              <a:avLst/>
              <a:gdLst/>
              <a:ahLst/>
              <a:cxnLst/>
              <a:rect l="0" t="0" r="0" b="0"/>
              <a:pathLst>
                <a:path w="146051" h="6351">
                  <a:moveTo>
                    <a:pt x="0" y="0"/>
                  </a:moveTo>
                  <a:lnTo>
                    <a:pt x="0" y="0"/>
                  </a:lnTo>
                  <a:lnTo>
                    <a:pt x="22604" y="5026"/>
                  </a:lnTo>
                  <a:lnTo>
                    <a:pt x="47385" y="5958"/>
                  </a:lnTo>
                  <a:lnTo>
                    <a:pt x="75188" y="6234"/>
                  </a:lnTo>
                  <a:lnTo>
                    <a:pt x="103182" y="6316"/>
                  </a:lnTo>
                  <a:lnTo>
                    <a:pt x="134133" y="6343"/>
                  </a:lnTo>
                  <a:lnTo>
                    <a:pt x="146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44"/>
            <p:cNvSpPr/>
            <p:nvPr>
              <p:custDataLst>
                <p:tags r:id="rId234"/>
              </p:custDataLst>
            </p:nvPr>
          </p:nvSpPr>
          <p:spPr>
            <a:xfrm>
              <a:off x="3149600" y="2101850"/>
              <a:ext cx="69851" cy="72231"/>
            </a:xfrm>
            <a:custGeom>
              <a:avLst/>
              <a:gdLst/>
              <a:ahLst/>
              <a:cxnLst/>
              <a:rect l="0" t="0" r="0" b="0"/>
              <a:pathLst>
                <a:path w="69851" h="72231">
                  <a:moveTo>
                    <a:pt x="0" y="0"/>
                  </a:moveTo>
                  <a:lnTo>
                    <a:pt x="0" y="0"/>
                  </a:lnTo>
                  <a:lnTo>
                    <a:pt x="706" y="10845"/>
                  </a:lnTo>
                  <a:lnTo>
                    <a:pt x="8838" y="38692"/>
                  </a:lnTo>
                  <a:lnTo>
                    <a:pt x="16628" y="49181"/>
                  </a:lnTo>
                  <a:lnTo>
                    <a:pt x="35505" y="64043"/>
                  </a:lnTo>
                  <a:lnTo>
                    <a:pt x="51912" y="71500"/>
                  </a:lnTo>
                  <a:lnTo>
                    <a:pt x="60232" y="72230"/>
                  </a:lnTo>
                  <a:lnTo>
                    <a:pt x="698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45"/>
            <p:cNvSpPr/>
            <p:nvPr>
              <p:custDataLst>
                <p:tags r:id="rId235"/>
              </p:custDataLst>
            </p:nvPr>
          </p:nvSpPr>
          <p:spPr>
            <a:xfrm>
              <a:off x="3149600" y="2114550"/>
              <a:ext cx="63501" cy="57151"/>
            </a:xfrm>
            <a:custGeom>
              <a:avLst/>
              <a:gdLst/>
              <a:ahLst/>
              <a:cxnLst/>
              <a:rect l="0" t="0" r="0" b="0"/>
              <a:pathLst>
                <a:path w="63501" h="57151">
                  <a:moveTo>
                    <a:pt x="0" y="57150"/>
                  </a:moveTo>
                  <a:lnTo>
                    <a:pt x="0" y="57150"/>
                  </a:lnTo>
                  <a:lnTo>
                    <a:pt x="26680" y="3047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46"/>
            <p:cNvSpPr/>
            <p:nvPr>
              <p:custDataLst>
                <p:tags r:id="rId236"/>
              </p:custDataLst>
            </p:nvPr>
          </p:nvSpPr>
          <p:spPr>
            <a:xfrm>
              <a:off x="3281182" y="1905000"/>
              <a:ext cx="71619" cy="222251"/>
            </a:xfrm>
            <a:custGeom>
              <a:avLst/>
              <a:gdLst/>
              <a:ahLst/>
              <a:cxnLst/>
              <a:rect l="0" t="0" r="0" b="0"/>
              <a:pathLst>
                <a:path w="71619" h="222251">
                  <a:moveTo>
                    <a:pt x="71618" y="0"/>
                  </a:moveTo>
                  <a:lnTo>
                    <a:pt x="71618" y="0"/>
                  </a:lnTo>
                  <a:lnTo>
                    <a:pt x="68247" y="0"/>
                  </a:lnTo>
                  <a:lnTo>
                    <a:pt x="59409" y="3371"/>
                  </a:lnTo>
                  <a:lnTo>
                    <a:pt x="44482" y="22322"/>
                  </a:lnTo>
                  <a:lnTo>
                    <a:pt x="32746" y="44258"/>
                  </a:lnTo>
                  <a:lnTo>
                    <a:pt x="21181" y="70470"/>
                  </a:lnTo>
                  <a:lnTo>
                    <a:pt x="11337" y="98583"/>
                  </a:lnTo>
                  <a:lnTo>
                    <a:pt x="4139" y="127541"/>
                  </a:lnTo>
                  <a:lnTo>
                    <a:pt x="0" y="155462"/>
                  </a:lnTo>
                  <a:lnTo>
                    <a:pt x="511" y="179631"/>
                  </a:lnTo>
                  <a:lnTo>
                    <a:pt x="8138" y="206330"/>
                  </a:lnTo>
                  <a:lnTo>
                    <a:pt x="1446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47"/>
            <p:cNvSpPr/>
            <p:nvPr>
              <p:custDataLst>
                <p:tags r:id="rId237"/>
              </p:custDataLst>
            </p:nvPr>
          </p:nvSpPr>
          <p:spPr>
            <a:xfrm>
              <a:off x="3429000" y="2025650"/>
              <a:ext cx="69851" cy="95251"/>
            </a:xfrm>
            <a:custGeom>
              <a:avLst/>
              <a:gdLst/>
              <a:ahLst/>
              <a:cxnLst/>
              <a:rect l="0" t="0" r="0" b="0"/>
              <a:pathLst>
                <a:path w="69851" h="95251">
                  <a:moveTo>
                    <a:pt x="0" y="0"/>
                  </a:moveTo>
                  <a:lnTo>
                    <a:pt x="0" y="0"/>
                  </a:lnTo>
                  <a:lnTo>
                    <a:pt x="3371" y="30507"/>
                  </a:lnTo>
                  <a:lnTo>
                    <a:pt x="15580" y="53803"/>
                  </a:lnTo>
                  <a:lnTo>
                    <a:pt x="37964" y="80478"/>
                  </a:lnTo>
                  <a:lnTo>
                    <a:pt x="47682" y="88214"/>
                  </a:lnTo>
                  <a:lnTo>
                    <a:pt x="56705" y="92123"/>
                  </a:lnTo>
                  <a:lnTo>
                    <a:pt x="698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48"/>
            <p:cNvSpPr/>
            <p:nvPr>
              <p:custDataLst>
                <p:tags r:id="rId238"/>
              </p:custDataLst>
            </p:nvPr>
          </p:nvSpPr>
          <p:spPr>
            <a:xfrm>
              <a:off x="3418992" y="2051050"/>
              <a:ext cx="60809" cy="57151"/>
            </a:xfrm>
            <a:custGeom>
              <a:avLst/>
              <a:gdLst/>
              <a:ahLst/>
              <a:cxnLst/>
              <a:rect l="0" t="0" r="0" b="0"/>
              <a:pathLst>
                <a:path w="60809" h="57151">
                  <a:moveTo>
                    <a:pt x="3658" y="57150"/>
                  </a:moveTo>
                  <a:lnTo>
                    <a:pt x="3658" y="57150"/>
                  </a:lnTo>
                  <a:lnTo>
                    <a:pt x="287" y="57150"/>
                  </a:lnTo>
                  <a:lnTo>
                    <a:pt x="0" y="55739"/>
                  </a:lnTo>
                  <a:lnTo>
                    <a:pt x="1562" y="50408"/>
                  </a:lnTo>
                  <a:lnTo>
                    <a:pt x="29989" y="23925"/>
                  </a:lnTo>
                  <a:lnTo>
                    <a:pt x="608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49"/>
            <p:cNvSpPr/>
            <p:nvPr>
              <p:custDataLst>
                <p:tags r:id="rId239"/>
              </p:custDataLst>
            </p:nvPr>
          </p:nvSpPr>
          <p:spPr>
            <a:xfrm>
              <a:off x="3556624" y="2101850"/>
              <a:ext cx="33580" cy="49993"/>
            </a:xfrm>
            <a:custGeom>
              <a:avLst/>
              <a:gdLst/>
              <a:ahLst/>
              <a:cxnLst/>
              <a:rect l="0" t="0" r="0" b="0"/>
              <a:pathLst>
                <a:path w="33580" h="49993">
                  <a:moveTo>
                    <a:pt x="24776" y="0"/>
                  </a:moveTo>
                  <a:lnTo>
                    <a:pt x="24776" y="0"/>
                  </a:lnTo>
                  <a:lnTo>
                    <a:pt x="21405" y="0"/>
                  </a:lnTo>
                  <a:lnTo>
                    <a:pt x="17869" y="1881"/>
                  </a:lnTo>
                  <a:lnTo>
                    <a:pt x="6478" y="12209"/>
                  </a:lnTo>
                  <a:lnTo>
                    <a:pt x="2532" y="21654"/>
                  </a:lnTo>
                  <a:lnTo>
                    <a:pt x="0" y="41593"/>
                  </a:lnTo>
                  <a:lnTo>
                    <a:pt x="1203" y="44662"/>
                  </a:lnTo>
                  <a:lnTo>
                    <a:pt x="3416" y="46708"/>
                  </a:lnTo>
                  <a:lnTo>
                    <a:pt x="9638" y="48981"/>
                  </a:lnTo>
                  <a:lnTo>
                    <a:pt x="17107" y="49992"/>
                  </a:lnTo>
                  <a:lnTo>
                    <a:pt x="20369" y="48850"/>
                  </a:lnTo>
                  <a:lnTo>
                    <a:pt x="25875" y="43818"/>
                  </a:lnTo>
                  <a:lnTo>
                    <a:pt x="32941" y="33052"/>
                  </a:lnTo>
                  <a:lnTo>
                    <a:pt x="33579" y="23157"/>
                  </a:lnTo>
                  <a:lnTo>
                    <a:pt x="32761" y="17554"/>
                  </a:lnTo>
                  <a:lnTo>
                    <a:pt x="28090" y="9448"/>
                  </a:lnTo>
                  <a:lnTo>
                    <a:pt x="184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50"/>
            <p:cNvSpPr/>
            <p:nvPr>
              <p:custDataLst>
                <p:tags r:id="rId240"/>
              </p:custDataLst>
            </p:nvPr>
          </p:nvSpPr>
          <p:spPr>
            <a:xfrm>
              <a:off x="3632200" y="1917700"/>
              <a:ext cx="52757" cy="254001"/>
            </a:xfrm>
            <a:custGeom>
              <a:avLst/>
              <a:gdLst/>
              <a:ahLst/>
              <a:cxnLst/>
              <a:rect l="0" t="0" r="0" b="0"/>
              <a:pathLst>
                <a:path w="52757" h="2540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8004" y="37576"/>
                  </a:lnTo>
                  <a:lnTo>
                    <a:pt x="27757" y="59739"/>
                  </a:lnTo>
                  <a:lnTo>
                    <a:pt x="37266" y="83701"/>
                  </a:lnTo>
                  <a:lnTo>
                    <a:pt x="45491" y="109167"/>
                  </a:lnTo>
                  <a:lnTo>
                    <a:pt x="51498" y="136948"/>
                  </a:lnTo>
                  <a:lnTo>
                    <a:pt x="52756" y="163877"/>
                  </a:lnTo>
                  <a:lnTo>
                    <a:pt x="49553" y="189251"/>
                  </a:lnTo>
                  <a:lnTo>
                    <a:pt x="41073" y="212287"/>
                  </a:lnTo>
                  <a:lnTo>
                    <a:pt x="29228" y="243565"/>
                  </a:lnTo>
                  <a:lnTo>
                    <a:pt x="2540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51"/>
            <p:cNvSpPr/>
            <p:nvPr>
              <p:custDataLst>
                <p:tags r:id="rId241"/>
              </p:custDataLst>
            </p:nvPr>
          </p:nvSpPr>
          <p:spPr>
            <a:xfrm>
              <a:off x="3790249" y="1911953"/>
              <a:ext cx="113972" cy="184562"/>
            </a:xfrm>
            <a:custGeom>
              <a:avLst/>
              <a:gdLst/>
              <a:ahLst/>
              <a:cxnLst/>
              <a:rect l="0" t="0" r="0" b="0"/>
              <a:pathLst>
                <a:path w="113972" h="184562">
                  <a:moveTo>
                    <a:pt x="70551" y="132747"/>
                  </a:moveTo>
                  <a:lnTo>
                    <a:pt x="70551" y="132747"/>
                  </a:lnTo>
                  <a:lnTo>
                    <a:pt x="67180" y="126005"/>
                  </a:lnTo>
                  <a:lnTo>
                    <a:pt x="54971" y="115070"/>
                  </a:lnTo>
                  <a:lnTo>
                    <a:pt x="45753" y="110780"/>
                  </a:lnTo>
                  <a:lnTo>
                    <a:pt x="41319" y="109635"/>
                  </a:lnTo>
                  <a:lnTo>
                    <a:pt x="36952" y="110284"/>
                  </a:lnTo>
                  <a:lnTo>
                    <a:pt x="28337" y="114767"/>
                  </a:lnTo>
                  <a:lnTo>
                    <a:pt x="15553" y="128595"/>
                  </a:lnTo>
                  <a:lnTo>
                    <a:pt x="2828" y="149469"/>
                  </a:lnTo>
                  <a:lnTo>
                    <a:pt x="0" y="163462"/>
                  </a:lnTo>
                  <a:lnTo>
                    <a:pt x="234" y="170157"/>
                  </a:lnTo>
                  <a:lnTo>
                    <a:pt x="2506" y="175326"/>
                  </a:lnTo>
                  <a:lnTo>
                    <a:pt x="10676" y="182951"/>
                  </a:lnTo>
                  <a:lnTo>
                    <a:pt x="15112" y="184561"/>
                  </a:lnTo>
                  <a:lnTo>
                    <a:pt x="23804" y="184468"/>
                  </a:lnTo>
                  <a:lnTo>
                    <a:pt x="40002" y="173707"/>
                  </a:lnTo>
                  <a:lnTo>
                    <a:pt x="60074" y="144627"/>
                  </a:lnTo>
                  <a:lnTo>
                    <a:pt x="71539" y="123210"/>
                  </a:lnTo>
                  <a:lnTo>
                    <a:pt x="81808" y="93936"/>
                  </a:lnTo>
                  <a:lnTo>
                    <a:pt x="86523" y="77240"/>
                  </a:lnTo>
                  <a:lnTo>
                    <a:pt x="97405" y="45518"/>
                  </a:lnTo>
                  <a:lnTo>
                    <a:pt x="107181" y="19190"/>
                  </a:lnTo>
                  <a:lnTo>
                    <a:pt x="113456" y="302"/>
                  </a:lnTo>
                  <a:lnTo>
                    <a:pt x="113971" y="0"/>
                  </a:lnTo>
                  <a:lnTo>
                    <a:pt x="99589" y="30639"/>
                  </a:lnTo>
                  <a:lnTo>
                    <a:pt x="88396" y="55851"/>
                  </a:lnTo>
                  <a:lnTo>
                    <a:pt x="80128" y="81638"/>
                  </a:lnTo>
                  <a:lnTo>
                    <a:pt x="76219" y="106504"/>
                  </a:lnTo>
                  <a:lnTo>
                    <a:pt x="79185" y="129315"/>
                  </a:lnTo>
                  <a:lnTo>
                    <a:pt x="88970" y="145568"/>
                  </a:lnTo>
                  <a:lnTo>
                    <a:pt x="108651" y="1644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552"/>
            <p:cNvSpPr/>
            <p:nvPr>
              <p:custDataLst>
                <p:tags r:id="rId242"/>
              </p:custDataLst>
            </p:nvPr>
          </p:nvSpPr>
          <p:spPr>
            <a:xfrm>
              <a:off x="3949700" y="2019300"/>
              <a:ext cx="113314" cy="267123"/>
            </a:xfrm>
            <a:custGeom>
              <a:avLst/>
              <a:gdLst/>
              <a:ahLst/>
              <a:cxnLst/>
              <a:rect l="0" t="0" r="0" b="0"/>
              <a:pathLst>
                <a:path w="113314" h="267123">
                  <a:moveTo>
                    <a:pt x="63500" y="0"/>
                  </a:moveTo>
                  <a:lnTo>
                    <a:pt x="63500" y="0"/>
                  </a:lnTo>
                  <a:lnTo>
                    <a:pt x="54662" y="24419"/>
                  </a:lnTo>
                  <a:lnTo>
                    <a:pt x="54398" y="35782"/>
                  </a:lnTo>
                  <a:lnTo>
                    <a:pt x="57338" y="45536"/>
                  </a:lnTo>
                  <a:lnTo>
                    <a:pt x="63348" y="54575"/>
                  </a:lnTo>
                  <a:lnTo>
                    <a:pt x="68842" y="59533"/>
                  </a:lnTo>
                  <a:lnTo>
                    <a:pt x="71295" y="60856"/>
                  </a:lnTo>
                  <a:lnTo>
                    <a:pt x="74341" y="60326"/>
                  </a:lnTo>
                  <a:lnTo>
                    <a:pt x="81488" y="55974"/>
                  </a:lnTo>
                  <a:lnTo>
                    <a:pt x="87488" y="47455"/>
                  </a:lnTo>
                  <a:lnTo>
                    <a:pt x="92950" y="32640"/>
                  </a:lnTo>
                  <a:lnTo>
                    <a:pt x="94933" y="25090"/>
                  </a:lnTo>
                  <a:lnTo>
                    <a:pt x="96450" y="23077"/>
                  </a:lnTo>
                  <a:lnTo>
                    <a:pt x="98166" y="21734"/>
                  </a:lnTo>
                  <a:lnTo>
                    <a:pt x="100017" y="22956"/>
                  </a:lnTo>
                  <a:lnTo>
                    <a:pt x="103954" y="29958"/>
                  </a:lnTo>
                  <a:lnTo>
                    <a:pt x="106766" y="55913"/>
                  </a:lnTo>
                  <a:lnTo>
                    <a:pt x="109305" y="84117"/>
                  </a:lnTo>
                  <a:lnTo>
                    <a:pt x="110970" y="100528"/>
                  </a:lnTo>
                  <a:lnTo>
                    <a:pt x="112080" y="117113"/>
                  </a:lnTo>
                  <a:lnTo>
                    <a:pt x="112820" y="133814"/>
                  </a:lnTo>
                  <a:lnTo>
                    <a:pt x="113313" y="150593"/>
                  </a:lnTo>
                  <a:lnTo>
                    <a:pt x="111980" y="180524"/>
                  </a:lnTo>
                  <a:lnTo>
                    <a:pt x="108330" y="207233"/>
                  </a:lnTo>
                  <a:lnTo>
                    <a:pt x="102004" y="230863"/>
                  </a:lnTo>
                  <a:lnTo>
                    <a:pt x="90726" y="247480"/>
                  </a:lnTo>
                  <a:lnTo>
                    <a:pt x="70391" y="262887"/>
                  </a:lnTo>
                  <a:lnTo>
                    <a:pt x="63860" y="266274"/>
                  </a:lnTo>
                  <a:lnTo>
                    <a:pt x="56685" y="267122"/>
                  </a:lnTo>
                  <a:lnTo>
                    <a:pt x="41186" y="264301"/>
                  </a:lnTo>
                  <a:lnTo>
                    <a:pt x="26772" y="252698"/>
                  </a:lnTo>
                  <a:lnTo>
                    <a:pt x="14721" y="235783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553"/>
            <p:cNvSpPr/>
            <p:nvPr>
              <p:custDataLst>
                <p:tags r:id="rId243"/>
              </p:custDataLst>
            </p:nvPr>
          </p:nvSpPr>
          <p:spPr>
            <a:xfrm>
              <a:off x="4176376" y="1896775"/>
              <a:ext cx="109875" cy="198726"/>
            </a:xfrm>
            <a:custGeom>
              <a:avLst/>
              <a:gdLst/>
              <a:ahLst/>
              <a:cxnLst/>
              <a:rect l="0" t="0" r="0" b="0"/>
              <a:pathLst>
                <a:path w="109875" h="198726">
                  <a:moveTo>
                    <a:pt x="59074" y="141575"/>
                  </a:moveTo>
                  <a:lnTo>
                    <a:pt x="59074" y="141575"/>
                  </a:lnTo>
                  <a:lnTo>
                    <a:pt x="55703" y="131462"/>
                  </a:lnTo>
                  <a:lnTo>
                    <a:pt x="55930" y="120853"/>
                  </a:lnTo>
                  <a:lnTo>
                    <a:pt x="56978" y="115060"/>
                  </a:lnTo>
                  <a:lnTo>
                    <a:pt x="56265" y="111198"/>
                  </a:lnTo>
                  <a:lnTo>
                    <a:pt x="54379" y="108624"/>
                  </a:lnTo>
                  <a:lnTo>
                    <a:pt x="51711" y="106908"/>
                  </a:lnTo>
                  <a:lnTo>
                    <a:pt x="48521" y="106469"/>
                  </a:lnTo>
                  <a:lnTo>
                    <a:pt x="41213" y="107863"/>
                  </a:lnTo>
                  <a:lnTo>
                    <a:pt x="25795" y="119357"/>
                  </a:lnTo>
                  <a:lnTo>
                    <a:pt x="11192" y="136168"/>
                  </a:lnTo>
                  <a:lnTo>
                    <a:pt x="1299" y="157925"/>
                  </a:lnTo>
                  <a:lnTo>
                    <a:pt x="0" y="170244"/>
                  </a:lnTo>
                  <a:lnTo>
                    <a:pt x="642" y="175504"/>
                  </a:lnTo>
                  <a:lnTo>
                    <a:pt x="2480" y="179716"/>
                  </a:lnTo>
                  <a:lnTo>
                    <a:pt x="8286" y="186279"/>
                  </a:lnTo>
                  <a:lnTo>
                    <a:pt x="12516" y="186900"/>
                  </a:lnTo>
                  <a:lnTo>
                    <a:pt x="22859" y="183827"/>
                  </a:lnTo>
                  <a:lnTo>
                    <a:pt x="40582" y="167421"/>
                  </a:lnTo>
                  <a:lnTo>
                    <a:pt x="55869" y="141315"/>
                  </a:lnTo>
                  <a:lnTo>
                    <a:pt x="66822" y="117706"/>
                  </a:lnTo>
                  <a:lnTo>
                    <a:pt x="78040" y="89339"/>
                  </a:lnTo>
                  <a:lnTo>
                    <a:pt x="83007" y="72884"/>
                  </a:lnTo>
                  <a:lnTo>
                    <a:pt x="87729" y="55564"/>
                  </a:lnTo>
                  <a:lnTo>
                    <a:pt x="96739" y="26913"/>
                  </a:lnTo>
                  <a:lnTo>
                    <a:pt x="107280" y="0"/>
                  </a:lnTo>
                  <a:lnTo>
                    <a:pt x="94153" y="24579"/>
                  </a:lnTo>
                  <a:lnTo>
                    <a:pt x="83131" y="53594"/>
                  </a:lnTo>
                  <a:lnTo>
                    <a:pt x="73059" y="83892"/>
                  </a:lnTo>
                  <a:lnTo>
                    <a:pt x="65995" y="113116"/>
                  </a:lnTo>
                  <a:lnTo>
                    <a:pt x="65208" y="140215"/>
                  </a:lnTo>
                  <a:lnTo>
                    <a:pt x="72854" y="162608"/>
                  </a:lnTo>
                  <a:lnTo>
                    <a:pt x="84954" y="179851"/>
                  </a:lnTo>
                  <a:lnTo>
                    <a:pt x="109874" y="1987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554"/>
            <p:cNvSpPr/>
            <p:nvPr>
              <p:custDataLst>
                <p:tags r:id="rId244"/>
              </p:custDataLst>
            </p:nvPr>
          </p:nvSpPr>
          <p:spPr>
            <a:xfrm>
              <a:off x="4342974" y="1985417"/>
              <a:ext cx="38527" cy="118851"/>
            </a:xfrm>
            <a:custGeom>
              <a:avLst/>
              <a:gdLst/>
              <a:ahLst/>
              <a:cxnLst/>
              <a:rect l="0" t="0" r="0" b="0"/>
              <a:pathLst>
                <a:path w="38527" h="118851">
                  <a:moveTo>
                    <a:pt x="6776" y="27533"/>
                  </a:moveTo>
                  <a:lnTo>
                    <a:pt x="6776" y="27533"/>
                  </a:lnTo>
                  <a:lnTo>
                    <a:pt x="15565" y="13718"/>
                  </a:lnTo>
                  <a:lnTo>
                    <a:pt x="27170" y="1051"/>
                  </a:lnTo>
                  <a:lnTo>
                    <a:pt x="29544" y="0"/>
                  </a:lnTo>
                  <a:lnTo>
                    <a:pt x="31833" y="5"/>
                  </a:lnTo>
                  <a:lnTo>
                    <a:pt x="34064" y="714"/>
                  </a:lnTo>
                  <a:lnTo>
                    <a:pt x="35551" y="2598"/>
                  </a:lnTo>
                  <a:lnTo>
                    <a:pt x="37204" y="8455"/>
                  </a:lnTo>
                  <a:lnTo>
                    <a:pt x="31392" y="26427"/>
                  </a:lnTo>
                  <a:lnTo>
                    <a:pt x="17363" y="52997"/>
                  </a:lnTo>
                  <a:lnTo>
                    <a:pt x="3171" y="79841"/>
                  </a:lnTo>
                  <a:lnTo>
                    <a:pt x="0" y="93350"/>
                  </a:lnTo>
                  <a:lnTo>
                    <a:pt x="142" y="98927"/>
                  </a:lnTo>
                  <a:lnTo>
                    <a:pt x="2353" y="103352"/>
                  </a:lnTo>
                  <a:lnTo>
                    <a:pt x="10455" y="110149"/>
                  </a:lnTo>
                  <a:lnTo>
                    <a:pt x="23545" y="117942"/>
                  </a:lnTo>
                  <a:lnTo>
                    <a:pt x="27127" y="118850"/>
                  </a:lnTo>
                  <a:lnTo>
                    <a:pt x="30221" y="118750"/>
                  </a:lnTo>
                  <a:lnTo>
                    <a:pt x="38526" y="116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555"/>
            <p:cNvSpPr/>
            <p:nvPr>
              <p:custDataLst>
                <p:tags r:id="rId245"/>
              </p:custDataLst>
            </p:nvPr>
          </p:nvSpPr>
          <p:spPr>
            <a:xfrm>
              <a:off x="4330700" y="2048298"/>
              <a:ext cx="76201" cy="9103"/>
            </a:xfrm>
            <a:custGeom>
              <a:avLst/>
              <a:gdLst/>
              <a:ahLst/>
              <a:cxnLst/>
              <a:rect l="0" t="0" r="0" b="0"/>
              <a:pathLst>
                <a:path w="76201" h="9103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3763" y="2195"/>
                  </a:lnTo>
                  <a:lnTo>
                    <a:pt x="6742" y="264"/>
                  </a:lnTo>
                  <a:lnTo>
                    <a:pt x="15697" y="0"/>
                  </a:lnTo>
                  <a:lnTo>
                    <a:pt x="45550" y="2389"/>
                  </a:lnTo>
                  <a:lnTo>
                    <a:pt x="76200" y="2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" name="SMARTInkShape-Group88"/>
          <p:cNvGrpSpPr/>
          <p:nvPr/>
        </p:nvGrpSpPr>
        <p:grpSpPr>
          <a:xfrm>
            <a:off x="4635500" y="1936750"/>
            <a:ext cx="101601" cy="95251"/>
            <a:chOff x="4635500" y="1936750"/>
            <a:chExt cx="101601" cy="95251"/>
          </a:xfrm>
        </p:grpSpPr>
        <p:sp>
          <p:nvSpPr>
            <p:cNvPr id="82" name="SMARTInkShape-556"/>
            <p:cNvSpPr/>
            <p:nvPr>
              <p:custDataLst>
                <p:tags r:id="rId211"/>
              </p:custDataLst>
            </p:nvPr>
          </p:nvSpPr>
          <p:spPr>
            <a:xfrm>
              <a:off x="4635500" y="1968500"/>
              <a:ext cx="101601" cy="11938"/>
            </a:xfrm>
            <a:custGeom>
              <a:avLst/>
              <a:gdLst/>
              <a:ahLst/>
              <a:cxnLst/>
              <a:rect l="0" t="0" r="0" b="0"/>
              <a:pathLst>
                <a:path w="101601" h="1193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8298" y="8838"/>
                  </a:lnTo>
                  <a:lnTo>
                    <a:pt x="44275" y="11937"/>
                  </a:lnTo>
                  <a:lnTo>
                    <a:pt x="68309" y="1106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557"/>
            <p:cNvSpPr/>
            <p:nvPr>
              <p:custDataLst>
                <p:tags r:id="rId212"/>
              </p:custDataLst>
            </p:nvPr>
          </p:nvSpPr>
          <p:spPr>
            <a:xfrm>
              <a:off x="4667250" y="193675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0" y="54970"/>
                  </a:lnTo>
                  <a:lnTo>
                    <a:pt x="1882" y="80238"/>
                  </a:lnTo>
                  <a:lnTo>
                    <a:pt x="63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89"/>
          <p:cNvGrpSpPr/>
          <p:nvPr/>
        </p:nvGrpSpPr>
        <p:grpSpPr>
          <a:xfrm>
            <a:off x="4953000" y="1676400"/>
            <a:ext cx="2119148" cy="522014"/>
            <a:chOff x="4953000" y="1676400"/>
            <a:chExt cx="2119148" cy="522014"/>
          </a:xfrm>
        </p:grpSpPr>
        <p:sp>
          <p:nvSpPr>
            <p:cNvPr id="85" name="SMARTInkShape-558"/>
            <p:cNvSpPr/>
            <p:nvPr>
              <p:custDataLst>
                <p:tags r:id="rId187"/>
              </p:custDataLst>
            </p:nvPr>
          </p:nvSpPr>
          <p:spPr>
            <a:xfrm>
              <a:off x="4953000" y="1768994"/>
              <a:ext cx="87161" cy="152590"/>
            </a:xfrm>
            <a:custGeom>
              <a:avLst/>
              <a:gdLst/>
              <a:ahLst/>
              <a:cxnLst/>
              <a:rect l="0" t="0" r="0" b="0"/>
              <a:pathLst>
                <a:path w="87161" h="152590">
                  <a:moveTo>
                    <a:pt x="0" y="40756"/>
                  </a:moveTo>
                  <a:lnTo>
                    <a:pt x="0" y="40756"/>
                  </a:lnTo>
                  <a:lnTo>
                    <a:pt x="0" y="27272"/>
                  </a:lnTo>
                  <a:lnTo>
                    <a:pt x="6742" y="8774"/>
                  </a:lnTo>
                  <a:lnTo>
                    <a:pt x="11933" y="1847"/>
                  </a:lnTo>
                  <a:lnTo>
                    <a:pt x="14305" y="0"/>
                  </a:lnTo>
                  <a:lnTo>
                    <a:pt x="24467" y="1711"/>
                  </a:lnTo>
                  <a:lnTo>
                    <a:pt x="31128" y="4143"/>
                  </a:lnTo>
                  <a:lnTo>
                    <a:pt x="50616" y="21049"/>
                  </a:lnTo>
                  <a:lnTo>
                    <a:pt x="75458" y="52751"/>
                  </a:lnTo>
                  <a:lnTo>
                    <a:pt x="85513" y="71958"/>
                  </a:lnTo>
                  <a:lnTo>
                    <a:pt x="87160" y="92253"/>
                  </a:lnTo>
                  <a:lnTo>
                    <a:pt x="85623" y="102604"/>
                  </a:lnTo>
                  <a:lnTo>
                    <a:pt x="76390" y="121631"/>
                  </a:lnTo>
                  <a:lnTo>
                    <a:pt x="59088" y="142565"/>
                  </a:lnTo>
                  <a:lnTo>
                    <a:pt x="49545" y="149504"/>
                  </a:lnTo>
                  <a:lnTo>
                    <a:pt x="40599" y="152589"/>
                  </a:lnTo>
                  <a:lnTo>
                    <a:pt x="36238" y="152000"/>
                  </a:lnTo>
                  <a:lnTo>
                    <a:pt x="27630" y="147583"/>
                  </a:lnTo>
                  <a:lnTo>
                    <a:pt x="24770" y="143724"/>
                  </a:lnTo>
                  <a:lnTo>
                    <a:pt x="21592" y="133792"/>
                  </a:lnTo>
                  <a:lnTo>
                    <a:pt x="22061" y="124203"/>
                  </a:lnTo>
                  <a:lnTo>
                    <a:pt x="23174" y="119671"/>
                  </a:lnTo>
                  <a:lnTo>
                    <a:pt x="26033" y="115944"/>
                  </a:lnTo>
                  <a:lnTo>
                    <a:pt x="40169" y="107327"/>
                  </a:lnTo>
                  <a:lnTo>
                    <a:pt x="63500" y="97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559"/>
            <p:cNvSpPr/>
            <p:nvPr>
              <p:custDataLst>
                <p:tags r:id="rId188"/>
              </p:custDataLst>
            </p:nvPr>
          </p:nvSpPr>
          <p:spPr>
            <a:xfrm>
              <a:off x="5162550" y="1733550"/>
              <a:ext cx="31751" cy="171451"/>
            </a:xfrm>
            <a:custGeom>
              <a:avLst/>
              <a:gdLst/>
              <a:ahLst/>
              <a:cxnLst/>
              <a:rect l="0" t="0" r="0" b="0"/>
              <a:pathLst>
                <a:path w="31751" h="171451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21611" y="31815"/>
                  </a:lnTo>
                  <a:lnTo>
                    <a:pt x="14074" y="53651"/>
                  </a:lnTo>
                  <a:lnTo>
                    <a:pt x="7901" y="75586"/>
                  </a:lnTo>
                  <a:lnTo>
                    <a:pt x="3511" y="97093"/>
                  </a:lnTo>
                  <a:lnTo>
                    <a:pt x="1746" y="126919"/>
                  </a:lnTo>
                  <a:lnTo>
                    <a:pt x="5604" y="155508"/>
                  </a:lnTo>
                  <a:lnTo>
                    <a:pt x="4137" y="162718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60"/>
            <p:cNvSpPr/>
            <p:nvPr>
              <p:custDataLst>
                <p:tags r:id="rId189"/>
              </p:custDataLst>
            </p:nvPr>
          </p:nvSpPr>
          <p:spPr>
            <a:xfrm>
              <a:off x="5114441" y="1750373"/>
              <a:ext cx="143360" cy="14928"/>
            </a:xfrm>
            <a:custGeom>
              <a:avLst/>
              <a:gdLst/>
              <a:ahLst/>
              <a:cxnLst/>
              <a:rect l="0" t="0" r="0" b="0"/>
              <a:pathLst>
                <a:path w="143360" h="14928">
                  <a:moveTo>
                    <a:pt x="3659" y="14927"/>
                  </a:moveTo>
                  <a:lnTo>
                    <a:pt x="3659" y="14927"/>
                  </a:lnTo>
                  <a:lnTo>
                    <a:pt x="288" y="11556"/>
                  </a:lnTo>
                  <a:lnTo>
                    <a:pt x="0" y="9857"/>
                  </a:lnTo>
                  <a:lnTo>
                    <a:pt x="514" y="8019"/>
                  </a:lnTo>
                  <a:lnTo>
                    <a:pt x="1562" y="6089"/>
                  </a:lnTo>
                  <a:lnTo>
                    <a:pt x="16521" y="0"/>
                  </a:lnTo>
                  <a:lnTo>
                    <a:pt x="42199" y="470"/>
                  </a:lnTo>
                  <a:lnTo>
                    <a:pt x="72150" y="5077"/>
                  </a:lnTo>
                  <a:lnTo>
                    <a:pt x="103367" y="7540"/>
                  </a:lnTo>
                  <a:lnTo>
                    <a:pt x="133264" y="12736"/>
                  </a:lnTo>
                  <a:lnTo>
                    <a:pt x="143359" y="14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61"/>
            <p:cNvSpPr/>
            <p:nvPr>
              <p:custDataLst>
                <p:tags r:id="rId190"/>
              </p:custDataLst>
            </p:nvPr>
          </p:nvSpPr>
          <p:spPr>
            <a:xfrm>
              <a:off x="5105400" y="18097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9886" y="6088"/>
                  </a:lnTo>
                  <a:lnTo>
                    <a:pt x="56990" y="6272"/>
                  </a:lnTo>
                  <a:lnTo>
                    <a:pt x="83992" y="6327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62"/>
            <p:cNvSpPr/>
            <p:nvPr>
              <p:custDataLst>
                <p:tags r:id="rId191"/>
              </p:custDataLst>
            </p:nvPr>
          </p:nvSpPr>
          <p:spPr>
            <a:xfrm>
              <a:off x="5238750" y="1892300"/>
              <a:ext cx="63501" cy="49171"/>
            </a:xfrm>
            <a:custGeom>
              <a:avLst/>
              <a:gdLst/>
              <a:ahLst/>
              <a:cxnLst/>
              <a:rect l="0" t="0" r="0" b="0"/>
              <a:pathLst>
                <a:path w="63501" h="49171">
                  <a:moveTo>
                    <a:pt x="0" y="0"/>
                  </a:moveTo>
                  <a:lnTo>
                    <a:pt x="0" y="0"/>
                  </a:lnTo>
                  <a:lnTo>
                    <a:pt x="5775" y="14503"/>
                  </a:lnTo>
                  <a:lnTo>
                    <a:pt x="23765" y="35942"/>
                  </a:lnTo>
                  <a:lnTo>
                    <a:pt x="36126" y="45300"/>
                  </a:lnTo>
                  <a:lnTo>
                    <a:pt x="48726" y="49170"/>
                  </a:lnTo>
                  <a:lnTo>
                    <a:pt x="55287" y="48194"/>
                  </a:lnTo>
                  <a:lnTo>
                    <a:pt x="635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63"/>
            <p:cNvSpPr/>
            <p:nvPr>
              <p:custDataLst>
                <p:tags r:id="rId192"/>
              </p:custDataLst>
            </p:nvPr>
          </p:nvSpPr>
          <p:spPr>
            <a:xfrm>
              <a:off x="5238750" y="189230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0" y="38100"/>
                  </a:moveTo>
                  <a:lnTo>
                    <a:pt x="0" y="38100"/>
                  </a:lnTo>
                  <a:lnTo>
                    <a:pt x="10845" y="28666"/>
                  </a:lnTo>
                  <a:lnTo>
                    <a:pt x="39775" y="1055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564"/>
            <p:cNvSpPr/>
            <p:nvPr>
              <p:custDataLst>
                <p:tags r:id="rId193"/>
              </p:custDataLst>
            </p:nvPr>
          </p:nvSpPr>
          <p:spPr>
            <a:xfrm>
              <a:off x="4978400" y="1974850"/>
              <a:ext cx="330201" cy="44451"/>
            </a:xfrm>
            <a:custGeom>
              <a:avLst/>
              <a:gdLst/>
              <a:ahLst/>
              <a:cxnLst/>
              <a:rect l="0" t="0" r="0" b="0"/>
              <a:pathLst>
                <a:path w="330201" h="44451">
                  <a:moveTo>
                    <a:pt x="0" y="44450"/>
                  </a:moveTo>
                  <a:lnTo>
                    <a:pt x="0" y="44450"/>
                  </a:lnTo>
                  <a:lnTo>
                    <a:pt x="26367" y="30635"/>
                  </a:lnTo>
                  <a:lnTo>
                    <a:pt x="49819" y="23493"/>
                  </a:lnTo>
                  <a:lnTo>
                    <a:pt x="81408" y="17967"/>
                  </a:lnTo>
                  <a:lnTo>
                    <a:pt x="98016" y="15506"/>
                  </a:lnTo>
                  <a:lnTo>
                    <a:pt x="114733" y="13159"/>
                  </a:lnTo>
                  <a:lnTo>
                    <a:pt x="131522" y="10890"/>
                  </a:lnTo>
                  <a:lnTo>
                    <a:pt x="149770" y="9376"/>
                  </a:lnTo>
                  <a:lnTo>
                    <a:pt x="168992" y="8368"/>
                  </a:lnTo>
                  <a:lnTo>
                    <a:pt x="188861" y="7695"/>
                  </a:lnTo>
                  <a:lnTo>
                    <a:pt x="208457" y="7247"/>
                  </a:lnTo>
                  <a:lnTo>
                    <a:pt x="227872" y="6948"/>
                  </a:lnTo>
                  <a:lnTo>
                    <a:pt x="247164" y="6748"/>
                  </a:lnTo>
                  <a:lnTo>
                    <a:pt x="264260" y="5910"/>
                  </a:lnTo>
                  <a:lnTo>
                    <a:pt x="294543" y="3097"/>
                  </a:lnTo>
                  <a:lnTo>
                    <a:pt x="330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65"/>
            <p:cNvSpPr/>
            <p:nvPr>
              <p:custDataLst>
                <p:tags r:id="rId194"/>
              </p:custDataLst>
            </p:nvPr>
          </p:nvSpPr>
          <p:spPr>
            <a:xfrm>
              <a:off x="5029200" y="2068089"/>
              <a:ext cx="103112" cy="130325"/>
            </a:xfrm>
            <a:custGeom>
              <a:avLst/>
              <a:gdLst/>
              <a:ahLst/>
              <a:cxnLst/>
              <a:rect l="0" t="0" r="0" b="0"/>
              <a:pathLst>
                <a:path w="103112" h="130325">
                  <a:moveTo>
                    <a:pt x="0" y="33761"/>
                  </a:moveTo>
                  <a:lnTo>
                    <a:pt x="0" y="33761"/>
                  </a:lnTo>
                  <a:lnTo>
                    <a:pt x="28130" y="7043"/>
                  </a:lnTo>
                  <a:lnTo>
                    <a:pt x="39313" y="1190"/>
                  </a:lnTo>
                  <a:lnTo>
                    <a:pt x="49458" y="0"/>
                  </a:lnTo>
                  <a:lnTo>
                    <a:pt x="59375" y="2528"/>
                  </a:lnTo>
                  <a:lnTo>
                    <a:pt x="76859" y="12591"/>
                  </a:lnTo>
                  <a:lnTo>
                    <a:pt x="89193" y="22941"/>
                  </a:lnTo>
                  <a:lnTo>
                    <a:pt x="97967" y="36478"/>
                  </a:lnTo>
                  <a:lnTo>
                    <a:pt x="101295" y="44039"/>
                  </a:lnTo>
                  <a:lnTo>
                    <a:pt x="103111" y="59966"/>
                  </a:lnTo>
                  <a:lnTo>
                    <a:pt x="100861" y="76452"/>
                  </a:lnTo>
                  <a:lnTo>
                    <a:pt x="95156" y="93187"/>
                  </a:lnTo>
                  <a:lnTo>
                    <a:pt x="77270" y="115104"/>
                  </a:lnTo>
                  <a:lnTo>
                    <a:pt x="54096" y="128261"/>
                  </a:lnTo>
                  <a:lnTo>
                    <a:pt x="41446" y="130324"/>
                  </a:lnTo>
                  <a:lnTo>
                    <a:pt x="36098" y="129886"/>
                  </a:lnTo>
                  <a:lnTo>
                    <a:pt x="32532" y="127478"/>
                  </a:lnTo>
                  <a:lnTo>
                    <a:pt x="30154" y="123756"/>
                  </a:lnTo>
                  <a:lnTo>
                    <a:pt x="26808" y="108404"/>
                  </a:lnTo>
                  <a:lnTo>
                    <a:pt x="26339" y="102573"/>
                  </a:lnTo>
                  <a:lnTo>
                    <a:pt x="29580" y="92331"/>
                  </a:lnTo>
                  <a:lnTo>
                    <a:pt x="32420" y="87624"/>
                  </a:lnTo>
                  <a:lnTo>
                    <a:pt x="41220" y="80513"/>
                  </a:lnTo>
                  <a:lnTo>
                    <a:pt x="57150" y="71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66"/>
            <p:cNvSpPr/>
            <p:nvPr>
              <p:custDataLst>
                <p:tags r:id="rId195"/>
              </p:custDataLst>
            </p:nvPr>
          </p:nvSpPr>
          <p:spPr>
            <a:xfrm>
              <a:off x="5187950" y="2095500"/>
              <a:ext cx="82551" cy="87073"/>
            </a:xfrm>
            <a:custGeom>
              <a:avLst/>
              <a:gdLst/>
              <a:ahLst/>
              <a:cxnLst/>
              <a:rect l="0" t="0" r="0" b="0"/>
              <a:pathLst>
                <a:path w="82551" h="87073">
                  <a:moveTo>
                    <a:pt x="0" y="0"/>
                  </a:moveTo>
                  <a:lnTo>
                    <a:pt x="0" y="0"/>
                  </a:lnTo>
                  <a:lnTo>
                    <a:pt x="8838" y="29886"/>
                  </a:lnTo>
                  <a:lnTo>
                    <a:pt x="26440" y="60440"/>
                  </a:lnTo>
                  <a:lnTo>
                    <a:pt x="40604" y="76077"/>
                  </a:lnTo>
                  <a:lnTo>
                    <a:pt x="57186" y="84787"/>
                  </a:lnTo>
                  <a:lnTo>
                    <a:pt x="66809" y="87072"/>
                  </a:lnTo>
                  <a:lnTo>
                    <a:pt x="73908" y="86206"/>
                  </a:lnTo>
                  <a:lnTo>
                    <a:pt x="825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567"/>
            <p:cNvSpPr/>
            <p:nvPr>
              <p:custDataLst>
                <p:tags r:id="rId196"/>
              </p:custDataLst>
            </p:nvPr>
          </p:nvSpPr>
          <p:spPr>
            <a:xfrm>
              <a:off x="5195182" y="2108200"/>
              <a:ext cx="68969" cy="63501"/>
            </a:xfrm>
            <a:custGeom>
              <a:avLst/>
              <a:gdLst/>
              <a:ahLst/>
              <a:cxnLst/>
              <a:rect l="0" t="0" r="0" b="0"/>
              <a:pathLst>
                <a:path w="68969" h="63501">
                  <a:moveTo>
                    <a:pt x="5468" y="63500"/>
                  </a:moveTo>
                  <a:lnTo>
                    <a:pt x="5468" y="63500"/>
                  </a:lnTo>
                  <a:lnTo>
                    <a:pt x="0" y="63500"/>
                  </a:lnTo>
                  <a:lnTo>
                    <a:pt x="10137" y="53361"/>
                  </a:lnTo>
                  <a:lnTo>
                    <a:pt x="37833" y="30275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568"/>
            <p:cNvSpPr/>
            <p:nvPr>
              <p:custDataLst>
                <p:tags r:id="rId197"/>
              </p:custDataLst>
            </p:nvPr>
          </p:nvSpPr>
          <p:spPr>
            <a:xfrm>
              <a:off x="5419208" y="1790700"/>
              <a:ext cx="73543" cy="260351"/>
            </a:xfrm>
            <a:custGeom>
              <a:avLst/>
              <a:gdLst/>
              <a:ahLst/>
              <a:cxnLst/>
              <a:rect l="0" t="0" r="0" b="0"/>
              <a:pathLst>
                <a:path w="73543" h="260351">
                  <a:moveTo>
                    <a:pt x="73542" y="0"/>
                  </a:moveTo>
                  <a:lnTo>
                    <a:pt x="73542" y="0"/>
                  </a:lnTo>
                  <a:lnTo>
                    <a:pt x="66800" y="0"/>
                  </a:lnTo>
                  <a:lnTo>
                    <a:pt x="59727" y="5644"/>
                  </a:lnTo>
                  <a:lnTo>
                    <a:pt x="44048" y="28248"/>
                  </a:lnTo>
                  <a:lnTo>
                    <a:pt x="30800" y="53477"/>
                  </a:lnTo>
                  <a:lnTo>
                    <a:pt x="20209" y="83505"/>
                  </a:lnTo>
                  <a:lnTo>
                    <a:pt x="15408" y="99414"/>
                  </a:lnTo>
                  <a:lnTo>
                    <a:pt x="10798" y="115665"/>
                  </a:lnTo>
                  <a:lnTo>
                    <a:pt x="3323" y="147362"/>
                  </a:lnTo>
                  <a:lnTo>
                    <a:pt x="0" y="175561"/>
                  </a:lnTo>
                  <a:lnTo>
                    <a:pt x="2287" y="200323"/>
                  </a:lnTo>
                  <a:lnTo>
                    <a:pt x="8712" y="221677"/>
                  </a:lnTo>
                  <a:lnTo>
                    <a:pt x="23524" y="244188"/>
                  </a:lnTo>
                  <a:lnTo>
                    <a:pt x="36457" y="255248"/>
                  </a:lnTo>
                  <a:lnTo>
                    <a:pt x="48142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569"/>
            <p:cNvSpPr/>
            <p:nvPr>
              <p:custDataLst>
                <p:tags r:id="rId198"/>
              </p:custDataLst>
            </p:nvPr>
          </p:nvSpPr>
          <p:spPr>
            <a:xfrm>
              <a:off x="5524500" y="1936750"/>
              <a:ext cx="95251" cy="96996"/>
            </a:xfrm>
            <a:custGeom>
              <a:avLst/>
              <a:gdLst/>
              <a:ahLst/>
              <a:cxnLst/>
              <a:rect l="0" t="0" r="0" b="0"/>
              <a:pathLst>
                <a:path w="95251" h="96996">
                  <a:moveTo>
                    <a:pt x="0" y="0"/>
                  </a:moveTo>
                  <a:lnTo>
                    <a:pt x="0" y="0"/>
                  </a:lnTo>
                  <a:lnTo>
                    <a:pt x="10831" y="31096"/>
                  </a:lnTo>
                  <a:lnTo>
                    <a:pt x="14927" y="44159"/>
                  </a:lnTo>
                  <a:lnTo>
                    <a:pt x="37102" y="73451"/>
                  </a:lnTo>
                  <a:lnTo>
                    <a:pt x="52700" y="88869"/>
                  </a:lnTo>
                  <a:lnTo>
                    <a:pt x="64344" y="95472"/>
                  </a:lnTo>
                  <a:lnTo>
                    <a:pt x="74694" y="96995"/>
                  </a:lnTo>
                  <a:lnTo>
                    <a:pt x="79429" y="96413"/>
                  </a:lnTo>
                  <a:lnTo>
                    <a:pt x="83291" y="94614"/>
                  </a:lnTo>
                  <a:lnTo>
                    <a:pt x="95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570"/>
            <p:cNvSpPr/>
            <p:nvPr>
              <p:custDataLst>
                <p:tags r:id="rId199"/>
              </p:custDataLst>
            </p:nvPr>
          </p:nvSpPr>
          <p:spPr>
            <a:xfrm>
              <a:off x="5511800" y="1911350"/>
              <a:ext cx="95251" cy="100718"/>
            </a:xfrm>
            <a:custGeom>
              <a:avLst/>
              <a:gdLst/>
              <a:ahLst/>
              <a:cxnLst/>
              <a:rect l="0" t="0" r="0" b="0"/>
              <a:pathLst>
                <a:path w="95251" h="100718">
                  <a:moveTo>
                    <a:pt x="0" y="95250"/>
                  </a:moveTo>
                  <a:lnTo>
                    <a:pt x="0" y="95250"/>
                  </a:lnTo>
                  <a:lnTo>
                    <a:pt x="0" y="100717"/>
                  </a:lnTo>
                  <a:lnTo>
                    <a:pt x="15696" y="83906"/>
                  </a:lnTo>
                  <a:lnTo>
                    <a:pt x="42063" y="54047"/>
                  </a:lnTo>
                  <a:lnTo>
                    <a:pt x="73037" y="26747"/>
                  </a:lnTo>
                  <a:lnTo>
                    <a:pt x="90444" y="891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71"/>
            <p:cNvSpPr/>
            <p:nvPr>
              <p:custDataLst>
                <p:tags r:id="rId200"/>
              </p:custDataLst>
            </p:nvPr>
          </p:nvSpPr>
          <p:spPr>
            <a:xfrm>
              <a:off x="5673830" y="2012950"/>
              <a:ext cx="51424" cy="34421"/>
            </a:xfrm>
            <a:custGeom>
              <a:avLst/>
              <a:gdLst/>
              <a:ahLst/>
              <a:cxnLst/>
              <a:rect l="0" t="0" r="0" b="0"/>
              <a:pathLst>
                <a:path w="51424" h="34421">
                  <a:moveTo>
                    <a:pt x="9420" y="6350"/>
                  </a:moveTo>
                  <a:lnTo>
                    <a:pt x="9420" y="6350"/>
                  </a:lnTo>
                  <a:lnTo>
                    <a:pt x="4350" y="12125"/>
                  </a:lnTo>
                  <a:lnTo>
                    <a:pt x="582" y="18559"/>
                  </a:lnTo>
                  <a:lnTo>
                    <a:pt x="0" y="21545"/>
                  </a:lnTo>
                  <a:lnTo>
                    <a:pt x="318" y="24241"/>
                  </a:lnTo>
                  <a:lnTo>
                    <a:pt x="1235" y="26744"/>
                  </a:lnTo>
                  <a:lnTo>
                    <a:pt x="9780" y="31407"/>
                  </a:lnTo>
                  <a:lnTo>
                    <a:pt x="21575" y="34420"/>
                  </a:lnTo>
                  <a:lnTo>
                    <a:pt x="31520" y="33407"/>
                  </a:lnTo>
                  <a:lnTo>
                    <a:pt x="45053" y="28870"/>
                  </a:lnTo>
                  <a:lnTo>
                    <a:pt x="49952" y="25061"/>
                  </a:lnTo>
                  <a:lnTo>
                    <a:pt x="51258" y="23057"/>
                  </a:lnTo>
                  <a:lnTo>
                    <a:pt x="51423" y="21016"/>
                  </a:lnTo>
                  <a:lnTo>
                    <a:pt x="44802" y="7192"/>
                  </a:lnTo>
                  <a:lnTo>
                    <a:pt x="42180" y="4795"/>
                  </a:lnTo>
                  <a:lnTo>
                    <a:pt x="284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72"/>
            <p:cNvSpPr/>
            <p:nvPr>
              <p:custDataLst>
                <p:tags r:id="rId201"/>
              </p:custDataLst>
            </p:nvPr>
          </p:nvSpPr>
          <p:spPr>
            <a:xfrm>
              <a:off x="5760332" y="1809750"/>
              <a:ext cx="62732" cy="285751"/>
            </a:xfrm>
            <a:custGeom>
              <a:avLst/>
              <a:gdLst/>
              <a:ahLst/>
              <a:cxnLst/>
              <a:rect l="0" t="0" r="0" b="0"/>
              <a:pathLst>
                <a:path w="62732" h="285751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6122" y="18951"/>
                  </a:lnTo>
                  <a:lnTo>
                    <a:pt x="23614" y="44813"/>
                  </a:lnTo>
                  <a:lnTo>
                    <a:pt x="36816" y="68365"/>
                  </a:lnTo>
                  <a:lnTo>
                    <a:pt x="49034" y="96707"/>
                  </a:lnTo>
                  <a:lnTo>
                    <a:pt x="54268" y="113154"/>
                  </a:lnTo>
                  <a:lnTo>
                    <a:pt x="59168" y="130470"/>
                  </a:lnTo>
                  <a:lnTo>
                    <a:pt x="62731" y="160998"/>
                  </a:lnTo>
                  <a:lnTo>
                    <a:pt x="61963" y="188677"/>
                  </a:lnTo>
                  <a:lnTo>
                    <a:pt x="59269" y="215090"/>
                  </a:lnTo>
                  <a:lnTo>
                    <a:pt x="55720" y="237177"/>
                  </a:lnTo>
                  <a:lnTo>
                    <a:pt x="50380" y="255695"/>
                  </a:lnTo>
                  <a:lnTo>
                    <a:pt x="30868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573"/>
            <p:cNvSpPr/>
            <p:nvPr>
              <p:custDataLst>
                <p:tags r:id="rId202"/>
              </p:custDataLst>
            </p:nvPr>
          </p:nvSpPr>
          <p:spPr>
            <a:xfrm>
              <a:off x="5891563" y="1810832"/>
              <a:ext cx="128238" cy="213983"/>
            </a:xfrm>
            <a:custGeom>
              <a:avLst/>
              <a:gdLst/>
              <a:ahLst/>
              <a:cxnLst/>
              <a:rect l="0" t="0" r="0" b="0"/>
              <a:pathLst>
                <a:path w="128238" h="213983">
                  <a:moveTo>
                    <a:pt x="64737" y="157668"/>
                  </a:moveTo>
                  <a:lnTo>
                    <a:pt x="64737" y="157668"/>
                  </a:lnTo>
                  <a:lnTo>
                    <a:pt x="61366" y="147555"/>
                  </a:lnTo>
                  <a:lnTo>
                    <a:pt x="55948" y="140709"/>
                  </a:lnTo>
                  <a:lnTo>
                    <a:pt x="52528" y="137895"/>
                  </a:lnTo>
                  <a:lnTo>
                    <a:pt x="48131" y="136725"/>
                  </a:lnTo>
                  <a:lnTo>
                    <a:pt x="37601" y="137306"/>
                  </a:lnTo>
                  <a:lnTo>
                    <a:pt x="27747" y="143679"/>
                  </a:lnTo>
                  <a:lnTo>
                    <a:pt x="14266" y="161049"/>
                  </a:lnTo>
                  <a:lnTo>
                    <a:pt x="439" y="188831"/>
                  </a:lnTo>
                  <a:lnTo>
                    <a:pt x="0" y="195377"/>
                  </a:lnTo>
                  <a:lnTo>
                    <a:pt x="3274" y="208294"/>
                  </a:lnTo>
                  <a:lnTo>
                    <a:pt x="6829" y="211880"/>
                  </a:lnTo>
                  <a:lnTo>
                    <a:pt x="11315" y="213565"/>
                  </a:lnTo>
                  <a:lnTo>
                    <a:pt x="16422" y="213982"/>
                  </a:lnTo>
                  <a:lnTo>
                    <a:pt x="29623" y="208802"/>
                  </a:lnTo>
                  <a:lnTo>
                    <a:pt x="44192" y="198033"/>
                  </a:lnTo>
                  <a:lnTo>
                    <a:pt x="64294" y="171431"/>
                  </a:lnTo>
                  <a:lnTo>
                    <a:pt x="77240" y="148968"/>
                  </a:lnTo>
                  <a:lnTo>
                    <a:pt x="88168" y="119229"/>
                  </a:lnTo>
                  <a:lnTo>
                    <a:pt x="93058" y="102409"/>
                  </a:lnTo>
                  <a:lnTo>
                    <a:pt x="97728" y="84845"/>
                  </a:lnTo>
                  <a:lnTo>
                    <a:pt x="102253" y="66786"/>
                  </a:lnTo>
                  <a:lnTo>
                    <a:pt x="106681" y="48397"/>
                  </a:lnTo>
                  <a:lnTo>
                    <a:pt x="113482" y="24201"/>
                  </a:lnTo>
                  <a:lnTo>
                    <a:pt x="120227" y="541"/>
                  </a:lnTo>
                  <a:lnTo>
                    <a:pt x="120780" y="0"/>
                  </a:lnTo>
                  <a:lnTo>
                    <a:pt x="121395" y="5043"/>
                  </a:lnTo>
                  <a:lnTo>
                    <a:pt x="114999" y="29896"/>
                  </a:lnTo>
                  <a:lnTo>
                    <a:pt x="106126" y="55960"/>
                  </a:lnTo>
                  <a:lnTo>
                    <a:pt x="97949" y="85653"/>
                  </a:lnTo>
                  <a:lnTo>
                    <a:pt x="96666" y="115313"/>
                  </a:lnTo>
                  <a:lnTo>
                    <a:pt x="100329" y="143077"/>
                  </a:lnTo>
                  <a:lnTo>
                    <a:pt x="107367" y="167411"/>
                  </a:lnTo>
                  <a:lnTo>
                    <a:pt x="128237" y="202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574"/>
            <p:cNvSpPr/>
            <p:nvPr>
              <p:custDataLst>
                <p:tags r:id="rId203"/>
              </p:custDataLst>
            </p:nvPr>
          </p:nvSpPr>
          <p:spPr>
            <a:xfrm>
              <a:off x="6105329" y="1917700"/>
              <a:ext cx="79630" cy="75614"/>
            </a:xfrm>
            <a:custGeom>
              <a:avLst/>
              <a:gdLst/>
              <a:ahLst/>
              <a:cxnLst/>
              <a:rect l="0" t="0" r="0" b="0"/>
              <a:pathLst>
                <a:path w="79630" h="75614">
                  <a:moveTo>
                    <a:pt x="3371" y="0"/>
                  </a:moveTo>
                  <a:lnTo>
                    <a:pt x="3371" y="0"/>
                  </a:lnTo>
                  <a:lnTo>
                    <a:pt x="2666" y="10845"/>
                  </a:lnTo>
                  <a:lnTo>
                    <a:pt x="0" y="21048"/>
                  </a:lnTo>
                  <a:lnTo>
                    <a:pt x="2108" y="32638"/>
                  </a:lnTo>
                  <a:lnTo>
                    <a:pt x="8454" y="44845"/>
                  </a:lnTo>
                  <a:lnTo>
                    <a:pt x="18330" y="57325"/>
                  </a:lnTo>
                  <a:lnTo>
                    <a:pt x="31656" y="66165"/>
                  </a:lnTo>
                  <a:lnTo>
                    <a:pt x="53145" y="73227"/>
                  </a:lnTo>
                  <a:lnTo>
                    <a:pt x="75997" y="75613"/>
                  </a:lnTo>
                  <a:lnTo>
                    <a:pt x="78599" y="75103"/>
                  </a:lnTo>
                  <a:lnTo>
                    <a:pt x="79629" y="74057"/>
                  </a:lnTo>
                  <a:lnTo>
                    <a:pt x="7957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75"/>
            <p:cNvSpPr/>
            <p:nvPr>
              <p:custDataLst>
                <p:tags r:id="rId204"/>
              </p:custDataLst>
            </p:nvPr>
          </p:nvSpPr>
          <p:spPr>
            <a:xfrm>
              <a:off x="6086279" y="1917700"/>
              <a:ext cx="85922" cy="76201"/>
            </a:xfrm>
            <a:custGeom>
              <a:avLst/>
              <a:gdLst/>
              <a:ahLst/>
              <a:cxnLst/>
              <a:rect l="0" t="0" r="0" b="0"/>
              <a:pathLst>
                <a:path w="85922" h="76201">
                  <a:moveTo>
                    <a:pt x="3371" y="76200"/>
                  </a:moveTo>
                  <a:lnTo>
                    <a:pt x="3371" y="76200"/>
                  </a:lnTo>
                  <a:lnTo>
                    <a:pt x="0" y="72829"/>
                  </a:lnTo>
                  <a:lnTo>
                    <a:pt x="418" y="69719"/>
                  </a:lnTo>
                  <a:lnTo>
                    <a:pt x="4646" y="60620"/>
                  </a:lnTo>
                  <a:lnTo>
                    <a:pt x="21701" y="43596"/>
                  </a:lnTo>
                  <a:lnTo>
                    <a:pt x="52748" y="23245"/>
                  </a:lnTo>
                  <a:lnTo>
                    <a:pt x="85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76"/>
            <p:cNvSpPr/>
            <p:nvPr>
              <p:custDataLst>
                <p:tags r:id="rId205"/>
              </p:custDataLst>
            </p:nvPr>
          </p:nvSpPr>
          <p:spPr>
            <a:xfrm>
              <a:off x="6286393" y="1791619"/>
              <a:ext cx="127108" cy="215795"/>
            </a:xfrm>
            <a:custGeom>
              <a:avLst/>
              <a:gdLst/>
              <a:ahLst/>
              <a:cxnLst/>
              <a:rect l="0" t="0" r="0" b="0"/>
              <a:pathLst>
                <a:path w="127108" h="215795">
                  <a:moveTo>
                    <a:pt x="82657" y="126081"/>
                  </a:moveTo>
                  <a:lnTo>
                    <a:pt x="82657" y="126081"/>
                  </a:lnTo>
                  <a:lnTo>
                    <a:pt x="61935" y="121055"/>
                  </a:lnTo>
                  <a:lnTo>
                    <a:pt x="56142" y="120614"/>
                  </a:lnTo>
                  <a:lnTo>
                    <a:pt x="44061" y="125768"/>
                  </a:lnTo>
                  <a:lnTo>
                    <a:pt x="25360" y="142451"/>
                  </a:lnTo>
                  <a:lnTo>
                    <a:pt x="8296" y="167150"/>
                  </a:lnTo>
                  <a:lnTo>
                    <a:pt x="924" y="185256"/>
                  </a:lnTo>
                  <a:lnTo>
                    <a:pt x="0" y="200359"/>
                  </a:lnTo>
                  <a:lnTo>
                    <a:pt x="1446" y="205939"/>
                  </a:lnTo>
                  <a:lnTo>
                    <a:pt x="6817" y="214019"/>
                  </a:lnTo>
                  <a:lnTo>
                    <a:pt x="11636" y="215751"/>
                  </a:lnTo>
                  <a:lnTo>
                    <a:pt x="24516" y="215794"/>
                  </a:lnTo>
                  <a:lnTo>
                    <a:pt x="37767" y="207816"/>
                  </a:lnTo>
                  <a:lnTo>
                    <a:pt x="63520" y="176328"/>
                  </a:lnTo>
                  <a:lnTo>
                    <a:pt x="76269" y="151000"/>
                  </a:lnTo>
                  <a:lnTo>
                    <a:pt x="88284" y="120223"/>
                  </a:lnTo>
                  <a:lnTo>
                    <a:pt x="93464" y="103125"/>
                  </a:lnTo>
                  <a:lnTo>
                    <a:pt x="98328" y="85377"/>
                  </a:lnTo>
                  <a:lnTo>
                    <a:pt x="102982" y="67901"/>
                  </a:lnTo>
                  <a:lnTo>
                    <a:pt x="107496" y="50605"/>
                  </a:lnTo>
                  <a:lnTo>
                    <a:pt x="114864" y="21275"/>
                  </a:lnTo>
                  <a:lnTo>
                    <a:pt x="119593" y="460"/>
                  </a:lnTo>
                  <a:lnTo>
                    <a:pt x="119980" y="0"/>
                  </a:lnTo>
                  <a:lnTo>
                    <a:pt x="110413" y="22950"/>
                  </a:lnTo>
                  <a:lnTo>
                    <a:pt x="99932" y="49436"/>
                  </a:lnTo>
                  <a:lnTo>
                    <a:pt x="88924" y="80022"/>
                  </a:lnTo>
                  <a:lnTo>
                    <a:pt x="84012" y="96081"/>
                  </a:lnTo>
                  <a:lnTo>
                    <a:pt x="77615" y="127564"/>
                  </a:lnTo>
                  <a:lnTo>
                    <a:pt x="79475" y="155668"/>
                  </a:lnTo>
                  <a:lnTo>
                    <a:pt x="86888" y="176625"/>
                  </a:lnTo>
                  <a:lnTo>
                    <a:pt x="91828" y="185177"/>
                  </a:lnTo>
                  <a:lnTo>
                    <a:pt x="97943" y="190878"/>
                  </a:lnTo>
                  <a:lnTo>
                    <a:pt x="127107" y="2022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577"/>
            <p:cNvSpPr/>
            <p:nvPr>
              <p:custDataLst>
                <p:tags r:id="rId206"/>
              </p:custDataLst>
            </p:nvPr>
          </p:nvSpPr>
          <p:spPr>
            <a:xfrm>
              <a:off x="6400800" y="1911350"/>
              <a:ext cx="107554" cy="241365"/>
            </a:xfrm>
            <a:custGeom>
              <a:avLst/>
              <a:gdLst/>
              <a:ahLst/>
              <a:cxnLst/>
              <a:rect l="0" t="0" r="0" b="0"/>
              <a:pathLst>
                <a:path w="107554" h="241365">
                  <a:moveTo>
                    <a:pt x="63500" y="0"/>
                  </a:moveTo>
                  <a:lnTo>
                    <a:pt x="63500" y="0"/>
                  </a:lnTo>
                  <a:lnTo>
                    <a:pt x="60129" y="0"/>
                  </a:lnTo>
                  <a:lnTo>
                    <a:pt x="59136" y="706"/>
                  </a:lnTo>
                  <a:lnTo>
                    <a:pt x="58474" y="1881"/>
                  </a:lnTo>
                  <a:lnTo>
                    <a:pt x="48389" y="32603"/>
                  </a:lnTo>
                  <a:lnTo>
                    <a:pt x="48082" y="44829"/>
                  </a:lnTo>
                  <a:lnTo>
                    <a:pt x="48988" y="51053"/>
                  </a:lnTo>
                  <a:lnTo>
                    <a:pt x="53758" y="59849"/>
                  </a:lnTo>
                  <a:lnTo>
                    <a:pt x="57005" y="63183"/>
                  </a:lnTo>
                  <a:lnTo>
                    <a:pt x="60581" y="64700"/>
                  </a:lnTo>
                  <a:lnTo>
                    <a:pt x="68318" y="64503"/>
                  </a:lnTo>
                  <a:lnTo>
                    <a:pt x="71651" y="62758"/>
                  </a:lnTo>
                  <a:lnTo>
                    <a:pt x="80418" y="52854"/>
                  </a:lnTo>
                  <a:lnTo>
                    <a:pt x="90933" y="36121"/>
                  </a:lnTo>
                  <a:lnTo>
                    <a:pt x="104935" y="4971"/>
                  </a:lnTo>
                  <a:lnTo>
                    <a:pt x="106610" y="2209"/>
                  </a:lnTo>
                  <a:lnTo>
                    <a:pt x="107553" y="14138"/>
                  </a:lnTo>
                  <a:lnTo>
                    <a:pt x="104461" y="42289"/>
                  </a:lnTo>
                  <a:lnTo>
                    <a:pt x="102871" y="71006"/>
                  </a:lnTo>
                  <a:lnTo>
                    <a:pt x="102448" y="87554"/>
                  </a:lnTo>
                  <a:lnTo>
                    <a:pt x="102165" y="104231"/>
                  </a:lnTo>
                  <a:lnTo>
                    <a:pt x="101977" y="120993"/>
                  </a:lnTo>
                  <a:lnTo>
                    <a:pt x="101851" y="137812"/>
                  </a:lnTo>
                  <a:lnTo>
                    <a:pt x="97949" y="167789"/>
                  </a:lnTo>
                  <a:lnTo>
                    <a:pt x="91511" y="194517"/>
                  </a:lnTo>
                  <a:lnTo>
                    <a:pt x="83945" y="218156"/>
                  </a:lnTo>
                  <a:lnTo>
                    <a:pt x="73998" y="232895"/>
                  </a:lnTo>
                  <a:lnTo>
                    <a:pt x="68382" y="237813"/>
                  </a:lnTo>
                  <a:lnTo>
                    <a:pt x="62521" y="240387"/>
                  </a:lnTo>
                  <a:lnTo>
                    <a:pt x="50365" y="241364"/>
                  </a:lnTo>
                  <a:lnTo>
                    <a:pt x="37906" y="233803"/>
                  </a:lnTo>
                  <a:lnTo>
                    <a:pt x="12662" y="202581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578"/>
            <p:cNvSpPr/>
            <p:nvPr>
              <p:custDataLst>
                <p:tags r:id="rId207"/>
              </p:custDataLst>
            </p:nvPr>
          </p:nvSpPr>
          <p:spPr>
            <a:xfrm>
              <a:off x="6620135" y="1798923"/>
              <a:ext cx="142616" cy="176535"/>
            </a:xfrm>
            <a:custGeom>
              <a:avLst/>
              <a:gdLst/>
              <a:ahLst/>
              <a:cxnLst/>
              <a:rect l="0" t="0" r="0" b="0"/>
              <a:pathLst>
                <a:path w="142616" h="176535">
                  <a:moveTo>
                    <a:pt x="85465" y="99727"/>
                  </a:moveTo>
                  <a:lnTo>
                    <a:pt x="85465" y="99727"/>
                  </a:lnTo>
                  <a:lnTo>
                    <a:pt x="82094" y="86243"/>
                  </a:lnTo>
                  <a:lnTo>
                    <a:pt x="79690" y="82271"/>
                  </a:lnTo>
                  <a:lnTo>
                    <a:pt x="76676" y="79623"/>
                  </a:lnTo>
                  <a:lnTo>
                    <a:pt x="73255" y="77858"/>
                  </a:lnTo>
                  <a:lnTo>
                    <a:pt x="68153" y="78797"/>
                  </a:lnTo>
                  <a:lnTo>
                    <a:pt x="54958" y="85486"/>
                  </a:lnTo>
                  <a:lnTo>
                    <a:pt x="28291" y="107894"/>
                  </a:lnTo>
                  <a:lnTo>
                    <a:pt x="8160" y="133505"/>
                  </a:lnTo>
                  <a:lnTo>
                    <a:pt x="1718" y="150487"/>
                  </a:lnTo>
                  <a:lnTo>
                    <a:pt x="0" y="158967"/>
                  </a:lnTo>
                  <a:lnTo>
                    <a:pt x="972" y="165326"/>
                  </a:lnTo>
                  <a:lnTo>
                    <a:pt x="3737" y="170271"/>
                  </a:lnTo>
                  <a:lnTo>
                    <a:pt x="7696" y="174273"/>
                  </a:lnTo>
                  <a:lnTo>
                    <a:pt x="13158" y="176235"/>
                  </a:lnTo>
                  <a:lnTo>
                    <a:pt x="26753" y="176534"/>
                  </a:lnTo>
                  <a:lnTo>
                    <a:pt x="40320" y="170553"/>
                  </a:lnTo>
                  <a:lnTo>
                    <a:pt x="69649" y="146094"/>
                  </a:lnTo>
                  <a:lnTo>
                    <a:pt x="84081" y="122922"/>
                  </a:lnTo>
                  <a:lnTo>
                    <a:pt x="97550" y="93808"/>
                  </a:lnTo>
                  <a:lnTo>
                    <a:pt x="104104" y="78142"/>
                  </a:lnTo>
                  <a:lnTo>
                    <a:pt x="115621" y="47800"/>
                  </a:lnTo>
                  <a:lnTo>
                    <a:pt x="123092" y="22556"/>
                  </a:lnTo>
                  <a:lnTo>
                    <a:pt x="127893" y="1994"/>
                  </a:lnTo>
                  <a:lnTo>
                    <a:pt x="127862" y="0"/>
                  </a:lnTo>
                  <a:lnTo>
                    <a:pt x="127135" y="81"/>
                  </a:lnTo>
                  <a:lnTo>
                    <a:pt x="110786" y="23835"/>
                  </a:lnTo>
                  <a:lnTo>
                    <a:pt x="100011" y="47417"/>
                  </a:lnTo>
                  <a:lnTo>
                    <a:pt x="91224" y="73656"/>
                  </a:lnTo>
                  <a:lnTo>
                    <a:pt x="84967" y="99429"/>
                  </a:lnTo>
                  <a:lnTo>
                    <a:pt x="85479" y="121232"/>
                  </a:lnTo>
                  <a:lnTo>
                    <a:pt x="87591" y="130997"/>
                  </a:lnTo>
                  <a:lnTo>
                    <a:pt x="97463" y="147491"/>
                  </a:lnTo>
                  <a:lnTo>
                    <a:pt x="104048" y="154853"/>
                  </a:lnTo>
                  <a:lnTo>
                    <a:pt x="118889" y="163033"/>
                  </a:lnTo>
                  <a:lnTo>
                    <a:pt x="142615" y="169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579"/>
            <p:cNvSpPr/>
            <p:nvPr>
              <p:custDataLst>
                <p:tags r:id="rId208"/>
              </p:custDataLst>
            </p:nvPr>
          </p:nvSpPr>
          <p:spPr>
            <a:xfrm>
              <a:off x="6800850" y="1866900"/>
              <a:ext cx="52304" cy="126501"/>
            </a:xfrm>
            <a:custGeom>
              <a:avLst/>
              <a:gdLst/>
              <a:ahLst/>
              <a:cxnLst/>
              <a:rect l="0" t="0" r="0" b="0"/>
              <a:pathLst>
                <a:path w="52304" h="12650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33224" y="8838"/>
                  </a:lnTo>
                  <a:lnTo>
                    <a:pt x="41342" y="16628"/>
                  </a:lnTo>
                  <a:lnTo>
                    <a:pt x="52303" y="35505"/>
                  </a:lnTo>
                  <a:lnTo>
                    <a:pt x="51233" y="48000"/>
                  </a:lnTo>
                  <a:lnTo>
                    <a:pt x="40815" y="70902"/>
                  </a:lnTo>
                  <a:lnTo>
                    <a:pt x="22360" y="102183"/>
                  </a:lnTo>
                  <a:lnTo>
                    <a:pt x="17464" y="111502"/>
                  </a:lnTo>
                  <a:lnTo>
                    <a:pt x="16582" y="115257"/>
                  </a:lnTo>
                  <a:lnTo>
                    <a:pt x="16699" y="118465"/>
                  </a:lnTo>
                  <a:lnTo>
                    <a:pt x="17483" y="121310"/>
                  </a:lnTo>
                  <a:lnTo>
                    <a:pt x="18710" y="123207"/>
                  </a:lnTo>
                  <a:lnTo>
                    <a:pt x="20234" y="124471"/>
                  </a:lnTo>
                  <a:lnTo>
                    <a:pt x="24380" y="126500"/>
                  </a:lnTo>
                  <a:lnTo>
                    <a:pt x="26828" y="124896"/>
                  </a:lnTo>
                  <a:lnTo>
                    <a:pt x="317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580"/>
            <p:cNvSpPr/>
            <p:nvPr>
              <p:custDataLst>
                <p:tags r:id="rId209"/>
              </p:custDataLst>
            </p:nvPr>
          </p:nvSpPr>
          <p:spPr>
            <a:xfrm>
              <a:off x="6800850" y="1933092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3658"/>
                  </a:moveTo>
                  <a:lnTo>
                    <a:pt x="0" y="3658"/>
                  </a:lnTo>
                  <a:lnTo>
                    <a:pt x="6480" y="2952"/>
                  </a:lnTo>
                  <a:lnTo>
                    <a:pt x="20970" y="0"/>
                  </a:lnTo>
                  <a:lnTo>
                    <a:pt x="46710" y="2726"/>
                  </a:lnTo>
                  <a:lnTo>
                    <a:pt x="698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581"/>
            <p:cNvSpPr/>
            <p:nvPr>
              <p:custDataLst>
                <p:tags r:id="rId210"/>
              </p:custDataLst>
            </p:nvPr>
          </p:nvSpPr>
          <p:spPr>
            <a:xfrm>
              <a:off x="6978650" y="1676400"/>
              <a:ext cx="93498" cy="482601"/>
            </a:xfrm>
            <a:custGeom>
              <a:avLst/>
              <a:gdLst/>
              <a:ahLst/>
              <a:cxnLst/>
              <a:rect l="0" t="0" r="0" b="0"/>
              <a:pathLst>
                <a:path w="93498" h="482601">
                  <a:moveTo>
                    <a:pt x="0" y="0"/>
                  </a:moveTo>
                  <a:lnTo>
                    <a:pt x="0" y="0"/>
                  </a:lnTo>
                  <a:lnTo>
                    <a:pt x="12209" y="31161"/>
                  </a:lnTo>
                  <a:lnTo>
                    <a:pt x="21654" y="53360"/>
                  </a:lnTo>
                  <a:lnTo>
                    <a:pt x="34319" y="79454"/>
                  </a:lnTo>
                  <a:lnTo>
                    <a:pt x="42635" y="95303"/>
                  </a:lnTo>
                  <a:lnTo>
                    <a:pt x="51706" y="112219"/>
                  </a:lnTo>
                  <a:lnTo>
                    <a:pt x="60576" y="131962"/>
                  </a:lnTo>
                  <a:lnTo>
                    <a:pt x="69312" y="153592"/>
                  </a:lnTo>
                  <a:lnTo>
                    <a:pt x="77958" y="176478"/>
                  </a:lnTo>
                  <a:lnTo>
                    <a:pt x="84427" y="199496"/>
                  </a:lnTo>
                  <a:lnTo>
                    <a:pt x="89446" y="222603"/>
                  </a:lnTo>
                  <a:lnTo>
                    <a:pt x="93497" y="245769"/>
                  </a:lnTo>
                  <a:lnTo>
                    <a:pt x="93376" y="269679"/>
                  </a:lnTo>
                  <a:lnTo>
                    <a:pt x="90474" y="294086"/>
                  </a:lnTo>
                  <a:lnTo>
                    <a:pt x="85716" y="318824"/>
                  </a:lnTo>
                  <a:lnTo>
                    <a:pt x="79721" y="341666"/>
                  </a:lnTo>
                  <a:lnTo>
                    <a:pt x="72903" y="363244"/>
                  </a:lnTo>
                  <a:lnTo>
                    <a:pt x="65536" y="383979"/>
                  </a:lnTo>
                  <a:lnTo>
                    <a:pt x="57096" y="402036"/>
                  </a:lnTo>
                  <a:lnTo>
                    <a:pt x="38311" y="433388"/>
                  </a:lnTo>
                  <a:lnTo>
                    <a:pt x="21386" y="464726"/>
                  </a:lnTo>
                  <a:lnTo>
                    <a:pt x="12700" y="482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" name="SMARTInkShape-Group90"/>
          <p:cNvGrpSpPr/>
          <p:nvPr/>
        </p:nvGrpSpPr>
        <p:grpSpPr>
          <a:xfrm>
            <a:off x="7226300" y="908050"/>
            <a:ext cx="1847851" cy="1174751"/>
            <a:chOff x="7226300" y="908050"/>
            <a:chExt cx="1847851" cy="1174751"/>
          </a:xfrm>
        </p:grpSpPr>
        <p:sp>
          <p:nvSpPr>
            <p:cNvPr id="110" name="SMARTInkShape-582"/>
            <p:cNvSpPr/>
            <p:nvPr>
              <p:custDataLst>
                <p:tags r:id="rId151"/>
              </p:custDataLst>
            </p:nvPr>
          </p:nvSpPr>
          <p:spPr>
            <a:xfrm>
              <a:off x="7620000" y="1054100"/>
              <a:ext cx="25323" cy="1028701"/>
            </a:xfrm>
            <a:custGeom>
              <a:avLst/>
              <a:gdLst/>
              <a:ahLst/>
              <a:cxnLst/>
              <a:rect l="0" t="0" r="0" b="0"/>
              <a:pathLst>
                <a:path w="25323" h="1028701">
                  <a:moveTo>
                    <a:pt x="19050" y="0"/>
                  </a:moveTo>
                  <a:lnTo>
                    <a:pt x="19050" y="0"/>
                  </a:lnTo>
                  <a:lnTo>
                    <a:pt x="19050" y="22322"/>
                  </a:lnTo>
                  <a:lnTo>
                    <a:pt x="19050" y="46140"/>
                  </a:lnTo>
                  <a:lnTo>
                    <a:pt x="19755" y="77656"/>
                  </a:lnTo>
                  <a:lnTo>
                    <a:pt x="20932" y="96927"/>
                  </a:lnTo>
                  <a:lnTo>
                    <a:pt x="22421" y="117534"/>
                  </a:lnTo>
                  <a:lnTo>
                    <a:pt x="23414" y="140445"/>
                  </a:lnTo>
                  <a:lnTo>
                    <a:pt x="24076" y="164891"/>
                  </a:lnTo>
                  <a:lnTo>
                    <a:pt x="24518" y="190361"/>
                  </a:lnTo>
                  <a:lnTo>
                    <a:pt x="24812" y="215807"/>
                  </a:lnTo>
                  <a:lnTo>
                    <a:pt x="25008" y="241238"/>
                  </a:lnTo>
                  <a:lnTo>
                    <a:pt x="25139" y="266659"/>
                  </a:lnTo>
                  <a:lnTo>
                    <a:pt x="25226" y="292778"/>
                  </a:lnTo>
                  <a:lnTo>
                    <a:pt x="25284" y="319363"/>
                  </a:lnTo>
                  <a:lnTo>
                    <a:pt x="25322" y="346259"/>
                  </a:lnTo>
                  <a:lnTo>
                    <a:pt x="24643" y="371950"/>
                  </a:lnTo>
                  <a:lnTo>
                    <a:pt x="23484" y="396839"/>
                  </a:lnTo>
                  <a:lnTo>
                    <a:pt x="22006" y="421193"/>
                  </a:lnTo>
                  <a:lnTo>
                    <a:pt x="21020" y="445190"/>
                  </a:lnTo>
                  <a:lnTo>
                    <a:pt x="20364" y="468949"/>
                  </a:lnTo>
                  <a:lnTo>
                    <a:pt x="19926" y="492549"/>
                  </a:lnTo>
                  <a:lnTo>
                    <a:pt x="20340" y="516044"/>
                  </a:lnTo>
                  <a:lnTo>
                    <a:pt x="21321" y="539468"/>
                  </a:lnTo>
                  <a:lnTo>
                    <a:pt x="22681" y="562845"/>
                  </a:lnTo>
                  <a:lnTo>
                    <a:pt x="22882" y="586191"/>
                  </a:lnTo>
                  <a:lnTo>
                    <a:pt x="22309" y="609516"/>
                  </a:lnTo>
                  <a:lnTo>
                    <a:pt x="21224" y="632828"/>
                  </a:lnTo>
                  <a:lnTo>
                    <a:pt x="21205" y="654718"/>
                  </a:lnTo>
                  <a:lnTo>
                    <a:pt x="21897" y="675662"/>
                  </a:lnTo>
                  <a:lnTo>
                    <a:pt x="23065" y="695975"/>
                  </a:lnTo>
                  <a:lnTo>
                    <a:pt x="23844" y="715867"/>
                  </a:lnTo>
                  <a:lnTo>
                    <a:pt x="24363" y="735478"/>
                  </a:lnTo>
                  <a:lnTo>
                    <a:pt x="24709" y="754902"/>
                  </a:lnTo>
                  <a:lnTo>
                    <a:pt x="24233" y="774201"/>
                  </a:lnTo>
                  <a:lnTo>
                    <a:pt x="23211" y="793417"/>
                  </a:lnTo>
                  <a:lnTo>
                    <a:pt x="21823" y="812578"/>
                  </a:lnTo>
                  <a:lnTo>
                    <a:pt x="20193" y="831702"/>
                  </a:lnTo>
                  <a:lnTo>
                    <a:pt x="18402" y="850802"/>
                  </a:lnTo>
                  <a:lnTo>
                    <a:pt x="16501" y="869884"/>
                  </a:lnTo>
                  <a:lnTo>
                    <a:pt x="14528" y="888251"/>
                  </a:lnTo>
                  <a:lnTo>
                    <a:pt x="12508" y="906139"/>
                  </a:lnTo>
                  <a:lnTo>
                    <a:pt x="10455" y="923710"/>
                  </a:lnTo>
                  <a:lnTo>
                    <a:pt x="9086" y="940362"/>
                  </a:lnTo>
                  <a:lnTo>
                    <a:pt x="7566" y="972035"/>
                  </a:lnTo>
                  <a:lnTo>
                    <a:pt x="6891" y="995049"/>
                  </a:lnTo>
                  <a:lnTo>
                    <a:pt x="4629" y="1016142"/>
                  </a:lnTo>
                  <a:lnTo>
                    <a:pt x="0" y="1028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83"/>
            <p:cNvSpPr/>
            <p:nvPr>
              <p:custDataLst>
                <p:tags r:id="rId152"/>
              </p:custDataLst>
            </p:nvPr>
          </p:nvSpPr>
          <p:spPr>
            <a:xfrm>
              <a:off x="7518400" y="1619328"/>
              <a:ext cx="1320801" cy="12623"/>
            </a:xfrm>
            <a:custGeom>
              <a:avLst/>
              <a:gdLst/>
              <a:ahLst/>
              <a:cxnLst/>
              <a:rect l="0" t="0" r="0" b="0"/>
              <a:pathLst>
                <a:path w="1320801" h="12623">
                  <a:moveTo>
                    <a:pt x="0" y="6272"/>
                  </a:moveTo>
                  <a:lnTo>
                    <a:pt x="0" y="6272"/>
                  </a:lnTo>
                  <a:lnTo>
                    <a:pt x="6481" y="6978"/>
                  </a:lnTo>
                  <a:lnTo>
                    <a:pt x="15580" y="9643"/>
                  </a:lnTo>
                  <a:lnTo>
                    <a:pt x="45855" y="7670"/>
                  </a:lnTo>
                  <a:lnTo>
                    <a:pt x="70004" y="6893"/>
                  </a:lnTo>
                  <a:lnTo>
                    <a:pt x="97199" y="6548"/>
                  </a:lnTo>
                  <a:lnTo>
                    <a:pt x="125750" y="6395"/>
                  </a:lnTo>
                  <a:lnTo>
                    <a:pt x="154902" y="6327"/>
                  </a:lnTo>
                  <a:lnTo>
                    <a:pt x="171001" y="6308"/>
                  </a:lnTo>
                  <a:lnTo>
                    <a:pt x="188085" y="6296"/>
                  </a:lnTo>
                  <a:lnTo>
                    <a:pt x="205823" y="6288"/>
                  </a:lnTo>
                  <a:lnTo>
                    <a:pt x="224704" y="6283"/>
                  </a:lnTo>
                  <a:lnTo>
                    <a:pt x="244348" y="6279"/>
                  </a:lnTo>
                  <a:lnTo>
                    <a:pt x="264499" y="6277"/>
                  </a:lnTo>
                  <a:lnTo>
                    <a:pt x="284987" y="6981"/>
                  </a:lnTo>
                  <a:lnTo>
                    <a:pt x="305703" y="8156"/>
                  </a:lnTo>
                  <a:lnTo>
                    <a:pt x="326569" y="9644"/>
                  </a:lnTo>
                  <a:lnTo>
                    <a:pt x="347535" y="9931"/>
                  </a:lnTo>
                  <a:lnTo>
                    <a:pt x="368567" y="9417"/>
                  </a:lnTo>
                  <a:lnTo>
                    <a:pt x="389644" y="8369"/>
                  </a:lnTo>
                  <a:lnTo>
                    <a:pt x="411458" y="7670"/>
                  </a:lnTo>
                  <a:lnTo>
                    <a:pt x="433761" y="7204"/>
                  </a:lnTo>
                  <a:lnTo>
                    <a:pt x="456391" y="6893"/>
                  </a:lnTo>
                  <a:lnTo>
                    <a:pt x="479944" y="6686"/>
                  </a:lnTo>
                  <a:lnTo>
                    <a:pt x="504113" y="6548"/>
                  </a:lnTo>
                  <a:lnTo>
                    <a:pt x="528692" y="6456"/>
                  </a:lnTo>
                  <a:lnTo>
                    <a:pt x="552839" y="6395"/>
                  </a:lnTo>
                  <a:lnTo>
                    <a:pt x="576698" y="6354"/>
                  </a:lnTo>
                  <a:lnTo>
                    <a:pt x="600366" y="6327"/>
                  </a:lnTo>
                  <a:lnTo>
                    <a:pt x="623905" y="5603"/>
                  </a:lnTo>
                  <a:lnTo>
                    <a:pt x="647359" y="4415"/>
                  </a:lnTo>
                  <a:lnTo>
                    <a:pt x="670756" y="2917"/>
                  </a:lnTo>
                  <a:lnTo>
                    <a:pt x="694821" y="1919"/>
                  </a:lnTo>
                  <a:lnTo>
                    <a:pt x="719331" y="1253"/>
                  </a:lnTo>
                  <a:lnTo>
                    <a:pt x="744137" y="809"/>
                  </a:lnTo>
                  <a:lnTo>
                    <a:pt x="768435" y="514"/>
                  </a:lnTo>
                  <a:lnTo>
                    <a:pt x="792397" y="316"/>
                  </a:lnTo>
                  <a:lnTo>
                    <a:pt x="816131" y="185"/>
                  </a:lnTo>
                  <a:lnTo>
                    <a:pt x="839009" y="97"/>
                  </a:lnTo>
                  <a:lnTo>
                    <a:pt x="861317" y="39"/>
                  </a:lnTo>
                  <a:lnTo>
                    <a:pt x="883245" y="0"/>
                  </a:lnTo>
                  <a:lnTo>
                    <a:pt x="904213" y="680"/>
                  </a:lnTo>
                  <a:lnTo>
                    <a:pt x="924542" y="1838"/>
                  </a:lnTo>
                  <a:lnTo>
                    <a:pt x="944445" y="3316"/>
                  </a:lnTo>
                  <a:lnTo>
                    <a:pt x="964063" y="4301"/>
                  </a:lnTo>
                  <a:lnTo>
                    <a:pt x="983492" y="4958"/>
                  </a:lnTo>
                  <a:lnTo>
                    <a:pt x="1002795" y="5396"/>
                  </a:lnTo>
                  <a:lnTo>
                    <a:pt x="1021307" y="6394"/>
                  </a:lnTo>
                  <a:lnTo>
                    <a:pt x="1039293" y="7764"/>
                  </a:lnTo>
                  <a:lnTo>
                    <a:pt x="1056929" y="9383"/>
                  </a:lnTo>
                  <a:lnTo>
                    <a:pt x="1074330" y="9757"/>
                  </a:lnTo>
                  <a:lnTo>
                    <a:pt x="1091575" y="9301"/>
                  </a:lnTo>
                  <a:lnTo>
                    <a:pt x="1108717" y="8291"/>
                  </a:lnTo>
                  <a:lnTo>
                    <a:pt x="1125789" y="7618"/>
                  </a:lnTo>
                  <a:lnTo>
                    <a:pt x="1142815" y="7169"/>
                  </a:lnTo>
                  <a:lnTo>
                    <a:pt x="1159810" y="6870"/>
                  </a:lnTo>
                  <a:lnTo>
                    <a:pt x="1189982" y="6538"/>
                  </a:lnTo>
                  <a:lnTo>
                    <a:pt x="1216798" y="7096"/>
                  </a:lnTo>
                  <a:lnTo>
                    <a:pt x="1240475" y="9695"/>
                  </a:lnTo>
                  <a:lnTo>
                    <a:pt x="1270267" y="11755"/>
                  </a:lnTo>
                  <a:lnTo>
                    <a:pt x="1300391" y="12508"/>
                  </a:lnTo>
                  <a:lnTo>
                    <a:pt x="1320800" y="12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84"/>
            <p:cNvSpPr/>
            <p:nvPr>
              <p:custDataLst>
                <p:tags r:id="rId153"/>
              </p:custDataLst>
            </p:nvPr>
          </p:nvSpPr>
          <p:spPr>
            <a:xfrm>
              <a:off x="7588250" y="10287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8682" y="174"/>
                  </a:lnTo>
                  <a:lnTo>
                    <a:pt x="66338" y="52"/>
                  </a:lnTo>
                  <a:lnTo>
                    <a:pt x="97561" y="1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585"/>
            <p:cNvSpPr/>
            <p:nvPr>
              <p:custDataLst>
                <p:tags r:id="rId154"/>
              </p:custDataLst>
            </p:nvPr>
          </p:nvSpPr>
          <p:spPr>
            <a:xfrm>
              <a:off x="7579819" y="964792"/>
              <a:ext cx="110032" cy="77882"/>
            </a:xfrm>
            <a:custGeom>
              <a:avLst/>
              <a:gdLst/>
              <a:ahLst/>
              <a:cxnLst/>
              <a:rect l="0" t="0" r="0" b="0"/>
              <a:pathLst>
                <a:path w="110032" h="77882">
                  <a:moveTo>
                    <a:pt x="33831" y="408"/>
                  </a:moveTo>
                  <a:lnTo>
                    <a:pt x="33831" y="408"/>
                  </a:lnTo>
                  <a:lnTo>
                    <a:pt x="21622" y="15988"/>
                  </a:lnTo>
                  <a:lnTo>
                    <a:pt x="10066" y="39753"/>
                  </a:lnTo>
                  <a:lnTo>
                    <a:pt x="0" y="67839"/>
                  </a:lnTo>
                  <a:lnTo>
                    <a:pt x="685" y="75768"/>
                  </a:lnTo>
                  <a:lnTo>
                    <a:pt x="1856" y="77459"/>
                  </a:lnTo>
                  <a:lnTo>
                    <a:pt x="3343" y="77881"/>
                  </a:lnTo>
                  <a:lnTo>
                    <a:pt x="5038" y="77457"/>
                  </a:lnTo>
                  <a:lnTo>
                    <a:pt x="29180" y="46797"/>
                  </a:lnTo>
                  <a:lnTo>
                    <a:pt x="43664" y="19640"/>
                  </a:lnTo>
                  <a:lnTo>
                    <a:pt x="56892" y="2735"/>
                  </a:lnTo>
                  <a:lnTo>
                    <a:pt x="61200" y="548"/>
                  </a:lnTo>
                  <a:lnTo>
                    <a:pt x="69748" y="0"/>
                  </a:lnTo>
                  <a:lnTo>
                    <a:pt x="73298" y="2253"/>
                  </a:lnTo>
                  <a:lnTo>
                    <a:pt x="79124" y="10400"/>
                  </a:lnTo>
                  <a:lnTo>
                    <a:pt x="92986" y="41807"/>
                  </a:lnTo>
                  <a:lnTo>
                    <a:pt x="99162" y="48911"/>
                  </a:lnTo>
                  <a:lnTo>
                    <a:pt x="110031" y="57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586"/>
            <p:cNvSpPr/>
            <p:nvPr>
              <p:custDataLst>
                <p:tags r:id="rId155"/>
              </p:custDataLst>
            </p:nvPr>
          </p:nvSpPr>
          <p:spPr>
            <a:xfrm>
              <a:off x="7245350" y="908050"/>
              <a:ext cx="158751" cy="31751"/>
            </a:xfrm>
            <a:custGeom>
              <a:avLst/>
              <a:gdLst/>
              <a:ahLst/>
              <a:cxnLst/>
              <a:rect l="0" t="0" r="0" b="0"/>
              <a:pathLst>
                <a:path w="15875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31750"/>
                  </a:lnTo>
                  <a:lnTo>
                    <a:pt x="27299" y="24842"/>
                  </a:lnTo>
                  <a:lnTo>
                    <a:pt x="48116" y="21624"/>
                  </a:lnTo>
                  <a:lnTo>
                    <a:pt x="71479" y="20194"/>
                  </a:lnTo>
                  <a:lnTo>
                    <a:pt x="95974" y="15796"/>
                  </a:lnTo>
                  <a:lnTo>
                    <a:pt x="118855" y="9842"/>
                  </a:lnTo>
                  <a:lnTo>
                    <a:pt x="147028" y="2153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87"/>
            <p:cNvSpPr/>
            <p:nvPr>
              <p:custDataLst>
                <p:tags r:id="rId156"/>
              </p:custDataLst>
            </p:nvPr>
          </p:nvSpPr>
          <p:spPr>
            <a:xfrm>
              <a:off x="7270750" y="977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7789" y="12700"/>
                  </a:lnTo>
                  <a:lnTo>
                    <a:pt x="52997" y="9329"/>
                  </a:lnTo>
                  <a:lnTo>
                    <a:pt x="83977" y="257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588"/>
            <p:cNvSpPr/>
            <p:nvPr>
              <p:custDataLst>
                <p:tags r:id="rId157"/>
              </p:custDataLst>
            </p:nvPr>
          </p:nvSpPr>
          <p:spPr>
            <a:xfrm>
              <a:off x="7404100" y="996950"/>
              <a:ext cx="57151" cy="44451"/>
            </a:xfrm>
            <a:custGeom>
              <a:avLst/>
              <a:gdLst/>
              <a:ahLst/>
              <a:cxnLst/>
              <a:rect l="0" t="0" r="0" b="0"/>
              <a:pathLst>
                <a:path w="57151" h="444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775" y="16606"/>
                  </a:lnTo>
                  <a:lnTo>
                    <a:pt x="12209" y="27136"/>
                  </a:lnTo>
                  <a:lnTo>
                    <a:pt x="21654" y="35109"/>
                  </a:lnTo>
                  <a:lnTo>
                    <a:pt x="32202" y="40298"/>
                  </a:lnTo>
                  <a:lnTo>
                    <a:pt x="571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89"/>
            <p:cNvSpPr/>
            <p:nvPr>
              <p:custDataLst>
                <p:tags r:id="rId158"/>
              </p:custDataLst>
            </p:nvPr>
          </p:nvSpPr>
          <p:spPr>
            <a:xfrm>
              <a:off x="7404100" y="1016000"/>
              <a:ext cx="31751" cy="44451"/>
            </a:xfrm>
            <a:custGeom>
              <a:avLst/>
              <a:gdLst/>
              <a:ahLst/>
              <a:cxnLst/>
              <a:rect l="0" t="0" r="0" b="0"/>
              <a:pathLst>
                <a:path w="31751" h="44451">
                  <a:moveTo>
                    <a:pt x="0" y="44450"/>
                  </a:moveTo>
                  <a:lnTo>
                    <a:pt x="0" y="44450"/>
                  </a:lnTo>
                  <a:lnTo>
                    <a:pt x="19772" y="1369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90"/>
            <p:cNvSpPr/>
            <p:nvPr>
              <p:custDataLst>
                <p:tags r:id="rId159"/>
              </p:custDataLst>
            </p:nvPr>
          </p:nvSpPr>
          <p:spPr>
            <a:xfrm>
              <a:off x="7938382" y="1596542"/>
              <a:ext cx="15289" cy="60809"/>
            </a:xfrm>
            <a:custGeom>
              <a:avLst/>
              <a:gdLst/>
              <a:ahLst/>
              <a:cxnLst/>
              <a:rect l="0" t="0" r="0" b="0"/>
              <a:pathLst>
                <a:path w="15289" h="60809">
                  <a:moveTo>
                    <a:pt x="5468" y="3658"/>
                  </a:moveTo>
                  <a:lnTo>
                    <a:pt x="5468" y="3658"/>
                  </a:lnTo>
                  <a:lnTo>
                    <a:pt x="5468" y="0"/>
                  </a:lnTo>
                  <a:lnTo>
                    <a:pt x="4763" y="17747"/>
                  </a:lnTo>
                  <a:lnTo>
                    <a:pt x="0" y="39546"/>
                  </a:lnTo>
                  <a:lnTo>
                    <a:pt x="412" y="42400"/>
                  </a:lnTo>
                  <a:lnTo>
                    <a:pt x="1392" y="44302"/>
                  </a:lnTo>
                  <a:lnTo>
                    <a:pt x="2750" y="45571"/>
                  </a:lnTo>
                  <a:lnTo>
                    <a:pt x="3656" y="45711"/>
                  </a:lnTo>
                  <a:lnTo>
                    <a:pt x="4260" y="45099"/>
                  </a:lnTo>
                  <a:lnTo>
                    <a:pt x="10387" y="26355"/>
                  </a:lnTo>
                  <a:lnTo>
                    <a:pt x="11888" y="17273"/>
                  </a:lnTo>
                  <a:lnTo>
                    <a:pt x="13275" y="14852"/>
                  </a:lnTo>
                  <a:lnTo>
                    <a:pt x="14906" y="13237"/>
                  </a:lnTo>
                  <a:lnTo>
                    <a:pt x="15288" y="12161"/>
                  </a:lnTo>
                  <a:lnTo>
                    <a:pt x="14837" y="11443"/>
                  </a:lnTo>
                  <a:lnTo>
                    <a:pt x="13831" y="10965"/>
                  </a:lnTo>
                  <a:lnTo>
                    <a:pt x="12713" y="16078"/>
                  </a:lnTo>
                  <a:lnTo>
                    <a:pt x="11897" y="46759"/>
                  </a:lnTo>
                  <a:lnTo>
                    <a:pt x="11818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91"/>
            <p:cNvSpPr/>
            <p:nvPr>
              <p:custDataLst>
                <p:tags r:id="rId160"/>
              </p:custDataLst>
            </p:nvPr>
          </p:nvSpPr>
          <p:spPr>
            <a:xfrm>
              <a:off x="7893050" y="1854200"/>
              <a:ext cx="82551" cy="87537"/>
            </a:xfrm>
            <a:custGeom>
              <a:avLst/>
              <a:gdLst/>
              <a:ahLst/>
              <a:cxnLst/>
              <a:rect l="0" t="0" r="0" b="0"/>
              <a:pathLst>
                <a:path w="82551" h="87537">
                  <a:moveTo>
                    <a:pt x="0" y="0"/>
                  </a:moveTo>
                  <a:lnTo>
                    <a:pt x="0" y="0"/>
                  </a:lnTo>
                  <a:lnTo>
                    <a:pt x="5069" y="26053"/>
                  </a:lnTo>
                  <a:lnTo>
                    <a:pt x="11537" y="57108"/>
                  </a:lnTo>
                  <a:lnTo>
                    <a:pt x="18297" y="73359"/>
                  </a:lnTo>
                  <a:lnTo>
                    <a:pt x="23487" y="78539"/>
                  </a:lnTo>
                  <a:lnTo>
                    <a:pt x="36779" y="84295"/>
                  </a:lnTo>
                  <a:lnTo>
                    <a:pt x="56759" y="87536"/>
                  </a:lnTo>
                  <a:lnTo>
                    <a:pt x="67794" y="84530"/>
                  </a:lnTo>
                  <a:lnTo>
                    <a:pt x="825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592"/>
            <p:cNvSpPr/>
            <p:nvPr>
              <p:custDataLst>
                <p:tags r:id="rId161"/>
              </p:custDataLst>
            </p:nvPr>
          </p:nvSpPr>
          <p:spPr>
            <a:xfrm>
              <a:off x="7880350" y="189230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6742" y="47920"/>
                  </a:lnTo>
                  <a:lnTo>
                    <a:pt x="37664" y="1867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593"/>
            <p:cNvSpPr/>
            <p:nvPr>
              <p:custDataLst>
                <p:tags r:id="rId162"/>
              </p:custDataLst>
            </p:nvPr>
          </p:nvSpPr>
          <p:spPr>
            <a:xfrm>
              <a:off x="8010041" y="1932165"/>
              <a:ext cx="38017" cy="34011"/>
            </a:xfrm>
            <a:custGeom>
              <a:avLst/>
              <a:gdLst/>
              <a:ahLst/>
              <a:cxnLst/>
              <a:rect l="0" t="0" r="0" b="0"/>
              <a:pathLst>
                <a:path w="38017" h="34011">
                  <a:moveTo>
                    <a:pt x="3659" y="10935"/>
                  </a:moveTo>
                  <a:lnTo>
                    <a:pt x="3659" y="10935"/>
                  </a:lnTo>
                  <a:lnTo>
                    <a:pt x="3659" y="0"/>
                  </a:lnTo>
                  <a:lnTo>
                    <a:pt x="287" y="5500"/>
                  </a:lnTo>
                  <a:lnTo>
                    <a:pt x="0" y="8723"/>
                  </a:lnTo>
                  <a:lnTo>
                    <a:pt x="1562" y="16066"/>
                  </a:lnTo>
                  <a:lnTo>
                    <a:pt x="9780" y="28135"/>
                  </a:lnTo>
                  <a:lnTo>
                    <a:pt x="17198" y="32690"/>
                  </a:lnTo>
                  <a:lnTo>
                    <a:pt x="21151" y="33905"/>
                  </a:lnTo>
                  <a:lnTo>
                    <a:pt x="24493" y="34010"/>
                  </a:lnTo>
                  <a:lnTo>
                    <a:pt x="30087" y="32244"/>
                  </a:lnTo>
                  <a:lnTo>
                    <a:pt x="34925" y="27226"/>
                  </a:lnTo>
                  <a:lnTo>
                    <a:pt x="37203" y="23912"/>
                  </a:lnTo>
                  <a:lnTo>
                    <a:pt x="38016" y="20292"/>
                  </a:lnTo>
                  <a:lnTo>
                    <a:pt x="37038" y="12507"/>
                  </a:lnTo>
                  <a:lnTo>
                    <a:pt x="35790" y="9866"/>
                  </a:lnTo>
                  <a:lnTo>
                    <a:pt x="34251" y="8106"/>
                  </a:lnTo>
                  <a:lnTo>
                    <a:pt x="29059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594"/>
            <p:cNvSpPr/>
            <p:nvPr>
              <p:custDataLst>
                <p:tags r:id="rId163"/>
              </p:custDataLst>
            </p:nvPr>
          </p:nvSpPr>
          <p:spPr>
            <a:xfrm>
              <a:off x="8623823" y="1574800"/>
              <a:ext cx="12178" cy="101601"/>
            </a:xfrm>
            <a:custGeom>
              <a:avLst/>
              <a:gdLst/>
              <a:ahLst/>
              <a:cxnLst/>
              <a:rect l="0" t="0" r="0" b="0"/>
              <a:pathLst>
                <a:path w="12178" h="101601">
                  <a:moveTo>
                    <a:pt x="12177" y="0"/>
                  </a:moveTo>
                  <a:lnTo>
                    <a:pt x="12177" y="0"/>
                  </a:lnTo>
                  <a:lnTo>
                    <a:pt x="12177" y="3371"/>
                  </a:lnTo>
                  <a:lnTo>
                    <a:pt x="3449" y="31109"/>
                  </a:lnTo>
                  <a:lnTo>
                    <a:pt x="654" y="59625"/>
                  </a:lnTo>
                  <a:lnTo>
                    <a:pt x="0" y="77535"/>
                  </a:lnTo>
                  <a:lnTo>
                    <a:pt x="1237" y="84146"/>
                  </a:lnTo>
                  <a:lnTo>
                    <a:pt x="1217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595"/>
            <p:cNvSpPr/>
            <p:nvPr>
              <p:custDataLst>
                <p:tags r:id="rId164"/>
              </p:custDataLst>
            </p:nvPr>
          </p:nvSpPr>
          <p:spPr>
            <a:xfrm>
              <a:off x="8578850" y="1858729"/>
              <a:ext cx="88901" cy="76517"/>
            </a:xfrm>
            <a:custGeom>
              <a:avLst/>
              <a:gdLst/>
              <a:ahLst/>
              <a:cxnLst/>
              <a:rect l="0" t="0" r="0" b="0"/>
              <a:pathLst>
                <a:path w="88901" h="76517">
                  <a:moveTo>
                    <a:pt x="0" y="8171"/>
                  </a:moveTo>
                  <a:lnTo>
                    <a:pt x="0" y="8171"/>
                  </a:lnTo>
                  <a:lnTo>
                    <a:pt x="4364" y="149"/>
                  </a:lnTo>
                  <a:lnTo>
                    <a:pt x="5026" y="0"/>
                  </a:lnTo>
                  <a:lnTo>
                    <a:pt x="5467" y="607"/>
                  </a:lnTo>
                  <a:lnTo>
                    <a:pt x="8116" y="26146"/>
                  </a:lnTo>
                  <a:lnTo>
                    <a:pt x="12779" y="43677"/>
                  </a:lnTo>
                  <a:lnTo>
                    <a:pt x="21907" y="60875"/>
                  </a:lnTo>
                  <a:lnTo>
                    <a:pt x="28010" y="66590"/>
                  </a:lnTo>
                  <a:lnTo>
                    <a:pt x="42318" y="72941"/>
                  </a:lnTo>
                  <a:lnTo>
                    <a:pt x="62868" y="76516"/>
                  </a:lnTo>
                  <a:lnTo>
                    <a:pt x="88900" y="71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596"/>
            <p:cNvSpPr/>
            <p:nvPr>
              <p:custDataLst>
                <p:tags r:id="rId165"/>
              </p:custDataLst>
            </p:nvPr>
          </p:nvSpPr>
          <p:spPr>
            <a:xfrm>
              <a:off x="8566150" y="1898650"/>
              <a:ext cx="50801" cy="63501"/>
            </a:xfrm>
            <a:custGeom>
              <a:avLst/>
              <a:gdLst/>
              <a:ahLst/>
              <a:cxnLst/>
              <a:rect l="0" t="0" r="0" b="0"/>
              <a:pathLst>
                <a:path w="50801" h="63501">
                  <a:moveTo>
                    <a:pt x="0" y="63500"/>
                  </a:moveTo>
                  <a:lnTo>
                    <a:pt x="0" y="63500"/>
                  </a:lnTo>
                  <a:lnTo>
                    <a:pt x="705" y="53361"/>
                  </a:lnTo>
                  <a:lnTo>
                    <a:pt x="6481" y="40427"/>
                  </a:lnTo>
                  <a:lnTo>
                    <a:pt x="21676" y="2075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97"/>
            <p:cNvSpPr/>
            <p:nvPr>
              <p:custDataLst>
                <p:tags r:id="rId166"/>
              </p:custDataLst>
            </p:nvPr>
          </p:nvSpPr>
          <p:spPr>
            <a:xfrm>
              <a:off x="8706732" y="1917700"/>
              <a:ext cx="45514" cy="55496"/>
            </a:xfrm>
            <a:custGeom>
              <a:avLst/>
              <a:gdLst/>
              <a:ahLst/>
              <a:cxnLst/>
              <a:rect l="0" t="0" r="0" b="0"/>
              <a:pathLst>
                <a:path w="45514" h="55496">
                  <a:moveTo>
                    <a:pt x="5468" y="19050"/>
                  </a:moveTo>
                  <a:lnTo>
                    <a:pt x="5468" y="19050"/>
                  </a:lnTo>
                  <a:lnTo>
                    <a:pt x="5468" y="15392"/>
                  </a:lnTo>
                  <a:lnTo>
                    <a:pt x="5468" y="16954"/>
                  </a:lnTo>
                  <a:lnTo>
                    <a:pt x="0" y="42010"/>
                  </a:lnTo>
                  <a:lnTo>
                    <a:pt x="1117" y="45645"/>
                  </a:lnTo>
                  <a:lnTo>
                    <a:pt x="6121" y="51566"/>
                  </a:lnTo>
                  <a:lnTo>
                    <a:pt x="14931" y="54668"/>
                  </a:lnTo>
                  <a:lnTo>
                    <a:pt x="20244" y="55495"/>
                  </a:lnTo>
                  <a:lnTo>
                    <a:pt x="25196" y="54636"/>
                  </a:lnTo>
                  <a:lnTo>
                    <a:pt x="34462" y="49918"/>
                  </a:lnTo>
                  <a:lnTo>
                    <a:pt x="41402" y="41236"/>
                  </a:lnTo>
                  <a:lnTo>
                    <a:pt x="44241" y="35957"/>
                  </a:lnTo>
                  <a:lnTo>
                    <a:pt x="45513" y="26329"/>
                  </a:lnTo>
                  <a:lnTo>
                    <a:pt x="42263" y="12975"/>
                  </a:lnTo>
                  <a:lnTo>
                    <a:pt x="40581" y="8650"/>
                  </a:lnTo>
                  <a:lnTo>
                    <a:pt x="38049" y="5767"/>
                  </a:lnTo>
                  <a:lnTo>
                    <a:pt x="245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98"/>
            <p:cNvSpPr/>
            <p:nvPr>
              <p:custDataLst>
                <p:tags r:id="rId167"/>
              </p:custDataLst>
            </p:nvPr>
          </p:nvSpPr>
          <p:spPr>
            <a:xfrm>
              <a:off x="8782050" y="1866900"/>
              <a:ext cx="69851" cy="12439"/>
            </a:xfrm>
            <a:custGeom>
              <a:avLst/>
              <a:gdLst/>
              <a:ahLst/>
              <a:cxnLst/>
              <a:rect l="0" t="0" r="0" b="0"/>
              <a:pathLst>
                <a:path w="69851" h="12439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8789" y="11376"/>
                  </a:lnTo>
                  <a:lnTo>
                    <a:pt x="27136" y="12438"/>
                  </a:lnTo>
                  <a:lnTo>
                    <a:pt x="50437" y="75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599"/>
            <p:cNvSpPr/>
            <p:nvPr>
              <p:custDataLst>
                <p:tags r:id="rId168"/>
              </p:custDataLst>
            </p:nvPr>
          </p:nvSpPr>
          <p:spPr>
            <a:xfrm>
              <a:off x="8807711" y="1847850"/>
              <a:ext cx="6090" cy="50801"/>
            </a:xfrm>
            <a:custGeom>
              <a:avLst/>
              <a:gdLst/>
              <a:ahLst/>
              <a:cxnLst/>
              <a:rect l="0" t="0" r="0" b="0"/>
              <a:pathLst>
                <a:path w="6090" h="50801">
                  <a:moveTo>
                    <a:pt x="6089" y="0"/>
                  </a:moveTo>
                  <a:lnTo>
                    <a:pt x="6089" y="0"/>
                  </a:lnTo>
                  <a:lnTo>
                    <a:pt x="2717" y="0"/>
                  </a:lnTo>
                  <a:lnTo>
                    <a:pt x="1725" y="2117"/>
                  </a:lnTo>
                  <a:lnTo>
                    <a:pt x="0" y="26515"/>
                  </a:lnTo>
                  <a:lnTo>
                    <a:pt x="608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600"/>
            <p:cNvSpPr/>
            <p:nvPr>
              <p:custDataLst>
                <p:tags r:id="rId169"/>
              </p:custDataLst>
            </p:nvPr>
          </p:nvSpPr>
          <p:spPr>
            <a:xfrm>
              <a:off x="8907107" y="1779294"/>
              <a:ext cx="73865" cy="120266"/>
            </a:xfrm>
            <a:custGeom>
              <a:avLst/>
              <a:gdLst/>
              <a:ahLst/>
              <a:cxnLst/>
              <a:rect l="0" t="0" r="0" b="0"/>
              <a:pathLst>
                <a:path w="73865" h="120266">
                  <a:moveTo>
                    <a:pt x="46393" y="62206"/>
                  </a:moveTo>
                  <a:lnTo>
                    <a:pt x="46393" y="62206"/>
                  </a:lnTo>
                  <a:lnTo>
                    <a:pt x="46393" y="58835"/>
                  </a:lnTo>
                  <a:lnTo>
                    <a:pt x="44982" y="57842"/>
                  </a:lnTo>
                  <a:lnTo>
                    <a:pt x="39651" y="56739"/>
                  </a:lnTo>
                  <a:lnTo>
                    <a:pt x="25345" y="59488"/>
                  </a:lnTo>
                  <a:lnTo>
                    <a:pt x="15636" y="66643"/>
                  </a:lnTo>
                  <a:lnTo>
                    <a:pt x="7323" y="77583"/>
                  </a:lnTo>
                  <a:lnTo>
                    <a:pt x="1276" y="91853"/>
                  </a:lnTo>
                  <a:lnTo>
                    <a:pt x="0" y="103840"/>
                  </a:lnTo>
                  <a:lnTo>
                    <a:pt x="649" y="109012"/>
                  </a:lnTo>
                  <a:lnTo>
                    <a:pt x="2490" y="113165"/>
                  </a:lnTo>
                  <a:lnTo>
                    <a:pt x="8301" y="119662"/>
                  </a:lnTo>
                  <a:lnTo>
                    <a:pt x="12532" y="120265"/>
                  </a:lnTo>
                  <a:lnTo>
                    <a:pt x="22877" y="117173"/>
                  </a:lnTo>
                  <a:lnTo>
                    <a:pt x="30768" y="109214"/>
                  </a:lnTo>
                  <a:lnTo>
                    <a:pt x="39176" y="90951"/>
                  </a:lnTo>
                  <a:lnTo>
                    <a:pt x="48018" y="63902"/>
                  </a:lnTo>
                  <a:lnTo>
                    <a:pt x="55582" y="41793"/>
                  </a:lnTo>
                  <a:lnTo>
                    <a:pt x="67068" y="12335"/>
                  </a:lnTo>
                  <a:lnTo>
                    <a:pt x="73842" y="0"/>
                  </a:lnTo>
                  <a:lnTo>
                    <a:pt x="73864" y="274"/>
                  </a:lnTo>
                  <a:lnTo>
                    <a:pt x="66291" y="29774"/>
                  </a:lnTo>
                  <a:lnTo>
                    <a:pt x="58089" y="59025"/>
                  </a:lnTo>
                  <a:lnTo>
                    <a:pt x="59188" y="88623"/>
                  </a:lnTo>
                  <a:lnTo>
                    <a:pt x="65443" y="119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601"/>
            <p:cNvSpPr/>
            <p:nvPr>
              <p:custDataLst>
                <p:tags r:id="rId170"/>
              </p:custDataLst>
            </p:nvPr>
          </p:nvSpPr>
          <p:spPr>
            <a:xfrm>
              <a:off x="9017000" y="184785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0980" y="32638"/>
                  </a:lnTo>
                  <a:lnTo>
                    <a:pt x="28375" y="43433"/>
                  </a:lnTo>
                  <a:lnTo>
                    <a:pt x="44620" y="56113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602"/>
            <p:cNvSpPr/>
            <p:nvPr>
              <p:custDataLst>
                <p:tags r:id="rId171"/>
              </p:custDataLst>
            </p:nvPr>
          </p:nvSpPr>
          <p:spPr>
            <a:xfrm>
              <a:off x="9023350" y="1879600"/>
              <a:ext cx="50801" cy="38101"/>
            </a:xfrm>
            <a:custGeom>
              <a:avLst/>
              <a:gdLst/>
              <a:ahLst/>
              <a:cxnLst/>
              <a:rect l="0" t="0" r="0" b="0"/>
              <a:pathLst>
                <a:path w="50801" h="38101">
                  <a:moveTo>
                    <a:pt x="0" y="38100"/>
                  </a:moveTo>
                  <a:lnTo>
                    <a:pt x="0" y="38100"/>
                  </a:lnTo>
                  <a:lnTo>
                    <a:pt x="29494" y="1237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603"/>
            <p:cNvSpPr/>
            <p:nvPr>
              <p:custDataLst>
                <p:tags r:id="rId172"/>
              </p:custDataLst>
            </p:nvPr>
          </p:nvSpPr>
          <p:spPr>
            <a:xfrm>
              <a:off x="7932962" y="1367981"/>
              <a:ext cx="55339" cy="64706"/>
            </a:xfrm>
            <a:custGeom>
              <a:avLst/>
              <a:gdLst/>
              <a:ahLst/>
              <a:cxnLst/>
              <a:rect l="0" t="0" r="0" b="0"/>
              <a:pathLst>
                <a:path w="55339" h="64706">
                  <a:moveTo>
                    <a:pt x="55338" y="9969"/>
                  </a:moveTo>
                  <a:lnTo>
                    <a:pt x="55338" y="9969"/>
                  </a:lnTo>
                  <a:lnTo>
                    <a:pt x="49563" y="15038"/>
                  </a:lnTo>
                  <a:lnTo>
                    <a:pt x="31573" y="28267"/>
                  </a:lnTo>
                  <a:lnTo>
                    <a:pt x="22583" y="43377"/>
                  </a:lnTo>
                  <a:lnTo>
                    <a:pt x="21507" y="47764"/>
                  </a:lnTo>
                  <a:lnTo>
                    <a:pt x="22193" y="54518"/>
                  </a:lnTo>
                  <a:lnTo>
                    <a:pt x="26730" y="59872"/>
                  </a:lnTo>
                  <a:lnTo>
                    <a:pt x="29916" y="62288"/>
                  </a:lnTo>
                  <a:lnTo>
                    <a:pt x="32746" y="63193"/>
                  </a:lnTo>
                  <a:lnTo>
                    <a:pt x="35338" y="63090"/>
                  </a:lnTo>
                  <a:lnTo>
                    <a:pt x="37772" y="62317"/>
                  </a:lnTo>
                  <a:lnTo>
                    <a:pt x="39393" y="61095"/>
                  </a:lnTo>
                  <a:lnTo>
                    <a:pt x="41196" y="57857"/>
                  </a:lnTo>
                  <a:lnTo>
                    <a:pt x="42210" y="45325"/>
                  </a:lnTo>
                  <a:lnTo>
                    <a:pt x="39141" y="31577"/>
                  </a:lnTo>
                  <a:lnTo>
                    <a:pt x="33793" y="24746"/>
                  </a:lnTo>
                  <a:lnTo>
                    <a:pt x="27418" y="20065"/>
                  </a:lnTo>
                  <a:lnTo>
                    <a:pt x="22233" y="17984"/>
                  </a:lnTo>
                  <a:lnTo>
                    <a:pt x="11976" y="16812"/>
                  </a:lnTo>
                  <a:lnTo>
                    <a:pt x="9497" y="17353"/>
                  </a:lnTo>
                  <a:lnTo>
                    <a:pt x="7844" y="18420"/>
                  </a:lnTo>
                  <a:lnTo>
                    <a:pt x="6742" y="19836"/>
                  </a:lnTo>
                  <a:lnTo>
                    <a:pt x="5191" y="31943"/>
                  </a:lnTo>
                  <a:lnTo>
                    <a:pt x="8103" y="45564"/>
                  </a:lnTo>
                  <a:lnTo>
                    <a:pt x="13434" y="55166"/>
                  </a:lnTo>
                  <a:lnTo>
                    <a:pt x="17429" y="58279"/>
                  </a:lnTo>
                  <a:lnTo>
                    <a:pt x="19481" y="59109"/>
                  </a:lnTo>
                  <a:lnTo>
                    <a:pt x="20851" y="58957"/>
                  </a:lnTo>
                  <a:lnTo>
                    <a:pt x="21763" y="58150"/>
                  </a:lnTo>
                  <a:lnTo>
                    <a:pt x="22371" y="56906"/>
                  </a:lnTo>
                  <a:lnTo>
                    <a:pt x="23481" y="33590"/>
                  </a:lnTo>
                  <a:lnTo>
                    <a:pt x="20185" y="15792"/>
                  </a:lnTo>
                  <a:lnTo>
                    <a:pt x="14740" y="3855"/>
                  </a:lnTo>
                  <a:lnTo>
                    <a:pt x="12751" y="2365"/>
                  </a:lnTo>
                  <a:lnTo>
                    <a:pt x="10718" y="2077"/>
                  </a:lnTo>
                  <a:lnTo>
                    <a:pt x="8659" y="2591"/>
                  </a:lnTo>
                  <a:lnTo>
                    <a:pt x="7285" y="5051"/>
                  </a:lnTo>
                  <a:lnTo>
                    <a:pt x="4900" y="26673"/>
                  </a:lnTo>
                  <a:lnTo>
                    <a:pt x="8462" y="35267"/>
                  </a:lnTo>
                  <a:lnTo>
                    <a:pt x="18875" y="48911"/>
                  </a:lnTo>
                  <a:lnTo>
                    <a:pt x="21858" y="50042"/>
                  </a:lnTo>
                  <a:lnTo>
                    <a:pt x="28934" y="49416"/>
                  </a:lnTo>
                  <a:lnTo>
                    <a:pt x="34901" y="46786"/>
                  </a:lnTo>
                  <a:lnTo>
                    <a:pt x="37480" y="45097"/>
                  </a:lnTo>
                  <a:lnTo>
                    <a:pt x="39199" y="42560"/>
                  </a:lnTo>
                  <a:lnTo>
                    <a:pt x="41109" y="35978"/>
                  </a:lnTo>
                  <a:lnTo>
                    <a:pt x="41630" y="15891"/>
                  </a:lnTo>
                  <a:lnTo>
                    <a:pt x="39133" y="6486"/>
                  </a:lnTo>
                  <a:lnTo>
                    <a:pt x="36068" y="3414"/>
                  </a:lnTo>
                  <a:lnTo>
                    <a:pt x="27018" y="0"/>
                  </a:lnTo>
                  <a:lnTo>
                    <a:pt x="22346" y="501"/>
                  </a:lnTo>
                  <a:lnTo>
                    <a:pt x="13393" y="4820"/>
                  </a:lnTo>
                  <a:lnTo>
                    <a:pt x="3791" y="15185"/>
                  </a:lnTo>
                  <a:lnTo>
                    <a:pt x="678" y="24987"/>
                  </a:lnTo>
                  <a:lnTo>
                    <a:pt x="0" y="34988"/>
                  </a:lnTo>
                  <a:lnTo>
                    <a:pt x="2051" y="41785"/>
                  </a:lnTo>
                  <a:lnTo>
                    <a:pt x="7195" y="47158"/>
                  </a:lnTo>
                  <a:lnTo>
                    <a:pt x="10542" y="49578"/>
                  </a:lnTo>
                  <a:lnTo>
                    <a:pt x="14185" y="50486"/>
                  </a:lnTo>
                  <a:lnTo>
                    <a:pt x="21996" y="49614"/>
                  </a:lnTo>
                  <a:lnTo>
                    <a:pt x="30956" y="45156"/>
                  </a:lnTo>
                  <a:lnTo>
                    <a:pt x="38079" y="35995"/>
                  </a:lnTo>
                  <a:lnTo>
                    <a:pt x="38893" y="32259"/>
                  </a:lnTo>
                  <a:lnTo>
                    <a:pt x="37916" y="24344"/>
                  </a:lnTo>
                  <a:lnTo>
                    <a:pt x="33400" y="15326"/>
                  </a:lnTo>
                  <a:lnTo>
                    <a:pt x="30834" y="13540"/>
                  </a:lnTo>
                  <a:lnTo>
                    <a:pt x="24222" y="11556"/>
                  </a:lnTo>
                  <a:lnTo>
                    <a:pt x="20483" y="12438"/>
                  </a:lnTo>
                  <a:lnTo>
                    <a:pt x="12565" y="17181"/>
                  </a:lnTo>
                  <a:lnTo>
                    <a:pt x="6224" y="25874"/>
                  </a:lnTo>
                  <a:lnTo>
                    <a:pt x="3546" y="31156"/>
                  </a:lnTo>
                  <a:lnTo>
                    <a:pt x="2450" y="40787"/>
                  </a:lnTo>
                  <a:lnTo>
                    <a:pt x="3146" y="45331"/>
                  </a:lnTo>
                  <a:lnTo>
                    <a:pt x="7682" y="54143"/>
                  </a:lnTo>
                  <a:lnTo>
                    <a:pt x="10868" y="58468"/>
                  </a:lnTo>
                  <a:lnTo>
                    <a:pt x="18170" y="63274"/>
                  </a:lnTo>
                  <a:lnTo>
                    <a:pt x="22093" y="64556"/>
                  </a:lnTo>
                  <a:lnTo>
                    <a:pt x="25413" y="64705"/>
                  </a:lnTo>
                  <a:lnTo>
                    <a:pt x="30984" y="62988"/>
                  </a:lnTo>
                  <a:lnTo>
                    <a:pt x="32753" y="60838"/>
                  </a:lnTo>
                  <a:lnTo>
                    <a:pt x="34716" y="54685"/>
                  </a:lnTo>
                  <a:lnTo>
                    <a:pt x="33829" y="51774"/>
                  </a:lnTo>
                  <a:lnTo>
                    <a:pt x="29081" y="46658"/>
                  </a:lnTo>
                  <a:lnTo>
                    <a:pt x="10888" y="353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604"/>
            <p:cNvSpPr/>
            <p:nvPr>
              <p:custDataLst>
                <p:tags r:id="rId173"/>
              </p:custDataLst>
            </p:nvPr>
          </p:nvSpPr>
          <p:spPr>
            <a:xfrm>
              <a:off x="7937500" y="13970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605"/>
            <p:cNvSpPr/>
            <p:nvPr>
              <p:custDataLst>
                <p:tags r:id="rId174"/>
              </p:custDataLst>
            </p:nvPr>
          </p:nvSpPr>
          <p:spPr>
            <a:xfrm>
              <a:off x="7886700" y="13970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606"/>
            <p:cNvSpPr/>
            <p:nvPr>
              <p:custDataLst>
                <p:tags r:id="rId175"/>
              </p:custDataLst>
            </p:nvPr>
          </p:nvSpPr>
          <p:spPr>
            <a:xfrm>
              <a:off x="7759700" y="14097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607"/>
            <p:cNvSpPr/>
            <p:nvPr>
              <p:custDataLst>
                <p:tags r:id="rId176"/>
              </p:custDataLst>
            </p:nvPr>
          </p:nvSpPr>
          <p:spPr>
            <a:xfrm>
              <a:off x="7645400" y="14097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608"/>
            <p:cNvSpPr/>
            <p:nvPr>
              <p:custDataLst>
                <p:tags r:id="rId177"/>
              </p:custDataLst>
            </p:nvPr>
          </p:nvSpPr>
          <p:spPr>
            <a:xfrm>
              <a:off x="7316080" y="1365250"/>
              <a:ext cx="11821" cy="115691"/>
            </a:xfrm>
            <a:custGeom>
              <a:avLst/>
              <a:gdLst/>
              <a:ahLst/>
              <a:cxnLst/>
              <a:rect l="0" t="0" r="0" b="0"/>
              <a:pathLst>
                <a:path w="11821" h="115691">
                  <a:moveTo>
                    <a:pt x="5470" y="0"/>
                  </a:moveTo>
                  <a:lnTo>
                    <a:pt x="5470" y="0"/>
                  </a:lnTo>
                  <a:lnTo>
                    <a:pt x="2099" y="27790"/>
                  </a:lnTo>
                  <a:lnTo>
                    <a:pt x="2" y="56368"/>
                  </a:lnTo>
                  <a:lnTo>
                    <a:pt x="0" y="87491"/>
                  </a:lnTo>
                  <a:lnTo>
                    <a:pt x="4241" y="106121"/>
                  </a:lnTo>
                  <a:lnTo>
                    <a:pt x="7981" y="113722"/>
                  </a:lnTo>
                  <a:lnTo>
                    <a:pt x="9260" y="115326"/>
                  </a:lnTo>
                  <a:lnTo>
                    <a:pt x="10114" y="115690"/>
                  </a:lnTo>
                  <a:lnTo>
                    <a:pt x="1182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609"/>
            <p:cNvSpPr/>
            <p:nvPr>
              <p:custDataLst>
                <p:tags r:id="rId178"/>
              </p:custDataLst>
            </p:nvPr>
          </p:nvSpPr>
          <p:spPr>
            <a:xfrm>
              <a:off x="7226300" y="1349536"/>
              <a:ext cx="152401" cy="22065"/>
            </a:xfrm>
            <a:custGeom>
              <a:avLst/>
              <a:gdLst/>
              <a:ahLst/>
              <a:cxnLst/>
              <a:rect l="0" t="0" r="0" b="0"/>
              <a:pathLst>
                <a:path w="152401" h="22065">
                  <a:moveTo>
                    <a:pt x="0" y="22064"/>
                  </a:moveTo>
                  <a:lnTo>
                    <a:pt x="0" y="22064"/>
                  </a:lnTo>
                  <a:lnTo>
                    <a:pt x="3371" y="18693"/>
                  </a:lnTo>
                  <a:lnTo>
                    <a:pt x="27451" y="15597"/>
                  </a:lnTo>
                  <a:lnTo>
                    <a:pt x="48183" y="12604"/>
                  </a:lnTo>
                  <a:lnTo>
                    <a:pt x="71509" y="10804"/>
                  </a:lnTo>
                  <a:lnTo>
                    <a:pt x="95282" y="9299"/>
                  </a:lnTo>
                  <a:lnTo>
                    <a:pt x="126382" y="4484"/>
                  </a:lnTo>
                  <a:lnTo>
                    <a:pt x="144063" y="0"/>
                  </a:lnTo>
                  <a:lnTo>
                    <a:pt x="146842" y="299"/>
                  </a:lnTo>
                  <a:lnTo>
                    <a:pt x="152400" y="30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610"/>
            <p:cNvSpPr/>
            <p:nvPr>
              <p:custDataLst>
                <p:tags r:id="rId179"/>
              </p:custDataLst>
            </p:nvPr>
          </p:nvSpPr>
          <p:spPr>
            <a:xfrm>
              <a:off x="7270750" y="14033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7437" y="11994"/>
                  </a:lnTo>
                  <a:lnTo>
                    <a:pt x="57971" y="5792"/>
                  </a:lnTo>
                  <a:lnTo>
                    <a:pt x="87808" y="114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611"/>
            <p:cNvSpPr/>
            <p:nvPr>
              <p:custDataLst>
                <p:tags r:id="rId180"/>
              </p:custDataLst>
            </p:nvPr>
          </p:nvSpPr>
          <p:spPr>
            <a:xfrm>
              <a:off x="7378700" y="1460500"/>
              <a:ext cx="38101" cy="38101"/>
            </a:xfrm>
            <a:custGeom>
              <a:avLst/>
              <a:gdLst/>
              <a:ahLst/>
              <a:cxnLst/>
              <a:rect l="0" t="0" r="0" b="0"/>
              <a:pathLst>
                <a:path w="38101" h="38101">
                  <a:moveTo>
                    <a:pt x="0" y="0"/>
                  </a:moveTo>
                  <a:lnTo>
                    <a:pt x="0" y="0"/>
                  </a:lnTo>
                  <a:lnTo>
                    <a:pt x="705" y="10139"/>
                  </a:lnTo>
                  <a:lnTo>
                    <a:pt x="3371" y="17677"/>
                  </a:lnTo>
                  <a:lnTo>
                    <a:pt x="8789" y="23849"/>
                  </a:lnTo>
                  <a:lnTo>
                    <a:pt x="23765" y="33560"/>
                  </a:lnTo>
                  <a:lnTo>
                    <a:pt x="381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612"/>
            <p:cNvSpPr/>
            <p:nvPr>
              <p:custDataLst>
                <p:tags r:id="rId181"/>
              </p:custDataLst>
            </p:nvPr>
          </p:nvSpPr>
          <p:spPr>
            <a:xfrm>
              <a:off x="7378700" y="1454150"/>
              <a:ext cx="38101" cy="57151"/>
            </a:xfrm>
            <a:custGeom>
              <a:avLst/>
              <a:gdLst/>
              <a:ahLst/>
              <a:cxnLst/>
              <a:rect l="0" t="0" r="0" b="0"/>
              <a:pathLst>
                <a:path w="38101" h="57151">
                  <a:moveTo>
                    <a:pt x="0" y="57150"/>
                  </a:moveTo>
                  <a:lnTo>
                    <a:pt x="0" y="57150"/>
                  </a:lnTo>
                  <a:lnTo>
                    <a:pt x="8789" y="43335"/>
                  </a:lnTo>
                  <a:lnTo>
                    <a:pt x="30083" y="13926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613"/>
            <p:cNvSpPr/>
            <p:nvPr>
              <p:custDataLst>
                <p:tags r:id="rId182"/>
              </p:custDataLst>
            </p:nvPr>
          </p:nvSpPr>
          <p:spPr>
            <a:xfrm>
              <a:off x="7433368" y="1301750"/>
              <a:ext cx="21533" cy="146051"/>
            </a:xfrm>
            <a:custGeom>
              <a:avLst/>
              <a:gdLst/>
              <a:ahLst/>
              <a:cxnLst/>
              <a:rect l="0" t="0" r="0" b="0"/>
              <a:pathLst>
                <a:path w="21533" h="146051">
                  <a:moveTo>
                    <a:pt x="15182" y="0"/>
                  </a:moveTo>
                  <a:lnTo>
                    <a:pt x="15182" y="0"/>
                  </a:lnTo>
                  <a:lnTo>
                    <a:pt x="15182" y="3371"/>
                  </a:lnTo>
                  <a:lnTo>
                    <a:pt x="3249" y="32325"/>
                  </a:lnTo>
                  <a:lnTo>
                    <a:pt x="0" y="53878"/>
                  </a:lnTo>
                  <a:lnTo>
                    <a:pt x="908" y="77568"/>
                  </a:lnTo>
                  <a:lnTo>
                    <a:pt x="5546" y="100326"/>
                  </a:lnTo>
                  <a:lnTo>
                    <a:pt x="14208" y="127328"/>
                  </a:lnTo>
                  <a:lnTo>
                    <a:pt x="21532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614"/>
            <p:cNvSpPr/>
            <p:nvPr>
              <p:custDataLst>
                <p:tags r:id="rId183"/>
              </p:custDataLst>
            </p:nvPr>
          </p:nvSpPr>
          <p:spPr>
            <a:xfrm>
              <a:off x="7481182" y="1365250"/>
              <a:ext cx="43569" cy="57151"/>
            </a:xfrm>
            <a:custGeom>
              <a:avLst/>
              <a:gdLst/>
              <a:ahLst/>
              <a:cxnLst/>
              <a:rect l="0" t="0" r="0" b="0"/>
              <a:pathLst>
                <a:path w="43569" h="57151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1048"/>
                  </a:lnTo>
                  <a:lnTo>
                    <a:pt x="3274" y="30756"/>
                  </a:lnTo>
                  <a:lnTo>
                    <a:pt x="6121" y="35321"/>
                  </a:lnTo>
                  <a:lnTo>
                    <a:pt x="14931" y="42274"/>
                  </a:lnTo>
                  <a:lnTo>
                    <a:pt x="43568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615"/>
            <p:cNvSpPr/>
            <p:nvPr>
              <p:custDataLst>
                <p:tags r:id="rId184"/>
              </p:custDataLst>
            </p:nvPr>
          </p:nvSpPr>
          <p:spPr>
            <a:xfrm>
              <a:off x="7480300" y="1377950"/>
              <a:ext cx="44451" cy="44451"/>
            </a:xfrm>
            <a:custGeom>
              <a:avLst/>
              <a:gdLst/>
              <a:ahLst/>
              <a:cxnLst/>
              <a:rect l="0" t="0" r="0" b="0"/>
              <a:pathLst>
                <a:path w="44451" h="44451">
                  <a:moveTo>
                    <a:pt x="0" y="44450"/>
                  </a:moveTo>
                  <a:lnTo>
                    <a:pt x="0" y="44450"/>
                  </a:lnTo>
                  <a:lnTo>
                    <a:pt x="8789" y="30635"/>
                  </a:lnTo>
                  <a:lnTo>
                    <a:pt x="31964" y="813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616"/>
            <p:cNvSpPr/>
            <p:nvPr>
              <p:custDataLst>
                <p:tags r:id="rId185"/>
              </p:custDataLst>
            </p:nvPr>
          </p:nvSpPr>
          <p:spPr>
            <a:xfrm>
              <a:off x="7556500" y="1403350"/>
              <a:ext cx="21895" cy="31389"/>
            </a:xfrm>
            <a:custGeom>
              <a:avLst/>
              <a:gdLst/>
              <a:ahLst/>
              <a:cxnLst/>
              <a:rect l="0" t="0" r="0" b="0"/>
              <a:pathLst>
                <a:path w="21895" h="31389">
                  <a:moveTo>
                    <a:pt x="0" y="12700"/>
                  </a:moveTo>
                  <a:lnTo>
                    <a:pt x="0" y="12700"/>
                  </a:lnTo>
                  <a:lnTo>
                    <a:pt x="0" y="27627"/>
                  </a:lnTo>
                  <a:lnTo>
                    <a:pt x="705" y="29001"/>
                  </a:lnTo>
                  <a:lnTo>
                    <a:pt x="1882" y="29917"/>
                  </a:lnTo>
                  <a:lnTo>
                    <a:pt x="5069" y="30936"/>
                  </a:lnTo>
                  <a:lnTo>
                    <a:pt x="8838" y="31388"/>
                  </a:lnTo>
                  <a:lnTo>
                    <a:pt x="12865" y="29708"/>
                  </a:lnTo>
                  <a:lnTo>
                    <a:pt x="14927" y="28272"/>
                  </a:lnTo>
                  <a:lnTo>
                    <a:pt x="21199" y="19509"/>
                  </a:lnTo>
                  <a:lnTo>
                    <a:pt x="21894" y="16534"/>
                  </a:lnTo>
                  <a:lnTo>
                    <a:pt x="21651" y="13845"/>
                  </a:lnTo>
                  <a:lnTo>
                    <a:pt x="19501" y="8975"/>
                  </a:lnTo>
                  <a:lnTo>
                    <a:pt x="16193" y="4459"/>
                  </a:lnTo>
                  <a:lnTo>
                    <a:pt x="10489" y="198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617"/>
            <p:cNvSpPr/>
            <p:nvPr>
              <p:custDataLst>
                <p:tags r:id="rId186"/>
              </p:custDataLst>
            </p:nvPr>
          </p:nvSpPr>
          <p:spPr>
            <a:xfrm>
              <a:off x="7581900" y="1282700"/>
              <a:ext cx="36701" cy="152401"/>
            </a:xfrm>
            <a:custGeom>
              <a:avLst/>
              <a:gdLst/>
              <a:ahLst/>
              <a:cxnLst/>
              <a:rect l="0" t="0" r="0" b="0"/>
              <a:pathLst>
                <a:path w="36701" h="152401">
                  <a:moveTo>
                    <a:pt x="0" y="0"/>
                  </a:moveTo>
                  <a:lnTo>
                    <a:pt x="0" y="0"/>
                  </a:lnTo>
                  <a:lnTo>
                    <a:pt x="19559" y="21676"/>
                  </a:lnTo>
                  <a:lnTo>
                    <a:pt x="28530" y="44444"/>
                  </a:lnTo>
                  <a:lnTo>
                    <a:pt x="34951" y="73925"/>
                  </a:lnTo>
                  <a:lnTo>
                    <a:pt x="36700" y="97061"/>
                  </a:lnTo>
                  <a:lnTo>
                    <a:pt x="29952" y="119573"/>
                  </a:lnTo>
                  <a:lnTo>
                    <a:pt x="1270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7" name="SMARTInkShape-618"/>
          <p:cNvSpPr/>
          <p:nvPr>
            <p:custDataLst>
              <p:tags r:id="rId1"/>
            </p:custDataLst>
          </p:nvPr>
        </p:nvSpPr>
        <p:spPr>
          <a:xfrm>
            <a:off x="7334250" y="920750"/>
            <a:ext cx="12701" cy="133351"/>
          </a:xfrm>
          <a:custGeom>
            <a:avLst/>
            <a:gdLst/>
            <a:ahLst/>
            <a:cxnLst/>
            <a:rect l="0" t="0" r="0" b="0"/>
            <a:pathLst>
              <a:path w="12701" h="133351">
                <a:moveTo>
                  <a:pt x="0" y="0"/>
                </a:moveTo>
                <a:lnTo>
                  <a:pt x="0" y="0"/>
                </a:lnTo>
                <a:lnTo>
                  <a:pt x="0" y="26367"/>
                </a:lnTo>
                <a:lnTo>
                  <a:pt x="1882" y="57436"/>
                </a:lnTo>
                <a:lnTo>
                  <a:pt x="5026" y="87103"/>
                </a:lnTo>
                <a:lnTo>
                  <a:pt x="6089" y="115670"/>
                </a:lnTo>
                <a:lnTo>
                  <a:pt x="8115" y="123846"/>
                </a:lnTo>
                <a:lnTo>
                  <a:pt x="1270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2" name="SMARTInkShape-Group92"/>
          <p:cNvGrpSpPr/>
          <p:nvPr/>
        </p:nvGrpSpPr>
        <p:grpSpPr>
          <a:xfrm>
            <a:off x="8001000" y="368300"/>
            <a:ext cx="679451" cy="990601"/>
            <a:chOff x="8001000" y="368300"/>
            <a:chExt cx="679451" cy="990601"/>
          </a:xfrm>
        </p:grpSpPr>
        <p:sp>
          <p:nvSpPr>
            <p:cNvPr id="148" name="SMARTInkShape-619"/>
            <p:cNvSpPr/>
            <p:nvPr>
              <p:custDataLst>
                <p:tags r:id="rId137"/>
              </p:custDataLst>
            </p:nvPr>
          </p:nvSpPr>
          <p:spPr>
            <a:xfrm>
              <a:off x="8001000" y="1339850"/>
              <a:ext cx="38101" cy="19051"/>
            </a:xfrm>
            <a:custGeom>
              <a:avLst/>
              <a:gdLst/>
              <a:ahLst/>
              <a:cxnLst/>
              <a:rect l="0" t="0" r="0" b="0"/>
              <a:pathLst>
                <a:path w="381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16606" y="13275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620"/>
            <p:cNvSpPr/>
            <p:nvPr>
              <p:custDataLst>
                <p:tags r:id="rId138"/>
              </p:custDataLst>
            </p:nvPr>
          </p:nvSpPr>
          <p:spPr>
            <a:xfrm>
              <a:off x="8147050" y="1212850"/>
              <a:ext cx="38101" cy="25401"/>
            </a:xfrm>
            <a:custGeom>
              <a:avLst/>
              <a:gdLst/>
              <a:ahLst/>
              <a:cxnLst/>
              <a:rect l="0" t="0" r="0" b="0"/>
              <a:pathLst>
                <a:path w="3810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705" y="21036"/>
                  </a:lnTo>
                  <a:lnTo>
                    <a:pt x="1882" y="20374"/>
                  </a:lnTo>
                  <a:lnTo>
                    <a:pt x="3371" y="19933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621"/>
            <p:cNvSpPr/>
            <p:nvPr>
              <p:custDataLst>
                <p:tags r:id="rId139"/>
              </p:custDataLst>
            </p:nvPr>
          </p:nvSpPr>
          <p:spPr>
            <a:xfrm>
              <a:off x="8235950" y="11557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5069" y="13275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622"/>
            <p:cNvSpPr/>
            <p:nvPr>
              <p:custDataLst>
                <p:tags r:id="rId140"/>
              </p:custDataLst>
            </p:nvPr>
          </p:nvSpPr>
          <p:spPr>
            <a:xfrm>
              <a:off x="8337550" y="1066800"/>
              <a:ext cx="38101" cy="31751"/>
            </a:xfrm>
            <a:custGeom>
              <a:avLst/>
              <a:gdLst/>
              <a:ahLst/>
              <a:cxnLst/>
              <a:rect l="0" t="0" r="0" b="0"/>
              <a:pathLst>
                <a:path w="3810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5008"/>
                  </a:lnTo>
                  <a:lnTo>
                    <a:pt x="8789" y="19817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623"/>
            <p:cNvSpPr/>
            <p:nvPr>
              <p:custDataLst>
                <p:tags r:id="rId141"/>
              </p:custDataLst>
            </p:nvPr>
          </p:nvSpPr>
          <p:spPr>
            <a:xfrm>
              <a:off x="8439150" y="971550"/>
              <a:ext cx="57151" cy="44451"/>
            </a:xfrm>
            <a:custGeom>
              <a:avLst/>
              <a:gdLst/>
              <a:ahLst/>
              <a:cxnLst/>
              <a:rect l="0" t="0" r="0" b="0"/>
              <a:pathLst>
                <a:path w="57151" h="44451">
                  <a:moveTo>
                    <a:pt x="0" y="44450"/>
                  </a:moveTo>
                  <a:lnTo>
                    <a:pt x="0" y="44450"/>
                  </a:lnTo>
                  <a:lnTo>
                    <a:pt x="13798" y="34311"/>
                  </a:lnTo>
                  <a:lnTo>
                    <a:pt x="26662" y="2060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624"/>
            <p:cNvSpPr/>
            <p:nvPr>
              <p:custDataLst>
                <p:tags r:id="rId142"/>
              </p:custDataLst>
            </p:nvPr>
          </p:nvSpPr>
          <p:spPr>
            <a:xfrm>
              <a:off x="8566150" y="908050"/>
              <a:ext cx="31751" cy="25401"/>
            </a:xfrm>
            <a:custGeom>
              <a:avLst/>
              <a:gdLst/>
              <a:ahLst/>
              <a:cxnLst/>
              <a:rect l="0" t="0" r="0" b="0"/>
              <a:pathLst>
                <a:path w="31751" h="25401">
                  <a:moveTo>
                    <a:pt x="0" y="25400"/>
                  </a:moveTo>
                  <a:lnTo>
                    <a:pt x="0" y="25400"/>
                  </a:lnTo>
                  <a:lnTo>
                    <a:pt x="19772" y="7509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625"/>
            <p:cNvSpPr/>
            <p:nvPr>
              <p:custDataLst>
                <p:tags r:id="rId143"/>
              </p:custDataLst>
            </p:nvPr>
          </p:nvSpPr>
          <p:spPr>
            <a:xfrm>
              <a:off x="8667750" y="8382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3763" y="579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626"/>
            <p:cNvSpPr/>
            <p:nvPr>
              <p:custDataLst>
                <p:tags r:id="rId144"/>
              </p:custDataLst>
            </p:nvPr>
          </p:nvSpPr>
          <p:spPr>
            <a:xfrm>
              <a:off x="8286951" y="709379"/>
              <a:ext cx="46636" cy="351072"/>
            </a:xfrm>
            <a:custGeom>
              <a:avLst/>
              <a:gdLst/>
              <a:ahLst/>
              <a:cxnLst/>
              <a:rect l="0" t="0" r="0" b="0"/>
              <a:pathLst>
                <a:path w="46636" h="351072">
                  <a:moveTo>
                    <a:pt x="25199" y="8171"/>
                  </a:moveTo>
                  <a:lnTo>
                    <a:pt x="25199" y="8171"/>
                  </a:lnTo>
                  <a:lnTo>
                    <a:pt x="25199" y="0"/>
                  </a:lnTo>
                  <a:lnTo>
                    <a:pt x="25199" y="607"/>
                  </a:lnTo>
                  <a:lnTo>
                    <a:pt x="15060" y="28340"/>
                  </a:lnTo>
                  <a:lnTo>
                    <a:pt x="7523" y="52648"/>
                  </a:lnTo>
                  <a:lnTo>
                    <a:pt x="3231" y="78033"/>
                  </a:lnTo>
                  <a:lnTo>
                    <a:pt x="1324" y="101310"/>
                  </a:lnTo>
                  <a:lnTo>
                    <a:pt x="100" y="131618"/>
                  </a:lnTo>
                  <a:lnTo>
                    <a:pt x="0" y="137036"/>
                  </a:lnTo>
                  <a:lnTo>
                    <a:pt x="1344" y="139942"/>
                  </a:lnTo>
                  <a:lnTo>
                    <a:pt x="3651" y="141174"/>
                  </a:lnTo>
                  <a:lnTo>
                    <a:pt x="6600" y="141290"/>
                  </a:lnTo>
                  <a:lnTo>
                    <a:pt x="13641" y="137655"/>
                  </a:lnTo>
                  <a:lnTo>
                    <a:pt x="27419" y="123913"/>
                  </a:lnTo>
                  <a:lnTo>
                    <a:pt x="40924" y="107469"/>
                  </a:lnTo>
                  <a:lnTo>
                    <a:pt x="42738" y="109647"/>
                  </a:lnTo>
                  <a:lnTo>
                    <a:pt x="46635" y="121475"/>
                  </a:lnTo>
                  <a:lnTo>
                    <a:pt x="45074" y="144136"/>
                  </a:lnTo>
                  <a:lnTo>
                    <a:pt x="40383" y="173022"/>
                  </a:lnTo>
                  <a:lnTo>
                    <a:pt x="35945" y="204675"/>
                  </a:lnTo>
                  <a:lnTo>
                    <a:pt x="33502" y="235676"/>
                  </a:lnTo>
                  <a:lnTo>
                    <a:pt x="32417" y="264507"/>
                  </a:lnTo>
                  <a:lnTo>
                    <a:pt x="31935" y="289079"/>
                  </a:lnTo>
                  <a:lnTo>
                    <a:pt x="31664" y="319376"/>
                  </a:lnTo>
                  <a:lnTo>
                    <a:pt x="37899" y="35107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627"/>
            <p:cNvSpPr/>
            <p:nvPr>
              <p:custDataLst>
                <p:tags r:id="rId145"/>
              </p:custDataLst>
            </p:nvPr>
          </p:nvSpPr>
          <p:spPr>
            <a:xfrm>
              <a:off x="8255000" y="3683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26745" y="12583"/>
                  </a:lnTo>
                  <a:lnTo>
                    <a:pt x="54570" y="7805"/>
                  </a:lnTo>
                  <a:lnTo>
                    <a:pt x="84451" y="262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628"/>
            <p:cNvSpPr/>
            <p:nvPr>
              <p:custDataLst>
                <p:tags r:id="rId146"/>
              </p:custDataLst>
            </p:nvPr>
          </p:nvSpPr>
          <p:spPr>
            <a:xfrm>
              <a:off x="8267700" y="4254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039" y="5644"/>
                  </a:lnTo>
                  <a:lnTo>
                    <a:pt x="57694" y="13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629"/>
            <p:cNvSpPr/>
            <p:nvPr>
              <p:custDataLst>
                <p:tags r:id="rId147"/>
              </p:custDataLst>
            </p:nvPr>
          </p:nvSpPr>
          <p:spPr>
            <a:xfrm>
              <a:off x="8382000" y="444500"/>
              <a:ext cx="63501" cy="52709"/>
            </a:xfrm>
            <a:custGeom>
              <a:avLst/>
              <a:gdLst/>
              <a:ahLst/>
              <a:cxnLst/>
              <a:rect l="0" t="0" r="0" b="0"/>
              <a:pathLst>
                <a:path w="63501" h="52709">
                  <a:moveTo>
                    <a:pt x="0" y="0"/>
                  </a:moveTo>
                  <a:lnTo>
                    <a:pt x="0" y="0"/>
                  </a:lnTo>
                  <a:lnTo>
                    <a:pt x="8838" y="26515"/>
                  </a:lnTo>
                  <a:lnTo>
                    <a:pt x="16628" y="36714"/>
                  </a:lnTo>
                  <a:lnTo>
                    <a:pt x="35505" y="51389"/>
                  </a:lnTo>
                  <a:lnTo>
                    <a:pt x="46119" y="52708"/>
                  </a:lnTo>
                  <a:lnTo>
                    <a:pt x="55775" y="50942"/>
                  </a:lnTo>
                  <a:lnTo>
                    <a:pt x="58350" y="49484"/>
                  </a:lnTo>
                  <a:lnTo>
                    <a:pt x="63500" y="444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630"/>
            <p:cNvSpPr/>
            <p:nvPr>
              <p:custDataLst>
                <p:tags r:id="rId148"/>
              </p:custDataLst>
            </p:nvPr>
          </p:nvSpPr>
          <p:spPr>
            <a:xfrm>
              <a:off x="8397391" y="444500"/>
              <a:ext cx="60810" cy="44451"/>
            </a:xfrm>
            <a:custGeom>
              <a:avLst/>
              <a:gdLst/>
              <a:ahLst/>
              <a:cxnLst/>
              <a:rect l="0" t="0" r="0" b="0"/>
              <a:pathLst>
                <a:path w="60810" h="44451">
                  <a:moveTo>
                    <a:pt x="3659" y="44450"/>
                  </a:moveTo>
                  <a:lnTo>
                    <a:pt x="3659" y="44450"/>
                  </a:lnTo>
                  <a:lnTo>
                    <a:pt x="0" y="44450"/>
                  </a:lnTo>
                  <a:lnTo>
                    <a:pt x="1563" y="44450"/>
                  </a:lnTo>
                  <a:lnTo>
                    <a:pt x="29990" y="21306"/>
                  </a:lnTo>
                  <a:lnTo>
                    <a:pt x="60809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631"/>
            <p:cNvSpPr/>
            <p:nvPr>
              <p:custDataLst>
                <p:tags r:id="rId149"/>
              </p:custDataLst>
            </p:nvPr>
          </p:nvSpPr>
          <p:spPr>
            <a:xfrm>
              <a:off x="8204200" y="482600"/>
              <a:ext cx="260351" cy="139701"/>
            </a:xfrm>
            <a:custGeom>
              <a:avLst/>
              <a:gdLst/>
              <a:ahLst/>
              <a:cxnLst/>
              <a:rect l="0" t="0" r="0" b="0"/>
              <a:pathLst>
                <a:path w="260351" h="139701">
                  <a:moveTo>
                    <a:pt x="0" y="139700"/>
                  </a:moveTo>
                  <a:lnTo>
                    <a:pt x="0" y="139700"/>
                  </a:lnTo>
                  <a:lnTo>
                    <a:pt x="26367" y="124004"/>
                  </a:lnTo>
                  <a:lnTo>
                    <a:pt x="49819" y="111557"/>
                  </a:lnTo>
                  <a:lnTo>
                    <a:pt x="81408" y="94266"/>
                  </a:lnTo>
                  <a:lnTo>
                    <a:pt x="98722" y="84716"/>
                  </a:lnTo>
                  <a:lnTo>
                    <a:pt x="116615" y="74822"/>
                  </a:lnTo>
                  <a:lnTo>
                    <a:pt x="134893" y="64698"/>
                  </a:lnTo>
                  <a:lnTo>
                    <a:pt x="152017" y="55832"/>
                  </a:lnTo>
                  <a:lnTo>
                    <a:pt x="168373" y="47805"/>
                  </a:lnTo>
                  <a:lnTo>
                    <a:pt x="198304" y="33241"/>
                  </a:lnTo>
                  <a:lnTo>
                    <a:pt x="223366" y="19713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632"/>
            <p:cNvSpPr/>
            <p:nvPr>
              <p:custDataLst>
                <p:tags r:id="rId150"/>
              </p:custDataLst>
            </p:nvPr>
          </p:nvSpPr>
          <p:spPr>
            <a:xfrm>
              <a:off x="8312150" y="601880"/>
              <a:ext cx="88901" cy="81861"/>
            </a:xfrm>
            <a:custGeom>
              <a:avLst/>
              <a:gdLst/>
              <a:ahLst/>
              <a:cxnLst/>
              <a:rect l="0" t="0" r="0" b="0"/>
              <a:pathLst>
                <a:path w="88901" h="81861">
                  <a:moveTo>
                    <a:pt x="0" y="39470"/>
                  </a:moveTo>
                  <a:lnTo>
                    <a:pt x="0" y="39470"/>
                  </a:lnTo>
                  <a:lnTo>
                    <a:pt x="21662" y="8388"/>
                  </a:lnTo>
                  <a:lnTo>
                    <a:pt x="29853" y="1432"/>
                  </a:lnTo>
                  <a:lnTo>
                    <a:pt x="34719" y="0"/>
                  </a:lnTo>
                  <a:lnTo>
                    <a:pt x="45769" y="291"/>
                  </a:lnTo>
                  <a:lnTo>
                    <a:pt x="63891" y="7792"/>
                  </a:lnTo>
                  <a:lnTo>
                    <a:pt x="79294" y="22323"/>
                  </a:lnTo>
                  <a:lnTo>
                    <a:pt x="84630" y="35847"/>
                  </a:lnTo>
                  <a:lnTo>
                    <a:pt x="86054" y="43405"/>
                  </a:lnTo>
                  <a:lnTo>
                    <a:pt x="83872" y="57447"/>
                  </a:lnTo>
                  <a:lnTo>
                    <a:pt x="78199" y="69332"/>
                  </a:lnTo>
                  <a:lnTo>
                    <a:pt x="70973" y="76966"/>
                  </a:lnTo>
                  <a:lnTo>
                    <a:pt x="64940" y="80829"/>
                  </a:lnTo>
                  <a:lnTo>
                    <a:pt x="62343" y="81860"/>
                  </a:lnTo>
                  <a:lnTo>
                    <a:pt x="59906" y="81135"/>
                  </a:lnTo>
                  <a:lnTo>
                    <a:pt x="55318" y="76567"/>
                  </a:lnTo>
                  <a:lnTo>
                    <a:pt x="52808" y="67952"/>
                  </a:lnTo>
                  <a:lnTo>
                    <a:pt x="51197" y="51917"/>
                  </a:lnTo>
                  <a:lnTo>
                    <a:pt x="54288" y="40884"/>
                  </a:lnTo>
                  <a:lnTo>
                    <a:pt x="61523" y="34689"/>
                  </a:lnTo>
                  <a:lnTo>
                    <a:pt x="88900" y="2042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SMARTInkShape-Group93"/>
          <p:cNvGrpSpPr/>
          <p:nvPr/>
        </p:nvGrpSpPr>
        <p:grpSpPr>
          <a:xfrm>
            <a:off x="8128000" y="387350"/>
            <a:ext cx="190501" cy="175600"/>
            <a:chOff x="8128000" y="387350"/>
            <a:chExt cx="190501" cy="175600"/>
          </a:xfrm>
        </p:grpSpPr>
        <p:sp>
          <p:nvSpPr>
            <p:cNvPr id="163" name="SMARTInkShape-633"/>
            <p:cNvSpPr/>
            <p:nvPr>
              <p:custDataLst>
                <p:tags r:id="rId135"/>
              </p:custDataLst>
            </p:nvPr>
          </p:nvSpPr>
          <p:spPr>
            <a:xfrm>
              <a:off x="8128000" y="436574"/>
              <a:ext cx="92095" cy="126376"/>
            </a:xfrm>
            <a:custGeom>
              <a:avLst/>
              <a:gdLst/>
              <a:ahLst/>
              <a:cxnLst/>
              <a:rect l="0" t="0" r="0" b="0"/>
              <a:pathLst>
                <a:path w="92095" h="126376">
                  <a:moveTo>
                    <a:pt x="0" y="96826"/>
                  </a:moveTo>
                  <a:lnTo>
                    <a:pt x="0" y="96826"/>
                  </a:lnTo>
                  <a:lnTo>
                    <a:pt x="0" y="72341"/>
                  </a:lnTo>
                  <a:lnTo>
                    <a:pt x="1411" y="54194"/>
                  </a:lnTo>
                  <a:lnTo>
                    <a:pt x="10139" y="26260"/>
                  </a:lnTo>
                  <a:lnTo>
                    <a:pt x="17676" y="13487"/>
                  </a:lnTo>
                  <a:lnTo>
                    <a:pt x="27611" y="4988"/>
                  </a:lnTo>
                  <a:lnTo>
                    <a:pt x="33224" y="1734"/>
                  </a:lnTo>
                  <a:lnTo>
                    <a:pt x="45105" y="0"/>
                  </a:lnTo>
                  <a:lnTo>
                    <a:pt x="57441" y="2287"/>
                  </a:lnTo>
                  <a:lnTo>
                    <a:pt x="69979" y="8007"/>
                  </a:lnTo>
                  <a:lnTo>
                    <a:pt x="80726" y="19016"/>
                  </a:lnTo>
                  <a:lnTo>
                    <a:pt x="85567" y="25902"/>
                  </a:lnTo>
                  <a:lnTo>
                    <a:pt x="90946" y="42962"/>
                  </a:lnTo>
                  <a:lnTo>
                    <a:pt x="92094" y="72400"/>
                  </a:lnTo>
                  <a:lnTo>
                    <a:pt x="88202" y="91614"/>
                  </a:lnTo>
                  <a:lnTo>
                    <a:pt x="69314" y="121148"/>
                  </a:lnTo>
                  <a:lnTo>
                    <a:pt x="64203" y="125275"/>
                  </a:lnTo>
                  <a:lnTo>
                    <a:pt x="61852" y="126375"/>
                  </a:lnTo>
                  <a:lnTo>
                    <a:pt x="59579" y="124286"/>
                  </a:lnTo>
                  <a:lnTo>
                    <a:pt x="55172" y="114440"/>
                  </a:lnTo>
                  <a:lnTo>
                    <a:pt x="55466" y="93030"/>
                  </a:lnTo>
                  <a:lnTo>
                    <a:pt x="60164" y="80792"/>
                  </a:lnTo>
                  <a:lnTo>
                    <a:pt x="63393" y="75554"/>
                  </a:lnTo>
                  <a:lnTo>
                    <a:pt x="67662" y="72061"/>
                  </a:lnTo>
                  <a:lnTo>
                    <a:pt x="88900" y="65076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634"/>
            <p:cNvSpPr/>
            <p:nvPr>
              <p:custDataLst>
                <p:tags r:id="rId136"/>
              </p:custDataLst>
            </p:nvPr>
          </p:nvSpPr>
          <p:spPr>
            <a:xfrm>
              <a:off x="8306139" y="387350"/>
              <a:ext cx="12362" cy="120651"/>
            </a:xfrm>
            <a:custGeom>
              <a:avLst/>
              <a:gdLst/>
              <a:ahLst/>
              <a:cxnLst/>
              <a:rect l="0" t="0" r="0" b="0"/>
              <a:pathLst>
                <a:path w="12362" h="120651">
                  <a:moveTo>
                    <a:pt x="12361" y="0"/>
                  </a:moveTo>
                  <a:lnTo>
                    <a:pt x="12361" y="0"/>
                  </a:lnTo>
                  <a:lnTo>
                    <a:pt x="5454" y="24485"/>
                  </a:lnTo>
                  <a:lnTo>
                    <a:pt x="1377" y="52410"/>
                  </a:lnTo>
                  <a:lnTo>
                    <a:pt x="0" y="83339"/>
                  </a:lnTo>
                  <a:lnTo>
                    <a:pt x="3132" y="101834"/>
                  </a:lnTo>
                  <a:lnTo>
                    <a:pt x="12361" y="1206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94"/>
          <p:cNvGrpSpPr/>
          <p:nvPr/>
        </p:nvGrpSpPr>
        <p:grpSpPr>
          <a:xfrm>
            <a:off x="8451850" y="228600"/>
            <a:ext cx="257277" cy="400051"/>
            <a:chOff x="8451850" y="228600"/>
            <a:chExt cx="257277" cy="400051"/>
          </a:xfrm>
        </p:grpSpPr>
        <p:sp>
          <p:nvSpPr>
            <p:cNvPr id="166" name="SMARTInkShape-635"/>
            <p:cNvSpPr/>
            <p:nvPr>
              <p:custDataLst>
                <p:tags r:id="rId128"/>
              </p:custDataLst>
            </p:nvPr>
          </p:nvSpPr>
          <p:spPr>
            <a:xfrm>
              <a:off x="8451850" y="584200"/>
              <a:ext cx="88901" cy="41125"/>
            </a:xfrm>
            <a:custGeom>
              <a:avLst/>
              <a:gdLst/>
              <a:ahLst/>
              <a:cxnLst/>
              <a:rect l="0" t="0" r="0" b="0"/>
              <a:pathLst>
                <a:path w="88901" h="41125">
                  <a:moveTo>
                    <a:pt x="0" y="0"/>
                  </a:moveTo>
                  <a:lnTo>
                    <a:pt x="0" y="0"/>
                  </a:lnTo>
                  <a:lnTo>
                    <a:pt x="14746" y="27612"/>
                  </a:lnTo>
                  <a:lnTo>
                    <a:pt x="18297" y="33225"/>
                  </a:lnTo>
                  <a:lnTo>
                    <a:pt x="26006" y="39461"/>
                  </a:lnTo>
                  <a:lnTo>
                    <a:pt x="30038" y="41124"/>
                  </a:lnTo>
                  <a:lnTo>
                    <a:pt x="49195" y="40093"/>
                  </a:lnTo>
                  <a:lnTo>
                    <a:pt x="78576" y="28310"/>
                  </a:lnTo>
                  <a:lnTo>
                    <a:pt x="8890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636"/>
            <p:cNvSpPr/>
            <p:nvPr>
              <p:custDataLst>
                <p:tags r:id="rId129"/>
              </p:custDataLst>
            </p:nvPr>
          </p:nvSpPr>
          <p:spPr>
            <a:xfrm>
              <a:off x="8477250" y="552450"/>
              <a:ext cx="44451" cy="76201"/>
            </a:xfrm>
            <a:custGeom>
              <a:avLst/>
              <a:gdLst/>
              <a:ahLst/>
              <a:cxnLst/>
              <a:rect l="0" t="0" r="0" b="0"/>
              <a:pathLst>
                <a:path w="44451" h="76201">
                  <a:moveTo>
                    <a:pt x="0" y="76200"/>
                  </a:moveTo>
                  <a:lnTo>
                    <a:pt x="0" y="76200"/>
                  </a:lnTo>
                  <a:lnTo>
                    <a:pt x="0" y="69458"/>
                  </a:lnTo>
                  <a:lnTo>
                    <a:pt x="10844" y="44399"/>
                  </a:lnTo>
                  <a:lnTo>
                    <a:pt x="30756" y="1603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637"/>
            <p:cNvSpPr/>
            <p:nvPr>
              <p:custDataLst>
                <p:tags r:id="rId130"/>
              </p:custDataLst>
            </p:nvPr>
          </p:nvSpPr>
          <p:spPr>
            <a:xfrm>
              <a:off x="8485774" y="292100"/>
              <a:ext cx="42277" cy="127001"/>
            </a:xfrm>
            <a:custGeom>
              <a:avLst/>
              <a:gdLst/>
              <a:ahLst/>
              <a:cxnLst/>
              <a:rect l="0" t="0" r="0" b="0"/>
              <a:pathLst>
                <a:path w="42277" h="127001">
                  <a:moveTo>
                    <a:pt x="10526" y="0"/>
                  </a:moveTo>
                  <a:lnTo>
                    <a:pt x="10526" y="0"/>
                  </a:lnTo>
                  <a:lnTo>
                    <a:pt x="7155" y="3371"/>
                  </a:lnTo>
                  <a:lnTo>
                    <a:pt x="400" y="31109"/>
                  </a:lnTo>
                  <a:lnTo>
                    <a:pt x="0" y="58920"/>
                  </a:lnTo>
                  <a:lnTo>
                    <a:pt x="8190" y="80487"/>
                  </a:lnTo>
                  <a:lnTo>
                    <a:pt x="27496" y="109700"/>
                  </a:lnTo>
                  <a:lnTo>
                    <a:pt x="42276" y="1270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638"/>
            <p:cNvSpPr/>
            <p:nvPr>
              <p:custDataLst>
                <p:tags r:id="rId131"/>
              </p:custDataLst>
            </p:nvPr>
          </p:nvSpPr>
          <p:spPr>
            <a:xfrm>
              <a:off x="8534400" y="34925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0"/>
                  </a:moveTo>
                  <a:lnTo>
                    <a:pt x="0" y="0"/>
                  </a:lnTo>
                  <a:lnTo>
                    <a:pt x="5775" y="5070"/>
                  </a:lnTo>
                  <a:lnTo>
                    <a:pt x="35109" y="19099"/>
                  </a:lnTo>
                  <a:lnTo>
                    <a:pt x="38222" y="21199"/>
                  </a:lnTo>
                  <a:lnTo>
                    <a:pt x="6350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639"/>
            <p:cNvSpPr/>
            <p:nvPr>
              <p:custDataLst>
                <p:tags r:id="rId132"/>
              </p:custDataLst>
            </p:nvPr>
          </p:nvSpPr>
          <p:spPr>
            <a:xfrm>
              <a:off x="8553450" y="336550"/>
              <a:ext cx="25401" cy="44451"/>
            </a:xfrm>
            <a:custGeom>
              <a:avLst/>
              <a:gdLst/>
              <a:ahLst/>
              <a:cxnLst/>
              <a:rect l="0" t="0" r="0" b="0"/>
              <a:pathLst>
                <a:path w="25401" h="44451">
                  <a:moveTo>
                    <a:pt x="0" y="44450"/>
                  </a:moveTo>
                  <a:lnTo>
                    <a:pt x="0" y="44450"/>
                  </a:lnTo>
                  <a:lnTo>
                    <a:pt x="14746" y="16838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640"/>
            <p:cNvSpPr/>
            <p:nvPr>
              <p:custDataLst>
                <p:tags r:id="rId133"/>
              </p:custDataLst>
            </p:nvPr>
          </p:nvSpPr>
          <p:spPr>
            <a:xfrm>
              <a:off x="8636000" y="330200"/>
              <a:ext cx="17829" cy="25016"/>
            </a:xfrm>
            <a:custGeom>
              <a:avLst/>
              <a:gdLst/>
              <a:ahLst/>
              <a:cxnLst/>
              <a:rect l="0" t="0" r="0" b="0"/>
              <a:pathLst>
                <a:path w="17829" h="25016">
                  <a:moveTo>
                    <a:pt x="0" y="0"/>
                  </a:moveTo>
                  <a:lnTo>
                    <a:pt x="0" y="0"/>
                  </a:lnTo>
                  <a:lnTo>
                    <a:pt x="0" y="21015"/>
                  </a:lnTo>
                  <a:lnTo>
                    <a:pt x="705" y="22477"/>
                  </a:lnTo>
                  <a:lnTo>
                    <a:pt x="1881" y="23451"/>
                  </a:lnTo>
                  <a:lnTo>
                    <a:pt x="5069" y="24534"/>
                  </a:lnTo>
                  <a:lnTo>
                    <a:pt x="8838" y="25015"/>
                  </a:lnTo>
                  <a:lnTo>
                    <a:pt x="12865" y="23347"/>
                  </a:lnTo>
                  <a:lnTo>
                    <a:pt x="14926" y="21915"/>
                  </a:lnTo>
                  <a:lnTo>
                    <a:pt x="17218" y="18442"/>
                  </a:lnTo>
                  <a:lnTo>
                    <a:pt x="17828" y="16528"/>
                  </a:lnTo>
                  <a:lnTo>
                    <a:pt x="16625" y="10638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641"/>
            <p:cNvSpPr/>
            <p:nvPr>
              <p:custDataLst>
                <p:tags r:id="rId134"/>
              </p:custDataLst>
            </p:nvPr>
          </p:nvSpPr>
          <p:spPr>
            <a:xfrm>
              <a:off x="8642350" y="228600"/>
              <a:ext cx="66777" cy="152401"/>
            </a:xfrm>
            <a:custGeom>
              <a:avLst/>
              <a:gdLst/>
              <a:ahLst/>
              <a:cxnLst/>
              <a:rect l="0" t="0" r="0" b="0"/>
              <a:pathLst>
                <a:path w="66777" h="152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21668" y="29886"/>
                  </a:lnTo>
                  <a:lnTo>
                    <a:pt x="42247" y="53619"/>
                  </a:lnTo>
                  <a:lnTo>
                    <a:pt x="59475" y="81896"/>
                  </a:lnTo>
                  <a:lnTo>
                    <a:pt x="66776" y="109246"/>
                  </a:lnTo>
                  <a:lnTo>
                    <a:pt x="64879" y="140949"/>
                  </a:lnTo>
                  <a:lnTo>
                    <a:pt x="63500" y="152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SMARTInkShape-Group95"/>
          <p:cNvGrpSpPr/>
          <p:nvPr/>
        </p:nvGrpSpPr>
        <p:grpSpPr>
          <a:xfrm>
            <a:off x="8010041" y="2182448"/>
            <a:ext cx="657710" cy="187864"/>
            <a:chOff x="8010041" y="2182448"/>
            <a:chExt cx="657710" cy="187864"/>
          </a:xfrm>
        </p:grpSpPr>
        <p:sp>
          <p:nvSpPr>
            <p:cNvPr id="174" name="SMARTInkShape-642"/>
            <p:cNvSpPr/>
            <p:nvPr>
              <p:custDataLst>
                <p:tags r:id="rId123"/>
              </p:custDataLst>
            </p:nvPr>
          </p:nvSpPr>
          <p:spPr>
            <a:xfrm>
              <a:off x="8181690" y="2182448"/>
              <a:ext cx="143161" cy="187864"/>
            </a:xfrm>
            <a:custGeom>
              <a:avLst/>
              <a:gdLst/>
              <a:ahLst/>
              <a:cxnLst/>
              <a:rect l="0" t="0" r="0" b="0"/>
              <a:pathLst>
                <a:path w="143161" h="187864">
                  <a:moveTo>
                    <a:pt x="66960" y="135302"/>
                  </a:moveTo>
                  <a:lnTo>
                    <a:pt x="66960" y="135302"/>
                  </a:lnTo>
                  <a:lnTo>
                    <a:pt x="58122" y="120996"/>
                  </a:lnTo>
                  <a:lnTo>
                    <a:pt x="54012" y="120120"/>
                  </a:lnTo>
                  <a:lnTo>
                    <a:pt x="41920" y="121029"/>
                  </a:lnTo>
                  <a:lnTo>
                    <a:pt x="29020" y="127547"/>
                  </a:lnTo>
                  <a:lnTo>
                    <a:pt x="16937" y="138205"/>
                  </a:lnTo>
                  <a:lnTo>
                    <a:pt x="3612" y="158662"/>
                  </a:lnTo>
                  <a:lnTo>
                    <a:pt x="0" y="169438"/>
                  </a:lnTo>
                  <a:lnTo>
                    <a:pt x="448" y="173581"/>
                  </a:lnTo>
                  <a:lnTo>
                    <a:pt x="2157" y="177049"/>
                  </a:lnTo>
                  <a:lnTo>
                    <a:pt x="7819" y="182784"/>
                  </a:lnTo>
                  <a:lnTo>
                    <a:pt x="15040" y="187685"/>
                  </a:lnTo>
                  <a:lnTo>
                    <a:pt x="20352" y="187863"/>
                  </a:lnTo>
                  <a:lnTo>
                    <a:pt x="33781" y="184297"/>
                  </a:lnTo>
                  <a:lnTo>
                    <a:pt x="47274" y="170483"/>
                  </a:lnTo>
                  <a:lnTo>
                    <a:pt x="66772" y="138906"/>
                  </a:lnTo>
                  <a:lnTo>
                    <a:pt x="78871" y="113620"/>
                  </a:lnTo>
                  <a:lnTo>
                    <a:pt x="88952" y="83568"/>
                  </a:lnTo>
                  <a:lnTo>
                    <a:pt x="96254" y="53277"/>
                  </a:lnTo>
                  <a:lnTo>
                    <a:pt x="101146" y="26880"/>
                  </a:lnTo>
                  <a:lnTo>
                    <a:pt x="104545" y="0"/>
                  </a:lnTo>
                  <a:lnTo>
                    <a:pt x="101068" y="5082"/>
                  </a:lnTo>
                  <a:lnTo>
                    <a:pt x="91177" y="29455"/>
                  </a:lnTo>
                  <a:lnTo>
                    <a:pt x="84779" y="54392"/>
                  </a:lnTo>
                  <a:lnTo>
                    <a:pt x="81935" y="81939"/>
                  </a:lnTo>
                  <a:lnTo>
                    <a:pt x="82553" y="108763"/>
                  </a:lnTo>
                  <a:lnTo>
                    <a:pt x="86590" y="133384"/>
                  </a:lnTo>
                  <a:lnTo>
                    <a:pt x="95440" y="153735"/>
                  </a:lnTo>
                  <a:lnTo>
                    <a:pt x="106429" y="166543"/>
                  </a:lnTo>
                  <a:lnTo>
                    <a:pt x="118368" y="173881"/>
                  </a:lnTo>
                  <a:lnTo>
                    <a:pt x="143160" y="179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643"/>
            <p:cNvSpPr/>
            <p:nvPr>
              <p:custDataLst>
                <p:tags r:id="rId124"/>
              </p:custDataLst>
            </p:nvPr>
          </p:nvSpPr>
          <p:spPr>
            <a:xfrm>
              <a:off x="8375650" y="227965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3763" y="24798"/>
                  </a:lnTo>
                  <a:lnTo>
                    <a:pt x="6742" y="29232"/>
                  </a:lnTo>
                  <a:lnTo>
                    <a:pt x="24418" y="42214"/>
                  </a:lnTo>
                  <a:lnTo>
                    <a:pt x="44159" y="48256"/>
                  </a:lnTo>
                  <a:lnTo>
                    <a:pt x="698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644"/>
            <p:cNvSpPr/>
            <p:nvPr>
              <p:custDataLst>
                <p:tags r:id="rId125"/>
              </p:custDataLst>
            </p:nvPr>
          </p:nvSpPr>
          <p:spPr>
            <a:xfrm>
              <a:off x="8388350" y="2279650"/>
              <a:ext cx="44451" cy="57151"/>
            </a:xfrm>
            <a:custGeom>
              <a:avLst/>
              <a:gdLst/>
              <a:ahLst/>
              <a:cxnLst/>
              <a:rect l="0" t="0" r="0" b="0"/>
              <a:pathLst>
                <a:path w="44451" h="57151">
                  <a:moveTo>
                    <a:pt x="0" y="57150"/>
                  </a:moveTo>
                  <a:lnTo>
                    <a:pt x="0" y="57150"/>
                  </a:lnTo>
                  <a:lnTo>
                    <a:pt x="17676" y="3063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645"/>
            <p:cNvSpPr/>
            <p:nvPr>
              <p:custDataLst>
                <p:tags r:id="rId126"/>
              </p:custDataLst>
            </p:nvPr>
          </p:nvSpPr>
          <p:spPr>
            <a:xfrm>
              <a:off x="8010041" y="2273300"/>
              <a:ext cx="92560" cy="8839"/>
            </a:xfrm>
            <a:custGeom>
              <a:avLst/>
              <a:gdLst/>
              <a:ahLst/>
              <a:cxnLst/>
              <a:rect l="0" t="0" r="0" b="0"/>
              <a:pathLst>
                <a:path w="92560" h="8839">
                  <a:moveTo>
                    <a:pt x="3659" y="0"/>
                  </a:moveTo>
                  <a:lnTo>
                    <a:pt x="3659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16522" y="8838"/>
                  </a:lnTo>
                  <a:lnTo>
                    <a:pt x="38828" y="8185"/>
                  </a:lnTo>
                  <a:lnTo>
                    <a:pt x="69532" y="2348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646"/>
            <p:cNvSpPr/>
            <p:nvPr>
              <p:custDataLst>
                <p:tags r:id="rId127"/>
              </p:custDataLst>
            </p:nvPr>
          </p:nvSpPr>
          <p:spPr>
            <a:xfrm>
              <a:off x="8587891" y="2279650"/>
              <a:ext cx="79860" cy="6351"/>
            </a:xfrm>
            <a:custGeom>
              <a:avLst/>
              <a:gdLst/>
              <a:ahLst/>
              <a:cxnLst/>
              <a:rect l="0" t="0" r="0" b="0"/>
              <a:pathLst>
                <a:path w="79860" h="6351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27893" y="6350"/>
                  </a:lnTo>
                  <a:lnTo>
                    <a:pt x="57887" y="1986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0" name="SMARTInkShape-647"/>
          <p:cNvSpPr/>
          <p:nvPr>
            <p:custDataLst>
              <p:tags r:id="rId2"/>
            </p:custDataLst>
          </p:nvPr>
        </p:nvSpPr>
        <p:spPr>
          <a:xfrm>
            <a:off x="7946716" y="2178050"/>
            <a:ext cx="9835" cy="190501"/>
          </a:xfrm>
          <a:custGeom>
            <a:avLst/>
            <a:gdLst/>
            <a:ahLst/>
            <a:cxnLst/>
            <a:rect l="0" t="0" r="0" b="0"/>
            <a:pathLst>
              <a:path w="9835" h="190501">
                <a:moveTo>
                  <a:pt x="9834" y="0"/>
                </a:moveTo>
                <a:lnTo>
                  <a:pt x="9834" y="0"/>
                </a:lnTo>
                <a:lnTo>
                  <a:pt x="7952" y="23222"/>
                </a:lnTo>
                <a:lnTo>
                  <a:pt x="5470" y="47010"/>
                </a:lnTo>
                <a:lnTo>
                  <a:pt x="4366" y="74045"/>
                </a:lnTo>
                <a:lnTo>
                  <a:pt x="1995" y="98761"/>
                </a:lnTo>
                <a:lnTo>
                  <a:pt x="0" y="121505"/>
                </a:lnTo>
                <a:lnTo>
                  <a:pt x="2138" y="152732"/>
                </a:lnTo>
                <a:lnTo>
                  <a:pt x="5099" y="179198"/>
                </a:lnTo>
                <a:lnTo>
                  <a:pt x="9834" y="1905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1" name="SMARTInkShape-648"/>
          <p:cNvSpPr/>
          <p:nvPr>
            <p:custDataLst>
              <p:tags r:id="rId3"/>
            </p:custDataLst>
          </p:nvPr>
        </p:nvSpPr>
        <p:spPr>
          <a:xfrm>
            <a:off x="8650236" y="2152650"/>
            <a:ext cx="23865" cy="212157"/>
          </a:xfrm>
          <a:custGeom>
            <a:avLst/>
            <a:gdLst/>
            <a:ahLst/>
            <a:cxnLst/>
            <a:rect l="0" t="0" r="0" b="0"/>
            <a:pathLst>
              <a:path w="23865" h="212157">
                <a:moveTo>
                  <a:pt x="23864" y="0"/>
                </a:moveTo>
                <a:lnTo>
                  <a:pt x="23864" y="0"/>
                </a:lnTo>
                <a:lnTo>
                  <a:pt x="20493" y="31161"/>
                </a:lnTo>
                <a:lnTo>
                  <a:pt x="16957" y="53360"/>
                </a:lnTo>
                <a:lnTo>
                  <a:pt x="13033" y="78043"/>
                </a:lnTo>
                <a:lnTo>
                  <a:pt x="8937" y="105477"/>
                </a:lnTo>
                <a:lnTo>
                  <a:pt x="4764" y="130369"/>
                </a:lnTo>
                <a:lnTo>
                  <a:pt x="1265" y="153192"/>
                </a:lnTo>
                <a:lnTo>
                  <a:pt x="0" y="184463"/>
                </a:lnTo>
                <a:lnTo>
                  <a:pt x="4040" y="211342"/>
                </a:lnTo>
                <a:lnTo>
                  <a:pt x="5004" y="212156"/>
                </a:lnTo>
                <a:lnTo>
                  <a:pt x="6352" y="211993"/>
                </a:lnTo>
                <a:lnTo>
                  <a:pt x="11164" y="209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4" name="SMARTInkShape-Group98"/>
          <p:cNvGrpSpPr/>
          <p:nvPr/>
        </p:nvGrpSpPr>
        <p:grpSpPr>
          <a:xfrm>
            <a:off x="8573185" y="909194"/>
            <a:ext cx="202516" cy="199976"/>
            <a:chOff x="8573185" y="909194"/>
            <a:chExt cx="202516" cy="199976"/>
          </a:xfrm>
        </p:grpSpPr>
        <p:sp>
          <p:nvSpPr>
            <p:cNvPr id="182" name="SMARTInkShape-649"/>
            <p:cNvSpPr/>
            <p:nvPr>
              <p:custDataLst>
                <p:tags r:id="rId121"/>
              </p:custDataLst>
            </p:nvPr>
          </p:nvSpPr>
          <p:spPr>
            <a:xfrm>
              <a:off x="8573185" y="909194"/>
              <a:ext cx="55745" cy="52035"/>
            </a:xfrm>
            <a:custGeom>
              <a:avLst/>
              <a:gdLst/>
              <a:ahLst/>
              <a:cxnLst/>
              <a:rect l="0" t="0" r="0" b="0"/>
              <a:pathLst>
                <a:path w="55745" h="52035">
                  <a:moveTo>
                    <a:pt x="31065" y="11556"/>
                  </a:moveTo>
                  <a:lnTo>
                    <a:pt x="31065" y="11556"/>
                  </a:lnTo>
                  <a:lnTo>
                    <a:pt x="31065" y="8185"/>
                  </a:lnTo>
                  <a:lnTo>
                    <a:pt x="29183" y="4648"/>
                  </a:lnTo>
                  <a:lnTo>
                    <a:pt x="25597" y="0"/>
                  </a:lnTo>
                  <a:lnTo>
                    <a:pt x="18234" y="2566"/>
                  </a:lnTo>
                  <a:lnTo>
                    <a:pt x="7116" y="14537"/>
                  </a:lnTo>
                  <a:lnTo>
                    <a:pt x="2782" y="25581"/>
                  </a:lnTo>
                  <a:lnTo>
                    <a:pt x="0" y="43176"/>
                  </a:lnTo>
                  <a:lnTo>
                    <a:pt x="1500" y="48657"/>
                  </a:lnTo>
                  <a:lnTo>
                    <a:pt x="2888" y="51107"/>
                  </a:lnTo>
                  <a:lnTo>
                    <a:pt x="5225" y="52034"/>
                  </a:lnTo>
                  <a:lnTo>
                    <a:pt x="11585" y="51183"/>
                  </a:lnTo>
                  <a:lnTo>
                    <a:pt x="23098" y="43367"/>
                  </a:lnTo>
                  <a:lnTo>
                    <a:pt x="27524" y="36042"/>
                  </a:lnTo>
                  <a:lnTo>
                    <a:pt x="30366" y="19842"/>
                  </a:lnTo>
                  <a:lnTo>
                    <a:pt x="28873" y="13357"/>
                  </a:lnTo>
                  <a:lnTo>
                    <a:pt x="27487" y="10640"/>
                  </a:lnTo>
                  <a:lnTo>
                    <a:pt x="25857" y="8829"/>
                  </a:lnTo>
                  <a:lnTo>
                    <a:pt x="22165" y="6816"/>
                  </a:lnTo>
                  <a:lnTo>
                    <a:pt x="20193" y="6985"/>
                  </a:lnTo>
                  <a:lnTo>
                    <a:pt x="16120" y="9054"/>
                  </a:lnTo>
                  <a:lnTo>
                    <a:pt x="3536" y="20175"/>
                  </a:lnTo>
                  <a:lnTo>
                    <a:pt x="1191" y="26205"/>
                  </a:lnTo>
                  <a:lnTo>
                    <a:pt x="565" y="29789"/>
                  </a:lnTo>
                  <a:lnTo>
                    <a:pt x="2265" y="32883"/>
                  </a:lnTo>
                  <a:lnTo>
                    <a:pt x="9799" y="38203"/>
                  </a:lnTo>
                  <a:lnTo>
                    <a:pt x="22569" y="41794"/>
                  </a:lnTo>
                  <a:lnTo>
                    <a:pt x="31052" y="40752"/>
                  </a:lnTo>
                  <a:lnTo>
                    <a:pt x="38114" y="37938"/>
                  </a:lnTo>
                  <a:lnTo>
                    <a:pt x="39998" y="36199"/>
                  </a:lnTo>
                  <a:lnTo>
                    <a:pt x="41254" y="34335"/>
                  </a:lnTo>
                  <a:lnTo>
                    <a:pt x="43021" y="24969"/>
                  </a:lnTo>
                  <a:lnTo>
                    <a:pt x="40173" y="13257"/>
                  </a:lnTo>
                  <a:lnTo>
                    <a:pt x="38548" y="10573"/>
                  </a:lnTo>
                  <a:lnTo>
                    <a:pt x="36760" y="8784"/>
                  </a:lnTo>
                  <a:lnTo>
                    <a:pt x="32890" y="6796"/>
                  </a:lnTo>
                  <a:lnTo>
                    <a:pt x="28819" y="5913"/>
                  </a:lnTo>
                  <a:lnTo>
                    <a:pt x="22776" y="9283"/>
                  </a:lnTo>
                  <a:lnTo>
                    <a:pt x="19189" y="12157"/>
                  </a:lnTo>
                  <a:lnTo>
                    <a:pt x="17503" y="15485"/>
                  </a:lnTo>
                  <a:lnTo>
                    <a:pt x="17084" y="19114"/>
                  </a:lnTo>
                  <a:lnTo>
                    <a:pt x="18112" y="31707"/>
                  </a:lnTo>
                  <a:lnTo>
                    <a:pt x="19608" y="34162"/>
                  </a:lnTo>
                  <a:lnTo>
                    <a:pt x="25032" y="38772"/>
                  </a:lnTo>
                  <a:lnTo>
                    <a:pt x="32147" y="41291"/>
                  </a:lnTo>
                  <a:lnTo>
                    <a:pt x="41470" y="42908"/>
                  </a:lnTo>
                  <a:lnTo>
                    <a:pt x="42235" y="42335"/>
                  </a:lnTo>
                  <a:lnTo>
                    <a:pt x="46934" y="27691"/>
                  </a:lnTo>
                  <a:lnTo>
                    <a:pt x="46821" y="18492"/>
                  </a:lnTo>
                  <a:lnTo>
                    <a:pt x="44369" y="4459"/>
                  </a:lnTo>
                  <a:lnTo>
                    <a:pt x="42756" y="2592"/>
                  </a:lnTo>
                  <a:lnTo>
                    <a:pt x="37202" y="516"/>
                  </a:lnTo>
                  <a:lnTo>
                    <a:pt x="34451" y="668"/>
                  </a:lnTo>
                  <a:lnTo>
                    <a:pt x="29512" y="2719"/>
                  </a:lnTo>
                  <a:lnTo>
                    <a:pt x="24966" y="9745"/>
                  </a:lnTo>
                  <a:lnTo>
                    <a:pt x="20321" y="23719"/>
                  </a:lnTo>
                  <a:lnTo>
                    <a:pt x="19669" y="28132"/>
                  </a:lnTo>
                  <a:lnTo>
                    <a:pt x="20645" y="32484"/>
                  </a:lnTo>
                  <a:lnTo>
                    <a:pt x="25493" y="41083"/>
                  </a:lnTo>
                  <a:lnTo>
                    <a:pt x="28761" y="43941"/>
                  </a:lnTo>
                  <a:lnTo>
                    <a:pt x="36156" y="47116"/>
                  </a:lnTo>
                  <a:lnTo>
                    <a:pt x="48252" y="48903"/>
                  </a:lnTo>
                  <a:lnTo>
                    <a:pt x="50989" y="48449"/>
                  </a:lnTo>
                  <a:lnTo>
                    <a:pt x="52816" y="47440"/>
                  </a:lnTo>
                  <a:lnTo>
                    <a:pt x="54032" y="46062"/>
                  </a:lnTo>
                  <a:lnTo>
                    <a:pt x="55384" y="40768"/>
                  </a:lnTo>
                  <a:lnTo>
                    <a:pt x="55744" y="37381"/>
                  </a:lnTo>
                  <a:lnTo>
                    <a:pt x="52881" y="25871"/>
                  </a:lnTo>
                  <a:lnTo>
                    <a:pt x="47563" y="16895"/>
                  </a:lnTo>
                  <a:lnTo>
                    <a:pt x="45592" y="15821"/>
                  </a:lnTo>
                  <a:lnTo>
                    <a:pt x="43571" y="15810"/>
                  </a:lnTo>
                  <a:lnTo>
                    <a:pt x="33594" y="21048"/>
                  </a:lnTo>
                  <a:lnTo>
                    <a:pt x="18002" y="32089"/>
                  </a:lnTo>
                  <a:lnTo>
                    <a:pt x="14675" y="38556"/>
                  </a:lnTo>
                  <a:lnTo>
                    <a:pt x="12015" y="49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650"/>
            <p:cNvSpPr/>
            <p:nvPr>
              <p:custDataLst>
                <p:tags r:id="rId122"/>
              </p:custDataLst>
            </p:nvPr>
          </p:nvSpPr>
          <p:spPr>
            <a:xfrm>
              <a:off x="8632629" y="965200"/>
              <a:ext cx="143072" cy="143970"/>
            </a:xfrm>
            <a:custGeom>
              <a:avLst/>
              <a:gdLst/>
              <a:ahLst/>
              <a:cxnLst/>
              <a:rect l="0" t="0" r="0" b="0"/>
              <a:pathLst>
                <a:path w="143072" h="143970">
                  <a:moveTo>
                    <a:pt x="3371" y="0"/>
                  </a:moveTo>
                  <a:lnTo>
                    <a:pt x="3371" y="0"/>
                  </a:lnTo>
                  <a:lnTo>
                    <a:pt x="0" y="10113"/>
                  </a:lnTo>
                  <a:lnTo>
                    <a:pt x="1274" y="29886"/>
                  </a:lnTo>
                  <a:lnTo>
                    <a:pt x="8732" y="56076"/>
                  </a:lnTo>
                  <a:lnTo>
                    <a:pt x="15396" y="66315"/>
                  </a:lnTo>
                  <a:lnTo>
                    <a:pt x="23062" y="71807"/>
                  </a:lnTo>
                  <a:lnTo>
                    <a:pt x="27081" y="73271"/>
                  </a:lnTo>
                  <a:lnTo>
                    <a:pt x="30467" y="73542"/>
                  </a:lnTo>
                  <a:lnTo>
                    <a:pt x="36110" y="71961"/>
                  </a:lnTo>
                  <a:lnTo>
                    <a:pt x="51935" y="59101"/>
                  </a:lnTo>
                  <a:lnTo>
                    <a:pt x="54091" y="59862"/>
                  </a:lnTo>
                  <a:lnTo>
                    <a:pt x="60250" y="64470"/>
                  </a:lnTo>
                  <a:lnTo>
                    <a:pt x="76408" y="89065"/>
                  </a:lnTo>
                  <a:lnTo>
                    <a:pt x="99250" y="119219"/>
                  </a:lnTo>
                  <a:lnTo>
                    <a:pt x="120775" y="139025"/>
                  </a:lnTo>
                  <a:lnTo>
                    <a:pt x="130898" y="143969"/>
                  </a:lnTo>
                  <a:lnTo>
                    <a:pt x="133544" y="143957"/>
                  </a:lnTo>
                  <a:lnTo>
                    <a:pt x="143071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SMARTInkShape-Group99"/>
          <p:cNvGrpSpPr/>
          <p:nvPr/>
        </p:nvGrpSpPr>
        <p:grpSpPr>
          <a:xfrm>
            <a:off x="8382000" y="1085850"/>
            <a:ext cx="746052" cy="215901"/>
            <a:chOff x="8382000" y="1085850"/>
            <a:chExt cx="746052" cy="215901"/>
          </a:xfrm>
        </p:grpSpPr>
        <p:sp>
          <p:nvSpPr>
            <p:cNvPr id="185" name="SMARTInkShape-651"/>
            <p:cNvSpPr/>
            <p:nvPr>
              <p:custDataLst>
                <p:tags r:id="rId106"/>
              </p:custDataLst>
            </p:nvPr>
          </p:nvSpPr>
          <p:spPr>
            <a:xfrm>
              <a:off x="8426450" y="120015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25400" y="0"/>
                  </a:moveTo>
                  <a:lnTo>
                    <a:pt x="25400" y="0"/>
                  </a:lnTo>
                  <a:lnTo>
                    <a:pt x="19932" y="0"/>
                  </a:lnTo>
                  <a:lnTo>
                    <a:pt x="15940" y="6742"/>
                  </a:lnTo>
                  <a:lnTo>
                    <a:pt x="12634" y="35460"/>
                  </a:lnTo>
                  <a:lnTo>
                    <a:pt x="7800" y="62978"/>
                  </a:lnTo>
                  <a:lnTo>
                    <a:pt x="4898" y="8051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652"/>
            <p:cNvSpPr/>
            <p:nvPr>
              <p:custDataLst>
                <p:tags r:id="rId107"/>
              </p:custDataLst>
            </p:nvPr>
          </p:nvSpPr>
          <p:spPr>
            <a:xfrm>
              <a:off x="8401050" y="1225550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0"/>
                  </a:moveTo>
                  <a:lnTo>
                    <a:pt x="0" y="0"/>
                  </a:lnTo>
                  <a:lnTo>
                    <a:pt x="6480" y="706"/>
                  </a:lnTo>
                  <a:lnTo>
                    <a:pt x="32603" y="5467"/>
                  </a:lnTo>
                  <a:lnTo>
                    <a:pt x="60977" y="181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653"/>
            <p:cNvSpPr/>
            <p:nvPr>
              <p:custDataLst>
                <p:tags r:id="rId108"/>
              </p:custDataLst>
            </p:nvPr>
          </p:nvSpPr>
          <p:spPr>
            <a:xfrm>
              <a:off x="8382000" y="1168400"/>
              <a:ext cx="139701" cy="1"/>
            </a:xfrm>
            <a:custGeom>
              <a:avLst/>
              <a:gdLst/>
              <a:ahLst/>
              <a:cxnLst/>
              <a:rect l="0" t="0" r="0" b="0"/>
              <a:pathLst>
                <a:path w="1397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3618" y="0"/>
                  </a:lnTo>
                  <a:lnTo>
                    <a:pt x="81504" y="0"/>
                  </a:lnTo>
                  <a:lnTo>
                    <a:pt x="107640" y="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654"/>
            <p:cNvSpPr/>
            <p:nvPr>
              <p:custDataLst>
                <p:tags r:id="rId109"/>
              </p:custDataLst>
            </p:nvPr>
          </p:nvSpPr>
          <p:spPr>
            <a:xfrm>
              <a:off x="8518041" y="1250950"/>
              <a:ext cx="48110" cy="50801"/>
            </a:xfrm>
            <a:custGeom>
              <a:avLst/>
              <a:gdLst/>
              <a:ahLst/>
              <a:cxnLst/>
              <a:rect l="0" t="0" r="0" b="0"/>
              <a:pathLst>
                <a:path w="48110" h="50801">
                  <a:moveTo>
                    <a:pt x="3659" y="50800"/>
                  </a:moveTo>
                  <a:lnTo>
                    <a:pt x="3659" y="50800"/>
                  </a:lnTo>
                  <a:lnTo>
                    <a:pt x="288" y="50800"/>
                  </a:lnTo>
                  <a:lnTo>
                    <a:pt x="0" y="49389"/>
                  </a:lnTo>
                  <a:lnTo>
                    <a:pt x="6408" y="33123"/>
                  </a:lnTo>
                  <a:lnTo>
                    <a:pt x="15684" y="20946"/>
                  </a:lnTo>
                  <a:lnTo>
                    <a:pt x="481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655"/>
            <p:cNvSpPr/>
            <p:nvPr>
              <p:custDataLst>
                <p:tags r:id="rId110"/>
              </p:custDataLst>
            </p:nvPr>
          </p:nvSpPr>
          <p:spPr>
            <a:xfrm>
              <a:off x="8515350" y="1257300"/>
              <a:ext cx="38101" cy="38101"/>
            </a:xfrm>
            <a:custGeom>
              <a:avLst/>
              <a:gdLst/>
              <a:ahLst/>
              <a:cxnLst/>
              <a:rect l="0" t="0" r="0" b="0"/>
              <a:pathLst>
                <a:path w="38101" h="381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23765"/>
                  </a:lnTo>
                  <a:lnTo>
                    <a:pt x="14746" y="30083"/>
                  </a:lnTo>
                  <a:lnTo>
                    <a:pt x="22076" y="34537"/>
                  </a:lnTo>
                  <a:lnTo>
                    <a:pt x="381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656"/>
            <p:cNvSpPr/>
            <p:nvPr>
              <p:custDataLst>
                <p:tags r:id="rId111"/>
              </p:custDataLst>
            </p:nvPr>
          </p:nvSpPr>
          <p:spPr>
            <a:xfrm>
              <a:off x="8612040" y="1136650"/>
              <a:ext cx="11261" cy="127001"/>
            </a:xfrm>
            <a:custGeom>
              <a:avLst/>
              <a:gdLst/>
              <a:ahLst/>
              <a:cxnLst/>
              <a:rect l="0" t="0" r="0" b="0"/>
              <a:pathLst>
                <a:path w="11261" h="127001">
                  <a:moveTo>
                    <a:pt x="11260" y="0"/>
                  </a:moveTo>
                  <a:lnTo>
                    <a:pt x="11260" y="0"/>
                  </a:lnTo>
                  <a:lnTo>
                    <a:pt x="11260" y="3371"/>
                  </a:lnTo>
                  <a:lnTo>
                    <a:pt x="6233" y="25417"/>
                  </a:lnTo>
                  <a:lnTo>
                    <a:pt x="3421" y="54568"/>
                  </a:lnTo>
                  <a:lnTo>
                    <a:pt x="0" y="86253"/>
                  </a:lnTo>
                  <a:lnTo>
                    <a:pt x="868" y="109753"/>
                  </a:lnTo>
                  <a:lnTo>
                    <a:pt x="491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657"/>
            <p:cNvSpPr/>
            <p:nvPr>
              <p:custDataLst>
                <p:tags r:id="rId112"/>
              </p:custDataLst>
            </p:nvPr>
          </p:nvSpPr>
          <p:spPr>
            <a:xfrm>
              <a:off x="9093200" y="1085850"/>
              <a:ext cx="34852" cy="196851"/>
            </a:xfrm>
            <a:custGeom>
              <a:avLst/>
              <a:gdLst/>
              <a:ahLst/>
              <a:cxnLst/>
              <a:rect l="0" t="0" r="0" b="0"/>
              <a:pathLst>
                <a:path w="34852" h="196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0113"/>
                  </a:lnTo>
                  <a:lnTo>
                    <a:pt x="21654" y="30130"/>
                  </a:lnTo>
                  <a:lnTo>
                    <a:pt x="30790" y="55724"/>
                  </a:lnTo>
                  <a:lnTo>
                    <a:pt x="34851" y="78859"/>
                  </a:lnTo>
                  <a:lnTo>
                    <a:pt x="31700" y="97023"/>
                  </a:lnTo>
                  <a:lnTo>
                    <a:pt x="25367" y="119715"/>
                  </a:lnTo>
                  <a:lnTo>
                    <a:pt x="16911" y="145427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658"/>
            <p:cNvSpPr/>
            <p:nvPr>
              <p:custDataLst>
                <p:tags r:id="rId113"/>
              </p:custDataLst>
            </p:nvPr>
          </p:nvSpPr>
          <p:spPr>
            <a:xfrm>
              <a:off x="9048750" y="117475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0" y="19050"/>
                  </a:moveTo>
                  <a:lnTo>
                    <a:pt x="0" y="19050"/>
                  </a:lnTo>
                  <a:lnTo>
                    <a:pt x="9434" y="5958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659"/>
            <p:cNvSpPr/>
            <p:nvPr>
              <p:custDataLst>
                <p:tags r:id="rId114"/>
              </p:custDataLst>
            </p:nvPr>
          </p:nvSpPr>
          <p:spPr>
            <a:xfrm>
              <a:off x="9029700" y="1187450"/>
              <a:ext cx="44451" cy="25401"/>
            </a:xfrm>
            <a:custGeom>
              <a:avLst/>
              <a:gdLst/>
              <a:ahLst/>
              <a:cxnLst/>
              <a:rect l="0" t="0" r="0" b="0"/>
              <a:pathLst>
                <a:path w="44451" h="254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10830" y="1411"/>
                  </a:lnTo>
                  <a:lnTo>
                    <a:pt x="24011" y="16593"/>
                  </a:lnTo>
                  <a:lnTo>
                    <a:pt x="34004" y="22477"/>
                  </a:lnTo>
                  <a:lnTo>
                    <a:pt x="444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660"/>
            <p:cNvSpPr/>
            <p:nvPr>
              <p:custDataLst>
                <p:tags r:id="rId115"/>
              </p:custDataLst>
            </p:nvPr>
          </p:nvSpPr>
          <p:spPr>
            <a:xfrm>
              <a:off x="8933890" y="1111177"/>
              <a:ext cx="64061" cy="114374"/>
            </a:xfrm>
            <a:custGeom>
              <a:avLst/>
              <a:gdLst/>
              <a:ahLst/>
              <a:cxnLst/>
              <a:rect l="0" t="0" r="0" b="0"/>
              <a:pathLst>
                <a:path w="64061" h="114374">
                  <a:moveTo>
                    <a:pt x="45010" y="76273"/>
                  </a:moveTo>
                  <a:lnTo>
                    <a:pt x="45010" y="76273"/>
                  </a:lnTo>
                  <a:lnTo>
                    <a:pt x="41639" y="69531"/>
                  </a:lnTo>
                  <a:lnTo>
                    <a:pt x="36221" y="64339"/>
                  </a:lnTo>
                  <a:lnTo>
                    <a:pt x="32801" y="61967"/>
                  </a:lnTo>
                  <a:lnTo>
                    <a:pt x="29815" y="61091"/>
                  </a:lnTo>
                  <a:lnTo>
                    <a:pt x="27119" y="61213"/>
                  </a:lnTo>
                  <a:lnTo>
                    <a:pt x="24616" y="62000"/>
                  </a:lnTo>
                  <a:lnTo>
                    <a:pt x="14351" y="73220"/>
                  </a:lnTo>
                  <a:lnTo>
                    <a:pt x="2372" y="89950"/>
                  </a:lnTo>
                  <a:lnTo>
                    <a:pt x="358" y="95269"/>
                  </a:lnTo>
                  <a:lnTo>
                    <a:pt x="0" y="104941"/>
                  </a:lnTo>
                  <a:lnTo>
                    <a:pt x="1597" y="108085"/>
                  </a:lnTo>
                  <a:lnTo>
                    <a:pt x="4074" y="110181"/>
                  </a:lnTo>
                  <a:lnTo>
                    <a:pt x="7136" y="111578"/>
                  </a:lnTo>
                  <a:lnTo>
                    <a:pt x="14301" y="111249"/>
                  </a:lnTo>
                  <a:lnTo>
                    <a:pt x="18188" y="110174"/>
                  </a:lnTo>
                  <a:lnTo>
                    <a:pt x="21484" y="107340"/>
                  </a:lnTo>
                  <a:lnTo>
                    <a:pt x="37486" y="81697"/>
                  </a:lnTo>
                  <a:lnTo>
                    <a:pt x="46152" y="56557"/>
                  </a:lnTo>
                  <a:lnTo>
                    <a:pt x="52808" y="35055"/>
                  </a:lnTo>
                  <a:lnTo>
                    <a:pt x="61837" y="3612"/>
                  </a:lnTo>
                  <a:lnTo>
                    <a:pt x="63072" y="0"/>
                  </a:lnTo>
                  <a:lnTo>
                    <a:pt x="63401" y="24"/>
                  </a:lnTo>
                  <a:lnTo>
                    <a:pt x="57066" y="29578"/>
                  </a:lnTo>
                  <a:lnTo>
                    <a:pt x="51169" y="58439"/>
                  </a:lnTo>
                  <a:lnTo>
                    <a:pt x="49159" y="76814"/>
                  </a:lnTo>
                  <a:lnTo>
                    <a:pt x="57484" y="100107"/>
                  </a:lnTo>
                  <a:lnTo>
                    <a:pt x="64060" y="114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661"/>
            <p:cNvSpPr/>
            <p:nvPr>
              <p:custDataLst>
                <p:tags r:id="rId116"/>
              </p:custDataLst>
            </p:nvPr>
          </p:nvSpPr>
          <p:spPr>
            <a:xfrm>
              <a:off x="8877823" y="1168400"/>
              <a:ext cx="12178" cy="69851"/>
            </a:xfrm>
            <a:custGeom>
              <a:avLst/>
              <a:gdLst/>
              <a:ahLst/>
              <a:cxnLst/>
              <a:rect l="0" t="0" r="0" b="0"/>
              <a:pathLst>
                <a:path w="12178" h="69851">
                  <a:moveTo>
                    <a:pt x="12177" y="0"/>
                  </a:moveTo>
                  <a:lnTo>
                    <a:pt x="12177" y="0"/>
                  </a:lnTo>
                  <a:lnTo>
                    <a:pt x="12177" y="3371"/>
                  </a:lnTo>
                  <a:lnTo>
                    <a:pt x="3449" y="16606"/>
                  </a:lnTo>
                  <a:lnTo>
                    <a:pt x="0" y="44964"/>
                  </a:lnTo>
                  <a:lnTo>
                    <a:pt x="582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662"/>
            <p:cNvSpPr/>
            <p:nvPr>
              <p:custDataLst>
                <p:tags r:id="rId117"/>
              </p:custDataLst>
            </p:nvPr>
          </p:nvSpPr>
          <p:spPr>
            <a:xfrm>
              <a:off x="8845550" y="1201033"/>
              <a:ext cx="44451" cy="5468"/>
            </a:xfrm>
            <a:custGeom>
              <a:avLst/>
              <a:gdLst/>
              <a:ahLst/>
              <a:cxnLst/>
              <a:rect l="0" t="0" r="0" b="0"/>
              <a:pathLst>
                <a:path w="4445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10831" y="411"/>
                  </a:lnTo>
                  <a:lnTo>
                    <a:pt x="17712" y="3655"/>
                  </a:lnTo>
                  <a:lnTo>
                    <a:pt x="444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663"/>
            <p:cNvSpPr/>
            <p:nvPr>
              <p:custDataLst>
                <p:tags r:id="rId118"/>
              </p:custDataLst>
            </p:nvPr>
          </p:nvSpPr>
          <p:spPr>
            <a:xfrm>
              <a:off x="8792390" y="1231900"/>
              <a:ext cx="30441" cy="56588"/>
            </a:xfrm>
            <a:custGeom>
              <a:avLst/>
              <a:gdLst/>
              <a:ahLst/>
              <a:cxnLst/>
              <a:rect l="0" t="0" r="0" b="0"/>
              <a:pathLst>
                <a:path w="30441" h="56588">
                  <a:moveTo>
                    <a:pt x="15060" y="12700"/>
                  </a:moveTo>
                  <a:lnTo>
                    <a:pt x="15060" y="12700"/>
                  </a:lnTo>
                  <a:lnTo>
                    <a:pt x="755" y="39215"/>
                  </a:lnTo>
                  <a:lnTo>
                    <a:pt x="0" y="47533"/>
                  </a:lnTo>
                  <a:lnTo>
                    <a:pt x="786" y="50738"/>
                  </a:lnTo>
                  <a:lnTo>
                    <a:pt x="2722" y="52875"/>
                  </a:lnTo>
                  <a:lnTo>
                    <a:pt x="8636" y="55250"/>
                  </a:lnTo>
                  <a:lnTo>
                    <a:pt x="19898" y="56587"/>
                  </a:lnTo>
                  <a:lnTo>
                    <a:pt x="22519" y="55364"/>
                  </a:lnTo>
                  <a:lnTo>
                    <a:pt x="24266" y="53137"/>
                  </a:lnTo>
                  <a:lnTo>
                    <a:pt x="30440" y="36053"/>
                  </a:lnTo>
                  <a:lnTo>
                    <a:pt x="30253" y="31091"/>
                  </a:lnTo>
                  <a:lnTo>
                    <a:pt x="150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664"/>
            <p:cNvSpPr/>
            <p:nvPr>
              <p:custDataLst>
                <p:tags r:id="rId119"/>
              </p:custDataLst>
            </p:nvPr>
          </p:nvSpPr>
          <p:spPr>
            <a:xfrm>
              <a:off x="8686800" y="1225550"/>
              <a:ext cx="57151" cy="50801"/>
            </a:xfrm>
            <a:custGeom>
              <a:avLst/>
              <a:gdLst/>
              <a:ahLst/>
              <a:cxnLst/>
              <a:rect l="0" t="0" r="0" b="0"/>
              <a:pathLst>
                <a:path w="57151" h="50801">
                  <a:moveTo>
                    <a:pt x="0" y="50800"/>
                  </a:moveTo>
                  <a:lnTo>
                    <a:pt x="0" y="50800"/>
                  </a:lnTo>
                  <a:lnTo>
                    <a:pt x="27136" y="2366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665"/>
            <p:cNvSpPr/>
            <p:nvPr>
              <p:custDataLst>
                <p:tags r:id="rId120"/>
              </p:custDataLst>
            </p:nvPr>
          </p:nvSpPr>
          <p:spPr>
            <a:xfrm>
              <a:off x="8699500" y="1212850"/>
              <a:ext cx="57151" cy="68369"/>
            </a:xfrm>
            <a:custGeom>
              <a:avLst/>
              <a:gdLst/>
              <a:ahLst/>
              <a:cxnLst/>
              <a:rect l="0" t="0" r="0" b="0"/>
              <a:pathLst>
                <a:path w="57151" h="68369">
                  <a:moveTo>
                    <a:pt x="0" y="0"/>
                  </a:moveTo>
                  <a:lnTo>
                    <a:pt x="0" y="0"/>
                  </a:lnTo>
                  <a:lnTo>
                    <a:pt x="1411" y="31096"/>
                  </a:lnTo>
                  <a:lnTo>
                    <a:pt x="6742" y="44159"/>
                  </a:lnTo>
                  <a:lnTo>
                    <a:pt x="13815" y="53258"/>
                  </a:lnTo>
                  <a:lnTo>
                    <a:pt x="22368" y="59653"/>
                  </a:lnTo>
                  <a:lnTo>
                    <a:pt x="38378" y="66515"/>
                  </a:lnTo>
                  <a:lnTo>
                    <a:pt x="47865" y="68368"/>
                  </a:lnTo>
                  <a:lnTo>
                    <a:pt x="50960" y="68156"/>
                  </a:lnTo>
                  <a:lnTo>
                    <a:pt x="53023" y="67310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1" name="SMARTInkShape-666"/>
          <p:cNvSpPr/>
          <p:nvPr>
            <p:custDataLst>
              <p:tags r:id="rId4"/>
            </p:custDataLst>
          </p:nvPr>
        </p:nvSpPr>
        <p:spPr>
          <a:xfrm>
            <a:off x="9042400" y="1174750"/>
            <a:ext cx="30505" cy="50801"/>
          </a:xfrm>
          <a:custGeom>
            <a:avLst/>
            <a:gdLst/>
            <a:ahLst/>
            <a:cxnLst/>
            <a:rect l="0" t="0" r="0" b="0"/>
            <a:pathLst>
              <a:path w="30505" h="50801">
                <a:moveTo>
                  <a:pt x="0" y="50800"/>
                </a:moveTo>
                <a:lnTo>
                  <a:pt x="0" y="50800"/>
                </a:lnTo>
                <a:lnTo>
                  <a:pt x="6468" y="38571"/>
                </a:lnTo>
                <a:lnTo>
                  <a:pt x="30504" y="7860"/>
                </a:lnTo>
                <a:lnTo>
                  <a:pt x="30213" y="6651"/>
                </a:lnTo>
                <a:lnTo>
                  <a:pt x="254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2" name="SMARTInkShape-Group101"/>
          <p:cNvGrpSpPr/>
          <p:nvPr/>
        </p:nvGrpSpPr>
        <p:grpSpPr>
          <a:xfrm>
            <a:off x="704850" y="2534533"/>
            <a:ext cx="1765301" cy="494418"/>
            <a:chOff x="704850" y="2534533"/>
            <a:chExt cx="1765301" cy="494418"/>
          </a:xfrm>
        </p:grpSpPr>
        <p:sp>
          <p:nvSpPr>
            <p:cNvPr id="202" name="SMARTInkShape-667"/>
            <p:cNvSpPr/>
            <p:nvPr>
              <p:custDataLst>
                <p:tags r:id="rId86"/>
              </p:custDataLst>
            </p:nvPr>
          </p:nvSpPr>
          <p:spPr>
            <a:xfrm>
              <a:off x="704850" y="2794000"/>
              <a:ext cx="127001" cy="5762"/>
            </a:xfrm>
            <a:custGeom>
              <a:avLst/>
              <a:gdLst/>
              <a:ahLst/>
              <a:cxnLst/>
              <a:rect l="0" t="0" r="0" b="0"/>
              <a:pathLst>
                <a:path w="127001" h="5762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5761"/>
                  </a:lnTo>
                  <a:lnTo>
                    <a:pt x="56381" y="5470"/>
                  </a:lnTo>
                  <a:lnTo>
                    <a:pt x="84282" y="1934"/>
                  </a:lnTo>
                  <a:lnTo>
                    <a:pt x="111506" y="38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668"/>
            <p:cNvSpPr/>
            <p:nvPr>
              <p:custDataLst>
                <p:tags r:id="rId87"/>
              </p:custDataLst>
            </p:nvPr>
          </p:nvSpPr>
          <p:spPr>
            <a:xfrm>
              <a:off x="745642" y="2851150"/>
              <a:ext cx="86209" cy="12701"/>
            </a:xfrm>
            <a:custGeom>
              <a:avLst/>
              <a:gdLst/>
              <a:ahLst/>
              <a:cxnLst/>
              <a:rect l="0" t="0" r="0" b="0"/>
              <a:pathLst>
                <a:path w="8620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27893" y="9329"/>
                  </a:lnTo>
                  <a:lnTo>
                    <a:pt x="54228" y="2574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669"/>
            <p:cNvSpPr/>
            <p:nvPr>
              <p:custDataLst>
                <p:tags r:id="rId88"/>
              </p:custDataLst>
            </p:nvPr>
          </p:nvSpPr>
          <p:spPr>
            <a:xfrm>
              <a:off x="1016000" y="2572652"/>
              <a:ext cx="104168" cy="158137"/>
            </a:xfrm>
            <a:custGeom>
              <a:avLst/>
              <a:gdLst/>
              <a:ahLst/>
              <a:cxnLst/>
              <a:rect l="0" t="0" r="0" b="0"/>
              <a:pathLst>
                <a:path w="104168" h="158137">
                  <a:moveTo>
                    <a:pt x="0" y="56248"/>
                  </a:moveTo>
                  <a:lnTo>
                    <a:pt x="0" y="56248"/>
                  </a:lnTo>
                  <a:lnTo>
                    <a:pt x="8838" y="26362"/>
                  </a:lnTo>
                  <a:lnTo>
                    <a:pt x="16628" y="14508"/>
                  </a:lnTo>
                  <a:lnTo>
                    <a:pt x="26440" y="5947"/>
                  </a:lnTo>
                  <a:lnTo>
                    <a:pt x="35505" y="2142"/>
                  </a:lnTo>
                  <a:lnTo>
                    <a:pt x="51913" y="0"/>
                  </a:lnTo>
                  <a:lnTo>
                    <a:pt x="63995" y="5143"/>
                  </a:lnTo>
                  <a:lnTo>
                    <a:pt x="84578" y="23702"/>
                  </a:lnTo>
                  <a:lnTo>
                    <a:pt x="92369" y="32434"/>
                  </a:lnTo>
                  <a:lnTo>
                    <a:pt x="101025" y="53425"/>
                  </a:lnTo>
                  <a:lnTo>
                    <a:pt x="104167" y="76160"/>
                  </a:lnTo>
                  <a:lnTo>
                    <a:pt x="101263" y="107382"/>
                  </a:lnTo>
                  <a:lnTo>
                    <a:pt x="87997" y="137610"/>
                  </a:lnTo>
                  <a:lnTo>
                    <a:pt x="79327" y="149559"/>
                  </a:lnTo>
                  <a:lnTo>
                    <a:pt x="68417" y="157221"/>
                  </a:lnTo>
                  <a:lnTo>
                    <a:pt x="63251" y="158136"/>
                  </a:lnTo>
                  <a:lnTo>
                    <a:pt x="58395" y="157334"/>
                  </a:lnTo>
                  <a:lnTo>
                    <a:pt x="49942" y="152681"/>
                  </a:lnTo>
                  <a:lnTo>
                    <a:pt x="43834" y="145909"/>
                  </a:lnTo>
                  <a:lnTo>
                    <a:pt x="40648" y="136314"/>
                  </a:lnTo>
                  <a:lnTo>
                    <a:pt x="39938" y="125700"/>
                  </a:lnTo>
                  <a:lnTo>
                    <a:pt x="41974" y="116278"/>
                  </a:lnTo>
                  <a:lnTo>
                    <a:pt x="47113" y="109269"/>
                  </a:lnTo>
                  <a:lnTo>
                    <a:pt x="54806" y="103802"/>
                  </a:lnTo>
                  <a:lnTo>
                    <a:pt x="88900" y="879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670"/>
            <p:cNvSpPr/>
            <p:nvPr>
              <p:custDataLst>
                <p:tags r:id="rId89"/>
              </p:custDataLst>
            </p:nvPr>
          </p:nvSpPr>
          <p:spPr>
            <a:xfrm>
              <a:off x="1228416" y="2540000"/>
              <a:ext cx="9835" cy="152401"/>
            </a:xfrm>
            <a:custGeom>
              <a:avLst/>
              <a:gdLst/>
              <a:ahLst/>
              <a:cxnLst/>
              <a:rect l="0" t="0" r="0" b="0"/>
              <a:pathLst>
                <a:path w="9835" h="152401">
                  <a:moveTo>
                    <a:pt x="9834" y="0"/>
                  </a:moveTo>
                  <a:lnTo>
                    <a:pt x="9834" y="0"/>
                  </a:lnTo>
                  <a:lnTo>
                    <a:pt x="9834" y="24485"/>
                  </a:lnTo>
                  <a:lnTo>
                    <a:pt x="7953" y="52410"/>
                  </a:lnTo>
                  <a:lnTo>
                    <a:pt x="4808" y="83027"/>
                  </a:lnTo>
                  <a:lnTo>
                    <a:pt x="1995" y="110678"/>
                  </a:lnTo>
                  <a:lnTo>
                    <a:pt x="0" y="124685"/>
                  </a:lnTo>
                  <a:lnTo>
                    <a:pt x="348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671"/>
            <p:cNvSpPr/>
            <p:nvPr>
              <p:custDataLst>
                <p:tags r:id="rId90"/>
              </p:custDataLst>
            </p:nvPr>
          </p:nvSpPr>
          <p:spPr>
            <a:xfrm>
              <a:off x="1174750" y="2534533"/>
              <a:ext cx="139701" cy="18168"/>
            </a:xfrm>
            <a:custGeom>
              <a:avLst/>
              <a:gdLst/>
              <a:ahLst/>
              <a:cxnLst/>
              <a:rect l="0" t="0" r="0" b="0"/>
              <a:pathLst>
                <a:path w="139701" h="181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2507" y="5066"/>
                  </a:lnTo>
                  <a:lnTo>
                    <a:pt x="60745" y="13658"/>
                  </a:lnTo>
                  <a:lnTo>
                    <a:pt x="91455" y="16831"/>
                  </a:lnTo>
                  <a:lnTo>
                    <a:pt x="120074" y="17771"/>
                  </a:lnTo>
                  <a:lnTo>
                    <a:pt x="1397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672"/>
            <p:cNvSpPr/>
            <p:nvPr>
              <p:custDataLst>
                <p:tags r:id="rId91"/>
              </p:custDataLst>
            </p:nvPr>
          </p:nvSpPr>
          <p:spPr>
            <a:xfrm>
              <a:off x="1174750" y="2609850"/>
              <a:ext cx="88901" cy="18450"/>
            </a:xfrm>
            <a:custGeom>
              <a:avLst/>
              <a:gdLst/>
              <a:ahLst/>
              <a:cxnLst/>
              <a:rect l="0" t="0" r="0" b="0"/>
              <a:pathLst>
                <a:path w="88901" h="18450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17578" y="16009"/>
                  </a:lnTo>
                  <a:lnTo>
                    <a:pt x="47530" y="18449"/>
                  </a:lnTo>
                  <a:lnTo>
                    <a:pt x="77802" y="14567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673"/>
            <p:cNvSpPr/>
            <p:nvPr>
              <p:custDataLst>
                <p:tags r:id="rId92"/>
              </p:custDataLst>
            </p:nvPr>
          </p:nvSpPr>
          <p:spPr>
            <a:xfrm>
              <a:off x="1314450" y="2667000"/>
              <a:ext cx="63501" cy="56390"/>
            </a:xfrm>
            <a:custGeom>
              <a:avLst/>
              <a:gdLst/>
              <a:ahLst/>
              <a:cxnLst/>
              <a:rect l="0" t="0" r="0" b="0"/>
              <a:pathLst>
                <a:path w="63501" h="56390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3763"/>
                  </a:lnTo>
                  <a:lnTo>
                    <a:pt x="24570" y="35321"/>
                  </a:lnTo>
                  <a:lnTo>
                    <a:pt x="36365" y="48487"/>
                  </a:lnTo>
                  <a:lnTo>
                    <a:pt x="44620" y="53300"/>
                  </a:lnTo>
                  <a:lnTo>
                    <a:pt x="58046" y="56389"/>
                  </a:lnTo>
                  <a:lnTo>
                    <a:pt x="59864" y="55937"/>
                  </a:lnTo>
                  <a:lnTo>
                    <a:pt x="61076" y="54930"/>
                  </a:lnTo>
                  <a:lnTo>
                    <a:pt x="635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674"/>
            <p:cNvSpPr/>
            <p:nvPr>
              <p:custDataLst>
                <p:tags r:id="rId93"/>
              </p:custDataLst>
            </p:nvPr>
          </p:nvSpPr>
          <p:spPr>
            <a:xfrm>
              <a:off x="1329842" y="2673350"/>
              <a:ext cx="48109" cy="44451"/>
            </a:xfrm>
            <a:custGeom>
              <a:avLst/>
              <a:gdLst/>
              <a:ahLst/>
              <a:cxnLst/>
              <a:rect l="0" t="0" r="0" b="0"/>
              <a:pathLst>
                <a:path w="48109" h="44451">
                  <a:moveTo>
                    <a:pt x="3658" y="44450"/>
                  </a:moveTo>
                  <a:lnTo>
                    <a:pt x="3658" y="44450"/>
                  </a:lnTo>
                  <a:lnTo>
                    <a:pt x="287" y="44450"/>
                  </a:lnTo>
                  <a:lnTo>
                    <a:pt x="0" y="43744"/>
                  </a:lnTo>
                  <a:lnTo>
                    <a:pt x="6408" y="32241"/>
                  </a:lnTo>
                  <a:lnTo>
                    <a:pt x="30257" y="12486"/>
                  </a:lnTo>
                  <a:lnTo>
                    <a:pt x="481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675"/>
            <p:cNvSpPr/>
            <p:nvPr>
              <p:custDataLst>
                <p:tags r:id="rId94"/>
              </p:custDataLst>
            </p:nvPr>
          </p:nvSpPr>
          <p:spPr>
            <a:xfrm>
              <a:off x="1066800" y="2759318"/>
              <a:ext cx="317501" cy="53733"/>
            </a:xfrm>
            <a:custGeom>
              <a:avLst/>
              <a:gdLst/>
              <a:ahLst/>
              <a:cxnLst/>
              <a:rect l="0" t="0" r="0" b="0"/>
              <a:pathLst>
                <a:path w="317501" h="53733">
                  <a:moveTo>
                    <a:pt x="0" y="53732"/>
                  </a:moveTo>
                  <a:lnTo>
                    <a:pt x="0" y="53732"/>
                  </a:lnTo>
                  <a:lnTo>
                    <a:pt x="26367" y="44943"/>
                  </a:lnTo>
                  <a:lnTo>
                    <a:pt x="49113" y="37831"/>
                  </a:lnTo>
                  <a:lnTo>
                    <a:pt x="78037" y="29967"/>
                  </a:lnTo>
                  <a:lnTo>
                    <a:pt x="109707" y="21768"/>
                  </a:lnTo>
                  <a:lnTo>
                    <a:pt x="126055" y="17606"/>
                  </a:lnTo>
                  <a:lnTo>
                    <a:pt x="144009" y="14126"/>
                  </a:lnTo>
                  <a:lnTo>
                    <a:pt x="163034" y="11100"/>
                  </a:lnTo>
                  <a:lnTo>
                    <a:pt x="182773" y="8377"/>
                  </a:lnTo>
                  <a:lnTo>
                    <a:pt x="202282" y="6562"/>
                  </a:lnTo>
                  <a:lnTo>
                    <a:pt x="221638" y="5352"/>
                  </a:lnTo>
                  <a:lnTo>
                    <a:pt x="240892" y="4545"/>
                  </a:lnTo>
                  <a:lnTo>
                    <a:pt x="271693" y="1768"/>
                  </a:lnTo>
                  <a:lnTo>
                    <a:pt x="301341" y="0"/>
                  </a:lnTo>
                  <a:lnTo>
                    <a:pt x="317500" y="29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676"/>
            <p:cNvSpPr/>
            <p:nvPr>
              <p:custDataLst>
                <p:tags r:id="rId95"/>
              </p:custDataLst>
            </p:nvPr>
          </p:nvSpPr>
          <p:spPr>
            <a:xfrm>
              <a:off x="1123950" y="2885205"/>
              <a:ext cx="92095" cy="127779"/>
            </a:xfrm>
            <a:custGeom>
              <a:avLst/>
              <a:gdLst/>
              <a:ahLst/>
              <a:cxnLst/>
              <a:rect l="0" t="0" r="0" b="0"/>
              <a:pathLst>
                <a:path w="92095" h="127779">
                  <a:moveTo>
                    <a:pt x="0" y="48495"/>
                  </a:moveTo>
                  <a:lnTo>
                    <a:pt x="0" y="48495"/>
                  </a:lnTo>
                  <a:lnTo>
                    <a:pt x="11537" y="23174"/>
                  </a:lnTo>
                  <a:lnTo>
                    <a:pt x="33409" y="5475"/>
                  </a:lnTo>
                  <a:lnTo>
                    <a:pt x="45187" y="1153"/>
                  </a:lnTo>
                  <a:lnTo>
                    <a:pt x="51291" y="0"/>
                  </a:lnTo>
                  <a:lnTo>
                    <a:pt x="63718" y="2482"/>
                  </a:lnTo>
                  <a:lnTo>
                    <a:pt x="69996" y="5120"/>
                  </a:lnTo>
                  <a:lnTo>
                    <a:pt x="80733" y="15576"/>
                  </a:lnTo>
                  <a:lnTo>
                    <a:pt x="85572" y="22316"/>
                  </a:lnTo>
                  <a:lnTo>
                    <a:pt x="90949" y="39212"/>
                  </a:lnTo>
                  <a:lnTo>
                    <a:pt x="92094" y="66676"/>
                  </a:lnTo>
                  <a:lnTo>
                    <a:pt x="87965" y="92687"/>
                  </a:lnTo>
                  <a:lnTo>
                    <a:pt x="86160" y="101240"/>
                  </a:lnTo>
                  <a:lnTo>
                    <a:pt x="78510" y="114506"/>
                  </a:lnTo>
                  <a:lnTo>
                    <a:pt x="68760" y="123694"/>
                  </a:lnTo>
                  <a:lnTo>
                    <a:pt x="59723" y="127778"/>
                  </a:lnTo>
                  <a:lnTo>
                    <a:pt x="51003" y="127711"/>
                  </a:lnTo>
                  <a:lnTo>
                    <a:pt x="46702" y="126706"/>
                  </a:lnTo>
                  <a:lnTo>
                    <a:pt x="38160" y="119944"/>
                  </a:lnTo>
                  <a:lnTo>
                    <a:pt x="31777" y="112000"/>
                  </a:lnTo>
                  <a:lnTo>
                    <a:pt x="31062" y="109882"/>
                  </a:lnTo>
                  <a:lnTo>
                    <a:pt x="31292" y="108470"/>
                  </a:lnTo>
                  <a:lnTo>
                    <a:pt x="35309" y="105019"/>
                  </a:lnTo>
                  <a:lnTo>
                    <a:pt x="63500" y="865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677"/>
            <p:cNvSpPr/>
            <p:nvPr>
              <p:custDataLst>
                <p:tags r:id="rId96"/>
              </p:custDataLst>
            </p:nvPr>
          </p:nvSpPr>
          <p:spPr>
            <a:xfrm>
              <a:off x="1308100" y="295910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1882" y="43893"/>
                  </a:lnTo>
                  <a:lnTo>
                    <a:pt x="16606" y="28724"/>
                  </a:lnTo>
                  <a:lnTo>
                    <a:pt x="48336" y="834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678"/>
            <p:cNvSpPr/>
            <p:nvPr>
              <p:custDataLst>
                <p:tags r:id="rId97"/>
              </p:custDataLst>
            </p:nvPr>
          </p:nvSpPr>
          <p:spPr>
            <a:xfrm>
              <a:off x="1282700" y="2908300"/>
              <a:ext cx="114301" cy="120651"/>
            </a:xfrm>
            <a:custGeom>
              <a:avLst/>
              <a:gdLst/>
              <a:ahLst/>
              <a:cxnLst/>
              <a:rect l="0" t="0" r="0" b="0"/>
              <a:pathLst>
                <a:path w="114301" h="120651">
                  <a:moveTo>
                    <a:pt x="0" y="0"/>
                  </a:moveTo>
                  <a:lnTo>
                    <a:pt x="0" y="0"/>
                  </a:lnTo>
                  <a:lnTo>
                    <a:pt x="16606" y="27437"/>
                  </a:lnTo>
                  <a:lnTo>
                    <a:pt x="38872" y="57970"/>
                  </a:lnTo>
                  <a:lnTo>
                    <a:pt x="51848" y="73037"/>
                  </a:lnTo>
                  <a:lnTo>
                    <a:pt x="81294" y="96088"/>
                  </a:lnTo>
                  <a:lnTo>
                    <a:pt x="11430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679"/>
            <p:cNvSpPr/>
            <p:nvPr>
              <p:custDataLst>
                <p:tags r:id="rId98"/>
              </p:custDataLst>
            </p:nvPr>
          </p:nvSpPr>
          <p:spPr>
            <a:xfrm>
              <a:off x="1531782" y="2643203"/>
              <a:ext cx="150969" cy="184131"/>
            </a:xfrm>
            <a:custGeom>
              <a:avLst/>
              <a:gdLst/>
              <a:ahLst/>
              <a:cxnLst/>
              <a:rect l="0" t="0" r="0" b="0"/>
              <a:pathLst>
                <a:path w="150969" h="184131">
                  <a:moveTo>
                    <a:pt x="112868" y="99997"/>
                  </a:moveTo>
                  <a:lnTo>
                    <a:pt x="112868" y="99997"/>
                  </a:lnTo>
                  <a:lnTo>
                    <a:pt x="106387" y="89152"/>
                  </a:lnTo>
                  <a:lnTo>
                    <a:pt x="92603" y="75382"/>
                  </a:lnTo>
                  <a:lnTo>
                    <a:pt x="83635" y="71418"/>
                  </a:lnTo>
                  <a:lnTo>
                    <a:pt x="69302" y="77183"/>
                  </a:lnTo>
                  <a:lnTo>
                    <a:pt x="41399" y="100057"/>
                  </a:lnTo>
                  <a:lnTo>
                    <a:pt x="22543" y="121896"/>
                  </a:lnTo>
                  <a:lnTo>
                    <a:pt x="7107" y="145713"/>
                  </a:lnTo>
                  <a:lnTo>
                    <a:pt x="717" y="164765"/>
                  </a:lnTo>
                  <a:lnTo>
                    <a:pt x="0" y="172809"/>
                  </a:lnTo>
                  <a:lnTo>
                    <a:pt x="2345" y="178172"/>
                  </a:lnTo>
                  <a:lnTo>
                    <a:pt x="6730" y="181747"/>
                  </a:lnTo>
                  <a:lnTo>
                    <a:pt x="12476" y="184130"/>
                  </a:lnTo>
                  <a:lnTo>
                    <a:pt x="26387" y="183016"/>
                  </a:lnTo>
                  <a:lnTo>
                    <a:pt x="34047" y="180743"/>
                  </a:lnTo>
                  <a:lnTo>
                    <a:pt x="50085" y="166928"/>
                  </a:lnTo>
                  <a:lnTo>
                    <a:pt x="73099" y="135351"/>
                  </a:lnTo>
                  <a:lnTo>
                    <a:pt x="86726" y="110771"/>
                  </a:lnTo>
                  <a:lnTo>
                    <a:pt x="99838" y="83383"/>
                  </a:lnTo>
                  <a:lnTo>
                    <a:pt x="108959" y="52867"/>
                  </a:lnTo>
                  <a:lnTo>
                    <a:pt x="114658" y="24723"/>
                  </a:lnTo>
                  <a:lnTo>
                    <a:pt x="117161" y="3061"/>
                  </a:lnTo>
                  <a:lnTo>
                    <a:pt x="116436" y="801"/>
                  </a:lnTo>
                  <a:lnTo>
                    <a:pt x="115247" y="0"/>
                  </a:lnTo>
                  <a:lnTo>
                    <a:pt x="106831" y="19098"/>
                  </a:lnTo>
                  <a:lnTo>
                    <a:pt x="101248" y="43816"/>
                  </a:lnTo>
                  <a:lnTo>
                    <a:pt x="96415" y="72911"/>
                  </a:lnTo>
                  <a:lnTo>
                    <a:pt x="91915" y="102305"/>
                  </a:lnTo>
                  <a:lnTo>
                    <a:pt x="95089" y="126188"/>
                  </a:lnTo>
                  <a:lnTo>
                    <a:pt x="108776" y="153618"/>
                  </a:lnTo>
                  <a:lnTo>
                    <a:pt x="114373" y="161144"/>
                  </a:lnTo>
                  <a:lnTo>
                    <a:pt x="128118" y="169507"/>
                  </a:lnTo>
                  <a:lnTo>
                    <a:pt x="150968" y="1761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680"/>
            <p:cNvSpPr/>
            <p:nvPr>
              <p:custDataLst>
                <p:tags r:id="rId99"/>
              </p:custDataLst>
            </p:nvPr>
          </p:nvSpPr>
          <p:spPr>
            <a:xfrm>
              <a:off x="1733550" y="273050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0"/>
                  </a:moveTo>
                  <a:lnTo>
                    <a:pt x="0" y="0"/>
                  </a:lnTo>
                  <a:lnTo>
                    <a:pt x="1411" y="29698"/>
                  </a:lnTo>
                  <a:lnTo>
                    <a:pt x="6742" y="43538"/>
                  </a:lnTo>
                  <a:lnTo>
                    <a:pt x="21048" y="59859"/>
                  </a:lnTo>
                  <a:lnTo>
                    <a:pt x="48503" y="77310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681"/>
            <p:cNvSpPr/>
            <p:nvPr>
              <p:custDataLst>
                <p:tags r:id="rId100"/>
              </p:custDataLst>
            </p:nvPr>
          </p:nvSpPr>
          <p:spPr>
            <a:xfrm>
              <a:off x="1733550" y="271780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82550"/>
                  </a:moveTo>
                  <a:lnTo>
                    <a:pt x="0" y="82550"/>
                  </a:lnTo>
                  <a:lnTo>
                    <a:pt x="5070" y="76775"/>
                  </a:lnTo>
                  <a:lnTo>
                    <a:pt x="22782" y="50348"/>
                  </a:lnTo>
                  <a:lnTo>
                    <a:pt x="48950" y="30197"/>
                  </a:lnTo>
                  <a:lnTo>
                    <a:pt x="77560" y="941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682"/>
            <p:cNvSpPr/>
            <p:nvPr>
              <p:custDataLst>
                <p:tags r:id="rId101"/>
              </p:custDataLst>
            </p:nvPr>
          </p:nvSpPr>
          <p:spPr>
            <a:xfrm>
              <a:off x="1903426" y="2633256"/>
              <a:ext cx="96825" cy="170186"/>
            </a:xfrm>
            <a:custGeom>
              <a:avLst/>
              <a:gdLst/>
              <a:ahLst/>
              <a:cxnLst/>
              <a:rect l="0" t="0" r="0" b="0"/>
              <a:pathLst>
                <a:path w="96825" h="170186">
                  <a:moveTo>
                    <a:pt x="52374" y="128994"/>
                  </a:moveTo>
                  <a:lnTo>
                    <a:pt x="52374" y="128994"/>
                  </a:lnTo>
                  <a:lnTo>
                    <a:pt x="50493" y="103246"/>
                  </a:lnTo>
                  <a:lnTo>
                    <a:pt x="47305" y="92856"/>
                  </a:lnTo>
                  <a:lnTo>
                    <a:pt x="43536" y="88238"/>
                  </a:lnTo>
                  <a:lnTo>
                    <a:pt x="40132" y="89124"/>
                  </a:lnTo>
                  <a:lnTo>
                    <a:pt x="30705" y="95751"/>
                  </a:lnTo>
                  <a:lnTo>
                    <a:pt x="13498" y="118125"/>
                  </a:lnTo>
                  <a:lnTo>
                    <a:pt x="1736" y="143726"/>
                  </a:lnTo>
                  <a:lnTo>
                    <a:pt x="0" y="156943"/>
                  </a:lnTo>
                  <a:lnTo>
                    <a:pt x="525" y="162444"/>
                  </a:lnTo>
                  <a:lnTo>
                    <a:pt x="2991" y="166110"/>
                  </a:lnTo>
                  <a:lnTo>
                    <a:pt x="6752" y="168555"/>
                  </a:lnTo>
                  <a:lnTo>
                    <a:pt x="11376" y="170185"/>
                  </a:lnTo>
                  <a:lnTo>
                    <a:pt x="16575" y="169154"/>
                  </a:lnTo>
                  <a:lnTo>
                    <a:pt x="27997" y="162365"/>
                  </a:lnTo>
                  <a:lnTo>
                    <a:pt x="42956" y="143272"/>
                  </a:lnTo>
                  <a:lnTo>
                    <a:pt x="59696" y="112998"/>
                  </a:lnTo>
                  <a:lnTo>
                    <a:pt x="71857" y="85666"/>
                  </a:lnTo>
                  <a:lnTo>
                    <a:pt x="82905" y="55410"/>
                  </a:lnTo>
                  <a:lnTo>
                    <a:pt x="90167" y="25499"/>
                  </a:lnTo>
                  <a:lnTo>
                    <a:pt x="94852" y="1119"/>
                  </a:lnTo>
                  <a:lnTo>
                    <a:pt x="94098" y="0"/>
                  </a:lnTo>
                  <a:lnTo>
                    <a:pt x="89498" y="6281"/>
                  </a:lnTo>
                  <a:lnTo>
                    <a:pt x="75603" y="35798"/>
                  </a:lnTo>
                  <a:lnTo>
                    <a:pt x="67872" y="61938"/>
                  </a:lnTo>
                  <a:lnTo>
                    <a:pt x="63495" y="89313"/>
                  </a:lnTo>
                  <a:lnTo>
                    <a:pt x="63902" y="115592"/>
                  </a:lnTo>
                  <a:lnTo>
                    <a:pt x="67821" y="126409"/>
                  </a:lnTo>
                  <a:lnTo>
                    <a:pt x="96824" y="160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683"/>
            <p:cNvSpPr/>
            <p:nvPr>
              <p:custDataLst>
                <p:tags r:id="rId102"/>
              </p:custDataLst>
            </p:nvPr>
          </p:nvSpPr>
          <p:spPr>
            <a:xfrm>
              <a:off x="1978066" y="2725892"/>
              <a:ext cx="140778" cy="281480"/>
            </a:xfrm>
            <a:custGeom>
              <a:avLst/>
              <a:gdLst/>
              <a:ahLst/>
              <a:cxnLst/>
              <a:rect l="0" t="0" r="0" b="0"/>
              <a:pathLst>
                <a:path w="140778" h="281480">
                  <a:moveTo>
                    <a:pt x="79334" y="10958"/>
                  </a:moveTo>
                  <a:lnTo>
                    <a:pt x="79334" y="10958"/>
                  </a:lnTo>
                  <a:lnTo>
                    <a:pt x="82705" y="7587"/>
                  </a:lnTo>
                  <a:lnTo>
                    <a:pt x="82992" y="6594"/>
                  </a:lnTo>
                  <a:lnTo>
                    <a:pt x="82478" y="5932"/>
                  </a:lnTo>
                  <a:lnTo>
                    <a:pt x="81430" y="5491"/>
                  </a:lnTo>
                  <a:lnTo>
                    <a:pt x="80732" y="7313"/>
                  </a:lnTo>
                  <a:lnTo>
                    <a:pt x="76147" y="34571"/>
                  </a:lnTo>
                  <a:lnTo>
                    <a:pt x="73921" y="54878"/>
                  </a:lnTo>
                  <a:lnTo>
                    <a:pt x="75020" y="59994"/>
                  </a:lnTo>
                  <a:lnTo>
                    <a:pt x="80004" y="67559"/>
                  </a:lnTo>
                  <a:lnTo>
                    <a:pt x="86923" y="71392"/>
                  </a:lnTo>
                  <a:lnTo>
                    <a:pt x="90743" y="72414"/>
                  </a:lnTo>
                  <a:lnTo>
                    <a:pt x="94701" y="71684"/>
                  </a:lnTo>
                  <a:lnTo>
                    <a:pt x="102862" y="67110"/>
                  </a:lnTo>
                  <a:lnTo>
                    <a:pt x="109311" y="56611"/>
                  </a:lnTo>
                  <a:lnTo>
                    <a:pt x="119201" y="30246"/>
                  </a:lnTo>
                  <a:lnTo>
                    <a:pt x="123665" y="0"/>
                  </a:lnTo>
                  <a:lnTo>
                    <a:pt x="123705" y="125"/>
                  </a:lnTo>
                  <a:lnTo>
                    <a:pt x="123779" y="28769"/>
                  </a:lnTo>
                  <a:lnTo>
                    <a:pt x="125664" y="58804"/>
                  </a:lnTo>
                  <a:lnTo>
                    <a:pt x="132572" y="88870"/>
                  </a:lnTo>
                  <a:lnTo>
                    <a:pt x="138273" y="104852"/>
                  </a:lnTo>
                  <a:lnTo>
                    <a:pt x="140777" y="131128"/>
                  </a:lnTo>
                  <a:lnTo>
                    <a:pt x="138863" y="153267"/>
                  </a:lnTo>
                  <a:lnTo>
                    <a:pt x="131897" y="179099"/>
                  </a:lnTo>
                  <a:lnTo>
                    <a:pt x="123156" y="205632"/>
                  </a:lnTo>
                  <a:lnTo>
                    <a:pt x="116920" y="229183"/>
                  </a:lnTo>
                  <a:lnTo>
                    <a:pt x="106071" y="258905"/>
                  </a:lnTo>
                  <a:lnTo>
                    <a:pt x="96156" y="271205"/>
                  </a:lnTo>
                  <a:lnTo>
                    <a:pt x="84694" y="278318"/>
                  </a:lnTo>
                  <a:lnTo>
                    <a:pt x="72544" y="281479"/>
                  </a:lnTo>
                  <a:lnTo>
                    <a:pt x="50433" y="279888"/>
                  </a:lnTo>
                  <a:lnTo>
                    <a:pt x="34269" y="271123"/>
                  </a:lnTo>
                  <a:lnTo>
                    <a:pt x="19088" y="257115"/>
                  </a:lnTo>
                  <a:lnTo>
                    <a:pt x="7638" y="239129"/>
                  </a:lnTo>
                  <a:lnTo>
                    <a:pt x="0" y="212541"/>
                  </a:lnTo>
                  <a:lnTo>
                    <a:pt x="1976" y="199093"/>
                  </a:lnTo>
                  <a:lnTo>
                    <a:pt x="9484" y="18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684"/>
            <p:cNvSpPr/>
            <p:nvPr>
              <p:custDataLst>
                <p:tags r:id="rId103"/>
              </p:custDataLst>
            </p:nvPr>
          </p:nvSpPr>
          <p:spPr>
            <a:xfrm>
              <a:off x="2246173" y="2630591"/>
              <a:ext cx="128728" cy="138627"/>
            </a:xfrm>
            <a:custGeom>
              <a:avLst/>
              <a:gdLst/>
              <a:ahLst/>
              <a:cxnLst/>
              <a:rect l="0" t="0" r="0" b="0"/>
              <a:pathLst>
                <a:path w="128728" h="138627">
                  <a:moveTo>
                    <a:pt x="84277" y="93559"/>
                  </a:moveTo>
                  <a:lnTo>
                    <a:pt x="84277" y="93559"/>
                  </a:lnTo>
                  <a:lnTo>
                    <a:pt x="84277" y="80075"/>
                  </a:lnTo>
                  <a:lnTo>
                    <a:pt x="78633" y="67811"/>
                  </a:lnTo>
                  <a:lnTo>
                    <a:pt x="74164" y="61577"/>
                  </a:lnTo>
                  <a:lnTo>
                    <a:pt x="68363" y="57421"/>
                  </a:lnTo>
                  <a:lnTo>
                    <a:pt x="54391" y="52803"/>
                  </a:lnTo>
                  <a:lnTo>
                    <a:pt x="38774" y="56395"/>
                  </a:lnTo>
                  <a:lnTo>
                    <a:pt x="23837" y="65753"/>
                  </a:lnTo>
                  <a:lnTo>
                    <a:pt x="12494" y="79319"/>
                  </a:lnTo>
                  <a:lnTo>
                    <a:pt x="1546" y="106195"/>
                  </a:lnTo>
                  <a:lnTo>
                    <a:pt x="0" y="120577"/>
                  </a:lnTo>
                  <a:lnTo>
                    <a:pt x="576" y="126388"/>
                  </a:lnTo>
                  <a:lnTo>
                    <a:pt x="3076" y="130261"/>
                  </a:lnTo>
                  <a:lnTo>
                    <a:pt x="6860" y="132844"/>
                  </a:lnTo>
                  <a:lnTo>
                    <a:pt x="11499" y="134565"/>
                  </a:lnTo>
                  <a:lnTo>
                    <a:pt x="22298" y="134597"/>
                  </a:lnTo>
                  <a:lnTo>
                    <a:pt x="28141" y="133618"/>
                  </a:lnTo>
                  <a:lnTo>
                    <a:pt x="38396" y="126885"/>
                  </a:lnTo>
                  <a:lnTo>
                    <a:pt x="47658" y="115426"/>
                  </a:lnTo>
                  <a:lnTo>
                    <a:pt x="61511" y="87025"/>
                  </a:lnTo>
                  <a:lnTo>
                    <a:pt x="72748" y="59140"/>
                  </a:lnTo>
                  <a:lnTo>
                    <a:pt x="81035" y="33576"/>
                  </a:lnTo>
                  <a:lnTo>
                    <a:pt x="88732" y="1905"/>
                  </a:lnTo>
                  <a:lnTo>
                    <a:pt x="88658" y="0"/>
                  </a:lnTo>
                  <a:lnTo>
                    <a:pt x="87904" y="142"/>
                  </a:lnTo>
                  <a:lnTo>
                    <a:pt x="84478" y="6179"/>
                  </a:lnTo>
                  <a:lnTo>
                    <a:pt x="75321" y="30118"/>
                  </a:lnTo>
                  <a:lnTo>
                    <a:pt x="70184" y="51957"/>
                  </a:lnTo>
                  <a:lnTo>
                    <a:pt x="67430" y="75775"/>
                  </a:lnTo>
                  <a:lnTo>
                    <a:pt x="68323" y="99060"/>
                  </a:lnTo>
                  <a:lnTo>
                    <a:pt x="75775" y="118817"/>
                  </a:lnTo>
                  <a:lnTo>
                    <a:pt x="86143" y="131361"/>
                  </a:lnTo>
                  <a:lnTo>
                    <a:pt x="91871" y="135693"/>
                  </a:lnTo>
                  <a:lnTo>
                    <a:pt x="105761" y="138626"/>
                  </a:lnTo>
                  <a:lnTo>
                    <a:pt x="128727" y="138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685"/>
            <p:cNvSpPr/>
            <p:nvPr>
              <p:custDataLst>
                <p:tags r:id="rId104"/>
              </p:custDataLst>
            </p:nvPr>
          </p:nvSpPr>
          <p:spPr>
            <a:xfrm>
              <a:off x="2417392" y="2658168"/>
              <a:ext cx="52759" cy="141542"/>
            </a:xfrm>
            <a:custGeom>
              <a:avLst/>
              <a:gdLst/>
              <a:ahLst/>
              <a:cxnLst/>
              <a:rect l="0" t="0" r="0" b="0"/>
              <a:pathLst>
                <a:path w="52759" h="141542">
                  <a:moveTo>
                    <a:pt x="1958" y="15182"/>
                  </a:moveTo>
                  <a:lnTo>
                    <a:pt x="1958" y="15182"/>
                  </a:lnTo>
                  <a:lnTo>
                    <a:pt x="10796" y="876"/>
                  </a:lnTo>
                  <a:lnTo>
                    <a:pt x="12789" y="0"/>
                  </a:lnTo>
                  <a:lnTo>
                    <a:pt x="14823" y="122"/>
                  </a:lnTo>
                  <a:lnTo>
                    <a:pt x="26528" y="5386"/>
                  </a:lnTo>
                  <a:lnTo>
                    <a:pt x="32399" y="12945"/>
                  </a:lnTo>
                  <a:lnTo>
                    <a:pt x="41916" y="38415"/>
                  </a:lnTo>
                  <a:lnTo>
                    <a:pt x="40649" y="54201"/>
                  </a:lnTo>
                  <a:lnTo>
                    <a:pt x="34676" y="70624"/>
                  </a:lnTo>
                  <a:lnTo>
                    <a:pt x="20119" y="95736"/>
                  </a:lnTo>
                  <a:lnTo>
                    <a:pt x="4082" y="125743"/>
                  </a:lnTo>
                  <a:lnTo>
                    <a:pt x="80" y="134876"/>
                  </a:lnTo>
                  <a:lnTo>
                    <a:pt x="0" y="137311"/>
                  </a:lnTo>
                  <a:lnTo>
                    <a:pt x="653" y="138935"/>
                  </a:lnTo>
                  <a:lnTo>
                    <a:pt x="2499" y="140017"/>
                  </a:lnTo>
                  <a:lnTo>
                    <a:pt x="13251" y="141541"/>
                  </a:lnTo>
                  <a:lnTo>
                    <a:pt x="32272" y="141286"/>
                  </a:lnTo>
                  <a:lnTo>
                    <a:pt x="52758" y="135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686"/>
            <p:cNvSpPr/>
            <p:nvPr>
              <p:custDataLst>
                <p:tags r:id="rId105"/>
              </p:custDataLst>
            </p:nvPr>
          </p:nvSpPr>
          <p:spPr>
            <a:xfrm>
              <a:off x="2411224" y="2733740"/>
              <a:ext cx="58927" cy="22161"/>
            </a:xfrm>
            <a:custGeom>
              <a:avLst/>
              <a:gdLst/>
              <a:ahLst/>
              <a:cxnLst/>
              <a:rect l="0" t="0" r="0" b="0"/>
              <a:pathLst>
                <a:path w="58927" h="22161">
                  <a:moveTo>
                    <a:pt x="14476" y="9460"/>
                  </a:moveTo>
                  <a:lnTo>
                    <a:pt x="14476" y="9460"/>
                  </a:lnTo>
                  <a:lnTo>
                    <a:pt x="2543" y="4434"/>
                  </a:lnTo>
                  <a:lnTo>
                    <a:pt x="170" y="3993"/>
                  </a:lnTo>
                  <a:lnTo>
                    <a:pt x="0" y="2993"/>
                  </a:lnTo>
                  <a:lnTo>
                    <a:pt x="3574" y="0"/>
                  </a:lnTo>
                  <a:lnTo>
                    <a:pt x="11747" y="82"/>
                  </a:lnTo>
                  <a:lnTo>
                    <a:pt x="34241" y="5883"/>
                  </a:lnTo>
                  <a:lnTo>
                    <a:pt x="58926" y="221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SMARTInkShape-Group102"/>
          <p:cNvGrpSpPr/>
          <p:nvPr/>
        </p:nvGrpSpPr>
        <p:grpSpPr>
          <a:xfrm>
            <a:off x="590550" y="3422524"/>
            <a:ext cx="243195" cy="426834"/>
            <a:chOff x="590550" y="3422524"/>
            <a:chExt cx="243195" cy="426834"/>
          </a:xfrm>
        </p:grpSpPr>
        <p:sp>
          <p:nvSpPr>
            <p:cNvPr id="223" name="SMARTInkShape-687"/>
            <p:cNvSpPr/>
            <p:nvPr>
              <p:custDataLst>
                <p:tags r:id="rId83"/>
              </p:custDataLst>
            </p:nvPr>
          </p:nvSpPr>
          <p:spPr>
            <a:xfrm>
              <a:off x="660400" y="3467983"/>
              <a:ext cx="95251" cy="381375"/>
            </a:xfrm>
            <a:custGeom>
              <a:avLst/>
              <a:gdLst/>
              <a:ahLst/>
              <a:cxnLst/>
              <a:rect l="0" t="0" r="0" b="0"/>
              <a:pathLst>
                <a:path w="95251" h="381375">
                  <a:moveTo>
                    <a:pt x="95250" y="5467"/>
                  </a:moveTo>
                  <a:lnTo>
                    <a:pt x="95250" y="5467"/>
                  </a:lnTo>
                  <a:lnTo>
                    <a:pt x="95250" y="2096"/>
                  </a:lnTo>
                  <a:lnTo>
                    <a:pt x="94545" y="1103"/>
                  </a:lnTo>
                  <a:lnTo>
                    <a:pt x="93369" y="441"/>
                  </a:lnTo>
                  <a:lnTo>
                    <a:pt x="91879" y="0"/>
                  </a:lnTo>
                  <a:lnTo>
                    <a:pt x="90886" y="411"/>
                  </a:lnTo>
                  <a:lnTo>
                    <a:pt x="90224" y="1391"/>
                  </a:lnTo>
                  <a:lnTo>
                    <a:pt x="85791" y="21517"/>
                  </a:lnTo>
                  <a:lnTo>
                    <a:pt x="85872" y="45291"/>
                  </a:lnTo>
                  <a:lnTo>
                    <a:pt x="86881" y="59533"/>
                  </a:lnTo>
                  <a:lnTo>
                    <a:pt x="87554" y="77494"/>
                  </a:lnTo>
                  <a:lnTo>
                    <a:pt x="88003" y="97935"/>
                  </a:lnTo>
                  <a:lnTo>
                    <a:pt x="88302" y="120029"/>
                  </a:lnTo>
                  <a:lnTo>
                    <a:pt x="88501" y="143931"/>
                  </a:lnTo>
                  <a:lnTo>
                    <a:pt x="88634" y="169037"/>
                  </a:lnTo>
                  <a:lnTo>
                    <a:pt x="88723" y="194947"/>
                  </a:lnTo>
                  <a:lnTo>
                    <a:pt x="88782" y="218570"/>
                  </a:lnTo>
                  <a:lnTo>
                    <a:pt x="88821" y="240669"/>
                  </a:lnTo>
                  <a:lnTo>
                    <a:pt x="88848" y="261751"/>
                  </a:lnTo>
                  <a:lnTo>
                    <a:pt x="88160" y="280040"/>
                  </a:lnTo>
                  <a:lnTo>
                    <a:pt x="85514" y="311649"/>
                  </a:lnTo>
                  <a:lnTo>
                    <a:pt x="80104" y="336046"/>
                  </a:lnTo>
                  <a:lnTo>
                    <a:pt x="72291" y="354885"/>
                  </a:lnTo>
                  <a:lnTo>
                    <a:pt x="56697" y="372719"/>
                  </a:lnTo>
                  <a:lnTo>
                    <a:pt x="47306" y="379886"/>
                  </a:lnTo>
                  <a:lnTo>
                    <a:pt x="42826" y="381374"/>
                  </a:lnTo>
                  <a:lnTo>
                    <a:pt x="34086" y="381146"/>
                  </a:lnTo>
                  <a:lnTo>
                    <a:pt x="23616" y="373048"/>
                  </a:lnTo>
                  <a:lnTo>
                    <a:pt x="13318" y="359336"/>
                  </a:lnTo>
                  <a:lnTo>
                    <a:pt x="0" y="322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688"/>
            <p:cNvSpPr/>
            <p:nvPr>
              <p:custDataLst>
                <p:tags r:id="rId84"/>
              </p:custDataLst>
            </p:nvPr>
          </p:nvSpPr>
          <p:spPr>
            <a:xfrm>
              <a:off x="590550" y="3422524"/>
              <a:ext cx="243195" cy="82677"/>
            </a:xfrm>
            <a:custGeom>
              <a:avLst/>
              <a:gdLst/>
              <a:ahLst/>
              <a:cxnLst/>
              <a:rect l="0" t="0" r="0" b="0"/>
              <a:pathLst>
                <a:path w="243195" h="82677">
                  <a:moveTo>
                    <a:pt x="0" y="82676"/>
                  </a:moveTo>
                  <a:lnTo>
                    <a:pt x="0" y="82676"/>
                  </a:lnTo>
                  <a:lnTo>
                    <a:pt x="0" y="75934"/>
                  </a:lnTo>
                  <a:lnTo>
                    <a:pt x="10139" y="46511"/>
                  </a:lnTo>
                  <a:lnTo>
                    <a:pt x="22368" y="22650"/>
                  </a:lnTo>
                  <a:lnTo>
                    <a:pt x="33225" y="11077"/>
                  </a:lnTo>
                  <a:lnTo>
                    <a:pt x="57979" y="0"/>
                  </a:lnTo>
                  <a:lnTo>
                    <a:pt x="75628" y="305"/>
                  </a:lnTo>
                  <a:lnTo>
                    <a:pt x="92879" y="6556"/>
                  </a:lnTo>
                  <a:lnTo>
                    <a:pt x="119164" y="25236"/>
                  </a:lnTo>
                  <a:lnTo>
                    <a:pt x="148275" y="44490"/>
                  </a:lnTo>
                  <a:lnTo>
                    <a:pt x="175794" y="62190"/>
                  </a:lnTo>
                  <a:lnTo>
                    <a:pt x="203860" y="71118"/>
                  </a:lnTo>
                  <a:lnTo>
                    <a:pt x="216664" y="70954"/>
                  </a:lnTo>
                  <a:lnTo>
                    <a:pt x="227058" y="64766"/>
                  </a:lnTo>
                  <a:lnTo>
                    <a:pt x="235676" y="54961"/>
                  </a:lnTo>
                  <a:lnTo>
                    <a:pt x="241858" y="43547"/>
                  </a:lnTo>
                  <a:lnTo>
                    <a:pt x="243194" y="31418"/>
                  </a:lnTo>
                  <a:lnTo>
                    <a:pt x="241300" y="64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689"/>
            <p:cNvSpPr/>
            <p:nvPr>
              <p:custDataLst>
                <p:tags r:id="rId85"/>
              </p:custDataLst>
            </p:nvPr>
          </p:nvSpPr>
          <p:spPr>
            <a:xfrm>
              <a:off x="711200" y="36258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3862"/>
                  </a:lnTo>
                  <a:lnTo>
                    <a:pt x="55676" y="763"/>
                  </a:lnTo>
                  <a:lnTo>
                    <a:pt x="85264" y="15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9" name="SMARTInkShape-Group103"/>
          <p:cNvGrpSpPr/>
          <p:nvPr/>
        </p:nvGrpSpPr>
        <p:grpSpPr>
          <a:xfrm>
            <a:off x="1029583" y="3606800"/>
            <a:ext cx="88018" cy="56563"/>
            <a:chOff x="1029583" y="3606800"/>
            <a:chExt cx="88018" cy="56563"/>
          </a:xfrm>
        </p:grpSpPr>
        <p:sp>
          <p:nvSpPr>
            <p:cNvPr id="227" name="SMARTInkShape-690"/>
            <p:cNvSpPr/>
            <p:nvPr>
              <p:custDataLst>
                <p:tags r:id="rId81"/>
              </p:custDataLst>
            </p:nvPr>
          </p:nvSpPr>
          <p:spPr>
            <a:xfrm>
              <a:off x="1029583" y="3606800"/>
              <a:ext cx="88018" cy="19051"/>
            </a:xfrm>
            <a:custGeom>
              <a:avLst/>
              <a:gdLst/>
              <a:ahLst/>
              <a:cxnLst/>
              <a:rect l="0" t="0" r="0" b="0"/>
              <a:pathLst>
                <a:path w="88018" h="1905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411" y="5069"/>
                  </a:lnTo>
                  <a:lnTo>
                    <a:pt x="2750" y="8838"/>
                  </a:lnTo>
                  <a:lnTo>
                    <a:pt x="11404" y="14927"/>
                  </a:lnTo>
                  <a:lnTo>
                    <a:pt x="43025" y="18507"/>
                  </a:lnTo>
                  <a:lnTo>
                    <a:pt x="73835" y="18978"/>
                  </a:lnTo>
                  <a:lnTo>
                    <a:pt x="880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691"/>
            <p:cNvSpPr/>
            <p:nvPr>
              <p:custDataLst>
                <p:tags r:id="rId82"/>
              </p:custDataLst>
            </p:nvPr>
          </p:nvSpPr>
          <p:spPr>
            <a:xfrm>
              <a:off x="1047750" y="3657600"/>
              <a:ext cx="63501" cy="5763"/>
            </a:xfrm>
            <a:custGeom>
              <a:avLst/>
              <a:gdLst/>
              <a:ahLst/>
              <a:cxnLst/>
              <a:rect l="0" t="0" r="0" b="0"/>
              <a:pathLst>
                <a:path w="63501" h="576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6481" y="5762"/>
                  </a:lnTo>
                  <a:lnTo>
                    <a:pt x="20970" y="5470"/>
                  </a:lnTo>
                  <a:lnTo>
                    <a:pt x="51679" y="38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SMARTInkShape-Group104"/>
          <p:cNvGrpSpPr/>
          <p:nvPr/>
        </p:nvGrpSpPr>
        <p:grpSpPr>
          <a:xfrm>
            <a:off x="1428750" y="3385433"/>
            <a:ext cx="342901" cy="501490"/>
            <a:chOff x="1428750" y="3385433"/>
            <a:chExt cx="342901" cy="501490"/>
          </a:xfrm>
        </p:grpSpPr>
        <p:sp>
          <p:nvSpPr>
            <p:cNvPr id="230" name="SMARTInkShape-692"/>
            <p:cNvSpPr/>
            <p:nvPr>
              <p:custDataLst>
                <p:tags r:id="rId71"/>
              </p:custDataLst>
            </p:nvPr>
          </p:nvSpPr>
          <p:spPr>
            <a:xfrm>
              <a:off x="1454673" y="3406529"/>
              <a:ext cx="92872" cy="175625"/>
            </a:xfrm>
            <a:custGeom>
              <a:avLst/>
              <a:gdLst/>
              <a:ahLst/>
              <a:cxnLst/>
              <a:rect l="0" t="0" r="0" b="0"/>
              <a:pathLst>
                <a:path w="92872" h="175625">
                  <a:moveTo>
                    <a:pt x="12177" y="73271"/>
                  </a:moveTo>
                  <a:lnTo>
                    <a:pt x="12177" y="73271"/>
                  </a:lnTo>
                  <a:lnTo>
                    <a:pt x="5435" y="63158"/>
                  </a:lnTo>
                  <a:lnTo>
                    <a:pt x="1242" y="43385"/>
                  </a:lnTo>
                  <a:lnTo>
                    <a:pt x="0" y="23023"/>
                  </a:lnTo>
                  <a:lnTo>
                    <a:pt x="3472" y="11898"/>
                  </a:lnTo>
                  <a:lnTo>
                    <a:pt x="9014" y="3661"/>
                  </a:lnTo>
                  <a:lnTo>
                    <a:pt x="13829" y="0"/>
                  </a:lnTo>
                  <a:lnTo>
                    <a:pt x="30619" y="1310"/>
                  </a:lnTo>
                  <a:lnTo>
                    <a:pt x="53468" y="12908"/>
                  </a:lnTo>
                  <a:lnTo>
                    <a:pt x="74741" y="36493"/>
                  </a:lnTo>
                  <a:lnTo>
                    <a:pt x="91079" y="65823"/>
                  </a:lnTo>
                  <a:lnTo>
                    <a:pt x="92871" y="86424"/>
                  </a:lnTo>
                  <a:lnTo>
                    <a:pt x="88258" y="107339"/>
                  </a:lnTo>
                  <a:lnTo>
                    <a:pt x="73055" y="138241"/>
                  </a:lnTo>
                  <a:lnTo>
                    <a:pt x="51695" y="163469"/>
                  </a:lnTo>
                  <a:lnTo>
                    <a:pt x="38207" y="172861"/>
                  </a:lnTo>
                  <a:lnTo>
                    <a:pt x="28920" y="175624"/>
                  </a:lnTo>
                  <a:lnTo>
                    <a:pt x="25456" y="175373"/>
                  </a:lnTo>
                  <a:lnTo>
                    <a:pt x="22441" y="173794"/>
                  </a:lnTo>
                  <a:lnTo>
                    <a:pt x="17209" y="168278"/>
                  </a:lnTo>
                  <a:lnTo>
                    <a:pt x="16295" y="157359"/>
                  </a:lnTo>
                  <a:lnTo>
                    <a:pt x="18086" y="130725"/>
                  </a:lnTo>
                  <a:lnTo>
                    <a:pt x="22094" y="119738"/>
                  </a:lnTo>
                  <a:lnTo>
                    <a:pt x="25138" y="114832"/>
                  </a:lnTo>
                  <a:lnTo>
                    <a:pt x="29285" y="111562"/>
                  </a:lnTo>
                  <a:lnTo>
                    <a:pt x="57208" y="102511"/>
                  </a:lnTo>
                  <a:lnTo>
                    <a:pt x="69327" y="98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693"/>
            <p:cNvSpPr/>
            <p:nvPr>
              <p:custDataLst>
                <p:tags r:id="rId72"/>
              </p:custDataLst>
            </p:nvPr>
          </p:nvSpPr>
          <p:spPr>
            <a:xfrm>
              <a:off x="1635456" y="3409950"/>
              <a:ext cx="21895" cy="146051"/>
            </a:xfrm>
            <a:custGeom>
              <a:avLst/>
              <a:gdLst/>
              <a:ahLst/>
              <a:cxnLst/>
              <a:rect l="0" t="0" r="0" b="0"/>
              <a:pathLst>
                <a:path w="21895" h="146051">
                  <a:moveTo>
                    <a:pt x="21894" y="0"/>
                  </a:moveTo>
                  <a:lnTo>
                    <a:pt x="21894" y="0"/>
                  </a:lnTo>
                  <a:lnTo>
                    <a:pt x="14987" y="24485"/>
                  </a:lnTo>
                  <a:lnTo>
                    <a:pt x="9029" y="54292"/>
                  </a:lnTo>
                  <a:lnTo>
                    <a:pt x="4887" y="76341"/>
                  </a:lnTo>
                  <a:lnTo>
                    <a:pt x="0" y="103915"/>
                  </a:lnTo>
                  <a:lnTo>
                    <a:pt x="2393" y="125099"/>
                  </a:lnTo>
                  <a:lnTo>
                    <a:pt x="919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694"/>
            <p:cNvSpPr/>
            <p:nvPr>
              <p:custDataLst>
                <p:tags r:id="rId73"/>
              </p:custDataLst>
            </p:nvPr>
          </p:nvSpPr>
          <p:spPr>
            <a:xfrm>
              <a:off x="1600200" y="3385433"/>
              <a:ext cx="107951" cy="24518"/>
            </a:xfrm>
            <a:custGeom>
              <a:avLst/>
              <a:gdLst/>
              <a:ahLst/>
              <a:cxnLst/>
              <a:rect l="0" t="0" r="0" b="0"/>
              <a:pathLst>
                <a:path w="107951" h="245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0443" y="6141"/>
                  </a:lnTo>
                  <a:lnTo>
                    <a:pt x="58644" y="12017"/>
                  </a:lnTo>
                  <a:lnTo>
                    <a:pt x="85580" y="18226"/>
                  </a:lnTo>
                  <a:lnTo>
                    <a:pt x="10795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695"/>
            <p:cNvSpPr/>
            <p:nvPr>
              <p:custDataLst>
                <p:tags r:id="rId74"/>
              </p:custDataLst>
            </p:nvPr>
          </p:nvSpPr>
          <p:spPr>
            <a:xfrm>
              <a:off x="1568450" y="34607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9511" y="0"/>
                  </a:lnTo>
                  <a:lnTo>
                    <a:pt x="58368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696"/>
            <p:cNvSpPr/>
            <p:nvPr>
              <p:custDataLst>
                <p:tags r:id="rId75"/>
              </p:custDataLst>
            </p:nvPr>
          </p:nvSpPr>
          <p:spPr>
            <a:xfrm>
              <a:off x="1708150" y="3505200"/>
              <a:ext cx="50801" cy="88901"/>
            </a:xfrm>
            <a:custGeom>
              <a:avLst/>
              <a:gdLst/>
              <a:ahLst/>
              <a:cxnLst/>
              <a:rect l="0" t="0" r="0" b="0"/>
              <a:pathLst>
                <a:path w="50801" h="88901">
                  <a:moveTo>
                    <a:pt x="0" y="0"/>
                  </a:moveTo>
                  <a:lnTo>
                    <a:pt x="0" y="0"/>
                  </a:lnTo>
                  <a:lnTo>
                    <a:pt x="5026" y="22604"/>
                  </a:lnTo>
                  <a:lnTo>
                    <a:pt x="9460" y="53618"/>
                  </a:lnTo>
                  <a:lnTo>
                    <a:pt x="18482" y="71782"/>
                  </a:lnTo>
                  <a:lnTo>
                    <a:pt x="30092" y="82731"/>
                  </a:lnTo>
                  <a:lnTo>
                    <a:pt x="38304" y="86158"/>
                  </a:lnTo>
                  <a:lnTo>
                    <a:pt x="508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697"/>
            <p:cNvSpPr/>
            <p:nvPr>
              <p:custDataLst>
                <p:tags r:id="rId76"/>
              </p:custDataLst>
            </p:nvPr>
          </p:nvSpPr>
          <p:spPr>
            <a:xfrm>
              <a:off x="1701800" y="3530600"/>
              <a:ext cx="69851" cy="44451"/>
            </a:xfrm>
            <a:custGeom>
              <a:avLst/>
              <a:gdLst/>
              <a:ahLst/>
              <a:cxnLst/>
              <a:rect l="0" t="0" r="0" b="0"/>
              <a:pathLst>
                <a:path w="69851" h="44451">
                  <a:moveTo>
                    <a:pt x="0" y="44450"/>
                  </a:moveTo>
                  <a:lnTo>
                    <a:pt x="0" y="44450"/>
                  </a:lnTo>
                  <a:lnTo>
                    <a:pt x="25040" y="22781"/>
                  </a:lnTo>
                  <a:lnTo>
                    <a:pt x="55221" y="712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698"/>
            <p:cNvSpPr/>
            <p:nvPr>
              <p:custDataLst>
                <p:tags r:id="rId77"/>
              </p:custDataLst>
            </p:nvPr>
          </p:nvSpPr>
          <p:spPr>
            <a:xfrm>
              <a:off x="1428750" y="3644900"/>
              <a:ext cx="317501" cy="31751"/>
            </a:xfrm>
            <a:custGeom>
              <a:avLst/>
              <a:gdLst/>
              <a:ahLst/>
              <a:cxnLst/>
              <a:rect l="0" t="0" r="0" b="0"/>
              <a:pathLst>
                <a:path w="317501" h="31751">
                  <a:moveTo>
                    <a:pt x="0" y="31750"/>
                  </a:moveTo>
                  <a:lnTo>
                    <a:pt x="0" y="31750"/>
                  </a:lnTo>
                  <a:lnTo>
                    <a:pt x="10113" y="25008"/>
                  </a:lnTo>
                  <a:lnTo>
                    <a:pt x="39999" y="17444"/>
                  </a:lnTo>
                  <a:lnTo>
                    <a:pt x="55594" y="15157"/>
                  </a:lnTo>
                  <a:lnTo>
                    <a:pt x="73751" y="12927"/>
                  </a:lnTo>
                  <a:lnTo>
                    <a:pt x="93618" y="10735"/>
                  </a:lnTo>
                  <a:lnTo>
                    <a:pt x="114623" y="8567"/>
                  </a:lnTo>
                  <a:lnTo>
                    <a:pt x="136388" y="6417"/>
                  </a:lnTo>
                  <a:lnTo>
                    <a:pt x="158659" y="4278"/>
                  </a:lnTo>
                  <a:lnTo>
                    <a:pt x="180561" y="2852"/>
                  </a:lnTo>
                  <a:lnTo>
                    <a:pt x="202219" y="1901"/>
                  </a:lnTo>
                  <a:lnTo>
                    <a:pt x="223712" y="1267"/>
                  </a:lnTo>
                  <a:lnTo>
                    <a:pt x="242275" y="845"/>
                  </a:lnTo>
                  <a:lnTo>
                    <a:pt x="258883" y="563"/>
                  </a:lnTo>
                  <a:lnTo>
                    <a:pt x="285804" y="250"/>
                  </a:lnTo>
                  <a:lnTo>
                    <a:pt x="317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699"/>
            <p:cNvSpPr/>
            <p:nvPr>
              <p:custDataLst>
                <p:tags r:id="rId78"/>
              </p:custDataLst>
            </p:nvPr>
          </p:nvSpPr>
          <p:spPr>
            <a:xfrm>
              <a:off x="1498600" y="3742355"/>
              <a:ext cx="109360" cy="144568"/>
            </a:xfrm>
            <a:custGeom>
              <a:avLst/>
              <a:gdLst/>
              <a:ahLst/>
              <a:cxnLst/>
              <a:rect l="0" t="0" r="0" b="0"/>
              <a:pathLst>
                <a:path w="109360" h="144568">
                  <a:moveTo>
                    <a:pt x="0" y="35895"/>
                  </a:moveTo>
                  <a:lnTo>
                    <a:pt x="0" y="35895"/>
                  </a:lnTo>
                  <a:lnTo>
                    <a:pt x="0" y="32524"/>
                  </a:lnTo>
                  <a:lnTo>
                    <a:pt x="3371" y="23686"/>
                  </a:lnTo>
                  <a:lnTo>
                    <a:pt x="8789" y="18004"/>
                  </a:lnTo>
                  <a:lnTo>
                    <a:pt x="27136" y="5236"/>
                  </a:lnTo>
                  <a:lnTo>
                    <a:pt x="51706" y="0"/>
                  </a:lnTo>
                  <a:lnTo>
                    <a:pt x="74587" y="1819"/>
                  </a:lnTo>
                  <a:lnTo>
                    <a:pt x="94772" y="10198"/>
                  </a:lnTo>
                  <a:lnTo>
                    <a:pt x="103975" y="21416"/>
                  </a:lnTo>
                  <a:lnTo>
                    <a:pt x="107417" y="28359"/>
                  </a:lnTo>
                  <a:lnTo>
                    <a:pt x="109359" y="45481"/>
                  </a:lnTo>
                  <a:lnTo>
                    <a:pt x="106460" y="64850"/>
                  </a:lnTo>
                  <a:lnTo>
                    <a:pt x="92927" y="94882"/>
                  </a:lnTo>
                  <a:lnTo>
                    <a:pt x="75512" y="120557"/>
                  </a:lnTo>
                  <a:lnTo>
                    <a:pt x="63194" y="132554"/>
                  </a:lnTo>
                  <a:lnTo>
                    <a:pt x="40988" y="143870"/>
                  </a:lnTo>
                  <a:lnTo>
                    <a:pt x="34381" y="144567"/>
                  </a:lnTo>
                  <a:lnTo>
                    <a:pt x="23277" y="141579"/>
                  </a:lnTo>
                  <a:lnTo>
                    <a:pt x="20457" y="138101"/>
                  </a:lnTo>
                  <a:lnTo>
                    <a:pt x="19282" y="133666"/>
                  </a:lnTo>
                  <a:lnTo>
                    <a:pt x="19205" y="128592"/>
                  </a:lnTo>
                  <a:lnTo>
                    <a:pt x="24763" y="117310"/>
                  </a:lnTo>
                  <a:lnTo>
                    <a:pt x="45579" y="92821"/>
                  </a:lnTo>
                  <a:lnTo>
                    <a:pt x="76200" y="73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700"/>
            <p:cNvSpPr/>
            <p:nvPr>
              <p:custDataLst>
                <p:tags r:id="rId79"/>
              </p:custDataLst>
            </p:nvPr>
          </p:nvSpPr>
          <p:spPr>
            <a:xfrm>
              <a:off x="1657350" y="3787579"/>
              <a:ext cx="88901" cy="92272"/>
            </a:xfrm>
            <a:custGeom>
              <a:avLst/>
              <a:gdLst/>
              <a:ahLst/>
              <a:cxnLst/>
              <a:rect l="0" t="0" r="0" b="0"/>
              <a:pathLst>
                <a:path w="88901" h="922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706" y="418"/>
                  </a:lnTo>
                  <a:lnTo>
                    <a:pt x="3371" y="4646"/>
                  </a:lnTo>
                  <a:lnTo>
                    <a:pt x="14747" y="34801"/>
                  </a:lnTo>
                  <a:lnTo>
                    <a:pt x="33409" y="60457"/>
                  </a:lnTo>
                  <a:lnTo>
                    <a:pt x="57478" y="80133"/>
                  </a:lnTo>
                  <a:lnTo>
                    <a:pt x="78852" y="89664"/>
                  </a:lnTo>
                  <a:lnTo>
                    <a:pt x="88900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701"/>
            <p:cNvSpPr/>
            <p:nvPr>
              <p:custDataLst>
                <p:tags r:id="rId80"/>
              </p:custDataLst>
            </p:nvPr>
          </p:nvSpPr>
          <p:spPr>
            <a:xfrm>
              <a:off x="1666392" y="3797300"/>
              <a:ext cx="92559" cy="63501"/>
            </a:xfrm>
            <a:custGeom>
              <a:avLst/>
              <a:gdLst/>
              <a:ahLst/>
              <a:cxnLst/>
              <a:rect l="0" t="0" r="0" b="0"/>
              <a:pathLst>
                <a:path w="92559" h="63501">
                  <a:moveTo>
                    <a:pt x="3658" y="63500"/>
                  </a:moveTo>
                  <a:lnTo>
                    <a:pt x="3658" y="63500"/>
                  </a:lnTo>
                  <a:lnTo>
                    <a:pt x="287" y="63500"/>
                  </a:lnTo>
                  <a:lnTo>
                    <a:pt x="0" y="62794"/>
                  </a:lnTo>
                  <a:lnTo>
                    <a:pt x="1562" y="60129"/>
                  </a:lnTo>
                  <a:lnTo>
                    <a:pt x="31012" y="38701"/>
                  </a:lnTo>
                  <a:lnTo>
                    <a:pt x="55037" y="25578"/>
                  </a:lnTo>
                  <a:lnTo>
                    <a:pt x="85317" y="5668"/>
                  </a:lnTo>
                  <a:lnTo>
                    <a:pt x="92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2" name="SMARTInkShape-Group105"/>
          <p:cNvGrpSpPr/>
          <p:nvPr/>
        </p:nvGrpSpPr>
        <p:grpSpPr>
          <a:xfrm>
            <a:off x="1962150" y="3219450"/>
            <a:ext cx="2781301" cy="845154"/>
            <a:chOff x="1962150" y="3219450"/>
            <a:chExt cx="2781301" cy="845154"/>
          </a:xfrm>
        </p:grpSpPr>
        <p:sp>
          <p:nvSpPr>
            <p:cNvPr id="241" name="SMARTInkShape-702"/>
            <p:cNvSpPr/>
            <p:nvPr>
              <p:custDataLst>
                <p:tags r:id="rId40"/>
              </p:custDataLst>
            </p:nvPr>
          </p:nvSpPr>
          <p:spPr>
            <a:xfrm>
              <a:off x="1962150" y="36131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9891" y="337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703"/>
            <p:cNvSpPr/>
            <p:nvPr>
              <p:custDataLst>
                <p:tags r:id="rId41"/>
              </p:custDataLst>
            </p:nvPr>
          </p:nvSpPr>
          <p:spPr>
            <a:xfrm>
              <a:off x="1994783" y="3575050"/>
              <a:ext cx="11818" cy="88901"/>
            </a:xfrm>
            <a:custGeom>
              <a:avLst/>
              <a:gdLst/>
              <a:ahLst/>
              <a:cxnLst/>
              <a:rect l="0" t="0" r="0" b="0"/>
              <a:pathLst>
                <a:path w="11818" h="8890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3655" y="43033"/>
                  </a:lnTo>
                  <a:lnTo>
                    <a:pt x="6991" y="69570"/>
                  </a:lnTo>
                  <a:lnTo>
                    <a:pt x="1181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704"/>
            <p:cNvSpPr/>
            <p:nvPr>
              <p:custDataLst>
                <p:tags r:id="rId42"/>
              </p:custDataLst>
            </p:nvPr>
          </p:nvSpPr>
          <p:spPr>
            <a:xfrm>
              <a:off x="2197100" y="3384318"/>
              <a:ext cx="89563" cy="172311"/>
            </a:xfrm>
            <a:custGeom>
              <a:avLst/>
              <a:gdLst/>
              <a:ahLst/>
              <a:cxnLst/>
              <a:rect l="0" t="0" r="0" b="0"/>
              <a:pathLst>
                <a:path w="89563" h="172311">
                  <a:moveTo>
                    <a:pt x="0" y="76432"/>
                  </a:moveTo>
                  <a:lnTo>
                    <a:pt x="0" y="76432"/>
                  </a:lnTo>
                  <a:lnTo>
                    <a:pt x="706" y="51790"/>
                  </a:lnTo>
                  <a:lnTo>
                    <a:pt x="6908" y="20895"/>
                  </a:lnTo>
                  <a:lnTo>
                    <a:pt x="12865" y="4473"/>
                  </a:lnTo>
                  <a:lnTo>
                    <a:pt x="14927" y="942"/>
                  </a:lnTo>
                  <a:lnTo>
                    <a:pt x="18418" y="0"/>
                  </a:lnTo>
                  <a:lnTo>
                    <a:pt x="27941" y="2716"/>
                  </a:lnTo>
                  <a:lnTo>
                    <a:pt x="48574" y="22291"/>
                  </a:lnTo>
                  <a:lnTo>
                    <a:pt x="72562" y="53805"/>
                  </a:lnTo>
                  <a:lnTo>
                    <a:pt x="83520" y="75783"/>
                  </a:lnTo>
                  <a:lnTo>
                    <a:pt x="89331" y="98016"/>
                  </a:lnTo>
                  <a:lnTo>
                    <a:pt x="89562" y="122008"/>
                  </a:lnTo>
                  <a:lnTo>
                    <a:pt x="79787" y="143019"/>
                  </a:lnTo>
                  <a:lnTo>
                    <a:pt x="65094" y="159649"/>
                  </a:lnTo>
                  <a:lnTo>
                    <a:pt x="51509" y="169391"/>
                  </a:lnTo>
                  <a:lnTo>
                    <a:pt x="38415" y="172310"/>
                  </a:lnTo>
                  <a:lnTo>
                    <a:pt x="31960" y="172101"/>
                  </a:lnTo>
                  <a:lnTo>
                    <a:pt x="26245" y="169845"/>
                  </a:lnTo>
                  <a:lnTo>
                    <a:pt x="16133" y="161693"/>
                  </a:lnTo>
                  <a:lnTo>
                    <a:pt x="13578" y="156556"/>
                  </a:lnTo>
                  <a:lnTo>
                    <a:pt x="12620" y="145203"/>
                  </a:lnTo>
                  <a:lnTo>
                    <a:pt x="14763" y="139919"/>
                  </a:lnTo>
                  <a:lnTo>
                    <a:pt x="22789" y="130283"/>
                  </a:lnTo>
                  <a:lnTo>
                    <a:pt x="45950" y="116926"/>
                  </a:lnTo>
                  <a:lnTo>
                    <a:pt x="77489" y="105545"/>
                  </a:lnTo>
                  <a:lnTo>
                    <a:pt x="88900" y="101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705"/>
            <p:cNvSpPr/>
            <p:nvPr>
              <p:custDataLst>
                <p:tags r:id="rId43"/>
              </p:custDataLst>
            </p:nvPr>
          </p:nvSpPr>
          <p:spPr>
            <a:xfrm>
              <a:off x="2407944" y="3435350"/>
              <a:ext cx="5057" cy="95251"/>
            </a:xfrm>
            <a:custGeom>
              <a:avLst/>
              <a:gdLst/>
              <a:ahLst/>
              <a:cxnLst/>
              <a:rect l="0" t="0" r="0" b="0"/>
              <a:pathLst>
                <a:path w="5057" h="95251">
                  <a:moveTo>
                    <a:pt x="5056" y="0"/>
                  </a:moveTo>
                  <a:lnTo>
                    <a:pt x="5056" y="0"/>
                  </a:lnTo>
                  <a:lnTo>
                    <a:pt x="1685" y="24419"/>
                  </a:lnTo>
                  <a:lnTo>
                    <a:pt x="0" y="54970"/>
                  </a:lnTo>
                  <a:lnTo>
                    <a:pt x="4519" y="84920"/>
                  </a:lnTo>
                  <a:lnTo>
                    <a:pt x="50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706"/>
            <p:cNvSpPr/>
            <p:nvPr>
              <p:custDataLst>
                <p:tags r:id="rId44"/>
              </p:custDataLst>
            </p:nvPr>
          </p:nvSpPr>
          <p:spPr>
            <a:xfrm>
              <a:off x="2330450" y="3391016"/>
              <a:ext cx="146051" cy="12585"/>
            </a:xfrm>
            <a:custGeom>
              <a:avLst/>
              <a:gdLst/>
              <a:ahLst/>
              <a:cxnLst/>
              <a:rect l="0" t="0" r="0" b="0"/>
              <a:pathLst>
                <a:path w="146051" h="12585">
                  <a:moveTo>
                    <a:pt x="0" y="6234"/>
                  </a:moveTo>
                  <a:lnTo>
                    <a:pt x="0" y="6234"/>
                  </a:lnTo>
                  <a:lnTo>
                    <a:pt x="6742" y="2863"/>
                  </a:lnTo>
                  <a:lnTo>
                    <a:pt x="37576" y="472"/>
                  </a:lnTo>
                  <a:lnTo>
                    <a:pt x="59740" y="146"/>
                  </a:lnTo>
                  <a:lnTo>
                    <a:pt x="83701" y="0"/>
                  </a:lnTo>
                  <a:lnTo>
                    <a:pt x="107050" y="1347"/>
                  </a:lnTo>
                  <a:lnTo>
                    <a:pt x="146050" y="125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707"/>
            <p:cNvSpPr/>
            <p:nvPr>
              <p:custDataLst>
                <p:tags r:id="rId45"/>
              </p:custDataLst>
            </p:nvPr>
          </p:nvSpPr>
          <p:spPr>
            <a:xfrm>
              <a:off x="2317750" y="34544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109" y="5762"/>
                  </a:lnTo>
                  <a:lnTo>
                    <a:pt x="61037" y="6881"/>
                  </a:lnTo>
                  <a:lnTo>
                    <a:pt x="92168" y="10662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708"/>
            <p:cNvSpPr/>
            <p:nvPr>
              <p:custDataLst>
                <p:tags r:id="rId46"/>
              </p:custDataLst>
            </p:nvPr>
          </p:nvSpPr>
          <p:spPr>
            <a:xfrm>
              <a:off x="2457450" y="3505200"/>
              <a:ext cx="60175" cy="146928"/>
            </a:xfrm>
            <a:custGeom>
              <a:avLst/>
              <a:gdLst/>
              <a:ahLst/>
              <a:cxnLst/>
              <a:rect l="0" t="0" r="0" b="0"/>
              <a:pathLst>
                <a:path w="60175" h="146928">
                  <a:moveTo>
                    <a:pt x="12700" y="0"/>
                  </a:moveTo>
                  <a:lnTo>
                    <a:pt x="12700" y="0"/>
                  </a:lnTo>
                  <a:lnTo>
                    <a:pt x="9329" y="10113"/>
                  </a:lnTo>
                  <a:lnTo>
                    <a:pt x="9042" y="13798"/>
                  </a:lnTo>
                  <a:lnTo>
                    <a:pt x="10604" y="19773"/>
                  </a:lnTo>
                  <a:lnTo>
                    <a:pt x="15450" y="27104"/>
                  </a:lnTo>
                  <a:lnTo>
                    <a:pt x="24725" y="33744"/>
                  </a:lnTo>
                  <a:lnTo>
                    <a:pt x="27772" y="34491"/>
                  </a:lnTo>
                  <a:lnTo>
                    <a:pt x="30509" y="34282"/>
                  </a:lnTo>
                  <a:lnTo>
                    <a:pt x="33039" y="33438"/>
                  </a:lnTo>
                  <a:lnTo>
                    <a:pt x="37733" y="28737"/>
                  </a:lnTo>
                  <a:lnTo>
                    <a:pt x="49524" y="8682"/>
                  </a:lnTo>
                  <a:lnTo>
                    <a:pt x="49950" y="8610"/>
                  </a:lnTo>
                  <a:lnTo>
                    <a:pt x="50233" y="9268"/>
                  </a:lnTo>
                  <a:lnTo>
                    <a:pt x="55776" y="36884"/>
                  </a:lnTo>
                  <a:lnTo>
                    <a:pt x="58625" y="65021"/>
                  </a:lnTo>
                  <a:lnTo>
                    <a:pt x="60174" y="93819"/>
                  </a:lnTo>
                  <a:lnTo>
                    <a:pt x="54283" y="120226"/>
                  </a:lnTo>
                  <a:lnTo>
                    <a:pt x="43021" y="144320"/>
                  </a:lnTo>
                  <a:lnTo>
                    <a:pt x="39970" y="146308"/>
                  </a:lnTo>
                  <a:lnTo>
                    <a:pt x="36524" y="146927"/>
                  </a:lnTo>
                  <a:lnTo>
                    <a:pt x="28933" y="145735"/>
                  </a:lnTo>
                  <a:lnTo>
                    <a:pt x="16726" y="140390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709"/>
            <p:cNvSpPr/>
            <p:nvPr>
              <p:custDataLst>
                <p:tags r:id="rId47"/>
              </p:custDataLst>
            </p:nvPr>
          </p:nvSpPr>
          <p:spPr>
            <a:xfrm>
              <a:off x="2184400" y="3627211"/>
              <a:ext cx="342901" cy="17690"/>
            </a:xfrm>
            <a:custGeom>
              <a:avLst/>
              <a:gdLst/>
              <a:ahLst/>
              <a:cxnLst/>
              <a:rect l="0" t="0" r="0" b="0"/>
              <a:pathLst>
                <a:path w="342901" h="17690">
                  <a:moveTo>
                    <a:pt x="0" y="17689"/>
                  </a:moveTo>
                  <a:lnTo>
                    <a:pt x="0" y="17689"/>
                  </a:lnTo>
                  <a:lnTo>
                    <a:pt x="25104" y="15808"/>
                  </a:lnTo>
                  <a:lnTo>
                    <a:pt x="54902" y="12620"/>
                  </a:lnTo>
                  <a:lnTo>
                    <a:pt x="74701" y="10782"/>
                  </a:lnTo>
                  <a:lnTo>
                    <a:pt x="96367" y="8850"/>
                  </a:lnTo>
                  <a:lnTo>
                    <a:pt x="119278" y="7563"/>
                  </a:lnTo>
                  <a:lnTo>
                    <a:pt x="143019" y="6705"/>
                  </a:lnTo>
                  <a:lnTo>
                    <a:pt x="167313" y="6133"/>
                  </a:lnTo>
                  <a:lnTo>
                    <a:pt x="191270" y="5046"/>
                  </a:lnTo>
                  <a:lnTo>
                    <a:pt x="215002" y="3616"/>
                  </a:lnTo>
                  <a:lnTo>
                    <a:pt x="238585" y="1957"/>
                  </a:lnTo>
                  <a:lnTo>
                    <a:pt x="258540" y="851"/>
                  </a:lnTo>
                  <a:lnTo>
                    <a:pt x="276077" y="114"/>
                  </a:lnTo>
                  <a:lnTo>
                    <a:pt x="304029" y="0"/>
                  </a:lnTo>
                  <a:lnTo>
                    <a:pt x="335360" y="4193"/>
                  </a:lnTo>
                  <a:lnTo>
                    <a:pt x="342900" y="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710"/>
            <p:cNvSpPr/>
            <p:nvPr>
              <p:custDataLst>
                <p:tags r:id="rId48"/>
              </p:custDataLst>
            </p:nvPr>
          </p:nvSpPr>
          <p:spPr>
            <a:xfrm>
              <a:off x="2236083" y="3764665"/>
              <a:ext cx="112707" cy="126981"/>
            </a:xfrm>
            <a:custGeom>
              <a:avLst/>
              <a:gdLst/>
              <a:ahLst/>
              <a:cxnLst/>
              <a:rect l="0" t="0" r="0" b="0"/>
              <a:pathLst>
                <a:path w="112707" h="126981">
                  <a:moveTo>
                    <a:pt x="5467" y="32635"/>
                  </a:moveTo>
                  <a:lnTo>
                    <a:pt x="5467" y="32635"/>
                  </a:lnTo>
                  <a:lnTo>
                    <a:pt x="2096" y="29264"/>
                  </a:lnTo>
                  <a:lnTo>
                    <a:pt x="441" y="25728"/>
                  </a:lnTo>
                  <a:lnTo>
                    <a:pt x="0" y="23796"/>
                  </a:lnTo>
                  <a:lnTo>
                    <a:pt x="2750" y="14337"/>
                  </a:lnTo>
                  <a:lnTo>
                    <a:pt x="11785" y="6629"/>
                  </a:lnTo>
                  <a:lnTo>
                    <a:pt x="18146" y="2597"/>
                  </a:lnTo>
                  <a:lnTo>
                    <a:pt x="34621" y="0"/>
                  </a:lnTo>
                  <a:lnTo>
                    <a:pt x="53702" y="2608"/>
                  </a:lnTo>
                  <a:lnTo>
                    <a:pt x="82867" y="15977"/>
                  </a:lnTo>
                  <a:lnTo>
                    <a:pt x="98428" y="27348"/>
                  </a:lnTo>
                  <a:lnTo>
                    <a:pt x="108637" y="43220"/>
                  </a:lnTo>
                  <a:lnTo>
                    <a:pt x="112347" y="52392"/>
                  </a:lnTo>
                  <a:lnTo>
                    <a:pt x="112706" y="70108"/>
                  </a:lnTo>
                  <a:lnTo>
                    <a:pt x="107457" y="86684"/>
                  </a:lnTo>
                  <a:lnTo>
                    <a:pt x="98068" y="101107"/>
                  </a:lnTo>
                  <a:lnTo>
                    <a:pt x="74140" y="121126"/>
                  </a:lnTo>
                  <a:lnTo>
                    <a:pt x="60448" y="126527"/>
                  </a:lnTo>
                  <a:lnTo>
                    <a:pt x="54821" y="126980"/>
                  </a:lnTo>
                  <a:lnTo>
                    <a:pt x="49658" y="125165"/>
                  </a:lnTo>
                  <a:lnTo>
                    <a:pt x="40160" y="117504"/>
                  </a:lnTo>
                  <a:lnTo>
                    <a:pt x="37768" y="112498"/>
                  </a:lnTo>
                  <a:lnTo>
                    <a:pt x="36991" y="101290"/>
                  </a:lnTo>
                  <a:lnTo>
                    <a:pt x="40521" y="86452"/>
                  </a:lnTo>
                  <a:lnTo>
                    <a:pt x="43653" y="82624"/>
                  </a:lnTo>
                  <a:lnTo>
                    <a:pt x="52778" y="76489"/>
                  </a:lnTo>
                  <a:lnTo>
                    <a:pt x="82493" y="71872"/>
                  </a:lnTo>
                  <a:lnTo>
                    <a:pt x="94367" y="70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711"/>
            <p:cNvSpPr/>
            <p:nvPr>
              <p:custDataLst>
                <p:tags r:id="rId49"/>
              </p:custDataLst>
            </p:nvPr>
          </p:nvSpPr>
          <p:spPr>
            <a:xfrm>
              <a:off x="2413000" y="3810000"/>
              <a:ext cx="69851" cy="71619"/>
            </a:xfrm>
            <a:custGeom>
              <a:avLst/>
              <a:gdLst/>
              <a:ahLst/>
              <a:cxnLst/>
              <a:rect l="0" t="0" r="0" b="0"/>
              <a:pathLst>
                <a:path w="69851" h="71619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8838" y="12209"/>
                  </a:lnTo>
                  <a:lnTo>
                    <a:pt x="15955" y="38871"/>
                  </a:lnTo>
                  <a:lnTo>
                    <a:pt x="23319" y="50437"/>
                  </a:lnTo>
                  <a:lnTo>
                    <a:pt x="43412" y="67479"/>
                  </a:lnTo>
                  <a:lnTo>
                    <a:pt x="47991" y="70386"/>
                  </a:lnTo>
                  <a:lnTo>
                    <a:pt x="52455" y="71618"/>
                  </a:lnTo>
                  <a:lnTo>
                    <a:pt x="698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712"/>
            <p:cNvSpPr/>
            <p:nvPr>
              <p:custDataLst>
                <p:tags r:id="rId50"/>
              </p:custDataLst>
            </p:nvPr>
          </p:nvSpPr>
          <p:spPr>
            <a:xfrm>
              <a:off x="2408415" y="3829050"/>
              <a:ext cx="61736" cy="44451"/>
            </a:xfrm>
            <a:custGeom>
              <a:avLst/>
              <a:gdLst/>
              <a:ahLst/>
              <a:cxnLst/>
              <a:rect l="0" t="0" r="0" b="0"/>
              <a:pathLst>
                <a:path w="61736" h="44451">
                  <a:moveTo>
                    <a:pt x="10935" y="44450"/>
                  </a:moveTo>
                  <a:lnTo>
                    <a:pt x="10935" y="44450"/>
                  </a:lnTo>
                  <a:lnTo>
                    <a:pt x="4193" y="44450"/>
                  </a:lnTo>
                  <a:lnTo>
                    <a:pt x="2207" y="43745"/>
                  </a:lnTo>
                  <a:lnTo>
                    <a:pt x="883" y="42569"/>
                  </a:lnTo>
                  <a:lnTo>
                    <a:pt x="0" y="41079"/>
                  </a:lnTo>
                  <a:lnTo>
                    <a:pt x="823" y="39381"/>
                  </a:lnTo>
                  <a:lnTo>
                    <a:pt x="30140" y="18010"/>
                  </a:lnTo>
                  <a:lnTo>
                    <a:pt x="617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713"/>
            <p:cNvSpPr/>
            <p:nvPr>
              <p:custDataLst>
                <p:tags r:id="rId51"/>
              </p:custDataLst>
            </p:nvPr>
          </p:nvSpPr>
          <p:spPr>
            <a:xfrm>
              <a:off x="2381250" y="3799992"/>
              <a:ext cx="112178" cy="264612"/>
            </a:xfrm>
            <a:custGeom>
              <a:avLst/>
              <a:gdLst/>
              <a:ahLst/>
              <a:cxnLst/>
              <a:rect l="0" t="0" r="0" b="0"/>
              <a:pathLst>
                <a:path w="112178" h="264612">
                  <a:moveTo>
                    <a:pt x="50800" y="3658"/>
                  </a:moveTo>
                  <a:lnTo>
                    <a:pt x="50800" y="3658"/>
                  </a:lnTo>
                  <a:lnTo>
                    <a:pt x="50800" y="0"/>
                  </a:lnTo>
                  <a:lnTo>
                    <a:pt x="48919" y="10252"/>
                  </a:lnTo>
                  <a:lnTo>
                    <a:pt x="41962" y="38827"/>
                  </a:lnTo>
                  <a:lnTo>
                    <a:pt x="39244" y="63310"/>
                  </a:lnTo>
                  <a:lnTo>
                    <a:pt x="42372" y="76266"/>
                  </a:lnTo>
                  <a:lnTo>
                    <a:pt x="45181" y="81697"/>
                  </a:lnTo>
                  <a:lnTo>
                    <a:pt x="49171" y="85317"/>
                  </a:lnTo>
                  <a:lnTo>
                    <a:pt x="59248" y="89340"/>
                  </a:lnTo>
                  <a:lnTo>
                    <a:pt x="64193" y="89002"/>
                  </a:lnTo>
                  <a:lnTo>
                    <a:pt x="73451" y="84862"/>
                  </a:lnTo>
                  <a:lnTo>
                    <a:pt x="80387" y="76438"/>
                  </a:lnTo>
                  <a:lnTo>
                    <a:pt x="85117" y="65638"/>
                  </a:lnTo>
                  <a:lnTo>
                    <a:pt x="88153" y="39576"/>
                  </a:lnTo>
                  <a:lnTo>
                    <a:pt x="87862" y="25971"/>
                  </a:lnTo>
                  <a:lnTo>
                    <a:pt x="83389" y="12249"/>
                  </a:lnTo>
                  <a:lnTo>
                    <a:pt x="86170" y="17414"/>
                  </a:lnTo>
                  <a:lnTo>
                    <a:pt x="93430" y="44057"/>
                  </a:lnTo>
                  <a:lnTo>
                    <a:pt x="97499" y="67710"/>
                  </a:lnTo>
                  <a:lnTo>
                    <a:pt x="103541" y="94685"/>
                  </a:lnTo>
                  <a:lnTo>
                    <a:pt x="109518" y="123842"/>
                  </a:lnTo>
                  <a:lnTo>
                    <a:pt x="111112" y="139519"/>
                  </a:lnTo>
                  <a:lnTo>
                    <a:pt x="112177" y="170580"/>
                  </a:lnTo>
                  <a:lnTo>
                    <a:pt x="110299" y="198495"/>
                  </a:lnTo>
                  <a:lnTo>
                    <a:pt x="105231" y="221250"/>
                  </a:lnTo>
                  <a:lnTo>
                    <a:pt x="97569" y="239360"/>
                  </a:lnTo>
                  <a:lnTo>
                    <a:pt x="87109" y="252113"/>
                  </a:lnTo>
                  <a:lnTo>
                    <a:pt x="69319" y="263855"/>
                  </a:lnTo>
                  <a:lnTo>
                    <a:pt x="63146" y="264611"/>
                  </a:lnTo>
                  <a:lnTo>
                    <a:pt x="50643" y="261689"/>
                  </a:lnTo>
                  <a:lnTo>
                    <a:pt x="28333" y="245368"/>
                  </a:lnTo>
                  <a:lnTo>
                    <a:pt x="7060" y="221050"/>
                  </a:lnTo>
                  <a:lnTo>
                    <a:pt x="0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714"/>
            <p:cNvSpPr/>
            <p:nvPr>
              <p:custDataLst>
                <p:tags r:id="rId52"/>
              </p:custDataLst>
            </p:nvPr>
          </p:nvSpPr>
          <p:spPr>
            <a:xfrm>
              <a:off x="2673350" y="3619500"/>
              <a:ext cx="95251" cy="11769"/>
            </a:xfrm>
            <a:custGeom>
              <a:avLst/>
              <a:gdLst/>
              <a:ahLst/>
              <a:cxnLst/>
              <a:rect l="0" t="0" r="0" b="0"/>
              <a:pathLst>
                <a:path w="95251" h="11769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27136" y="11556"/>
                  </a:lnTo>
                  <a:lnTo>
                    <a:pt x="55507" y="11768"/>
                  </a:lnTo>
                  <a:lnTo>
                    <a:pt x="85312" y="383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715"/>
            <p:cNvSpPr/>
            <p:nvPr>
              <p:custDataLst>
                <p:tags r:id="rId53"/>
              </p:custDataLst>
            </p:nvPr>
          </p:nvSpPr>
          <p:spPr>
            <a:xfrm>
              <a:off x="2717916" y="3587750"/>
              <a:ext cx="12585" cy="95251"/>
            </a:xfrm>
            <a:custGeom>
              <a:avLst/>
              <a:gdLst/>
              <a:ahLst/>
              <a:cxnLst/>
              <a:rect l="0" t="0" r="0" b="0"/>
              <a:pathLst>
                <a:path w="12585" h="95251">
                  <a:moveTo>
                    <a:pt x="6234" y="0"/>
                  </a:moveTo>
                  <a:lnTo>
                    <a:pt x="6234" y="0"/>
                  </a:lnTo>
                  <a:lnTo>
                    <a:pt x="2863" y="3371"/>
                  </a:lnTo>
                  <a:lnTo>
                    <a:pt x="472" y="26039"/>
                  </a:lnTo>
                  <a:lnTo>
                    <a:pt x="0" y="55813"/>
                  </a:lnTo>
                  <a:lnTo>
                    <a:pt x="1347" y="69255"/>
                  </a:lnTo>
                  <a:lnTo>
                    <a:pt x="1258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716"/>
            <p:cNvSpPr/>
            <p:nvPr>
              <p:custDataLst>
                <p:tags r:id="rId54"/>
              </p:custDataLst>
            </p:nvPr>
          </p:nvSpPr>
          <p:spPr>
            <a:xfrm>
              <a:off x="2901950" y="3384692"/>
              <a:ext cx="140499" cy="165715"/>
            </a:xfrm>
            <a:custGeom>
              <a:avLst/>
              <a:gdLst/>
              <a:ahLst/>
              <a:cxnLst/>
              <a:rect l="0" t="0" r="0" b="0"/>
              <a:pathLst>
                <a:path w="140499" h="165715">
                  <a:moveTo>
                    <a:pt x="0" y="57008"/>
                  </a:moveTo>
                  <a:lnTo>
                    <a:pt x="0" y="57008"/>
                  </a:lnTo>
                  <a:lnTo>
                    <a:pt x="8789" y="29378"/>
                  </a:lnTo>
                  <a:lnTo>
                    <a:pt x="16606" y="15095"/>
                  </a:lnTo>
                  <a:lnTo>
                    <a:pt x="27136" y="4043"/>
                  </a:lnTo>
                  <a:lnTo>
                    <a:pt x="33613" y="1237"/>
                  </a:lnTo>
                  <a:lnTo>
                    <a:pt x="48335" y="0"/>
                  </a:lnTo>
                  <a:lnTo>
                    <a:pt x="64286" y="5565"/>
                  </a:lnTo>
                  <a:lnTo>
                    <a:pt x="91014" y="22481"/>
                  </a:lnTo>
                  <a:lnTo>
                    <a:pt x="117514" y="47248"/>
                  </a:lnTo>
                  <a:lnTo>
                    <a:pt x="130545" y="66781"/>
                  </a:lnTo>
                  <a:lnTo>
                    <a:pt x="138688" y="87222"/>
                  </a:lnTo>
                  <a:lnTo>
                    <a:pt x="140498" y="118563"/>
                  </a:lnTo>
                  <a:lnTo>
                    <a:pt x="132529" y="137753"/>
                  </a:lnTo>
                  <a:lnTo>
                    <a:pt x="120285" y="153572"/>
                  </a:lnTo>
                  <a:lnTo>
                    <a:pt x="107788" y="162955"/>
                  </a:lnTo>
                  <a:lnTo>
                    <a:pt x="95178" y="165714"/>
                  </a:lnTo>
                  <a:lnTo>
                    <a:pt x="88852" y="165462"/>
                  </a:lnTo>
                  <a:lnTo>
                    <a:pt x="83224" y="162472"/>
                  </a:lnTo>
                  <a:lnTo>
                    <a:pt x="73207" y="151623"/>
                  </a:lnTo>
                  <a:lnTo>
                    <a:pt x="63005" y="133020"/>
                  </a:lnTo>
                  <a:lnTo>
                    <a:pt x="62464" y="127438"/>
                  </a:lnTo>
                  <a:lnTo>
                    <a:pt x="65627" y="117473"/>
                  </a:lnTo>
                  <a:lnTo>
                    <a:pt x="73618" y="110222"/>
                  </a:lnTo>
                  <a:lnTo>
                    <a:pt x="95994" y="99818"/>
                  </a:lnTo>
                  <a:lnTo>
                    <a:pt x="127409" y="96038"/>
                  </a:lnTo>
                  <a:lnTo>
                    <a:pt x="139700" y="9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717"/>
            <p:cNvSpPr/>
            <p:nvPr>
              <p:custDataLst>
                <p:tags r:id="rId55"/>
              </p:custDataLst>
            </p:nvPr>
          </p:nvSpPr>
          <p:spPr>
            <a:xfrm>
              <a:off x="3155950" y="339725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19050" y="0"/>
                  </a:moveTo>
                  <a:lnTo>
                    <a:pt x="19050" y="0"/>
                  </a:lnTo>
                  <a:lnTo>
                    <a:pt x="17639" y="26039"/>
                  </a:lnTo>
                  <a:lnTo>
                    <a:pt x="8998" y="57694"/>
                  </a:lnTo>
                  <a:lnTo>
                    <a:pt x="5993" y="8941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718"/>
            <p:cNvSpPr/>
            <p:nvPr>
              <p:custDataLst>
                <p:tags r:id="rId56"/>
              </p:custDataLst>
            </p:nvPr>
          </p:nvSpPr>
          <p:spPr>
            <a:xfrm>
              <a:off x="3098800" y="3360033"/>
              <a:ext cx="127001" cy="24518"/>
            </a:xfrm>
            <a:custGeom>
              <a:avLst/>
              <a:gdLst/>
              <a:ahLst/>
              <a:cxnLst/>
              <a:rect l="0" t="0" r="0" b="0"/>
              <a:pathLst>
                <a:path w="127001" h="2451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9" y="0"/>
                  </a:lnTo>
                  <a:lnTo>
                    <a:pt x="50901" y="2749"/>
                  </a:lnTo>
                  <a:lnTo>
                    <a:pt x="81090" y="8033"/>
                  </a:lnTo>
                  <a:lnTo>
                    <a:pt x="111346" y="16139"/>
                  </a:lnTo>
                  <a:lnTo>
                    <a:pt x="12700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719"/>
            <p:cNvSpPr/>
            <p:nvPr>
              <p:custDataLst>
                <p:tags r:id="rId57"/>
              </p:custDataLst>
            </p:nvPr>
          </p:nvSpPr>
          <p:spPr>
            <a:xfrm>
              <a:off x="3098800" y="3416300"/>
              <a:ext cx="101601" cy="15549"/>
            </a:xfrm>
            <a:custGeom>
              <a:avLst/>
              <a:gdLst/>
              <a:ahLst/>
              <a:cxnLst/>
              <a:rect l="0" t="0" r="0" b="0"/>
              <a:pathLst>
                <a:path w="101601" h="15549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411" y="8728"/>
                  </a:lnTo>
                  <a:lnTo>
                    <a:pt x="3763" y="10052"/>
                  </a:lnTo>
                  <a:lnTo>
                    <a:pt x="24419" y="15548"/>
                  </a:lnTo>
                  <a:lnTo>
                    <a:pt x="55676" y="13994"/>
                  </a:lnTo>
                  <a:lnTo>
                    <a:pt x="85264" y="12955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720"/>
            <p:cNvSpPr/>
            <p:nvPr>
              <p:custDataLst>
                <p:tags r:id="rId58"/>
              </p:custDataLst>
            </p:nvPr>
          </p:nvSpPr>
          <p:spPr>
            <a:xfrm>
              <a:off x="3238500" y="3467362"/>
              <a:ext cx="57151" cy="101339"/>
            </a:xfrm>
            <a:custGeom>
              <a:avLst/>
              <a:gdLst/>
              <a:ahLst/>
              <a:cxnLst/>
              <a:rect l="0" t="0" r="0" b="0"/>
              <a:pathLst>
                <a:path w="57151" h="101339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5" y="1724"/>
                  </a:lnTo>
                  <a:lnTo>
                    <a:pt x="1881" y="1062"/>
                  </a:lnTo>
                  <a:lnTo>
                    <a:pt x="8789" y="130"/>
                  </a:lnTo>
                  <a:lnTo>
                    <a:pt x="12209" y="0"/>
                  </a:lnTo>
                  <a:lnTo>
                    <a:pt x="27136" y="6557"/>
                  </a:lnTo>
                  <a:lnTo>
                    <a:pt x="41594" y="17438"/>
                  </a:lnTo>
                  <a:lnTo>
                    <a:pt x="43957" y="22121"/>
                  </a:lnTo>
                  <a:lnTo>
                    <a:pt x="44701" y="32969"/>
                  </a:lnTo>
                  <a:lnTo>
                    <a:pt x="34411" y="54348"/>
                  </a:lnTo>
                  <a:lnTo>
                    <a:pt x="14794" y="76011"/>
                  </a:lnTo>
                  <a:lnTo>
                    <a:pt x="13390" y="79515"/>
                  </a:lnTo>
                  <a:lnTo>
                    <a:pt x="13160" y="82555"/>
                  </a:lnTo>
                  <a:lnTo>
                    <a:pt x="14786" y="87816"/>
                  </a:lnTo>
                  <a:lnTo>
                    <a:pt x="16208" y="90207"/>
                  </a:lnTo>
                  <a:lnTo>
                    <a:pt x="24950" y="96942"/>
                  </a:lnTo>
                  <a:lnTo>
                    <a:pt x="36477" y="100035"/>
                  </a:lnTo>
                  <a:lnTo>
                    <a:pt x="57150" y="101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721"/>
            <p:cNvSpPr/>
            <p:nvPr>
              <p:custDataLst>
                <p:tags r:id="rId59"/>
              </p:custDataLst>
            </p:nvPr>
          </p:nvSpPr>
          <p:spPr>
            <a:xfrm>
              <a:off x="3239383" y="3519245"/>
              <a:ext cx="68968" cy="11356"/>
            </a:xfrm>
            <a:custGeom>
              <a:avLst/>
              <a:gdLst/>
              <a:ahLst/>
              <a:cxnLst/>
              <a:rect l="0" t="0" r="0" b="0"/>
              <a:pathLst>
                <a:path w="68968" h="11356">
                  <a:moveTo>
                    <a:pt x="5467" y="11355"/>
                  </a:moveTo>
                  <a:lnTo>
                    <a:pt x="5467" y="11355"/>
                  </a:lnTo>
                  <a:lnTo>
                    <a:pt x="0" y="5888"/>
                  </a:lnTo>
                  <a:lnTo>
                    <a:pt x="18864" y="815"/>
                  </a:lnTo>
                  <a:lnTo>
                    <a:pt x="38129" y="0"/>
                  </a:lnTo>
                  <a:lnTo>
                    <a:pt x="68967" y="50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722"/>
            <p:cNvSpPr/>
            <p:nvPr>
              <p:custDataLst>
                <p:tags r:id="rId60"/>
              </p:custDataLst>
            </p:nvPr>
          </p:nvSpPr>
          <p:spPr>
            <a:xfrm>
              <a:off x="2978150" y="3594100"/>
              <a:ext cx="342901" cy="25401"/>
            </a:xfrm>
            <a:custGeom>
              <a:avLst/>
              <a:gdLst/>
              <a:ahLst/>
              <a:cxnLst/>
              <a:rect l="0" t="0" r="0" b="0"/>
              <a:pathLst>
                <a:path w="342901" h="25401">
                  <a:moveTo>
                    <a:pt x="0" y="25400"/>
                  </a:moveTo>
                  <a:lnTo>
                    <a:pt x="0" y="25400"/>
                  </a:lnTo>
                  <a:lnTo>
                    <a:pt x="31161" y="22029"/>
                  </a:lnTo>
                  <a:lnTo>
                    <a:pt x="57123" y="18493"/>
                  </a:lnTo>
                  <a:lnTo>
                    <a:pt x="71949" y="16562"/>
                  </a:lnTo>
                  <a:lnTo>
                    <a:pt x="88888" y="14569"/>
                  </a:lnTo>
                  <a:lnTo>
                    <a:pt x="107237" y="12535"/>
                  </a:lnTo>
                  <a:lnTo>
                    <a:pt x="126524" y="10473"/>
                  </a:lnTo>
                  <a:lnTo>
                    <a:pt x="147144" y="9099"/>
                  </a:lnTo>
                  <a:lnTo>
                    <a:pt x="168652" y="8182"/>
                  </a:lnTo>
                  <a:lnTo>
                    <a:pt x="190751" y="7572"/>
                  </a:lnTo>
                  <a:lnTo>
                    <a:pt x="211834" y="6459"/>
                  </a:lnTo>
                  <a:lnTo>
                    <a:pt x="232240" y="5011"/>
                  </a:lnTo>
                  <a:lnTo>
                    <a:pt x="252193" y="3341"/>
                  </a:lnTo>
                  <a:lnTo>
                    <a:pt x="269729" y="2227"/>
                  </a:lnTo>
                  <a:lnTo>
                    <a:pt x="300502" y="990"/>
                  </a:lnTo>
                  <a:lnTo>
                    <a:pt x="328142" y="293"/>
                  </a:lnTo>
                  <a:lnTo>
                    <a:pt x="342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723"/>
            <p:cNvSpPr/>
            <p:nvPr>
              <p:custDataLst>
                <p:tags r:id="rId61"/>
              </p:custDataLst>
            </p:nvPr>
          </p:nvSpPr>
          <p:spPr>
            <a:xfrm>
              <a:off x="3028950" y="3712785"/>
              <a:ext cx="95251" cy="137384"/>
            </a:xfrm>
            <a:custGeom>
              <a:avLst/>
              <a:gdLst/>
              <a:ahLst/>
              <a:cxnLst/>
              <a:rect l="0" t="0" r="0" b="0"/>
              <a:pathLst>
                <a:path w="95251" h="137384">
                  <a:moveTo>
                    <a:pt x="0" y="21015"/>
                  </a:moveTo>
                  <a:lnTo>
                    <a:pt x="0" y="21015"/>
                  </a:lnTo>
                  <a:lnTo>
                    <a:pt x="0" y="14273"/>
                  </a:lnTo>
                  <a:lnTo>
                    <a:pt x="1411" y="11581"/>
                  </a:lnTo>
                  <a:lnTo>
                    <a:pt x="10139" y="4422"/>
                  </a:lnTo>
                  <a:lnTo>
                    <a:pt x="17676" y="0"/>
                  </a:lnTo>
                  <a:lnTo>
                    <a:pt x="31375" y="1326"/>
                  </a:lnTo>
                  <a:lnTo>
                    <a:pt x="48516" y="8031"/>
                  </a:lnTo>
                  <a:lnTo>
                    <a:pt x="73328" y="27673"/>
                  </a:lnTo>
                  <a:lnTo>
                    <a:pt x="87624" y="43259"/>
                  </a:lnTo>
                  <a:lnTo>
                    <a:pt x="93507" y="63357"/>
                  </a:lnTo>
                  <a:lnTo>
                    <a:pt x="92359" y="84989"/>
                  </a:lnTo>
                  <a:lnTo>
                    <a:pt x="79812" y="112329"/>
                  </a:lnTo>
                  <a:lnTo>
                    <a:pt x="68633" y="127215"/>
                  </a:lnTo>
                  <a:lnTo>
                    <a:pt x="56609" y="135243"/>
                  </a:lnTo>
                  <a:lnTo>
                    <a:pt x="50439" y="137383"/>
                  </a:lnTo>
                  <a:lnTo>
                    <a:pt x="37940" y="135999"/>
                  </a:lnTo>
                  <a:lnTo>
                    <a:pt x="31643" y="133654"/>
                  </a:lnTo>
                  <a:lnTo>
                    <a:pt x="27445" y="129975"/>
                  </a:lnTo>
                  <a:lnTo>
                    <a:pt x="22782" y="120242"/>
                  </a:lnTo>
                  <a:lnTo>
                    <a:pt x="20156" y="102862"/>
                  </a:lnTo>
                  <a:lnTo>
                    <a:pt x="21423" y="94315"/>
                  </a:lnTo>
                  <a:lnTo>
                    <a:pt x="22749" y="91049"/>
                  </a:lnTo>
                  <a:lnTo>
                    <a:pt x="25749" y="88871"/>
                  </a:lnTo>
                  <a:lnTo>
                    <a:pt x="34728" y="86451"/>
                  </a:lnTo>
                  <a:lnTo>
                    <a:pt x="62808" y="84192"/>
                  </a:lnTo>
                  <a:lnTo>
                    <a:pt x="95250" y="781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724"/>
            <p:cNvSpPr/>
            <p:nvPr>
              <p:custDataLst>
                <p:tags r:id="rId62"/>
              </p:custDataLst>
            </p:nvPr>
          </p:nvSpPr>
          <p:spPr>
            <a:xfrm>
              <a:off x="3181350" y="3734683"/>
              <a:ext cx="57151" cy="112636"/>
            </a:xfrm>
            <a:custGeom>
              <a:avLst/>
              <a:gdLst/>
              <a:ahLst/>
              <a:cxnLst/>
              <a:rect l="0" t="0" r="0" b="0"/>
              <a:pathLst>
                <a:path w="57151" h="112636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8789" y="441"/>
                  </a:lnTo>
                  <a:lnTo>
                    <a:pt x="12209" y="0"/>
                  </a:lnTo>
                  <a:lnTo>
                    <a:pt x="23765" y="2749"/>
                  </a:lnTo>
                  <a:lnTo>
                    <a:pt x="30083" y="9904"/>
                  </a:lnTo>
                  <a:lnTo>
                    <a:pt x="34537" y="20139"/>
                  </a:lnTo>
                  <a:lnTo>
                    <a:pt x="36516" y="31743"/>
                  </a:lnTo>
                  <a:lnTo>
                    <a:pt x="31752" y="45838"/>
                  </a:lnTo>
                  <a:lnTo>
                    <a:pt x="14817" y="74511"/>
                  </a:lnTo>
                  <a:lnTo>
                    <a:pt x="3658" y="95488"/>
                  </a:lnTo>
                  <a:lnTo>
                    <a:pt x="1626" y="104508"/>
                  </a:lnTo>
                  <a:lnTo>
                    <a:pt x="1790" y="107477"/>
                  </a:lnTo>
                  <a:lnTo>
                    <a:pt x="2604" y="109458"/>
                  </a:lnTo>
                  <a:lnTo>
                    <a:pt x="3853" y="110777"/>
                  </a:lnTo>
                  <a:lnTo>
                    <a:pt x="15723" y="112635"/>
                  </a:lnTo>
                  <a:lnTo>
                    <a:pt x="37991" y="112557"/>
                  </a:lnTo>
                  <a:lnTo>
                    <a:pt x="57150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725"/>
            <p:cNvSpPr/>
            <p:nvPr>
              <p:custDataLst>
                <p:tags r:id="rId63"/>
              </p:custDataLst>
            </p:nvPr>
          </p:nvSpPr>
          <p:spPr>
            <a:xfrm>
              <a:off x="3169533" y="3790950"/>
              <a:ext cx="81668" cy="6351"/>
            </a:xfrm>
            <a:custGeom>
              <a:avLst/>
              <a:gdLst/>
              <a:ahLst/>
              <a:cxnLst/>
              <a:rect l="0" t="0" r="0" b="0"/>
              <a:pathLst>
                <a:path w="8166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3719" y="1881"/>
                  </a:lnTo>
                  <a:lnTo>
                    <a:pt x="54855" y="5467"/>
                  </a:lnTo>
                  <a:lnTo>
                    <a:pt x="816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726"/>
            <p:cNvSpPr/>
            <p:nvPr>
              <p:custDataLst>
                <p:tags r:id="rId64"/>
              </p:custDataLst>
            </p:nvPr>
          </p:nvSpPr>
          <p:spPr>
            <a:xfrm>
              <a:off x="3448050" y="3219450"/>
              <a:ext cx="115824" cy="615951"/>
            </a:xfrm>
            <a:custGeom>
              <a:avLst/>
              <a:gdLst/>
              <a:ahLst/>
              <a:cxnLst/>
              <a:rect l="0" t="0" r="0" b="0"/>
              <a:pathLst>
                <a:path w="115824" h="615951">
                  <a:moveTo>
                    <a:pt x="0" y="0"/>
                  </a:moveTo>
                  <a:lnTo>
                    <a:pt x="0" y="0"/>
                  </a:lnTo>
                  <a:lnTo>
                    <a:pt x="10845" y="23100"/>
                  </a:lnTo>
                  <a:lnTo>
                    <a:pt x="21048" y="48837"/>
                  </a:lnTo>
                  <a:lnTo>
                    <a:pt x="28849" y="66425"/>
                  </a:lnTo>
                  <a:lnTo>
                    <a:pt x="38282" y="86616"/>
                  </a:lnTo>
                  <a:lnTo>
                    <a:pt x="48805" y="108544"/>
                  </a:lnTo>
                  <a:lnTo>
                    <a:pt x="58642" y="132335"/>
                  </a:lnTo>
                  <a:lnTo>
                    <a:pt x="68022" y="157368"/>
                  </a:lnTo>
                  <a:lnTo>
                    <a:pt x="77098" y="183228"/>
                  </a:lnTo>
                  <a:lnTo>
                    <a:pt x="85971" y="209641"/>
                  </a:lnTo>
                  <a:lnTo>
                    <a:pt x="94709" y="236422"/>
                  </a:lnTo>
                  <a:lnTo>
                    <a:pt x="103356" y="263448"/>
                  </a:lnTo>
                  <a:lnTo>
                    <a:pt x="109120" y="290637"/>
                  </a:lnTo>
                  <a:lnTo>
                    <a:pt x="112964" y="317936"/>
                  </a:lnTo>
                  <a:lnTo>
                    <a:pt x="115526" y="345308"/>
                  </a:lnTo>
                  <a:lnTo>
                    <a:pt x="115823" y="371316"/>
                  </a:lnTo>
                  <a:lnTo>
                    <a:pt x="114610" y="396416"/>
                  </a:lnTo>
                  <a:lnTo>
                    <a:pt x="112390" y="420911"/>
                  </a:lnTo>
                  <a:lnTo>
                    <a:pt x="107382" y="444296"/>
                  </a:lnTo>
                  <a:lnTo>
                    <a:pt x="100516" y="466942"/>
                  </a:lnTo>
                  <a:lnTo>
                    <a:pt x="92411" y="489094"/>
                  </a:lnTo>
                  <a:lnTo>
                    <a:pt x="84185" y="508802"/>
                  </a:lnTo>
                  <a:lnTo>
                    <a:pt x="75879" y="526879"/>
                  </a:lnTo>
                  <a:lnTo>
                    <a:pt x="67520" y="543870"/>
                  </a:lnTo>
                  <a:lnTo>
                    <a:pt x="52586" y="572155"/>
                  </a:lnTo>
                  <a:lnTo>
                    <a:pt x="36042" y="600387"/>
                  </a:lnTo>
                  <a:lnTo>
                    <a:pt x="25400" y="615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727"/>
            <p:cNvSpPr/>
            <p:nvPr>
              <p:custDataLst>
                <p:tags r:id="rId65"/>
              </p:custDataLst>
            </p:nvPr>
          </p:nvSpPr>
          <p:spPr>
            <a:xfrm>
              <a:off x="3691113" y="3397759"/>
              <a:ext cx="150638" cy="230210"/>
            </a:xfrm>
            <a:custGeom>
              <a:avLst/>
              <a:gdLst/>
              <a:ahLst/>
              <a:cxnLst/>
              <a:rect l="0" t="0" r="0" b="0"/>
              <a:pathLst>
                <a:path w="150638" h="230210">
                  <a:moveTo>
                    <a:pt x="118887" y="151891"/>
                  </a:moveTo>
                  <a:lnTo>
                    <a:pt x="118887" y="151891"/>
                  </a:lnTo>
                  <a:lnTo>
                    <a:pt x="115516" y="145149"/>
                  </a:lnTo>
                  <a:lnTo>
                    <a:pt x="108216" y="139957"/>
                  </a:lnTo>
                  <a:lnTo>
                    <a:pt x="86284" y="130876"/>
                  </a:lnTo>
                  <a:lnTo>
                    <a:pt x="64463" y="131161"/>
                  </a:lnTo>
                  <a:lnTo>
                    <a:pt x="40124" y="142456"/>
                  </a:lnTo>
                  <a:lnTo>
                    <a:pt x="18409" y="169321"/>
                  </a:lnTo>
                  <a:lnTo>
                    <a:pt x="1940" y="197351"/>
                  </a:lnTo>
                  <a:lnTo>
                    <a:pt x="0" y="205481"/>
                  </a:lnTo>
                  <a:lnTo>
                    <a:pt x="1608" y="220159"/>
                  </a:lnTo>
                  <a:lnTo>
                    <a:pt x="4718" y="224919"/>
                  </a:lnTo>
                  <a:lnTo>
                    <a:pt x="8907" y="228093"/>
                  </a:lnTo>
                  <a:lnTo>
                    <a:pt x="13817" y="230209"/>
                  </a:lnTo>
                  <a:lnTo>
                    <a:pt x="28680" y="226916"/>
                  </a:lnTo>
                  <a:lnTo>
                    <a:pt x="46339" y="216985"/>
                  </a:lnTo>
                  <a:lnTo>
                    <a:pt x="72148" y="190150"/>
                  </a:lnTo>
                  <a:lnTo>
                    <a:pt x="89177" y="165132"/>
                  </a:lnTo>
                  <a:lnTo>
                    <a:pt x="96258" y="149429"/>
                  </a:lnTo>
                  <a:lnTo>
                    <a:pt x="102390" y="131905"/>
                  </a:lnTo>
                  <a:lnTo>
                    <a:pt x="107889" y="113167"/>
                  </a:lnTo>
                  <a:lnTo>
                    <a:pt x="113672" y="94325"/>
                  </a:lnTo>
                  <a:lnTo>
                    <a:pt x="119644" y="75413"/>
                  </a:lnTo>
                  <a:lnTo>
                    <a:pt x="125742" y="56456"/>
                  </a:lnTo>
                  <a:lnTo>
                    <a:pt x="134398" y="27866"/>
                  </a:lnTo>
                  <a:lnTo>
                    <a:pt x="139476" y="3430"/>
                  </a:lnTo>
                  <a:lnTo>
                    <a:pt x="138963" y="0"/>
                  </a:lnTo>
                  <a:lnTo>
                    <a:pt x="137210" y="1947"/>
                  </a:lnTo>
                  <a:lnTo>
                    <a:pt x="128001" y="25619"/>
                  </a:lnTo>
                  <a:lnTo>
                    <a:pt x="120350" y="50144"/>
                  </a:lnTo>
                  <a:lnTo>
                    <a:pt x="112247" y="79388"/>
                  </a:lnTo>
                  <a:lnTo>
                    <a:pt x="108110" y="95089"/>
                  </a:lnTo>
                  <a:lnTo>
                    <a:pt x="104647" y="111201"/>
                  </a:lnTo>
                  <a:lnTo>
                    <a:pt x="101633" y="127587"/>
                  </a:lnTo>
                  <a:lnTo>
                    <a:pt x="98518" y="158728"/>
                  </a:lnTo>
                  <a:lnTo>
                    <a:pt x="101838" y="184328"/>
                  </a:lnTo>
                  <a:lnTo>
                    <a:pt x="109898" y="203702"/>
                  </a:lnTo>
                  <a:lnTo>
                    <a:pt x="115011" y="211832"/>
                  </a:lnTo>
                  <a:lnTo>
                    <a:pt x="121242" y="217251"/>
                  </a:lnTo>
                  <a:lnTo>
                    <a:pt x="150637" y="2280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728"/>
            <p:cNvSpPr/>
            <p:nvPr>
              <p:custDataLst>
                <p:tags r:id="rId66"/>
              </p:custDataLst>
            </p:nvPr>
          </p:nvSpPr>
          <p:spPr>
            <a:xfrm>
              <a:off x="3882541" y="3536950"/>
              <a:ext cx="92560" cy="95251"/>
            </a:xfrm>
            <a:custGeom>
              <a:avLst/>
              <a:gdLst/>
              <a:ahLst/>
              <a:cxnLst/>
              <a:rect l="0" t="0" r="0" b="0"/>
              <a:pathLst>
                <a:path w="92560" h="952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12172" y="27630"/>
                  </a:lnTo>
                  <a:lnTo>
                    <a:pt x="25231" y="49579"/>
                  </a:lnTo>
                  <a:lnTo>
                    <a:pt x="54085" y="77319"/>
                  </a:lnTo>
                  <a:lnTo>
                    <a:pt x="69243" y="89310"/>
                  </a:lnTo>
                  <a:lnTo>
                    <a:pt x="9255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729"/>
            <p:cNvSpPr/>
            <p:nvPr>
              <p:custDataLst>
                <p:tags r:id="rId67"/>
              </p:custDataLst>
            </p:nvPr>
          </p:nvSpPr>
          <p:spPr>
            <a:xfrm>
              <a:off x="3887965" y="3562350"/>
              <a:ext cx="74436" cy="63501"/>
            </a:xfrm>
            <a:custGeom>
              <a:avLst/>
              <a:gdLst/>
              <a:ahLst/>
              <a:cxnLst/>
              <a:rect l="0" t="0" r="0" b="0"/>
              <a:pathLst>
                <a:path w="74436" h="63501">
                  <a:moveTo>
                    <a:pt x="10935" y="63500"/>
                  </a:moveTo>
                  <a:lnTo>
                    <a:pt x="10935" y="63500"/>
                  </a:lnTo>
                  <a:lnTo>
                    <a:pt x="4193" y="63500"/>
                  </a:lnTo>
                  <a:lnTo>
                    <a:pt x="2207" y="62795"/>
                  </a:lnTo>
                  <a:lnTo>
                    <a:pt x="883" y="61619"/>
                  </a:lnTo>
                  <a:lnTo>
                    <a:pt x="0" y="60129"/>
                  </a:lnTo>
                  <a:lnTo>
                    <a:pt x="2129" y="47920"/>
                  </a:lnTo>
                  <a:lnTo>
                    <a:pt x="9138" y="38701"/>
                  </a:lnTo>
                  <a:lnTo>
                    <a:pt x="20720" y="29901"/>
                  </a:lnTo>
                  <a:lnTo>
                    <a:pt x="45663" y="17012"/>
                  </a:lnTo>
                  <a:lnTo>
                    <a:pt x="74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730"/>
            <p:cNvSpPr/>
            <p:nvPr>
              <p:custDataLst>
                <p:tags r:id="rId68"/>
              </p:custDataLst>
            </p:nvPr>
          </p:nvSpPr>
          <p:spPr>
            <a:xfrm>
              <a:off x="4079925" y="3380109"/>
              <a:ext cx="243343" cy="479444"/>
            </a:xfrm>
            <a:custGeom>
              <a:avLst/>
              <a:gdLst/>
              <a:ahLst/>
              <a:cxnLst/>
              <a:rect l="0" t="0" r="0" b="0"/>
              <a:pathLst>
                <a:path w="243343" h="479444">
                  <a:moveTo>
                    <a:pt x="111075" y="144141"/>
                  </a:moveTo>
                  <a:lnTo>
                    <a:pt x="111075" y="144141"/>
                  </a:lnTo>
                  <a:lnTo>
                    <a:pt x="87138" y="136119"/>
                  </a:lnTo>
                  <a:lnTo>
                    <a:pt x="73625" y="136577"/>
                  </a:lnTo>
                  <a:lnTo>
                    <a:pt x="50747" y="144173"/>
                  </a:lnTo>
                  <a:lnTo>
                    <a:pt x="26094" y="162103"/>
                  </a:lnTo>
                  <a:lnTo>
                    <a:pt x="7657" y="188660"/>
                  </a:lnTo>
                  <a:lnTo>
                    <a:pt x="0" y="215501"/>
                  </a:lnTo>
                  <a:lnTo>
                    <a:pt x="1041" y="222759"/>
                  </a:lnTo>
                  <a:lnTo>
                    <a:pt x="7843" y="234586"/>
                  </a:lnTo>
                  <a:lnTo>
                    <a:pt x="14032" y="237599"/>
                  </a:lnTo>
                  <a:lnTo>
                    <a:pt x="30315" y="239065"/>
                  </a:lnTo>
                  <a:lnTo>
                    <a:pt x="47430" y="231720"/>
                  </a:lnTo>
                  <a:lnTo>
                    <a:pt x="64444" y="217637"/>
                  </a:lnTo>
                  <a:lnTo>
                    <a:pt x="81413" y="197267"/>
                  </a:lnTo>
                  <a:lnTo>
                    <a:pt x="98363" y="168458"/>
                  </a:lnTo>
                  <a:lnTo>
                    <a:pt x="106833" y="151885"/>
                  </a:lnTo>
                  <a:lnTo>
                    <a:pt x="116008" y="133782"/>
                  </a:lnTo>
                  <a:lnTo>
                    <a:pt x="125652" y="114657"/>
                  </a:lnTo>
                  <a:lnTo>
                    <a:pt x="135610" y="94852"/>
                  </a:lnTo>
                  <a:lnTo>
                    <a:pt x="143659" y="76004"/>
                  </a:lnTo>
                  <a:lnTo>
                    <a:pt x="150437" y="57794"/>
                  </a:lnTo>
                  <a:lnTo>
                    <a:pt x="161025" y="26742"/>
                  </a:lnTo>
                  <a:lnTo>
                    <a:pt x="169541" y="3444"/>
                  </a:lnTo>
                  <a:lnTo>
                    <a:pt x="169808" y="954"/>
                  </a:lnTo>
                  <a:lnTo>
                    <a:pt x="169280" y="0"/>
                  </a:lnTo>
                  <a:lnTo>
                    <a:pt x="151814" y="31002"/>
                  </a:lnTo>
                  <a:lnTo>
                    <a:pt x="135061" y="61401"/>
                  </a:lnTo>
                  <a:lnTo>
                    <a:pt x="127065" y="78398"/>
                  </a:lnTo>
                  <a:lnTo>
                    <a:pt x="119618" y="96079"/>
                  </a:lnTo>
                  <a:lnTo>
                    <a:pt x="112537" y="114216"/>
                  </a:lnTo>
                  <a:lnTo>
                    <a:pt x="107816" y="131247"/>
                  </a:lnTo>
                  <a:lnTo>
                    <a:pt x="104670" y="147539"/>
                  </a:lnTo>
                  <a:lnTo>
                    <a:pt x="102584" y="176696"/>
                  </a:lnTo>
                  <a:lnTo>
                    <a:pt x="106360" y="199062"/>
                  </a:lnTo>
                  <a:lnTo>
                    <a:pt x="112742" y="212765"/>
                  </a:lnTo>
                  <a:lnTo>
                    <a:pt x="116420" y="217407"/>
                  </a:lnTo>
                  <a:lnTo>
                    <a:pt x="121694" y="219091"/>
                  </a:lnTo>
                  <a:lnTo>
                    <a:pt x="135080" y="217198"/>
                  </a:lnTo>
                  <a:lnTo>
                    <a:pt x="146674" y="209771"/>
                  </a:lnTo>
                  <a:lnTo>
                    <a:pt x="174377" y="180980"/>
                  </a:lnTo>
                  <a:lnTo>
                    <a:pt x="191286" y="151705"/>
                  </a:lnTo>
                  <a:lnTo>
                    <a:pt x="198259" y="135443"/>
                  </a:lnTo>
                  <a:lnTo>
                    <a:pt x="198126" y="135521"/>
                  </a:lnTo>
                  <a:lnTo>
                    <a:pt x="192841" y="149546"/>
                  </a:lnTo>
                  <a:lnTo>
                    <a:pt x="181632" y="179075"/>
                  </a:lnTo>
                  <a:lnTo>
                    <a:pt x="175969" y="210674"/>
                  </a:lnTo>
                  <a:lnTo>
                    <a:pt x="174759" y="229817"/>
                  </a:lnTo>
                  <a:lnTo>
                    <a:pt x="176814" y="230186"/>
                  </a:lnTo>
                  <a:lnTo>
                    <a:pt x="184742" y="228715"/>
                  </a:lnTo>
                  <a:lnTo>
                    <a:pt x="193441" y="221946"/>
                  </a:lnTo>
                  <a:lnTo>
                    <a:pt x="219837" y="190658"/>
                  </a:lnTo>
                  <a:lnTo>
                    <a:pt x="238941" y="172249"/>
                  </a:lnTo>
                  <a:lnTo>
                    <a:pt x="240769" y="169229"/>
                  </a:lnTo>
                  <a:lnTo>
                    <a:pt x="241988" y="169333"/>
                  </a:lnTo>
                  <a:lnTo>
                    <a:pt x="243342" y="175093"/>
                  </a:lnTo>
                  <a:lnTo>
                    <a:pt x="240733" y="196978"/>
                  </a:lnTo>
                  <a:lnTo>
                    <a:pt x="241138" y="223363"/>
                  </a:lnTo>
                  <a:lnTo>
                    <a:pt x="242234" y="239289"/>
                  </a:lnTo>
                  <a:lnTo>
                    <a:pt x="242258" y="258373"/>
                  </a:lnTo>
                  <a:lnTo>
                    <a:pt x="241570" y="279562"/>
                  </a:lnTo>
                  <a:lnTo>
                    <a:pt x="240405" y="302155"/>
                  </a:lnTo>
                  <a:lnTo>
                    <a:pt x="238217" y="324978"/>
                  </a:lnTo>
                  <a:lnTo>
                    <a:pt x="235347" y="347955"/>
                  </a:lnTo>
                  <a:lnTo>
                    <a:pt x="232023" y="371033"/>
                  </a:lnTo>
                  <a:lnTo>
                    <a:pt x="228396" y="390652"/>
                  </a:lnTo>
                  <a:lnTo>
                    <a:pt x="224567" y="407965"/>
                  </a:lnTo>
                  <a:lnTo>
                    <a:pt x="215844" y="437080"/>
                  </a:lnTo>
                  <a:lnTo>
                    <a:pt x="204911" y="459427"/>
                  </a:lnTo>
                  <a:lnTo>
                    <a:pt x="191115" y="473122"/>
                  </a:lnTo>
                  <a:lnTo>
                    <a:pt x="183485" y="477761"/>
                  </a:lnTo>
                  <a:lnTo>
                    <a:pt x="176282" y="479443"/>
                  </a:lnTo>
                  <a:lnTo>
                    <a:pt x="162633" y="477549"/>
                  </a:lnTo>
                  <a:lnTo>
                    <a:pt x="136308" y="461808"/>
                  </a:lnTo>
                  <a:lnTo>
                    <a:pt x="122055" y="445252"/>
                  </a:lnTo>
                  <a:lnTo>
                    <a:pt x="104725" y="4171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731"/>
            <p:cNvSpPr/>
            <p:nvPr>
              <p:custDataLst>
                <p:tags r:id="rId69"/>
              </p:custDataLst>
            </p:nvPr>
          </p:nvSpPr>
          <p:spPr>
            <a:xfrm>
              <a:off x="4460569" y="3367743"/>
              <a:ext cx="174932" cy="254812"/>
            </a:xfrm>
            <a:custGeom>
              <a:avLst/>
              <a:gdLst/>
              <a:ahLst/>
              <a:cxnLst/>
              <a:rect l="0" t="0" r="0" b="0"/>
              <a:pathLst>
                <a:path w="174932" h="254812">
                  <a:moveTo>
                    <a:pt x="92381" y="181907"/>
                  </a:moveTo>
                  <a:lnTo>
                    <a:pt x="92381" y="181907"/>
                  </a:lnTo>
                  <a:lnTo>
                    <a:pt x="74705" y="164231"/>
                  </a:lnTo>
                  <a:lnTo>
                    <a:pt x="64770" y="159940"/>
                  </a:lnTo>
                  <a:lnTo>
                    <a:pt x="53298" y="158738"/>
                  </a:lnTo>
                  <a:lnTo>
                    <a:pt x="41144" y="160556"/>
                  </a:lnTo>
                  <a:lnTo>
                    <a:pt x="28686" y="169360"/>
                  </a:lnTo>
                  <a:lnTo>
                    <a:pt x="16800" y="183386"/>
                  </a:lnTo>
                  <a:lnTo>
                    <a:pt x="3586" y="210411"/>
                  </a:lnTo>
                  <a:lnTo>
                    <a:pt x="0" y="227972"/>
                  </a:lnTo>
                  <a:lnTo>
                    <a:pt x="2169" y="241421"/>
                  </a:lnTo>
                  <a:lnTo>
                    <a:pt x="4723" y="246983"/>
                  </a:lnTo>
                  <a:lnTo>
                    <a:pt x="8543" y="250691"/>
                  </a:lnTo>
                  <a:lnTo>
                    <a:pt x="18430" y="254811"/>
                  </a:lnTo>
                  <a:lnTo>
                    <a:pt x="31763" y="250997"/>
                  </a:lnTo>
                  <a:lnTo>
                    <a:pt x="39269" y="247017"/>
                  </a:lnTo>
                  <a:lnTo>
                    <a:pt x="59946" y="224561"/>
                  </a:lnTo>
                  <a:lnTo>
                    <a:pt x="73026" y="199923"/>
                  </a:lnTo>
                  <a:lnTo>
                    <a:pt x="86601" y="169453"/>
                  </a:lnTo>
                  <a:lnTo>
                    <a:pt x="94172" y="152437"/>
                  </a:lnTo>
                  <a:lnTo>
                    <a:pt x="102042" y="134744"/>
                  </a:lnTo>
                  <a:lnTo>
                    <a:pt x="109405" y="115892"/>
                  </a:lnTo>
                  <a:lnTo>
                    <a:pt x="116430" y="96270"/>
                  </a:lnTo>
                  <a:lnTo>
                    <a:pt x="123231" y="76132"/>
                  </a:lnTo>
                  <a:lnTo>
                    <a:pt x="129175" y="57768"/>
                  </a:lnTo>
                  <a:lnTo>
                    <a:pt x="134550" y="40587"/>
                  </a:lnTo>
                  <a:lnTo>
                    <a:pt x="142872" y="13265"/>
                  </a:lnTo>
                  <a:lnTo>
                    <a:pt x="146853" y="0"/>
                  </a:lnTo>
                  <a:lnTo>
                    <a:pt x="138471" y="22816"/>
                  </a:lnTo>
                  <a:lnTo>
                    <a:pt x="127682" y="50522"/>
                  </a:lnTo>
                  <a:lnTo>
                    <a:pt x="120854" y="66800"/>
                  </a:lnTo>
                  <a:lnTo>
                    <a:pt x="113480" y="84003"/>
                  </a:lnTo>
                  <a:lnTo>
                    <a:pt x="107858" y="101115"/>
                  </a:lnTo>
                  <a:lnTo>
                    <a:pt x="103405" y="118168"/>
                  </a:lnTo>
                  <a:lnTo>
                    <a:pt x="99730" y="135181"/>
                  </a:lnTo>
                  <a:lnTo>
                    <a:pt x="99410" y="163491"/>
                  </a:lnTo>
                  <a:lnTo>
                    <a:pt x="104677" y="186422"/>
                  </a:lnTo>
                  <a:lnTo>
                    <a:pt x="114073" y="203669"/>
                  </a:lnTo>
                  <a:lnTo>
                    <a:pt x="120954" y="209115"/>
                  </a:lnTo>
                  <a:lnTo>
                    <a:pt x="138006" y="215166"/>
                  </a:lnTo>
                  <a:lnTo>
                    <a:pt x="153581" y="214093"/>
                  </a:lnTo>
                  <a:lnTo>
                    <a:pt x="174931" y="2073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732"/>
            <p:cNvSpPr/>
            <p:nvPr>
              <p:custDataLst>
                <p:tags r:id="rId70"/>
              </p:custDataLst>
            </p:nvPr>
          </p:nvSpPr>
          <p:spPr>
            <a:xfrm>
              <a:off x="4658464" y="3483514"/>
              <a:ext cx="84987" cy="147327"/>
            </a:xfrm>
            <a:custGeom>
              <a:avLst/>
              <a:gdLst/>
              <a:ahLst/>
              <a:cxnLst/>
              <a:rect l="0" t="0" r="0" b="0"/>
              <a:pathLst>
                <a:path w="84987" h="147327">
                  <a:moveTo>
                    <a:pt x="2436" y="15336"/>
                  </a:moveTo>
                  <a:lnTo>
                    <a:pt x="2436" y="15336"/>
                  </a:lnTo>
                  <a:lnTo>
                    <a:pt x="2436" y="11965"/>
                  </a:lnTo>
                  <a:lnTo>
                    <a:pt x="6199" y="8428"/>
                  </a:lnTo>
                  <a:lnTo>
                    <a:pt x="23484" y="409"/>
                  </a:lnTo>
                  <a:lnTo>
                    <a:pt x="35074" y="0"/>
                  </a:lnTo>
                  <a:lnTo>
                    <a:pt x="41128" y="879"/>
                  </a:lnTo>
                  <a:lnTo>
                    <a:pt x="49736" y="5618"/>
                  </a:lnTo>
                  <a:lnTo>
                    <a:pt x="53020" y="8857"/>
                  </a:lnTo>
                  <a:lnTo>
                    <a:pt x="56668" y="19982"/>
                  </a:lnTo>
                  <a:lnTo>
                    <a:pt x="57640" y="26900"/>
                  </a:lnTo>
                  <a:lnTo>
                    <a:pt x="53077" y="43994"/>
                  </a:lnTo>
                  <a:lnTo>
                    <a:pt x="36726" y="73451"/>
                  </a:lnTo>
                  <a:lnTo>
                    <a:pt x="17770" y="102640"/>
                  </a:lnTo>
                  <a:lnTo>
                    <a:pt x="5465" y="127674"/>
                  </a:lnTo>
                  <a:lnTo>
                    <a:pt x="5161" y="131151"/>
                  </a:lnTo>
                  <a:lnTo>
                    <a:pt x="6704" y="136894"/>
                  </a:lnTo>
                  <a:lnTo>
                    <a:pt x="11624" y="141799"/>
                  </a:lnTo>
                  <a:lnTo>
                    <a:pt x="17808" y="145625"/>
                  </a:lnTo>
                  <a:lnTo>
                    <a:pt x="22909" y="147326"/>
                  </a:lnTo>
                  <a:lnTo>
                    <a:pt x="29409" y="146200"/>
                  </a:lnTo>
                  <a:lnTo>
                    <a:pt x="33118" y="144912"/>
                  </a:lnTo>
                  <a:lnTo>
                    <a:pt x="39121" y="137836"/>
                  </a:lnTo>
                  <a:lnTo>
                    <a:pt x="41709" y="132986"/>
                  </a:lnTo>
                  <a:lnTo>
                    <a:pt x="42704" y="121953"/>
                  </a:lnTo>
                  <a:lnTo>
                    <a:pt x="40088" y="109993"/>
                  </a:lnTo>
                  <a:lnTo>
                    <a:pt x="34222" y="97622"/>
                  </a:lnTo>
                  <a:lnTo>
                    <a:pt x="3305" y="66848"/>
                  </a:lnTo>
                  <a:lnTo>
                    <a:pt x="899" y="64494"/>
                  </a:lnTo>
                  <a:lnTo>
                    <a:pt x="0" y="62925"/>
                  </a:lnTo>
                  <a:lnTo>
                    <a:pt x="106" y="61878"/>
                  </a:lnTo>
                  <a:lnTo>
                    <a:pt x="883" y="61181"/>
                  </a:lnTo>
                  <a:lnTo>
                    <a:pt x="5509" y="62287"/>
                  </a:lnTo>
                  <a:lnTo>
                    <a:pt x="36894" y="72705"/>
                  </a:lnTo>
                  <a:lnTo>
                    <a:pt x="52323" y="75406"/>
                  </a:lnTo>
                  <a:lnTo>
                    <a:pt x="84986" y="724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3" name="SMARTInkShape-733"/>
          <p:cNvSpPr/>
          <p:nvPr>
            <p:custDataLst>
              <p:tags r:id="rId5"/>
            </p:custDataLst>
          </p:nvPr>
        </p:nvSpPr>
        <p:spPr>
          <a:xfrm>
            <a:off x="1230643" y="3289300"/>
            <a:ext cx="109208" cy="647701"/>
          </a:xfrm>
          <a:custGeom>
            <a:avLst/>
            <a:gdLst/>
            <a:ahLst/>
            <a:cxnLst/>
            <a:rect l="0" t="0" r="0" b="0"/>
            <a:pathLst>
              <a:path w="109208" h="647701">
                <a:moveTo>
                  <a:pt x="52057" y="0"/>
                </a:moveTo>
                <a:lnTo>
                  <a:pt x="52057" y="0"/>
                </a:lnTo>
                <a:lnTo>
                  <a:pt x="45576" y="28875"/>
                </a:lnTo>
                <a:lnTo>
                  <a:pt x="41387" y="43945"/>
                </a:lnTo>
                <a:lnTo>
                  <a:pt x="36477" y="61047"/>
                </a:lnTo>
                <a:lnTo>
                  <a:pt x="31792" y="81620"/>
                </a:lnTo>
                <a:lnTo>
                  <a:pt x="27258" y="104508"/>
                </a:lnTo>
                <a:lnTo>
                  <a:pt x="22825" y="128939"/>
                </a:lnTo>
                <a:lnTo>
                  <a:pt x="18458" y="156514"/>
                </a:lnTo>
                <a:lnTo>
                  <a:pt x="14135" y="186187"/>
                </a:lnTo>
                <a:lnTo>
                  <a:pt x="9843" y="217258"/>
                </a:lnTo>
                <a:lnTo>
                  <a:pt x="6275" y="249261"/>
                </a:lnTo>
                <a:lnTo>
                  <a:pt x="3191" y="281885"/>
                </a:lnTo>
                <a:lnTo>
                  <a:pt x="430" y="314923"/>
                </a:lnTo>
                <a:lnTo>
                  <a:pt x="0" y="346121"/>
                </a:lnTo>
                <a:lnTo>
                  <a:pt x="1125" y="376092"/>
                </a:lnTo>
                <a:lnTo>
                  <a:pt x="3285" y="405245"/>
                </a:lnTo>
                <a:lnTo>
                  <a:pt x="6843" y="432441"/>
                </a:lnTo>
                <a:lnTo>
                  <a:pt x="11331" y="458332"/>
                </a:lnTo>
                <a:lnTo>
                  <a:pt x="16439" y="483355"/>
                </a:lnTo>
                <a:lnTo>
                  <a:pt x="22668" y="505681"/>
                </a:lnTo>
                <a:lnTo>
                  <a:pt x="29642" y="526210"/>
                </a:lnTo>
                <a:lnTo>
                  <a:pt x="37114" y="545540"/>
                </a:lnTo>
                <a:lnTo>
                  <a:pt x="44917" y="562659"/>
                </a:lnTo>
                <a:lnTo>
                  <a:pt x="61113" y="592971"/>
                </a:lnTo>
                <a:lnTo>
                  <a:pt x="79601" y="616791"/>
                </a:lnTo>
                <a:lnTo>
                  <a:pt x="109207" y="647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3" name="SMARTInkShape-Group107"/>
          <p:cNvGrpSpPr/>
          <p:nvPr/>
        </p:nvGrpSpPr>
        <p:grpSpPr>
          <a:xfrm>
            <a:off x="1104900" y="4285429"/>
            <a:ext cx="1228656" cy="1260099"/>
            <a:chOff x="1104900" y="4285429"/>
            <a:chExt cx="1228656" cy="1260099"/>
          </a:xfrm>
        </p:grpSpPr>
        <p:sp>
          <p:nvSpPr>
            <p:cNvPr id="274" name="SMARTInkShape-734"/>
            <p:cNvSpPr/>
            <p:nvPr>
              <p:custDataLst>
                <p:tags r:id="rId31"/>
              </p:custDataLst>
            </p:nvPr>
          </p:nvSpPr>
          <p:spPr>
            <a:xfrm>
              <a:off x="1111250" y="46609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4" y="8838"/>
                  </a:lnTo>
                  <a:lnTo>
                    <a:pt x="63612" y="14073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735"/>
            <p:cNvSpPr/>
            <p:nvPr>
              <p:custDataLst>
                <p:tags r:id="rId32"/>
              </p:custDataLst>
            </p:nvPr>
          </p:nvSpPr>
          <p:spPr>
            <a:xfrm>
              <a:off x="1104900" y="47244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21048" y="8838"/>
                  </a:lnTo>
                  <a:lnTo>
                    <a:pt x="46256" y="1193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736"/>
            <p:cNvSpPr/>
            <p:nvPr>
              <p:custDataLst>
                <p:tags r:id="rId33"/>
              </p:custDataLst>
            </p:nvPr>
          </p:nvSpPr>
          <p:spPr>
            <a:xfrm>
              <a:off x="1339850" y="4285429"/>
              <a:ext cx="292101" cy="838788"/>
            </a:xfrm>
            <a:custGeom>
              <a:avLst/>
              <a:gdLst/>
              <a:ahLst/>
              <a:cxnLst/>
              <a:rect l="0" t="0" r="0" b="0"/>
              <a:pathLst>
                <a:path w="292101" h="838788">
                  <a:moveTo>
                    <a:pt x="292100" y="32571"/>
                  </a:moveTo>
                  <a:lnTo>
                    <a:pt x="292100" y="32571"/>
                  </a:lnTo>
                  <a:lnTo>
                    <a:pt x="265585" y="9427"/>
                  </a:lnTo>
                  <a:lnTo>
                    <a:pt x="243949" y="0"/>
                  </a:lnTo>
                  <a:lnTo>
                    <a:pt x="237421" y="273"/>
                  </a:lnTo>
                  <a:lnTo>
                    <a:pt x="231659" y="2573"/>
                  </a:lnTo>
                  <a:lnTo>
                    <a:pt x="226406" y="6222"/>
                  </a:lnTo>
                  <a:lnTo>
                    <a:pt x="212271" y="34955"/>
                  </a:lnTo>
                  <a:lnTo>
                    <a:pt x="207131" y="52505"/>
                  </a:lnTo>
                  <a:lnTo>
                    <a:pt x="201587" y="74082"/>
                  </a:lnTo>
                  <a:lnTo>
                    <a:pt x="195775" y="98345"/>
                  </a:lnTo>
                  <a:lnTo>
                    <a:pt x="191194" y="127221"/>
                  </a:lnTo>
                  <a:lnTo>
                    <a:pt x="187435" y="159171"/>
                  </a:lnTo>
                  <a:lnTo>
                    <a:pt x="184223" y="193170"/>
                  </a:lnTo>
                  <a:lnTo>
                    <a:pt x="182082" y="230654"/>
                  </a:lnTo>
                  <a:lnTo>
                    <a:pt x="180655" y="270460"/>
                  </a:lnTo>
                  <a:lnTo>
                    <a:pt x="179703" y="311813"/>
                  </a:lnTo>
                  <a:lnTo>
                    <a:pt x="179774" y="353494"/>
                  </a:lnTo>
                  <a:lnTo>
                    <a:pt x="180528" y="395391"/>
                  </a:lnTo>
                  <a:lnTo>
                    <a:pt x="181735" y="437435"/>
                  </a:lnTo>
                  <a:lnTo>
                    <a:pt x="181835" y="475341"/>
                  </a:lnTo>
                  <a:lnTo>
                    <a:pt x="181195" y="510490"/>
                  </a:lnTo>
                  <a:lnTo>
                    <a:pt x="180063" y="543800"/>
                  </a:lnTo>
                  <a:lnTo>
                    <a:pt x="177898" y="574474"/>
                  </a:lnTo>
                  <a:lnTo>
                    <a:pt x="175043" y="603390"/>
                  </a:lnTo>
                  <a:lnTo>
                    <a:pt x="171729" y="631133"/>
                  </a:lnTo>
                  <a:lnTo>
                    <a:pt x="166697" y="658096"/>
                  </a:lnTo>
                  <a:lnTo>
                    <a:pt x="160520" y="684537"/>
                  </a:lnTo>
                  <a:lnTo>
                    <a:pt x="153580" y="710632"/>
                  </a:lnTo>
                  <a:lnTo>
                    <a:pt x="146837" y="732967"/>
                  </a:lnTo>
                  <a:lnTo>
                    <a:pt x="140224" y="752796"/>
                  </a:lnTo>
                  <a:lnTo>
                    <a:pt x="133700" y="770954"/>
                  </a:lnTo>
                  <a:lnTo>
                    <a:pt x="118924" y="800538"/>
                  </a:lnTo>
                  <a:lnTo>
                    <a:pt x="103655" y="822623"/>
                  </a:lnTo>
                  <a:lnTo>
                    <a:pt x="89814" y="834790"/>
                  </a:lnTo>
                  <a:lnTo>
                    <a:pt x="72843" y="838787"/>
                  </a:lnTo>
                  <a:lnTo>
                    <a:pt x="54247" y="837506"/>
                  </a:lnTo>
                  <a:lnTo>
                    <a:pt x="28616" y="829556"/>
                  </a:lnTo>
                  <a:lnTo>
                    <a:pt x="0" y="819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737"/>
            <p:cNvSpPr/>
            <p:nvPr>
              <p:custDataLst>
                <p:tags r:id="rId34"/>
              </p:custDataLst>
            </p:nvPr>
          </p:nvSpPr>
          <p:spPr>
            <a:xfrm>
              <a:off x="1752600" y="4705511"/>
              <a:ext cx="130691" cy="188565"/>
            </a:xfrm>
            <a:custGeom>
              <a:avLst/>
              <a:gdLst/>
              <a:ahLst/>
              <a:cxnLst/>
              <a:rect l="0" t="0" r="0" b="0"/>
              <a:pathLst>
                <a:path w="130691" h="188565">
                  <a:moveTo>
                    <a:pt x="0" y="50639"/>
                  </a:moveTo>
                  <a:lnTo>
                    <a:pt x="0" y="50639"/>
                  </a:lnTo>
                  <a:lnTo>
                    <a:pt x="3371" y="78428"/>
                  </a:lnTo>
                  <a:lnTo>
                    <a:pt x="12209" y="107007"/>
                  </a:lnTo>
                  <a:lnTo>
                    <a:pt x="27136" y="134447"/>
                  </a:lnTo>
                  <a:lnTo>
                    <a:pt x="41004" y="163227"/>
                  </a:lnTo>
                  <a:lnTo>
                    <a:pt x="53506" y="186345"/>
                  </a:lnTo>
                  <a:lnTo>
                    <a:pt x="53310" y="187676"/>
                  </a:lnTo>
                  <a:lnTo>
                    <a:pt x="52473" y="188564"/>
                  </a:lnTo>
                  <a:lnTo>
                    <a:pt x="51915" y="188450"/>
                  </a:lnTo>
                  <a:lnTo>
                    <a:pt x="51544" y="187668"/>
                  </a:lnTo>
                  <a:lnTo>
                    <a:pt x="50947" y="174603"/>
                  </a:lnTo>
                  <a:lnTo>
                    <a:pt x="55193" y="146570"/>
                  </a:lnTo>
                  <a:lnTo>
                    <a:pt x="58687" y="121475"/>
                  </a:lnTo>
                  <a:lnTo>
                    <a:pt x="72892" y="92010"/>
                  </a:lnTo>
                  <a:lnTo>
                    <a:pt x="93956" y="61643"/>
                  </a:lnTo>
                  <a:lnTo>
                    <a:pt x="113211" y="35869"/>
                  </a:lnTo>
                  <a:lnTo>
                    <a:pt x="126756" y="18667"/>
                  </a:lnTo>
                  <a:lnTo>
                    <a:pt x="130419" y="9148"/>
                  </a:lnTo>
                  <a:lnTo>
                    <a:pt x="130690" y="6045"/>
                  </a:lnTo>
                  <a:lnTo>
                    <a:pt x="130166" y="3976"/>
                  </a:lnTo>
                  <a:lnTo>
                    <a:pt x="129111" y="2597"/>
                  </a:lnTo>
                  <a:lnTo>
                    <a:pt x="106433" y="384"/>
                  </a:lnTo>
                  <a:lnTo>
                    <a:pt x="79435" y="0"/>
                  </a:lnTo>
                  <a:lnTo>
                    <a:pt x="53248" y="592"/>
                  </a:lnTo>
                  <a:lnTo>
                    <a:pt x="22878" y="6756"/>
                  </a:lnTo>
                  <a:lnTo>
                    <a:pt x="6350" y="12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738"/>
            <p:cNvSpPr/>
            <p:nvPr>
              <p:custDataLst>
                <p:tags r:id="rId35"/>
              </p:custDataLst>
            </p:nvPr>
          </p:nvSpPr>
          <p:spPr>
            <a:xfrm>
              <a:off x="1282700" y="5289550"/>
              <a:ext cx="158751" cy="255978"/>
            </a:xfrm>
            <a:custGeom>
              <a:avLst/>
              <a:gdLst/>
              <a:ahLst/>
              <a:cxnLst/>
              <a:rect l="0" t="0" r="0" b="0"/>
              <a:pathLst>
                <a:path w="158751" h="25597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23597"/>
                  </a:lnTo>
                  <a:lnTo>
                    <a:pt x="22917" y="48352"/>
                  </a:lnTo>
                  <a:lnTo>
                    <a:pt x="28530" y="76523"/>
                  </a:lnTo>
                  <a:lnTo>
                    <a:pt x="33376" y="107859"/>
                  </a:lnTo>
                  <a:lnTo>
                    <a:pt x="39764" y="138718"/>
                  </a:lnTo>
                  <a:lnTo>
                    <a:pt x="47306" y="168191"/>
                  </a:lnTo>
                  <a:lnTo>
                    <a:pt x="55362" y="195402"/>
                  </a:lnTo>
                  <a:lnTo>
                    <a:pt x="63646" y="217843"/>
                  </a:lnTo>
                  <a:lnTo>
                    <a:pt x="78911" y="248795"/>
                  </a:lnTo>
                  <a:lnTo>
                    <a:pt x="81472" y="255907"/>
                  </a:lnTo>
                  <a:lnTo>
                    <a:pt x="81831" y="255977"/>
                  </a:lnTo>
                  <a:lnTo>
                    <a:pt x="89394" y="224662"/>
                  </a:lnTo>
                  <a:lnTo>
                    <a:pt x="97278" y="197565"/>
                  </a:lnTo>
                  <a:lnTo>
                    <a:pt x="108551" y="171662"/>
                  </a:lnTo>
                  <a:lnTo>
                    <a:pt x="121631" y="140996"/>
                  </a:lnTo>
                  <a:lnTo>
                    <a:pt x="128780" y="124405"/>
                  </a:lnTo>
                  <a:lnTo>
                    <a:pt x="135082" y="116910"/>
                  </a:lnTo>
                  <a:lnTo>
                    <a:pt x="1587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739"/>
            <p:cNvSpPr/>
            <p:nvPr>
              <p:custDataLst>
                <p:tags r:id="rId36"/>
              </p:custDataLst>
            </p:nvPr>
          </p:nvSpPr>
          <p:spPr>
            <a:xfrm>
              <a:off x="1981462" y="4775200"/>
              <a:ext cx="6089" cy="1"/>
            </a:xfrm>
            <a:custGeom>
              <a:avLst/>
              <a:gdLst/>
              <a:ahLst/>
              <a:cxnLst/>
              <a:rect l="0" t="0" r="0" b="0"/>
              <a:pathLst>
                <a:path w="6089" h="1">
                  <a:moveTo>
                    <a:pt x="6088" y="0"/>
                  </a:moveTo>
                  <a:lnTo>
                    <a:pt x="608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740"/>
            <p:cNvSpPr/>
            <p:nvPr>
              <p:custDataLst>
                <p:tags r:id="rId37"/>
              </p:custDataLst>
            </p:nvPr>
          </p:nvSpPr>
          <p:spPr>
            <a:xfrm>
              <a:off x="2111179" y="4613962"/>
              <a:ext cx="219272" cy="32606"/>
            </a:xfrm>
            <a:custGeom>
              <a:avLst/>
              <a:gdLst/>
              <a:ahLst/>
              <a:cxnLst/>
              <a:rect l="0" t="0" r="0" b="0"/>
              <a:pathLst>
                <a:path w="219272" h="32606">
                  <a:moveTo>
                    <a:pt x="3371" y="8838"/>
                  </a:moveTo>
                  <a:lnTo>
                    <a:pt x="3371" y="8838"/>
                  </a:lnTo>
                  <a:lnTo>
                    <a:pt x="0" y="5467"/>
                  </a:lnTo>
                  <a:lnTo>
                    <a:pt x="1124" y="3769"/>
                  </a:lnTo>
                  <a:lnTo>
                    <a:pt x="8017" y="0"/>
                  </a:lnTo>
                  <a:lnTo>
                    <a:pt x="33910" y="653"/>
                  </a:lnTo>
                  <a:lnTo>
                    <a:pt x="58337" y="7317"/>
                  </a:lnTo>
                  <a:lnTo>
                    <a:pt x="86361" y="15923"/>
                  </a:lnTo>
                  <a:lnTo>
                    <a:pt x="117632" y="22100"/>
                  </a:lnTo>
                  <a:lnTo>
                    <a:pt x="146581" y="27197"/>
                  </a:lnTo>
                  <a:lnTo>
                    <a:pt x="172148" y="31109"/>
                  </a:lnTo>
                  <a:lnTo>
                    <a:pt x="200291" y="32605"/>
                  </a:lnTo>
                  <a:lnTo>
                    <a:pt x="219271" y="27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741"/>
            <p:cNvSpPr/>
            <p:nvPr>
              <p:custDataLst>
                <p:tags r:id="rId38"/>
              </p:custDataLst>
            </p:nvPr>
          </p:nvSpPr>
          <p:spPr>
            <a:xfrm>
              <a:off x="2120900" y="4730750"/>
              <a:ext cx="171451" cy="5468"/>
            </a:xfrm>
            <a:custGeom>
              <a:avLst/>
              <a:gdLst/>
              <a:ahLst/>
              <a:cxnLst/>
              <a:rect l="0" t="0" r="0" b="0"/>
              <a:pathLst>
                <a:path w="171451" h="5468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161" y="5467"/>
                  </a:lnTo>
                  <a:lnTo>
                    <a:pt x="59005" y="4076"/>
                  </a:lnTo>
                  <a:lnTo>
                    <a:pt x="75320" y="2718"/>
                  </a:lnTo>
                  <a:lnTo>
                    <a:pt x="106618" y="1208"/>
                  </a:lnTo>
                  <a:lnTo>
                    <a:pt x="134169" y="537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742"/>
            <p:cNvSpPr/>
            <p:nvPr>
              <p:custDataLst>
                <p:tags r:id="rId39"/>
              </p:custDataLst>
            </p:nvPr>
          </p:nvSpPr>
          <p:spPr>
            <a:xfrm>
              <a:off x="2159000" y="4476750"/>
              <a:ext cx="174556" cy="68290"/>
            </a:xfrm>
            <a:custGeom>
              <a:avLst/>
              <a:gdLst/>
              <a:ahLst/>
              <a:cxnLst/>
              <a:rect l="0" t="0" r="0" b="0"/>
              <a:pathLst>
                <a:path w="174556" h="68290">
                  <a:moveTo>
                    <a:pt x="0" y="38100"/>
                  </a:moveTo>
                  <a:lnTo>
                    <a:pt x="0" y="38100"/>
                  </a:lnTo>
                  <a:lnTo>
                    <a:pt x="10113" y="38100"/>
                  </a:lnTo>
                  <a:lnTo>
                    <a:pt x="39680" y="48239"/>
                  </a:lnTo>
                  <a:lnTo>
                    <a:pt x="63732" y="55776"/>
                  </a:lnTo>
                  <a:lnTo>
                    <a:pt x="90884" y="61949"/>
                  </a:lnTo>
                  <a:lnTo>
                    <a:pt x="118004" y="66338"/>
                  </a:lnTo>
                  <a:lnTo>
                    <a:pt x="141817" y="68289"/>
                  </a:lnTo>
                  <a:lnTo>
                    <a:pt x="164943" y="66016"/>
                  </a:lnTo>
                  <a:lnTo>
                    <a:pt x="172086" y="62737"/>
                  </a:lnTo>
                  <a:lnTo>
                    <a:pt x="173991" y="60875"/>
                  </a:lnTo>
                  <a:lnTo>
                    <a:pt x="174555" y="58222"/>
                  </a:lnTo>
                  <a:lnTo>
                    <a:pt x="173300" y="51512"/>
                  </a:lnTo>
                  <a:lnTo>
                    <a:pt x="161885" y="36429"/>
                  </a:lnTo>
                  <a:lnTo>
                    <a:pt x="131664" y="989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4" name="SMARTInkShape-743"/>
          <p:cNvSpPr/>
          <p:nvPr>
            <p:custDataLst>
              <p:tags r:id="rId6"/>
            </p:custDataLst>
          </p:nvPr>
        </p:nvSpPr>
        <p:spPr>
          <a:xfrm>
            <a:off x="2193121" y="4622800"/>
            <a:ext cx="61130" cy="234951"/>
          </a:xfrm>
          <a:custGeom>
            <a:avLst/>
            <a:gdLst/>
            <a:ahLst/>
            <a:cxnLst/>
            <a:rect l="0" t="0" r="0" b="0"/>
            <a:pathLst>
              <a:path w="61130" h="234951">
                <a:moveTo>
                  <a:pt x="61129" y="0"/>
                </a:moveTo>
                <a:lnTo>
                  <a:pt x="61129" y="0"/>
                </a:lnTo>
                <a:lnTo>
                  <a:pt x="57758" y="3371"/>
                </a:lnTo>
                <a:lnTo>
                  <a:pt x="52291" y="25693"/>
                </a:lnTo>
                <a:lnTo>
                  <a:pt x="46382" y="53047"/>
                </a:lnTo>
                <a:lnTo>
                  <a:pt x="42831" y="69231"/>
                </a:lnTo>
                <a:lnTo>
                  <a:pt x="39053" y="86371"/>
                </a:lnTo>
                <a:lnTo>
                  <a:pt x="35123" y="104147"/>
                </a:lnTo>
                <a:lnTo>
                  <a:pt x="31091" y="122348"/>
                </a:lnTo>
                <a:lnTo>
                  <a:pt x="26993" y="139421"/>
                </a:lnTo>
                <a:lnTo>
                  <a:pt x="22850" y="155742"/>
                </a:lnTo>
                <a:lnTo>
                  <a:pt x="14483" y="184929"/>
                </a:lnTo>
                <a:lnTo>
                  <a:pt x="3250" y="215112"/>
                </a:lnTo>
                <a:lnTo>
                  <a:pt x="127" y="225663"/>
                </a:lnTo>
                <a:lnTo>
                  <a:pt x="0" y="228758"/>
                </a:lnTo>
                <a:lnTo>
                  <a:pt x="621" y="230822"/>
                </a:lnTo>
                <a:lnTo>
                  <a:pt x="3979" y="234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7" name="SMARTInkShape-Group109"/>
          <p:cNvGrpSpPr/>
          <p:nvPr/>
        </p:nvGrpSpPr>
        <p:grpSpPr>
          <a:xfrm>
            <a:off x="2520013" y="4628392"/>
            <a:ext cx="323056" cy="267459"/>
            <a:chOff x="2520013" y="4628392"/>
            <a:chExt cx="323056" cy="267459"/>
          </a:xfrm>
        </p:grpSpPr>
        <p:sp>
          <p:nvSpPr>
            <p:cNvPr id="285" name="SMARTInkShape-744"/>
            <p:cNvSpPr/>
            <p:nvPr>
              <p:custDataLst>
                <p:tags r:id="rId29"/>
              </p:custDataLst>
            </p:nvPr>
          </p:nvSpPr>
          <p:spPr>
            <a:xfrm>
              <a:off x="2520013" y="4628392"/>
              <a:ext cx="146988" cy="267459"/>
            </a:xfrm>
            <a:custGeom>
              <a:avLst/>
              <a:gdLst/>
              <a:ahLst/>
              <a:cxnLst/>
              <a:rect l="0" t="0" r="0" b="0"/>
              <a:pathLst>
                <a:path w="146988" h="267459">
                  <a:moveTo>
                    <a:pt x="115237" y="178558"/>
                  </a:moveTo>
                  <a:lnTo>
                    <a:pt x="115237" y="178558"/>
                  </a:lnTo>
                  <a:lnTo>
                    <a:pt x="103304" y="164743"/>
                  </a:lnTo>
                  <a:lnTo>
                    <a:pt x="100931" y="160882"/>
                  </a:lnTo>
                  <a:lnTo>
                    <a:pt x="97233" y="158307"/>
                  </a:lnTo>
                  <a:lnTo>
                    <a:pt x="87480" y="155446"/>
                  </a:lnTo>
                  <a:lnTo>
                    <a:pt x="66718" y="157207"/>
                  </a:lnTo>
                  <a:lnTo>
                    <a:pt x="50869" y="166011"/>
                  </a:lnTo>
                  <a:lnTo>
                    <a:pt x="26080" y="188716"/>
                  </a:lnTo>
                  <a:lnTo>
                    <a:pt x="11406" y="207062"/>
                  </a:lnTo>
                  <a:lnTo>
                    <a:pt x="2533" y="224623"/>
                  </a:lnTo>
                  <a:lnTo>
                    <a:pt x="0" y="239953"/>
                  </a:lnTo>
                  <a:lnTo>
                    <a:pt x="312" y="247005"/>
                  </a:lnTo>
                  <a:lnTo>
                    <a:pt x="2637" y="251706"/>
                  </a:lnTo>
                  <a:lnTo>
                    <a:pt x="6304" y="254839"/>
                  </a:lnTo>
                  <a:lnTo>
                    <a:pt x="10865" y="256929"/>
                  </a:lnTo>
                  <a:lnTo>
                    <a:pt x="21577" y="257369"/>
                  </a:lnTo>
                  <a:lnTo>
                    <a:pt x="27397" y="256499"/>
                  </a:lnTo>
                  <a:lnTo>
                    <a:pt x="32688" y="253096"/>
                  </a:lnTo>
                  <a:lnTo>
                    <a:pt x="55082" y="223594"/>
                  </a:lnTo>
                  <a:lnTo>
                    <a:pt x="69452" y="199985"/>
                  </a:lnTo>
                  <a:lnTo>
                    <a:pt x="82894" y="170677"/>
                  </a:lnTo>
                  <a:lnTo>
                    <a:pt x="90147" y="153549"/>
                  </a:lnTo>
                  <a:lnTo>
                    <a:pt x="97805" y="135074"/>
                  </a:lnTo>
                  <a:lnTo>
                    <a:pt x="105732" y="115702"/>
                  </a:lnTo>
                  <a:lnTo>
                    <a:pt x="113134" y="95732"/>
                  </a:lnTo>
                  <a:lnTo>
                    <a:pt x="120185" y="75362"/>
                  </a:lnTo>
                  <a:lnTo>
                    <a:pt x="127002" y="54728"/>
                  </a:lnTo>
                  <a:lnTo>
                    <a:pt x="136459" y="26156"/>
                  </a:lnTo>
                  <a:lnTo>
                    <a:pt x="144907" y="679"/>
                  </a:lnTo>
                  <a:lnTo>
                    <a:pt x="145600" y="0"/>
                  </a:lnTo>
                  <a:lnTo>
                    <a:pt x="146063" y="958"/>
                  </a:lnTo>
                  <a:lnTo>
                    <a:pt x="146371" y="3008"/>
                  </a:lnTo>
                  <a:lnTo>
                    <a:pt x="140062" y="22748"/>
                  </a:lnTo>
                  <a:lnTo>
                    <a:pt x="131209" y="50512"/>
                  </a:lnTo>
                  <a:lnTo>
                    <a:pt x="125885" y="67794"/>
                  </a:lnTo>
                  <a:lnTo>
                    <a:pt x="120925" y="87077"/>
                  </a:lnTo>
                  <a:lnTo>
                    <a:pt x="116207" y="107693"/>
                  </a:lnTo>
                  <a:lnTo>
                    <a:pt x="111650" y="129197"/>
                  </a:lnTo>
                  <a:lnTo>
                    <a:pt x="107907" y="149179"/>
                  </a:lnTo>
                  <a:lnTo>
                    <a:pt x="104706" y="168144"/>
                  </a:lnTo>
                  <a:lnTo>
                    <a:pt x="101866" y="186432"/>
                  </a:lnTo>
                  <a:lnTo>
                    <a:pt x="104355" y="214278"/>
                  </a:lnTo>
                  <a:lnTo>
                    <a:pt x="112518" y="234650"/>
                  </a:lnTo>
                  <a:lnTo>
                    <a:pt x="128307" y="253346"/>
                  </a:lnTo>
                  <a:lnTo>
                    <a:pt x="146987" y="267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745"/>
            <p:cNvSpPr/>
            <p:nvPr>
              <p:custDataLst>
                <p:tags r:id="rId30"/>
              </p:custDataLst>
            </p:nvPr>
          </p:nvSpPr>
          <p:spPr>
            <a:xfrm>
              <a:off x="2736850" y="4781550"/>
              <a:ext cx="106219" cy="88039"/>
            </a:xfrm>
            <a:custGeom>
              <a:avLst/>
              <a:gdLst/>
              <a:ahLst/>
              <a:cxnLst/>
              <a:rect l="0" t="0" r="0" b="0"/>
              <a:pathLst>
                <a:path w="106219" h="8803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6286" y="33587"/>
                  </a:lnTo>
                  <a:lnTo>
                    <a:pt x="19233" y="48794"/>
                  </a:lnTo>
                  <a:lnTo>
                    <a:pt x="29531" y="69255"/>
                  </a:lnTo>
                  <a:lnTo>
                    <a:pt x="39936" y="82286"/>
                  </a:lnTo>
                  <a:lnTo>
                    <a:pt x="45674" y="85901"/>
                  </a:lnTo>
                  <a:lnTo>
                    <a:pt x="57694" y="88038"/>
                  </a:lnTo>
                  <a:lnTo>
                    <a:pt x="70092" y="84754"/>
                  </a:lnTo>
                  <a:lnTo>
                    <a:pt x="81952" y="77885"/>
                  </a:lnTo>
                  <a:lnTo>
                    <a:pt x="95857" y="62118"/>
                  </a:lnTo>
                  <a:lnTo>
                    <a:pt x="104053" y="44040"/>
                  </a:lnTo>
                  <a:lnTo>
                    <a:pt x="106218" y="31568"/>
                  </a:lnTo>
                  <a:lnTo>
                    <a:pt x="105299" y="22732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110"/>
          <p:cNvGrpSpPr/>
          <p:nvPr/>
        </p:nvGrpSpPr>
        <p:grpSpPr>
          <a:xfrm>
            <a:off x="3228779" y="4648200"/>
            <a:ext cx="155772" cy="85922"/>
            <a:chOff x="3228779" y="4648200"/>
            <a:chExt cx="155772" cy="85922"/>
          </a:xfrm>
        </p:grpSpPr>
        <p:sp>
          <p:nvSpPr>
            <p:cNvPr id="288" name="SMARTInkShape-746"/>
            <p:cNvSpPr/>
            <p:nvPr>
              <p:custDataLst>
                <p:tags r:id="rId27"/>
              </p:custDataLst>
            </p:nvPr>
          </p:nvSpPr>
          <p:spPr>
            <a:xfrm>
              <a:off x="3228779" y="4648200"/>
              <a:ext cx="130372" cy="19051"/>
            </a:xfrm>
            <a:custGeom>
              <a:avLst/>
              <a:gdLst/>
              <a:ahLst/>
              <a:cxnLst/>
              <a:rect l="0" t="0" r="0" b="0"/>
              <a:pathLst>
                <a:path w="130372" h="190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29702" y="11245"/>
                  </a:lnTo>
                  <a:lnTo>
                    <a:pt x="58523" y="16424"/>
                  </a:lnTo>
                  <a:lnTo>
                    <a:pt x="81506" y="17883"/>
                  </a:lnTo>
                  <a:lnTo>
                    <a:pt x="111502" y="18704"/>
                  </a:lnTo>
                  <a:lnTo>
                    <a:pt x="13037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747"/>
            <p:cNvSpPr/>
            <p:nvPr>
              <p:custDataLst>
                <p:tags r:id="rId28"/>
              </p:custDataLst>
            </p:nvPr>
          </p:nvSpPr>
          <p:spPr>
            <a:xfrm>
              <a:off x="3282950" y="4724400"/>
              <a:ext cx="101601" cy="9722"/>
            </a:xfrm>
            <a:custGeom>
              <a:avLst/>
              <a:gdLst/>
              <a:ahLst/>
              <a:cxnLst/>
              <a:rect l="0" t="0" r="0" b="0"/>
              <a:pathLst>
                <a:path w="101601" h="9722">
                  <a:moveTo>
                    <a:pt x="0" y="6350"/>
                  </a:moveTo>
                  <a:lnTo>
                    <a:pt x="0" y="6350"/>
                  </a:lnTo>
                  <a:lnTo>
                    <a:pt x="29886" y="9721"/>
                  </a:lnTo>
                  <a:lnTo>
                    <a:pt x="61146" y="7747"/>
                  </a:lnTo>
                  <a:lnTo>
                    <a:pt x="86554" y="474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7" name="SMARTInkShape-Group111"/>
          <p:cNvGrpSpPr/>
          <p:nvPr/>
        </p:nvGrpSpPr>
        <p:grpSpPr>
          <a:xfrm>
            <a:off x="3562350" y="4286083"/>
            <a:ext cx="768351" cy="846173"/>
            <a:chOff x="3562350" y="4286083"/>
            <a:chExt cx="768351" cy="846173"/>
          </a:xfrm>
        </p:grpSpPr>
        <p:sp>
          <p:nvSpPr>
            <p:cNvPr id="291" name="SMARTInkShape-748"/>
            <p:cNvSpPr/>
            <p:nvPr>
              <p:custDataLst>
                <p:tags r:id="rId21"/>
              </p:custDataLst>
            </p:nvPr>
          </p:nvSpPr>
          <p:spPr>
            <a:xfrm>
              <a:off x="3562350" y="4286083"/>
              <a:ext cx="323851" cy="846173"/>
            </a:xfrm>
            <a:custGeom>
              <a:avLst/>
              <a:gdLst/>
              <a:ahLst/>
              <a:cxnLst/>
              <a:rect l="0" t="0" r="0" b="0"/>
              <a:pathLst>
                <a:path w="323851" h="846173">
                  <a:moveTo>
                    <a:pt x="323850" y="31917"/>
                  </a:moveTo>
                  <a:lnTo>
                    <a:pt x="323850" y="31917"/>
                  </a:lnTo>
                  <a:lnTo>
                    <a:pt x="306174" y="3306"/>
                  </a:lnTo>
                  <a:lnTo>
                    <a:pt x="301482" y="848"/>
                  </a:lnTo>
                  <a:lnTo>
                    <a:pt x="290626" y="0"/>
                  </a:lnTo>
                  <a:lnTo>
                    <a:pt x="269242" y="10230"/>
                  </a:lnTo>
                  <a:lnTo>
                    <a:pt x="255130" y="32157"/>
                  </a:lnTo>
                  <a:lnTo>
                    <a:pt x="248403" y="46893"/>
                  </a:lnTo>
                  <a:lnTo>
                    <a:pt x="241097" y="68712"/>
                  </a:lnTo>
                  <a:lnTo>
                    <a:pt x="233403" y="95253"/>
                  </a:lnTo>
                  <a:lnTo>
                    <a:pt x="225452" y="124941"/>
                  </a:lnTo>
                  <a:lnTo>
                    <a:pt x="218035" y="158138"/>
                  </a:lnTo>
                  <a:lnTo>
                    <a:pt x="210973" y="193675"/>
                  </a:lnTo>
                  <a:lnTo>
                    <a:pt x="204149" y="230773"/>
                  </a:lnTo>
                  <a:lnTo>
                    <a:pt x="198188" y="269615"/>
                  </a:lnTo>
                  <a:lnTo>
                    <a:pt x="192803" y="309621"/>
                  </a:lnTo>
                  <a:lnTo>
                    <a:pt x="187802" y="350403"/>
                  </a:lnTo>
                  <a:lnTo>
                    <a:pt x="183057" y="391702"/>
                  </a:lnTo>
                  <a:lnTo>
                    <a:pt x="178483" y="433346"/>
                  </a:lnTo>
                  <a:lnTo>
                    <a:pt x="174022" y="475220"/>
                  </a:lnTo>
                  <a:lnTo>
                    <a:pt x="169637" y="515130"/>
                  </a:lnTo>
                  <a:lnTo>
                    <a:pt x="165302" y="553731"/>
                  </a:lnTo>
                  <a:lnTo>
                    <a:pt x="161001" y="591460"/>
                  </a:lnTo>
                  <a:lnTo>
                    <a:pt x="156723" y="625784"/>
                  </a:lnTo>
                  <a:lnTo>
                    <a:pt x="152460" y="657840"/>
                  </a:lnTo>
                  <a:lnTo>
                    <a:pt x="148206" y="688382"/>
                  </a:lnTo>
                  <a:lnTo>
                    <a:pt x="143960" y="715094"/>
                  </a:lnTo>
                  <a:lnTo>
                    <a:pt x="139718" y="739251"/>
                  </a:lnTo>
                  <a:lnTo>
                    <a:pt x="135479" y="761707"/>
                  </a:lnTo>
                  <a:lnTo>
                    <a:pt x="130535" y="780910"/>
                  </a:lnTo>
                  <a:lnTo>
                    <a:pt x="125124" y="797945"/>
                  </a:lnTo>
                  <a:lnTo>
                    <a:pt x="112761" y="825341"/>
                  </a:lnTo>
                  <a:lnTo>
                    <a:pt x="97858" y="842220"/>
                  </a:lnTo>
                  <a:lnTo>
                    <a:pt x="89228" y="845875"/>
                  </a:lnTo>
                  <a:lnTo>
                    <a:pt x="70231" y="846172"/>
                  </a:lnTo>
                  <a:lnTo>
                    <a:pt x="50029" y="832193"/>
                  </a:lnTo>
                  <a:lnTo>
                    <a:pt x="22584" y="802201"/>
                  </a:lnTo>
                  <a:lnTo>
                    <a:pt x="0" y="774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749"/>
            <p:cNvSpPr/>
            <p:nvPr>
              <p:custDataLst>
                <p:tags r:id="rId22"/>
              </p:custDataLst>
            </p:nvPr>
          </p:nvSpPr>
          <p:spPr>
            <a:xfrm>
              <a:off x="3642554" y="4629150"/>
              <a:ext cx="191806" cy="164187"/>
            </a:xfrm>
            <a:custGeom>
              <a:avLst/>
              <a:gdLst/>
              <a:ahLst/>
              <a:cxnLst/>
              <a:rect l="0" t="0" r="0" b="0"/>
              <a:pathLst>
                <a:path w="191806" h="164187">
                  <a:moveTo>
                    <a:pt x="65846" y="0"/>
                  </a:moveTo>
                  <a:lnTo>
                    <a:pt x="65846" y="0"/>
                  </a:lnTo>
                  <a:lnTo>
                    <a:pt x="45568" y="17325"/>
                  </a:lnTo>
                  <a:lnTo>
                    <a:pt x="23227" y="48408"/>
                  </a:lnTo>
                  <a:lnTo>
                    <a:pt x="9510" y="74666"/>
                  </a:lnTo>
                  <a:lnTo>
                    <a:pt x="2002" y="100918"/>
                  </a:lnTo>
                  <a:lnTo>
                    <a:pt x="0" y="113845"/>
                  </a:lnTo>
                  <a:lnTo>
                    <a:pt x="2193" y="125286"/>
                  </a:lnTo>
                  <a:lnTo>
                    <a:pt x="14038" y="145523"/>
                  </a:lnTo>
                  <a:lnTo>
                    <a:pt x="34823" y="158281"/>
                  </a:lnTo>
                  <a:lnTo>
                    <a:pt x="47281" y="162670"/>
                  </a:lnTo>
                  <a:lnTo>
                    <a:pt x="62642" y="164186"/>
                  </a:lnTo>
                  <a:lnTo>
                    <a:pt x="79937" y="163785"/>
                  </a:lnTo>
                  <a:lnTo>
                    <a:pt x="98524" y="162106"/>
                  </a:lnTo>
                  <a:lnTo>
                    <a:pt x="115148" y="158166"/>
                  </a:lnTo>
                  <a:lnTo>
                    <a:pt x="144908" y="146260"/>
                  </a:lnTo>
                  <a:lnTo>
                    <a:pt x="166601" y="129680"/>
                  </a:lnTo>
                  <a:lnTo>
                    <a:pt x="181887" y="109847"/>
                  </a:lnTo>
                  <a:lnTo>
                    <a:pt x="191033" y="86921"/>
                  </a:lnTo>
                  <a:lnTo>
                    <a:pt x="191805" y="60739"/>
                  </a:lnTo>
                  <a:lnTo>
                    <a:pt x="186033" y="35461"/>
                  </a:lnTo>
                  <a:lnTo>
                    <a:pt x="174061" y="17172"/>
                  </a:lnTo>
                  <a:lnTo>
                    <a:pt x="153688" y="7632"/>
                  </a:lnTo>
                  <a:lnTo>
                    <a:pt x="129581" y="4803"/>
                  </a:lnTo>
                  <a:lnTo>
                    <a:pt x="107108" y="8249"/>
                  </a:lnTo>
                  <a:lnTo>
                    <a:pt x="85360" y="18248"/>
                  </a:lnTo>
                  <a:lnTo>
                    <a:pt x="53146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750"/>
            <p:cNvSpPr/>
            <p:nvPr>
              <p:custDataLst>
                <p:tags r:id="rId23"/>
              </p:custDataLst>
            </p:nvPr>
          </p:nvSpPr>
          <p:spPr>
            <a:xfrm>
              <a:off x="4006850" y="4544112"/>
              <a:ext cx="203201" cy="27889"/>
            </a:xfrm>
            <a:custGeom>
              <a:avLst/>
              <a:gdLst/>
              <a:ahLst/>
              <a:cxnLst/>
              <a:rect l="0" t="0" r="0" b="0"/>
              <a:pathLst>
                <a:path w="203201" h="27889">
                  <a:moveTo>
                    <a:pt x="0" y="8838"/>
                  </a:moveTo>
                  <a:lnTo>
                    <a:pt x="0" y="8838"/>
                  </a:lnTo>
                  <a:lnTo>
                    <a:pt x="5775" y="3768"/>
                  </a:lnTo>
                  <a:lnTo>
                    <a:pt x="12209" y="0"/>
                  </a:lnTo>
                  <a:lnTo>
                    <a:pt x="37249" y="653"/>
                  </a:lnTo>
                  <a:lnTo>
                    <a:pt x="61476" y="3554"/>
                  </a:lnTo>
                  <a:lnTo>
                    <a:pt x="88706" y="6489"/>
                  </a:lnTo>
                  <a:lnTo>
                    <a:pt x="117271" y="7794"/>
                  </a:lnTo>
                  <a:lnTo>
                    <a:pt x="144549" y="10256"/>
                  </a:lnTo>
                  <a:lnTo>
                    <a:pt x="168666" y="13701"/>
                  </a:lnTo>
                  <a:lnTo>
                    <a:pt x="192027" y="19608"/>
                  </a:lnTo>
                  <a:lnTo>
                    <a:pt x="203200" y="27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751"/>
            <p:cNvSpPr/>
            <p:nvPr>
              <p:custDataLst>
                <p:tags r:id="rId24"/>
              </p:custDataLst>
            </p:nvPr>
          </p:nvSpPr>
          <p:spPr>
            <a:xfrm>
              <a:off x="4013200" y="4654550"/>
              <a:ext cx="158751" cy="5958"/>
            </a:xfrm>
            <a:custGeom>
              <a:avLst/>
              <a:gdLst/>
              <a:ahLst/>
              <a:cxnLst/>
              <a:rect l="0" t="0" r="0" b="0"/>
              <a:pathLst>
                <a:path w="158751" h="5958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161" y="5467"/>
                  </a:lnTo>
                  <a:lnTo>
                    <a:pt x="55242" y="5957"/>
                  </a:lnTo>
                  <a:lnTo>
                    <a:pt x="81702" y="5470"/>
                  </a:lnTo>
                  <a:lnTo>
                    <a:pt x="107573" y="2901"/>
                  </a:lnTo>
                  <a:lnTo>
                    <a:pt x="139196" y="86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752"/>
            <p:cNvSpPr/>
            <p:nvPr>
              <p:custDataLst>
                <p:tags r:id="rId25"/>
              </p:custDataLst>
            </p:nvPr>
          </p:nvSpPr>
          <p:spPr>
            <a:xfrm>
              <a:off x="4061518" y="4425950"/>
              <a:ext cx="153076" cy="50694"/>
            </a:xfrm>
            <a:custGeom>
              <a:avLst/>
              <a:gdLst/>
              <a:ahLst/>
              <a:cxnLst/>
              <a:rect l="0" t="0" r="0" b="0"/>
              <a:pathLst>
                <a:path w="153076" h="50694">
                  <a:moveTo>
                    <a:pt x="15182" y="38100"/>
                  </a:moveTo>
                  <a:lnTo>
                    <a:pt x="15182" y="38100"/>
                  </a:lnTo>
                  <a:lnTo>
                    <a:pt x="3249" y="33074"/>
                  </a:lnTo>
                  <a:lnTo>
                    <a:pt x="0" y="32338"/>
                  </a:lnTo>
                  <a:lnTo>
                    <a:pt x="122" y="32142"/>
                  </a:lnTo>
                  <a:lnTo>
                    <a:pt x="909" y="32011"/>
                  </a:lnTo>
                  <a:lnTo>
                    <a:pt x="29636" y="36871"/>
                  </a:lnTo>
                  <a:lnTo>
                    <a:pt x="56648" y="40611"/>
                  </a:lnTo>
                  <a:lnTo>
                    <a:pt x="85587" y="44625"/>
                  </a:lnTo>
                  <a:lnTo>
                    <a:pt x="112795" y="48056"/>
                  </a:lnTo>
                  <a:lnTo>
                    <a:pt x="141158" y="49987"/>
                  </a:lnTo>
                  <a:lnTo>
                    <a:pt x="153075" y="50693"/>
                  </a:lnTo>
                  <a:lnTo>
                    <a:pt x="122989" y="24767"/>
                  </a:lnTo>
                  <a:lnTo>
                    <a:pt x="9773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753"/>
            <p:cNvSpPr/>
            <p:nvPr>
              <p:custDataLst>
                <p:tags r:id="rId26"/>
              </p:custDataLst>
            </p:nvPr>
          </p:nvSpPr>
          <p:spPr>
            <a:xfrm>
              <a:off x="4324350" y="46672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690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8" name="SMARTInkShape-754"/>
          <p:cNvSpPr/>
          <p:nvPr>
            <p:custDataLst>
              <p:tags r:id="rId7"/>
            </p:custDataLst>
          </p:nvPr>
        </p:nvSpPr>
        <p:spPr>
          <a:xfrm>
            <a:off x="4064000" y="4578350"/>
            <a:ext cx="69851" cy="209551"/>
          </a:xfrm>
          <a:custGeom>
            <a:avLst/>
            <a:gdLst/>
            <a:ahLst/>
            <a:cxnLst/>
            <a:rect l="0" t="0" r="0" b="0"/>
            <a:pathLst>
              <a:path w="69851" h="209551">
                <a:moveTo>
                  <a:pt x="69850" y="0"/>
                </a:moveTo>
                <a:lnTo>
                  <a:pt x="69850" y="0"/>
                </a:lnTo>
                <a:lnTo>
                  <a:pt x="66479" y="0"/>
                </a:lnTo>
                <a:lnTo>
                  <a:pt x="62943" y="1881"/>
                </a:lnTo>
                <a:lnTo>
                  <a:pt x="61012" y="3371"/>
                </a:lnTo>
                <a:lnTo>
                  <a:pt x="51552" y="29064"/>
                </a:lnTo>
                <a:lnTo>
                  <a:pt x="45725" y="56192"/>
                </a:lnTo>
                <a:lnTo>
                  <a:pt x="40078" y="86357"/>
                </a:lnTo>
                <a:lnTo>
                  <a:pt x="32864" y="116227"/>
                </a:lnTo>
                <a:lnTo>
                  <a:pt x="26836" y="142203"/>
                </a:lnTo>
                <a:lnTo>
                  <a:pt x="21805" y="164801"/>
                </a:lnTo>
                <a:lnTo>
                  <a:pt x="14300" y="191274"/>
                </a:lnTo>
                <a:lnTo>
                  <a:pt x="0" y="209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3" name="SMARTInkShape-Group113"/>
          <p:cNvGrpSpPr/>
          <p:nvPr/>
        </p:nvGrpSpPr>
        <p:grpSpPr>
          <a:xfrm>
            <a:off x="4488563" y="4432300"/>
            <a:ext cx="376983" cy="326911"/>
            <a:chOff x="4488563" y="4432300"/>
            <a:chExt cx="376983" cy="326911"/>
          </a:xfrm>
        </p:grpSpPr>
        <p:sp>
          <p:nvSpPr>
            <p:cNvPr id="299" name="SMARTInkShape-755"/>
            <p:cNvSpPr/>
            <p:nvPr>
              <p:custDataLst>
                <p:tags r:id="rId17"/>
              </p:custDataLst>
            </p:nvPr>
          </p:nvSpPr>
          <p:spPr>
            <a:xfrm>
              <a:off x="4488563" y="4513801"/>
              <a:ext cx="165988" cy="245410"/>
            </a:xfrm>
            <a:custGeom>
              <a:avLst/>
              <a:gdLst/>
              <a:ahLst/>
              <a:cxnLst/>
              <a:rect l="0" t="0" r="0" b="0"/>
              <a:pathLst>
                <a:path w="165988" h="245410">
                  <a:moveTo>
                    <a:pt x="140587" y="147099"/>
                  </a:moveTo>
                  <a:lnTo>
                    <a:pt x="140587" y="147099"/>
                  </a:lnTo>
                  <a:lnTo>
                    <a:pt x="131749" y="129422"/>
                  </a:lnTo>
                  <a:lnTo>
                    <a:pt x="118918" y="117245"/>
                  </a:lnTo>
                  <a:lnTo>
                    <a:pt x="105791" y="112664"/>
                  </a:lnTo>
                  <a:lnTo>
                    <a:pt x="98340" y="111442"/>
                  </a:lnTo>
                  <a:lnTo>
                    <a:pt x="70998" y="116465"/>
                  </a:lnTo>
                  <a:lnTo>
                    <a:pt x="43925" y="133632"/>
                  </a:lnTo>
                  <a:lnTo>
                    <a:pt x="18029" y="163335"/>
                  </a:lnTo>
                  <a:lnTo>
                    <a:pt x="2595" y="192204"/>
                  </a:lnTo>
                  <a:lnTo>
                    <a:pt x="0" y="209949"/>
                  </a:lnTo>
                  <a:lnTo>
                    <a:pt x="1904" y="225832"/>
                  </a:lnTo>
                  <a:lnTo>
                    <a:pt x="7454" y="237595"/>
                  </a:lnTo>
                  <a:lnTo>
                    <a:pt x="11615" y="241296"/>
                  </a:lnTo>
                  <a:lnTo>
                    <a:pt x="21883" y="245409"/>
                  </a:lnTo>
                  <a:lnTo>
                    <a:pt x="27584" y="244389"/>
                  </a:lnTo>
                  <a:lnTo>
                    <a:pt x="39564" y="237611"/>
                  </a:lnTo>
                  <a:lnTo>
                    <a:pt x="58208" y="211782"/>
                  </a:lnTo>
                  <a:lnTo>
                    <a:pt x="72695" y="185490"/>
                  </a:lnTo>
                  <a:lnTo>
                    <a:pt x="87835" y="154283"/>
                  </a:lnTo>
                  <a:lnTo>
                    <a:pt x="94836" y="137072"/>
                  </a:lnTo>
                  <a:lnTo>
                    <a:pt x="101619" y="119248"/>
                  </a:lnTo>
                  <a:lnTo>
                    <a:pt x="107553" y="101015"/>
                  </a:lnTo>
                  <a:lnTo>
                    <a:pt x="112920" y="82510"/>
                  </a:lnTo>
                  <a:lnTo>
                    <a:pt x="117909" y="63823"/>
                  </a:lnTo>
                  <a:lnTo>
                    <a:pt x="123452" y="33652"/>
                  </a:lnTo>
                  <a:lnTo>
                    <a:pt x="127011" y="2393"/>
                  </a:lnTo>
                  <a:lnTo>
                    <a:pt x="127498" y="0"/>
                  </a:lnTo>
                  <a:lnTo>
                    <a:pt x="127627" y="350"/>
                  </a:lnTo>
                  <a:lnTo>
                    <a:pt x="121068" y="24439"/>
                  </a:lnTo>
                  <a:lnTo>
                    <a:pt x="115920" y="51191"/>
                  </a:lnTo>
                  <a:lnTo>
                    <a:pt x="111279" y="82601"/>
                  </a:lnTo>
                  <a:lnTo>
                    <a:pt x="109054" y="99867"/>
                  </a:lnTo>
                  <a:lnTo>
                    <a:pt x="106865" y="117727"/>
                  </a:lnTo>
                  <a:lnTo>
                    <a:pt x="106111" y="135279"/>
                  </a:lnTo>
                  <a:lnTo>
                    <a:pt x="106314" y="152624"/>
                  </a:lnTo>
                  <a:lnTo>
                    <a:pt x="109127" y="184127"/>
                  </a:lnTo>
                  <a:lnTo>
                    <a:pt x="115081" y="207536"/>
                  </a:lnTo>
                  <a:lnTo>
                    <a:pt x="124312" y="221702"/>
                  </a:lnTo>
                  <a:lnTo>
                    <a:pt x="129737" y="226468"/>
                  </a:lnTo>
                  <a:lnTo>
                    <a:pt x="136176" y="228939"/>
                  </a:lnTo>
                  <a:lnTo>
                    <a:pt x="165987" y="229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756"/>
            <p:cNvSpPr/>
            <p:nvPr>
              <p:custDataLst>
                <p:tags r:id="rId18"/>
              </p:custDataLst>
            </p:nvPr>
          </p:nvSpPr>
          <p:spPr>
            <a:xfrm>
              <a:off x="4737631" y="4521566"/>
              <a:ext cx="107420" cy="202835"/>
            </a:xfrm>
            <a:custGeom>
              <a:avLst/>
              <a:gdLst/>
              <a:ahLst/>
              <a:cxnLst/>
              <a:rect l="0" t="0" r="0" b="0"/>
              <a:pathLst>
                <a:path w="107420" h="202835">
                  <a:moveTo>
                    <a:pt x="62969" y="44084"/>
                  </a:moveTo>
                  <a:lnTo>
                    <a:pt x="62969" y="44084"/>
                  </a:lnTo>
                  <a:lnTo>
                    <a:pt x="67995" y="32151"/>
                  </a:lnTo>
                  <a:lnTo>
                    <a:pt x="68437" y="29778"/>
                  </a:lnTo>
                  <a:lnTo>
                    <a:pt x="68025" y="29608"/>
                  </a:lnTo>
                  <a:lnTo>
                    <a:pt x="53661" y="56611"/>
                  </a:lnTo>
                  <a:lnTo>
                    <a:pt x="40723" y="80461"/>
                  </a:lnTo>
                  <a:lnTo>
                    <a:pt x="26976" y="106112"/>
                  </a:lnTo>
                  <a:lnTo>
                    <a:pt x="16163" y="129273"/>
                  </a:lnTo>
                  <a:lnTo>
                    <a:pt x="5513" y="158774"/>
                  </a:lnTo>
                  <a:lnTo>
                    <a:pt x="663" y="173042"/>
                  </a:lnTo>
                  <a:lnTo>
                    <a:pt x="265" y="173095"/>
                  </a:lnTo>
                  <a:lnTo>
                    <a:pt x="0" y="172425"/>
                  </a:lnTo>
                  <a:lnTo>
                    <a:pt x="9008" y="144590"/>
                  </a:lnTo>
                  <a:lnTo>
                    <a:pt x="13821" y="120268"/>
                  </a:lnTo>
                  <a:lnTo>
                    <a:pt x="22075" y="89232"/>
                  </a:lnTo>
                  <a:lnTo>
                    <a:pt x="27240" y="72066"/>
                  </a:lnTo>
                  <a:lnTo>
                    <a:pt x="40504" y="41704"/>
                  </a:lnTo>
                  <a:lnTo>
                    <a:pt x="58194" y="10217"/>
                  </a:lnTo>
                  <a:lnTo>
                    <a:pt x="64375" y="1515"/>
                  </a:lnTo>
                  <a:lnTo>
                    <a:pt x="66023" y="183"/>
                  </a:lnTo>
                  <a:lnTo>
                    <a:pt x="67121" y="0"/>
                  </a:lnTo>
                  <a:lnTo>
                    <a:pt x="68885" y="27171"/>
                  </a:lnTo>
                  <a:lnTo>
                    <a:pt x="69126" y="53971"/>
                  </a:lnTo>
                  <a:lnTo>
                    <a:pt x="69233" y="84696"/>
                  </a:lnTo>
                  <a:lnTo>
                    <a:pt x="69281" y="115050"/>
                  </a:lnTo>
                  <a:lnTo>
                    <a:pt x="69302" y="140301"/>
                  </a:lnTo>
                  <a:lnTo>
                    <a:pt x="76056" y="170978"/>
                  </a:lnTo>
                  <a:lnTo>
                    <a:pt x="86994" y="191200"/>
                  </a:lnTo>
                  <a:lnTo>
                    <a:pt x="95049" y="197663"/>
                  </a:lnTo>
                  <a:lnTo>
                    <a:pt x="107419" y="2028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757"/>
            <p:cNvSpPr/>
            <p:nvPr>
              <p:custDataLst>
                <p:tags r:id="rId19"/>
              </p:custDataLst>
            </p:nvPr>
          </p:nvSpPr>
          <p:spPr>
            <a:xfrm>
              <a:off x="4743450" y="46545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507" y="5762"/>
                  </a:lnTo>
                  <a:lnTo>
                    <a:pt x="61451" y="6176"/>
                  </a:lnTo>
                  <a:lnTo>
                    <a:pt x="92291" y="6298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758"/>
            <p:cNvSpPr/>
            <p:nvPr>
              <p:custDataLst>
                <p:tags r:id="rId20"/>
              </p:custDataLst>
            </p:nvPr>
          </p:nvSpPr>
          <p:spPr>
            <a:xfrm>
              <a:off x="4730750" y="4432300"/>
              <a:ext cx="134796" cy="38101"/>
            </a:xfrm>
            <a:custGeom>
              <a:avLst/>
              <a:gdLst/>
              <a:ahLst/>
              <a:cxnLst/>
              <a:rect l="0" t="0" r="0" b="0"/>
              <a:pathLst>
                <a:path w="134796" h="38101">
                  <a:moveTo>
                    <a:pt x="0" y="38100"/>
                  </a:moveTo>
                  <a:lnTo>
                    <a:pt x="0" y="38100"/>
                  </a:lnTo>
                  <a:lnTo>
                    <a:pt x="30774" y="33074"/>
                  </a:lnTo>
                  <a:lnTo>
                    <a:pt x="54274" y="34024"/>
                  </a:lnTo>
                  <a:lnTo>
                    <a:pt x="85461" y="36892"/>
                  </a:lnTo>
                  <a:lnTo>
                    <a:pt x="113986" y="37742"/>
                  </a:lnTo>
                  <a:lnTo>
                    <a:pt x="125450" y="37235"/>
                  </a:lnTo>
                  <a:lnTo>
                    <a:pt x="132896" y="34658"/>
                  </a:lnTo>
                  <a:lnTo>
                    <a:pt x="134458" y="32983"/>
                  </a:lnTo>
                  <a:lnTo>
                    <a:pt x="134795" y="31161"/>
                  </a:lnTo>
                  <a:lnTo>
                    <a:pt x="130063" y="8060"/>
                  </a:lnTo>
                  <a:lnTo>
                    <a:pt x="128336" y="537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8" name="SMARTInkShape-Group114"/>
          <p:cNvGrpSpPr/>
          <p:nvPr/>
        </p:nvGrpSpPr>
        <p:grpSpPr>
          <a:xfrm>
            <a:off x="5782393" y="4380685"/>
            <a:ext cx="766628" cy="502466"/>
            <a:chOff x="5782393" y="4380685"/>
            <a:chExt cx="766628" cy="502466"/>
          </a:xfrm>
        </p:grpSpPr>
        <p:sp>
          <p:nvSpPr>
            <p:cNvPr id="304" name="SMARTInkShape-759"/>
            <p:cNvSpPr/>
            <p:nvPr>
              <p:custDataLst>
                <p:tags r:id="rId13"/>
              </p:custDataLst>
            </p:nvPr>
          </p:nvSpPr>
          <p:spPr>
            <a:xfrm>
              <a:off x="5782393" y="4382117"/>
              <a:ext cx="192958" cy="367010"/>
            </a:xfrm>
            <a:custGeom>
              <a:avLst/>
              <a:gdLst/>
              <a:ahLst/>
              <a:cxnLst/>
              <a:rect l="0" t="0" r="0" b="0"/>
              <a:pathLst>
                <a:path w="192958" h="367010">
                  <a:moveTo>
                    <a:pt x="192957" y="50183"/>
                  </a:moveTo>
                  <a:lnTo>
                    <a:pt x="192957" y="50183"/>
                  </a:lnTo>
                  <a:lnTo>
                    <a:pt x="186216" y="26586"/>
                  </a:lnTo>
                  <a:lnTo>
                    <a:pt x="175281" y="5170"/>
                  </a:lnTo>
                  <a:lnTo>
                    <a:pt x="169178" y="1830"/>
                  </a:lnTo>
                  <a:lnTo>
                    <a:pt x="152990" y="0"/>
                  </a:lnTo>
                  <a:lnTo>
                    <a:pt x="130273" y="12827"/>
                  </a:lnTo>
                  <a:lnTo>
                    <a:pt x="103009" y="38519"/>
                  </a:lnTo>
                  <a:lnTo>
                    <a:pt x="87836" y="57224"/>
                  </a:lnTo>
                  <a:lnTo>
                    <a:pt x="72076" y="78160"/>
                  </a:lnTo>
                  <a:lnTo>
                    <a:pt x="58042" y="101290"/>
                  </a:lnTo>
                  <a:lnTo>
                    <a:pt x="45158" y="125882"/>
                  </a:lnTo>
                  <a:lnTo>
                    <a:pt x="33041" y="151449"/>
                  </a:lnTo>
                  <a:lnTo>
                    <a:pt x="23552" y="177666"/>
                  </a:lnTo>
                  <a:lnTo>
                    <a:pt x="15815" y="204316"/>
                  </a:lnTo>
                  <a:lnTo>
                    <a:pt x="9246" y="231255"/>
                  </a:lnTo>
                  <a:lnTo>
                    <a:pt x="4866" y="255564"/>
                  </a:lnTo>
                  <a:lnTo>
                    <a:pt x="1946" y="278120"/>
                  </a:lnTo>
                  <a:lnTo>
                    <a:pt x="0" y="299508"/>
                  </a:lnTo>
                  <a:lnTo>
                    <a:pt x="3482" y="328916"/>
                  </a:lnTo>
                  <a:lnTo>
                    <a:pt x="7373" y="339722"/>
                  </a:lnTo>
                  <a:lnTo>
                    <a:pt x="12790" y="346220"/>
                  </a:lnTo>
                  <a:lnTo>
                    <a:pt x="19224" y="349846"/>
                  </a:lnTo>
                  <a:lnTo>
                    <a:pt x="26335" y="351558"/>
                  </a:lnTo>
                  <a:lnTo>
                    <a:pt x="45525" y="344053"/>
                  </a:lnTo>
                  <a:lnTo>
                    <a:pt x="67459" y="327547"/>
                  </a:lnTo>
                  <a:lnTo>
                    <a:pt x="88967" y="303749"/>
                  </a:lnTo>
                  <a:lnTo>
                    <a:pt x="106523" y="276709"/>
                  </a:lnTo>
                  <a:lnTo>
                    <a:pt x="124543" y="245007"/>
                  </a:lnTo>
                  <a:lnTo>
                    <a:pt x="130095" y="236255"/>
                  </a:lnTo>
                  <a:lnTo>
                    <a:pt x="130587" y="234909"/>
                  </a:lnTo>
                  <a:lnTo>
                    <a:pt x="130210" y="234717"/>
                  </a:lnTo>
                  <a:lnTo>
                    <a:pt x="124536" y="264826"/>
                  </a:lnTo>
                  <a:lnTo>
                    <a:pt x="120685" y="287396"/>
                  </a:lnTo>
                  <a:lnTo>
                    <a:pt x="118503" y="309657"/>
                  </a:lnTo>
                  <a:lnTo>
                    <a:pt x="118944" y="330605"/>
                  </a:lnTo>
                  <a:lnTo>
                    <a:pt x="123843" y="349322"/>
                  </a:lnTo>
                  <a:lnTo>
                    <a:pt x="130726" y="361404"/>
                  </a:lnTo>
                  <a:lnTo>
                    <a:pt x="134536" y="365614"/>
                  </a:lnTo>
                  <a:lnTo>
                    <a:pt x="137782" y="367009"/>
                  </a:lnTo>
                  <a:lnTo>
                    <a:pt x="140651" y="366528"/>
                  </a:lnTo>
                  <a:lnTo>
                    <a:pt x="148507" y="361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760"/>
            <p:cNvSpPr/>
            <p:nvPr>
              <p:custDataLst>
                <p:tags r:id="rId14"/>
              </p:custDataLst>
            </p:nvPr>
          </p:nvSpPr>
          <p:spPr>
            <a:xfrm>
              <a:off x="5850115" y="4597662"/>
              <a:ext cx="125236" cy="18789"/>
            </a:xfrm>
            <a:custGeom>
              <a:avLst/>
              <a:gdLst/>
              <a:ahLst/>
              <a:cxnLst/>
              <a:rect l="0" t="0" r="0" b="0"/>
              <a:pathLst>
                <a:path w="125236" h="18789">
                  <a:moveTo>
                    <a:pt x="10935" y="6088"/>
                  </a:moveTo>
                  <a:lnTo>
                    <a:pt x="10935" y="6088"/>
                  </a:lnTo>
                  <a:lnTo>
                    <a:pt x="0" y="621"/>
                  </a:lnTo>
                  <a:lnTo>
                    <a:pt x="117" y="326"/>
                  </a:lnTo>
                  <a:lnTo>
                    <a:pt x="2129" y="0"/>
                  </a:lnTo>
                  <a:lnTo>
                    <a:pt x="30859" y="9223"/>
                  </a:lnTo>
                  <a:lnTo>
                    <a:pt x="55302" y="14067"/>
                  </a:lnTo>
                  <a:lnTo>
                    <a:pt x="82631" y="16690"/>
                  </a:lnTo>
                  <a:lnTo>
                    <a:pt x="125235" y="18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761"/>
            <p:cNvSpPr/>
            <p:nvPr>
              <p:custDataLst>
                <p:tags r:id="rId15"/>
              </p:custDataLst>
            </p:nvPr>
          </p:nvSpPr>
          <p:spPr>
            <a:xfrm>
              <a:off x="6034004" y="4570697"/>
              <a:ext cx="342414" cy="166404"/>
            </a:xfrm>
            <a:custGeom>
              <a:avLst/>
              <a:gdLst/>
              <a:ahLst/>
              <a:cxnLst/>
              <a:rect l="0" t="0" r="0" b="0"/>
              <a:pathLst>
                <a:path w="342414" h="166404">
                  <a:moveTo>
                    <a:pt x="157246" y="45753"/>
                  </a:moveTo>
                  <a:lnTo>
                    <a:pt x="157246" y="45753"/>
                  </a:lnTo>
                  <a:lnTo>
                    <a:pt x="136198" y="19238"/>
                  </a:lnTo>
                  <a:lnTo>
                    <a:pt x="120845" y="10920"/>
                  </a:lnTo>
                  <a:lnTo>
                    <a:pt x="111812" y="7715"/>
                  </a:lnTo>
                  <a:lnTo>
                    <a:pt x="92368" y="7915"/>
                  </a:lnTo>
                  <a:lnTo>
                    <a:pt x="71261" y="14825"/>
                  </a:lnTo>
                  <a:lnTo>
                    <a:pt x="47770" y="29656"/>
                  </a:lnTo>
                  <a:lnTo>
                    <a:pt x="26981" y="51769"/>
                  </a:lnTo>
                  <a:lnTo>
                    <a:pt x="10450" y="76649"/>
                  </a:lnTo>
                  <a:lnTo>
                    <a:pt x="752" y="99466"/>
                  </a:lnTo>
                  <a:lnTo>
                    <a:pt x="0" y="108372"/>
                  </a:lnTo>
                  <a:lnTo>
                    <a:pt x="1615" y="115722"/>
                  </a:lnTo>
                  <a:lnTo>
                    <a:pt x="4809" y="122032"/>
                  </a:lnTo>
                  <a:lnTo>
                    <a:pt x="9760" y="126239"/>
                  </a:lnTo>
                  <a:lnTo>
                    <a:pt x="22788" y="130913"/>
                  </a:lnTo>
                  <a:lnTo>
                    <a:pt x="37985" y="129228"/>
                  </a:lnTo>
                  <a:lnTo>
                    <a:pt x="45989" y="126803"/>
                  </a:lnTo>
                  <a:lnTo>
                    <a:pt x="60526" y="116583"/>
                  </a:lnTo>
                  <a:lnTo>
                    <a:pt x="80610" y="91199"/>
                  </a:lnTo>
                  <a:lnTo>
                    <a:pt x="92141" y="68068"/>
                  </a:lnTo>
                  <a:lnTo>
                    <a:pt x="99618" y="41325"/>
                  </a:lnTo>
                  <a:lnTo>
                    <a:pt x="107794" y="11985"/>
                  </a:lnTo>
                  <a:lnTo>
                    <a:pt x="111314" y="0"/>
                  </a:lnTo>
                  <a:lnTo>
                    <a:pt x="97085" y="25282"/>
                  </a:lnTo>
                  <a:lnTo>
                    <a:pt x="86896" y="52074"/>
                  </a:lnTo>
                  <a:lnTo>
                    <a:pt x="86150" y="82355"/>
                  </a:lnTo>
                  <a:lnTo>
                    <a:pt x="92486" y="99415"/>
                  </a:lnTo>
                  <a:lnTo>
                    <a:pt x="101653" y="111936"/>
                  </a:lnTo>
                  <a:lnTo>
                    <a:pt x="110430" y="117501"/>
                  </a:lnTo>
                  <a:lnTo>
                    <a:pt x="120917" y="118093"/>
                  </a:lnTo>
                  <a:lnTo>
                    <a:pt x="126677" y="117263"/>
                  </a:lnTo>
                  <a:lnTo>
                    <a:pt x="138720" y="108815"/>
                  </a:lnTo>
                  <a:lnTo>
                    <a:pt x="150423" y="94947"/>
                  </a:lnTo>
                  <a:lnTo>
                    <a:pt x="164946" y="68011"/>
                  </a:lnTo>
                  <a:lnTo>
                    <a:pt x="180613" y="38913"/>
                  </a:lnTo>
                  <a:lnTo>
                    <a:pt x="184564" y="32835"/>
                  </a:lnTo>
                  <a:lnTo>
                    <a:pt x="184630" y="32202"/>
                  </a:lnTo>
                  <a:lnTo>
                    <a:pt x="183969" y="32486"/>
                  </a:lnTo>
                  <a:lnTo>
                    <a:pt x="170553" y="59518"/>
                  </a:lnTo>
                  <a:lnTo>
                    <a:pt x="165657" y="81190"/>
                  </a:lnTo>
                  <a:lnTo>
                    <a:pt x="167577" y="102114"/>
                  </a:lnTo>
                  <a:lnTo>
                    <a:pt x="172616" y="114977"/>
                  </a:lnTo>
                  <a:lnTo>
                    <a:pt x="175253" y="117302"/>
                  </a:lnTo>
                  <a:lnTo>
                    <a:pt x="181948" y="119886"/>
                  </a:lnTo>
                  <a:lnTo>
                    <a:pt x="191507" y="117271"/>
                  </a:lnTo>
                  <a:lnTo>
                    <a:pt x="208790" y="105984"/>
                  </a:lnTo>
                  <a:lnTo>
                    <a:pt x="236964" y="76465"/>
                  </a:lnTo>
                  <a:lnTo>
                    <a:pt x="251265" y="50306"/>
                  </a:lnTo>
                  <a:lnTo>
                    <a:pt x="258181" y="29100"/>
                  </a:lnTo>
                  <a:lnTo>
                    <a:pt x="255278" y="34155"/>
                  </a:lnTo>
                  <a:lnTo>
                    <a:pt x="253046" y="58644"/>
                  </a:lnTo>
                  <a:lnTo>
                    <a:pt x="252605" y="88778"/>
                  </a:lnTo>
                  <a:lnTo>
                    <a:pt x="253250" y="100858"/>
                  </a:lnTo>
                  <a:lnTo>
                    <a:pt x="255888" y="108579"/>
                  </a:lnTo>
                  <a:lnTo>
                    <a:pt x="257579" y="110920"/>
                  </a:lnTo>
                  <a:lnTo>
                    <a:pt x="261341" y="113522"/>
                  </a:lnTo>
                  <a:lnTo>
                    <a:pt x="264036" y="112804"/>
                  </a:lnTo>
                  <a:lnTo>
                    <a:pt x="270796" y="108245"/>
                  </a:lnTo>
                  <a:lnTo>
                    <a:pt x="294539" y="77239"/>
                  </a:lnTo>
                  <a:lnTo>
                    <a:pt x="317163" y="49438"/>
                  </a:lnTo>
                  <a:lnTo>
                    <a:pt x="336097" y="33439"/>
                  </a:lnTo>
                  <a:lnTo>
                    <a:pt x="339980" y="31193"/>
                  </a:lnTo>
                  <a:lnTo>
                    <a:pt x="341863" y="31814"/>
                  </a:lnTo>
                  <a:lnTo>
                    <a:pt x="342413" y="34343"/>
                  </a:lnTo>
                  <a:lnTo>
                    <a:pt x="340436" y="44210"/>
                  </a:lnTo>
                  <a:lnTo>
                    <a:pt x="332802" y="71009"/>
                  </a:lnTo>
                  <a:lnTo>
                    <a:pt x="330521" y="96019"/>
                  </a:lnTo>
                  <a:lnTo>
                    <a:pt x="329507" y="123597"/>
                  </a:lnTo>
                  <a:lnTo>
                    <a:pt x="328696" y="1664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762"/>
            <p:cNvSpPr/>
            <p:nvPr>
              <p:custDataLst>
                <p:tags r:id="rId16"/>
              </p:custDataLst>
            </p:nvPr>
          </p:nvSpPr>
          <p:spPr>
            <a:xfrm>
              <a:off x="6333238" y="4380685"/>
              <a:ext cx="215783" cy="502466"/>
            </a:xfrm>
            <a:custGeom>
              <a:avLst/>
              <a:gdLst/>
              <a:ahLst/>
              <a:cxnLst/>
              <a:rect l="0" t="0" r="0" b="0"/>
              <a:pathLst>
                <a:path w="215783" h="502466">
                  <a:moveTo>
                    <a:pt x="23112" y="502465"/>
                  </a:moveTo>
                  <a:lnTo>
                    <a:pt x="23112" y="502465"/>
                  </a:lnTo>
                  <a:lnTo>
                    <a:pt x="12973" y="501760"/>
                  </a:lnTo>
                  <a:lnTo>
                    <a:pt x="5436" y="499094"/>
                  </a:lnTo>
                  <a:lnTo>
                    <a:pt x="2861" y="495984"/>
                  </a:lnTo>
                  <a:lnTo>
                    <a:pt x="0" y="486885"/>
                  </a:lnTo>
                  <a:lnTo>
                    <a:pt x="1761" y="456378"/>
                  </a:lnTo>
                  <a:lnTo>
                    <a:pt x="4645" y="440696"/>
                  </a:lnTo>
                  <a:lnTo>
                    <a:pt x="8683" y="422480"/>
                  </a:lnTo>
                  <a:lnTo>
                    <a:pt x="13493" y="402575"/>
                  </a:lnTo>
                  <a:lnTo>
                    <a:pt x="20227" y="378016"/>
                  </a:lnTo>
                  <a:lnTo>
                    <a:pt x="28245" y="350355"/>
                  </a:lnTo>
                  <a:lnTo>
                    <a:pt x="37117" y="320625"/>
                  </a:lnTo>
                  <a:lnTo>
                    <a:pt x="47971" y="287399"/>
                  </a:lnTo>
                  <a:lnTo>
                    <a:pt x="60145" y="251843"/>
                  </a:lnTo>
                  <a:lnTo>
                    <a:pt x="73200" y="214734"/>
                  </a:lnTo>
                  <a:lnTo>
                    <a:pt x="86843" y="178000"/>
                  </a:lnTo>
                  <a:lnTo>
                    <a:pt x="100877" y="141516"/>
                  </a:lnTo>
                  <a:lnTo>
                    <a:pt x="115172" y="105199"/>
                  </a:lnTo>
                  <a:lnTo>
                    <a:pt x="128230" y="76754"/>
                  </a:lnTo>
                  <a:lnTo>
                    <a:pt x="140463" y="53558"/>
                  </a:lnTo>
                  <a:lnTo>
                    <a:pt x="152146" y="33860"/>
                  </a:lnTo>
                  <a:lnTo>
                    <a:pt x="175331" y="2767"/>
                  </a:lnTo>
                  <a:lnTo>
                    <a:pt x="180330" y="0"/>
                  </a:lnTo>
                  <a:lnTo>
                    <a:pt x="184369" y="271"/>
                  </a:lnTo>
                  <a:lnTo>
                    <a:pt x="187766" y="2569"/>
                  </a:lnTo>
                  <a:lnTo>
                    <a:pt x="188621" y="8334"/>
                  </a:lnTo>
                  <a:lnTo>
                    <a:pt x="185807" y="26029"/>
                  </a:lnTo>
                  <a:lnTo>
                    <a:pt x="176089" y="51767"/>
                  </a:lnTo>
                  <a:lnTo>
                    <a:pt x="163774" y="80611"/>
                  </a:lnTo>
                  <a:lnTo>
                    <a:pt x="153597" y="107541"/>
                  </a:lnTo>
                  <a:lnTo>
                    <a:pt x="146251" y="129858"/>
                  </a:lnTo>
                  <a:lnTo>
                    <a:pt x="142047" y="147773"/>
                  </a:lnTo>
                  <a:lnTo>
                    <a:pt x="142529" y="160439"/>
                  </a:lnTo>
                  <a:lnTo>
                    <a:pt x="150138" y="178874"/>
                  </a:lnTo>
                  <a:lnTo>
                    <a:pt x="161178" y="187667"/>
                  </a:lnTo>
                  <a:lnTo>
                    <a:pt x="191260" y="205803"/>
                  </a:lnTo>
                  <a:lnTo>
                    <a:pt x="212634" y="230337"/>
                  </a:lnTo>
                  <a:lnTo>
                    <a:pt x="215782" y="239907"/>
                  </a:lnTo>
                  <a:lnTo>
                    <a:pt x="215517" y="259949"/>
                  </a:lnTo>
                  <a:lnTo>
                    <a:pt x="203170" y="278734"/>
                  </a:lnTo>
                  <a:lnTo>
                    <a:pt x="182865" y="295784"/>
                  </a:lnTo>
                  <a:lnTo>
                    <a:pt x="157379" y="310418"/>
                  </a:lnTo>
                  <a:lnTo>
                    <a:pt x="133351" y="318333"/>
                  </a:lnTo>
                  <a:lnTo>
                    <a:pt x="113029" y="320439"/>
                  </a:lnTo>
                  <a:lnTo>
                    <a:pt x="99294" y="316672"/>
                  </a:lnTo>
                  <a:lnTo>
                    <a:pt x="94361" y="311575"/>
                  </a:lnTo>
                  <a:lnTo>
                    <a:pt x="80262" y="280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SMARTInkShape-Group115"/>
          <p:cNvGrpSpPr/>
          <p:nvPr/>
        </p:nvGrpSpPr>
        <p:grpSpPr>
          <a:xfrm>
            <a:off x="6711950" y="4400550"/>
            <a:ext cx="1099335" cy="247651"/>
            <a:chOff x="6711950" y="4400550"/>
            <a:chExt cx="1099335" cy="247651"/>
          </a:xfrm>
        </p:grpSpPr>
        <p:sp>
          <p:nvSpPr>
            <p:cNvPr id="309" name="SMARTInkShape-763"/>
            <p:cNvSpPr/>
            <p:nvPr>
              <p:custDataLst>
                <p:tags r:id="rId8"/>
              </p:custDataLst>
            </p:nvPr>
          </p:nvSpPr>
          <p:spPr>
            <a:xfrm>
              <a:off x="6711950" y="45847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39232" y="1324"/>
                  </a:lnTo>
                  <a:lnTo>
                    <a:pt x="63298" y="588"/>
                  </a:lnTo>
                  <a:lnTo>
                    <a:pt x="85753" y="261"/>
                  </a:lnTo>
                  <a:lnTo>
                    <a:pt x="114857" y="7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764"/>
            <p:cNvSpPr/>
            <p:nvPr>
              <p:custDataLst>
                <p:tags r:id="rId9"/>
              </p:custDataLst>
            </p:nvPr>
          </p:nvSpPr>
          <p:spPr>
            <a:xfrm>
              <a:off x="6989245" y="4400550"/>
              <a:ext cx="183661" cy="247651"/>
            </a:xfrm>
            <a:custGeom>
              <a:avLst/>
              <a:gdLst/>
              <a:ahLst/>
              <a:cxnLst/>
              <a:rect l="0" t="0" r="0" b="0"/>
              <a:pathLst>
                <a:path w="183661" h="247651">
                  <a:moveTo>
                    <a:pt x="91005" y="0"/>
                  </a:moveTo>
                  <a:lnTo>
                    <a:pt x="91005" y="0"/>
                  </a:lnTo>
                  <a:lnTo>
                    <a:pt x="83819" y="28170"/>
                  </a:lnTo>
                  <a:lnTo>
                    <a:pt x="72053" y="57675"/>
                  </a:lnTo>
                  <a:lnTo>
                    <a:pt x="64965" y="74433"/>
                  </a:lnTo>
                  <a:lnTo>
                    <a:pt x="57417" y="91956"/>
                  </a:lnTo>
                  <a:lnTo>
                    <a:pt x="49563" y="109987"/>
                  </a:lnTo>
                  <a:lnTo>
                    <a:pt x="41505" y="128358"/>
                  </a:lnTo>
                  <a:lnTo>
                    <a:pt x="33311" y="146955"/>
                  </a:lnTo>
                  <a:lnTo>
                    <a:pt x="25025" y="165703"/>
                  </a:lnTo>
                  <a:lnTo>
                    <a:pt x="13938" y="195942"/>
                  </a:lnTo>
                  <a:lnTo>
                    <a:pt x="3730" y="225274"/>
                  </a:lnTo>
                  <a:lnTo>
                    <a:pt x="4" y="234177"/>
                  </a:lnTo>
                  <a:lnTo>
                    <a:pt x="0" y="236551"/>
                  </a:lnTo>
                  <a:lnTo>
                    <a:pt x="701" y="238134"/>
                  </a:lnTo>
                  <a:lnTo>
                    <a:pt x="5060" y="223507"/>
                  </a:lnTo>
                  <a:lnTo>
                    <a:pt x="7449" y="196831"/>
                  </a:lnTo>
                  <a:lnTo>
                    <a:pt x="8008" y="173087"/>
                  </a:lnTo>
                  <a:lnTo>
                    <a:pt x="8322" y="141361"/>
                  </a:lnTo>
                  <a:lnTo>
                    <a:pt x="8429" y="128112"/>
                  </a:lnTo>
                  <a:lnTo>
                    <a:pt x="32871" y="153612"/>
                  </a:lnTo>
                  <a:lnTo>
                    <a:pt x="52613" y="165067"/>
                  </a:lnTo>
                  <a:lnTo>
                    <a:pt x="75239" y="169559"/>
                  </a:lnTo>
                  <a:lnTo>
                    <a:pt x="99818" y="164147"/>
                  </a:lnTo>
                  <a:lnTo>
                    <a:pt x="124974" y="160349"/>
                  </a:lnTo>
                  <a:lnTo>
                    <a:pt x="138087" y="155698"/>
                  </a:lnTo>
                  <a:lnTo>
                    <a:pt x="166846" y="140839"/>
                  </a:lnTo>
                  <a:lnTo>
                    <a:pt x="176688" y="131035"/>
                  </a:lnTo>
                  <a:lnTo>
                    <a:pt x="182003" y="121502"/>
                  </a:lnTo>
                  <a:lnTo>
                    <a:pt x="183420" y="116985"/>
                  </a:lnTo>
                  <a:lnTo>
                    <a:pt x="183660" y="113268"/>
                  </a:lnTo>
                  <a:lnTo>
                    <a:pt x="182044" y="107255"/>
                  </a:lnTo>
                  <a:lnTo>
                    <a:pt x="178509" y="106781"/>
                  </a:lnTo>
                  <a:lnTo>
                    <a:pt x="167055" y="110018"/>
                  </a:lnTo>
                  <a:lnTo>
                    <a:pt x="141369" y="126515"/>
                  </a:lnTo>
                  <a:lnTo>
                    <a:pt x="118157" y="156019"/>
                  </a:lnTo>
                  <a:lnTo>
                    <a:pt x="110128" y="177527"/>
                  </a:lnTo>
                  <a:lnTo>
                    <a:pt x="107490" y="207588"/>
                  </a:lnTo>
                  <a:lnTo>
                    <a:pt x="108345" y="216708"/>
                  </a:lnTo>
                  <a:lnTo>
                    <a:pt x="111737" y="223494"/>
                  </a:lnTo>
                  <a:lnTo>
                    <a:pt x="123033" y="232916"/>
                  </a:lnTo>
                  <a:lnTo>
                    <a:pt x="148629" y="242187"/>
                  </a:lnTo>
                  <a:lnTo>
                    <a:pt x="167205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765"/>
            <p:cNvSpPr/>
            <p:nvPr>
              <p:custDataLst>
                <p:tags r:id="rId10"/>
              </p:custDataLst>
            </p:nvPr>
          </p:nvSpPr>
          <p:spPr>
            <a:xfrm>
              <a:off x="7241184" y="4533900"/>
              <a:ext cx="78676" cy="104814"/>
            </a:xfrm>
            <a:custGeom>
              <a:avLst/>
              <a:gdLst/>
              <a:ahLst/>
              <a:cxnLst/>
              <a:rect l="0" t="0" r="0" b="0"/>
              <a:pathLst>
                <a:path w="78676" h="104814">
                  <a:moveTo>
                    <a:pt x="54966" y="0"/>
                  </a:moveTo>
                  <a:lnTo>
                    <a:pt x="54966" y="0"/>
                  </a:lnTo>
                  <a:lnTo>
                    <a:pt x="48485" y="705"/>
                  </a:lnTo>
                  <a:lnTo>
                    <a:pt x="39386" y="3371"/>
                  </a:lnTo>
                  <a:lnTo>
                    <a:pt x="18991" y="22322"/>
                  </a:lnTo>
                  <a:lnTo>
                    <a:pt x="5188" y="53651"/>
                  </a:lnTo>
                  <a:lnTo>
                    <a:pt x="0" y="79632"/>
                  </a:lnTo>
                  <a:lnTo>
                    <a:pt x="1389" y="86249"/>
                  </a:lnTo>
                  <a:lnTo>
                    <a:pt x="8577" y="97364"/>
                  </a:lnTo>
                  <a:lnTo>
                    <a:pt x="20707" y="103245"/>
                  </a:lnTo>
                  <a:lnTo>
                    <a:pt x="27893" y="104813"/>
                  </a:lnTo>
                  <a:lnTo>
                    <a:pt x="41523" y="102793"/>
                  </a:lnTo>
                  <a:lnTo>
                    <a:pt x="48121" y="100278"/>
                  </a:lnTo>
                  <a:lnTo>
                    <a:pt x="67519" y="83256"/>
                  </a:lnTo>
                  <a:lnTo>
                    <a:pt x="74656" y="68282"/>
                  </a:lnTo>
                  <a:lnTo>
                    <a:pt x="78675" y="42104"/>
                  </a:lnTo>
                  <a:lnTo>
                    <a:pt x="78203" y="23651"/>
                  </a:lnTo>
                  <a:lnTo>
                    <a:pt x="73290" y="8395"/>
                  </a:lnTo>
                  <a:lnTo>
                    <a:pt x="68593" y="4185"/>
                  </a:lnTo>
                  <a:lnTo>
                    <a:pt x="62639" y="2085"/>
                  </a:lnTo>
                  <a:lnTo>
                    <a:pt x="55848" y="1390"/>
                  </a:lnTo>
                  <a:lnTo>
                    <a:pt x="27493" y="9003"/>
                  </a:lnTo>
                  <a:lnTo>
                    <a:pt x="16866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766"/>
            <p:cNvSpPr/>
            <p:nvPr>
              <p:custDataLst>
                <p:tags r:id="rId11"/>
              </p:custDataLst>
            </p:nvPr>
          </p:nvSpPr>
          <p:spPr>
            <a:xfrm>
              <a:off x="7340600" y="4516918"/>
              <a:ext cx="234951" cy="115677"/>
            </a:xfrm>
            <a:custGeom>
              <a:avLst/>
              <a:gdLst/>
              <a:ahLst/>
              <a:cxnLst/>
              <a:rect l="0" t="0" r="0" b="0"/>
              <a:pathLst>
                <a:path w="234951" h="115677">
                  <a:moveTo>
                    <a:pt x="0" y="48732"/>
                  </a:moveTo>
                  <a:lnTo>
                    <a:pt x="0" y="48732"/>
                  </a:lnTo>
                  <a:lnTo>
                    <a:pt x="0" y="38619"/>
                  </a:lnTo>
                  <a:lnTo>
                    <a:pt x="2822" y="34229"/>
                  </a:lnTo>
                  <a:lnTo>
                    <a:pt x="19572" y="22013"/>
                  </a:lnTo>
                  <a:lnTo>
                    <a:pt x="31983" y="16161"/>
                  </a:lnTo>
                  <a:lnTo>
                    <a:pt x="48316" y="16852"/>
                  </a:lnTo>
                  <a:lnTo>
                    <a:pt x="57610" y="19012"/>
                  </a:lnTo>
                  <a:lnTo>
                    <a:pt x="64512" y="23274"/>
                  </a:lnTo>
                  <a:lnTo>
                    <a:pt x="74063" y="35536"/>
                  </a:lnTo>
                  <a:lnTo>
                    <a:pt x="83406" y="61677"/>
                  </a:lnTo>
                  <a:lnTo>
                    <a:pt x="87272" y="88394"/>
                  </a:lnTo>
                  <a:lnTo>
                    <a:pt x="83289" y="115281"/>
                  </a:lnTo>
                  <a:lnTo>
                    <a:pt x="82338" y="115676"/>
                  </a:lnTo>
                  <a:lnTo>
                    <a:pt x="80997" y="115233"/>
                  </a:lnTo>
                  <a:lnTo>
                    <a:pt x="79397" y="114233"/>
                  </a:lnTo>
                  <a:lnTo>
                    <a:pt x="73777" y="99341"/>
                  </a:lnTo>
                  <a:lnTo>
                    <a:pt x="71013" y="77054"/>
                  </a:lnTo>
                  <a:lnTo>
                    <a:pt x="68486" y="55205"/>
                  </a:lnTo>
                  <a:lnTo>
                    <a:pt x="64977" y="24544"/>
                  </a:lnTo>
                  <a:lnTo>
                    <a:pt x="64862" y="12581"/>
                  </a:lnTo>
                  <a:lnTo>
                    <a:pt x="69054" y="0"/>
                  </a:lnTo>
                  <a:lnTo>
                    <a:pt x="75141" y="2614"/>
                  </a:lnTo>
                  <a:lnTo>
                    <a:pt x="87018" y="7774"/>
                  </a:lnTo>
                  <a:lnTo>
                    <a:pt x="117505" y="15351"/>
                  </a:lnTo>
                  <a:lnTo>
                    <a:pt x="141124" y="22372"/>
                  </a:lnTo>
                  <a:lnTo>
                    <a:pt x="171479" y="27516"/>
                  </a:lnTo>
                  <a:lnTo>
                    <a:pt x="191607" y="25669"/>
                  </a:lnTo>
                  <a:lnTo>
                    <a:pt x="206507" y="17282"/>
                  </a:lnTo>
                  <a:lnTo>
                    <a:pt x="208932" y="13654"/>
                  </a:lnTo>
                  <a:lnTo>
                    <a:pt x="209843" y="9825"/>
                  </a:lnTo>
                  <a:lnTo>
                    <a:pt x="209745" y="5860"/>
                  </a:lnTo>
                  <a:lnTo>
                    <a:pt x="208269" y="3217"/>
                  </a:lnTo>
                  <a:lnTo>
                    <a:pt x="205874" y="1456"/>
                  </a:lnTo>
                  <a:lnTo>
                    <a:pt x="202866" y="281"/>
                  </a:lnTo>
                  <a:lnTo>
                    <a:pt x="193880" y="2739"/>
                  </a:lnTo>
                  <a:lnTo>
                    <a:pt x="167492" y="19186"/>
                  </a:lnTo>
                  <a:lnTo>
                    <a:pt x="157226" y="32543"/>
                  </a:lnTo>
                  <a:lnTo>
                    <a:pt x="153501" y="40056"/>
                  </a:lnTo>
                  <a:lnTo>
                    <a:pt x="153124" y="55930"/>
                  </a:lnTo>
                  <a:lnTo>
                    <a:pt x="155000" y="64114"/>
                  </a:lnTo>
                  <a:lnTo>
                    <a:pt x="162727" y="76970"/>
                  </a:lnTo>
                  <a:lnTo>
                    <a:pt x="180860" y="92141"/>
                  </a:lnTo>
                  <a:lnTo>
                    <a:pt x="188306" y="96722"/>
                  </a:lnTo>
                  <a:lnTo>
                    <a:pt x="205988" y="99929"/>
                  </a:lnTo>
                  <a:lnTo>
                    <a:pt x="234950" y="995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767"/>
            <p:cNvSpPr/>
            <p:nvPr>
              <p:custDataLst>
                <p:tags r:id="rId12"/>
              </p:custDataLst>
            </p:nvPr>
          </p:nvSpPr>
          <p:spPr>
            <a:xfrm>
              <a:off x="7614428" y="4495800"/>
              <a:ext cx="196857" cy="133351"/>
            </a:xfrm>
            <a:custGeom>
              <a:avLst/>
              <a:gdLst/>
              <a:ahLst/>
              <a:cxnLst/>
              <a:rect l="0" t="0" r="0" b="0"/>
              <a:pathLst>
                <a:path w="196857" h="133351">
                  <a:moveTo>
                    <a:pt x="37322" y="0"/>
                  </a:moveTo>
                  <a:lnTo>
                    <a:pt x="37322" y="0"/>
                  </a:lnTo>
                  <a:lnTo>
                    <a:pt x="26651" y="14433"/>
                  </a:lnTo>
                  <a:lnTo>
                    <a:pt x="12524" y="40495"/>
                  </a:lnTo>
                  <a:lnTo>
                    <a:pt x="3163" y="68678"/>
                  </a:lnTo>
                  <a:lnTo>
                    <a:pt x="0" y="96743"/>
                  </a:lnTo>
                  <a:lnTo>
                    <a:pt x="1450" y="104851"/>
                  </a:lnTo>
                  <a:lnTo>
                    <a:pt x="2824" y="108000"/>
                  </a:lnTo>
                  <a:lnTo>
                    <a:pt x="5151" y="109395"/>
                  </a:lnTo>
                  <a:lnTo>
                    <a:pt x="8114" y="109619"/>
                  </a:lnTo>
                  <a:lnTo>
                    <a:pt x="11500" y="109062"/>
                  </a:lnTo>
                  <a:lnTo>
                    <a:pt x="32143" y="92961"/>
                  </a:lnTo>
                  <a:lnTo>
                    <a:pt x="59505" y="63198"/>
                  </a:lnTo>
                  <a:lnTo>
                    <a:pt x="72252" y="48885"/>
                  </a:lnTo>
                  <a:lnTo>
                    <a:pt x="77071" y="46421"/>
                  </a:lnTo>
                  <a:lnTo>
                    <a:pt x="78638" y="46470"/>
                  </a:lnTo>
                  <a:lnTo>
                    <a:pt x="79682" y="47207"/>
                  </a:lnTo>
                  <a:lnTo>
                    <a:pt x="80378" y="48405"/>
                  </a:lnTo>
                  <a:lnTo>
                    <a:pt x="81360" y="56832"/>
                  </a:lnTo>
                  <a:lnTo>
                    <a:pt x="76692" y="83345"/>
                  </a:lnTo>
                  <a:lnTo>
                    <a:pt x="75673" y="101365"/>
                  </a:lnTo>
                  <a:lnTo>
                    <a:pt x="76295" y="103560"/>
                  </a:lnTo>
                  <a:lnTo>
                    <a:pt x="77415" y="105023"/>
                  </a:lnTo>
                  <a:lnTo>
                    <a:pt x="78867" y="105999"/>
                  </a:lnTo>
                  <a:lnTo>
                    <a:pt x="81246" y="105238"/>
                  </a:lnTo>
                  <a:lnTo>
                    <a:pt x="109745" y="80398"/>
                  </a:lnTo>
                  <a:lnTo>
                    <a:pt x="136705" y="58002"/>
                  </a:lnTo>
                  <a:lnTo>
                    <a:pt x="165625" y="34903"/>
                  </a:lnTo>
                  <a:lnTo>
                    <a:pt x="186815" y="20611"/>
                  </a:lnTo>
                  <a:lnTo>
                    <a:pt x="191313" y="19386"/>
                  </a:lnTo>
                  <a:lnTo>
                    <a:pt x="195015" y="19274"/>
                  </a:lnTo>
                  <a:lnTo>
                    <a:pt x="196779" y="21316"/>
                  </a:lnTo>
                  <a:lnTo>
                    <a:pt x="196856" y="29229"/>
                  </a:lnTo>
                  <a:lnTo>
                    <a:pt x="192933" y="52326"/>
                  </a:lnTo>
                  <a:lnTo>
                    <a:pt x="187303" y="78142"/>
                  </a:lnTo>
                  <a:lnTo>
                    <a:pt x="181166" y="100293"/>
                  </a:lnTo>
                  <a:lnTo>
                    <a:pt x="182626" y="113719"/>
                  </a:lnTo>
                  <a:lnTo>
                    <a:pt x="18972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859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Rotasjon</a:t>
            </a:r>
            <a:r>
              <a:rPr lang="en-US" dirty="0" smtClean="0"/>
              <a:t> (curl)</a:t>
            </a:r>
            <a:endParaRPr lang="en-US" dirty="0"/>
          </a:p>
        </p:txBody>
      </p:sp>
      <p:sp>
        <p:nvSpPr>
          <p:cNvPr id="3" name="SMARTInkShape-768"/>
          <p:cNvSpPr/>
          <p:nvPr>
            <p:custDataLst>
              <p:tags r:id="rId1"/>
            </p:custDataLst>
          </p:nvPr>
        </p:nvSpPr>
        <p:spPr>
          <a:xfrm>
            <a:off x="762000" y="1403350"/>
            <a:ext cx="34893" cy="1549401"/>
          </a:xfrm>
          <a:custGeom>
            <a:avLst/>
            <a:gdLst/>
            <a:ahLst/>
            <a:cxnLst/>
            <a:rect l="0" t="0" r="0" b="0"/>
            <a:pathLst>
              <a:path w="34893" h="1549401">
                <a:moveTo>
                  <a:pt x="0" y="0"/>
                </a:moveTo>
                <a:lnTo>
                  <a:pt x="0" y="0"/>
                </a:lnTo>
                <a:lnTo>
                  <a:pt x="0" y="28820"/>
                </a:lnTo>
                <a:lnTo>
                  <a:pt x="0" y="57600"/>
                </a:lnTo>
                <a:lnTo>
                  <a:pt x="0" y="86402"/>
                </a:lnTo>
                <a:lnTo>
                  <a:pt x="0" y="113560"/>
                </a:lnTo>
                <a:lnTo>
                  <a:pt x="0" y="141362"/>
                </a:lnTo>
                <a:lnTo>
                  <a:pt x="0" y="171942"/>
                </a:lnTo>
                <a:lnTo>
                  <a:pt x="0" y="203346"/>
                </a:lnTo>
                <a:lnTo>
                  <a:pt x="0" y="234993"/>
                </a:lnTo>
                <a:lnTo>
                  <a:pt x="0" y="266713"/>
                </a:lnTo>
                <a:lnTo>
                  <a:pt x="0" y="298454"/>
                </a:lnTo>
                <a:lnTo>
                  <a:pt x="0" y="330201"/>
                </a:lnTo>
                <a:lnTo>
                  <a:pt x="0" y="361950"/>
                </a:lnTo>
                <a:lnTo>
                  <a:pt x="1882" y="393700"/>
                </a:lnTo>
                <a:lnTo>
                  <a:pt x="6908" y="425450"/>
                </a:lnTo>
                <a:lnTo>
                  <a:pt x="10831" y="447322"/>
                </a:lnTo>
                <a:lnTo>
                  <a:pt x="14927" y="471154"/>
                </a:lnTo>
                <a:lnTo>
                  <a:pt x="17217" y="493976"/>
                </a:lnTo>
                <a:lnTo>
                  <a:pt x="18236" y="515878"/>
                </a:lnTo>
                <a:lnTo>
                  <a:pt x="18688" y="537372"/>
                </a:lnTo>
                <a:lnTo>
                  <a:pt x="20771" y="558684"/>
                </a:lnTo>
                <a:lnTo>
                  <a:pt x="23343" y="579915"/>
                </a:lnTo>
                <a:lnTo>
                  <a:pt x="24486" y="601110"/>
                </a:lnTo>
                <a:lnTo>
                  <a:pt x="24994" y="622290"/>
                </a:lnTo>
                <a:lnTo>
                  <a:pt x="25220" y="644168"/>
                </a:lnTo>
                <a:lnTo>
                  <a:pt x="25320" y="668002"/>
                </a:lnTo>
                <a:lnTo>
                  <a:pt x="25364" y="690825"/>
                </a:lnTo>
                <a:lnTo>
                  <a:pt x="25390" y="721626"/>
                </a:lnTo>
                <a:lnTo>
                  <a:pt x="27279" y="750508"/>
                </a:lnTo>
                <a:lnTo>
                  <a:pt x="30425" y="779526"/>
                </a:lnTo>
                <a:lnTo>
                  <a:pt x="31358" y="805998"/>
                </a:lnTo>
                <a:lnTo>
                  <a:pt x="31634" y="833598"/>
                </a:lnTo>
                <a:lnTo>
                  <a:pt x="31716" y="864118"/>
                </a:lnTo>
                <a:lnTo>
                  <a:pt x="33621" y="893622"/>
                </a:lnTo>
                <a:lnTo>
                  <a:pt x="34892" y="922119"/>
                </a:lnTo>
                <a:lnTo>
                  <a:pt x="32681" y="951024"/>
                </a:lnTo>
                <a:lnTo>
                  <a:pt x="32026" y="979344"/>
                </a:lnTo>
                <a:lnTo>
                  <a:pt x="31832" y="1010078"/>
                </a:lnTo>
                <a:lnTo>
                  <a:pt x="29893" y="1041527"/>
                </a:lnTo>
                <a:lnTo>
                  <a:pt x="26731" y="1073188"/>
                </a:lnTo>
                <a:lnTo>
                  <a:pt x="25286" y="1095039"/>
                </a:lnTo>
                <a:lnTo>
                  <a:pt x="22292" y="1118862"/>
                </a:lnTo>
                <a:lnTo>
                  <a:pt x="20491" y="1141679"/>
                </a:lnTo>
                <a:lnTo>
                  <a:pt x="18985" y="1163580"/>
                </a:lnTo>
                <a:lnTo>
                  <a:pt x="15964" y="1185072"/>
                </a:lnTo>
                <a:lnTo>
                  <a:pt x="12269" y="1206384"/>
                </a:lnTo>
                <a:lnTo>
                  <a:pt x="8981" y="1227615"/>
                </a:lnTo>
                <a:lnTo>
                  <a:pt x="7519" y="1248811"/>
                </a:lnTo>
                <a:lnTo>
                  <a:pt x="4988" y="1269990"/>
                </a:lnTo>
                <a:lnTo>
                  <a:pt x="2217" y="1291162"/>
                </a:lnTo>
                <a:lnTo>
                  <a:pt x="985" y="1312331"/>
                </a:lnTo>
                <a:lnTo>
                  <a:pt x="438" y="1333499"/>
                </a:lnTo>
                <a:lnTo>
                  <a:pt x="195" y="1354666"/>
                </a:lnTo>
                <a:lnTo>
                  <a:pt x="58" y="1385711"/>
                </a:lnTo>
                <a:lnTo>
                  <a:pt x="17" y="1413097"/>
                </a:lnTo>
                <a:lnTo>
                  <a:pt x="5" y="1438380"/>
                </a:lnTo>
                <a:lnTo>
                  <a:pt x="1883" y="1468125"/>
                </a:lnTo>
                <a:lnTo>
                  <a:pt x="5468" y="1497597"/>
                </a:lnTo>
                <a:lnTo>
                  <a:pt x="5470" y="1523096"/>
                </a:lnTo>
                <a:lnTo>
                  <a:pt x="2640" y="1537216"/>
                </a:lnTo>
                <a:lnTo>
                  <a:pt x="6350" y="1549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SMARTInkShape-769"/>
          <p:cNvSpPr/>
          <p:nvPr>
            <p:custDataLst>
              <p:tags r:id="rId2"/>
            </p:custDataLst>
          </p:nvPr>
        </p:nvSpPr>
        <p:spPr>
          <a:xfrm>
            <a:off x="431800" y="3128827"/>
            <a:ext cx="2777483" cy="217624"/>
          </a:xfrm>
          <a:custGeom>
            <a:avLst/>
            <a:gdLst/>
            <a:ahLst/>
            <a:cxnLst/>
            <a:rect l="0" t="0" r="0" b="0"/>
            <a:pathLst>
              <a:path w="2777483" h="217624">
                <a:moveTo>
                  <a:pt x="0" y="217623"/>
                </a:moveTo>
                <a:lnTo>
                  <a:pt x="0" y="217623"/>
                </a:lnTo>
                <a:lnTo>
                  <a:pt x="22604" y="212597"/>
                </a:lnTo>
                <a:lnTo>
                  <a:pt x="47385" y="211665"/>
                </a:lnTo>
                <a:lnTo>
                  <a:pt x="78951" y="209508"/>
                </a:lnTo>
                <a:lnTo>
                  <a:pt x="104234" y="205549"/>
                </a:lnTo>
                <a:lnTo>
                  <a:pt x="134285" y="199087"/>
                </a:lnTo>
                <a:lnTo>
                  <a:pt x="150201" y="196093"/>
                </a:lnTo>
                <a:lnTo>
                  <a:pt x="166457" y="193392"/>
                </a:lnTo>
                <a:lnTo>
                  <a:pt x="182938" y="190885"/>
                </a:lnTo>
                <a:lnTo>
                  <a:pt x="200981" y="188509"/>
                </a:lnTo>
                <a:lnTo>
                  <a:pt x="220065" y="186219"/>
                </a:lnTo>
                <a:lnTo>
                  <a:pt x="239843" y="183987"/>
                </a:lnTo>
                <a:lnTo>
                  <a:pt x="260790" y="181088"/>
                </a:lnTo>
                <a:lnTo>
                  <a:pt x="282516" y="177744"/>
                </a:lnTo>
                <a:lnTo>
                  <a:pt x="304760" y="174104"/>
                </a:lnTo>
                <a:lnTo>
                  <a:pt x="328057" y="170971"/>
                </a:lnTo>
                <a:lnTo>
                  <a:pt x="352055" y="168177"/>
                </a:lnTo>
                <a:lnTo>
                  <a:pt x="376520" y="165609"/>
                </a:lnTo>
                <a:lnTo>
                  <a:pt x="401297" y="162486"/>
                </a:lnTo>
                <a:lnTo>
                  <a:pt x="426281" y="158992"/>
                </a:lnTo>
                <a:lnTo>
                  <a:pt x="451404" y="155253"/>
                </a:lnTo>
                <a:lnTo>
                  <a:pt x="478031" y="152054"/>
                </a:lnTo>
                <a:lnTo>
                  <a:pt x="505659" y="149216"/>
                </a:lnTo>
                <a:lnTo>
                  <a:pt x="533956" y="146618"/>
                </a:lnTo>
                <a:lnTo>
                  <a:pt x="561993" y="144181"/>
                </a:lnTo>
                <a:lnTo>
                  <a:pt x="589857" y="141850"/>
                </a:lnTo>
                <a:lnTo>
                  <a:pt x="617604" y="139591"/>
                </a:lnTo>
                <a:lnTo>
                  <a:pt x="645275" y="137379"/>
                </a:lnTo>
                <a:lnTo>
                  <a:pt x="672895" y="135200"/>
                </a:lnTo>
                <a:lnTo>
                  <a:pt x="700480" y="133041"/>
                </a:lnTo>
                <a:lnTo>
                  <a:pt x="728042" y="130896"/>
                </a:lnTo>
                <a:lnTo>
                  <a:pt x="755589" y="128761"/>
                </a:lnTo>
                <a:lnTo>
                  <a:pt x="783126" y="126631"/>
                </a:lnTo>
                <a:lnTo>
                  <a:pt x="810656" y="124506"/>
                </a:lnTo>
                <a:lnTo>
                  <a:pt x="838182" y="122384"/>
                </a:lnTo>
                <a:lnTo>
                  <a:pt x="865705" y="120264"/>
                </a:lnTo>
                <a:lnTo>
                  <a:pt x="893225" y="118145"/>
                </a:lnTo>
                <a:lnTo>
                  <a:pt x="920745" y="116026"/>
                </a:lnTo>
                <a:lnTo>
                  <a:pt x="948263" y="113908"/>
                </a:lnTo>
                <a:lnTo>
                  <a:pt x="976487" y="111791"/>
                </a:lnTo>
                <a:lnTo>
                  <a:pt x="1005180" y="109674"/>
                </a:lnTo>
                <a:lnTo>
                  <a:pt x="1034187" y="107557"/>
                </a:lnTo>
                <a:lnTo>
                  <a:pt x="1062697" y="105440"/>
                </a:lnTo>
                <a:lnTo>
                  <a:pt x="1090876" y="103323"/>
                </a:lnTo>
                <a:lnTo>
                  <a:pt x="1118834" y="101206"/>
                </a:lnTo>
                <a:lnTo>
                  <a:pt x="1145939" y="99090"/>
                </a:lnTo>
                <a:lnTo>
                  <a:pt x="1172476" y="96973"/>
                </a:lnTo>
                <a:lnTo>
                  <a:pt x="1198634" y="94856"/>
                </a:lnTo>
                <a:lnTo>
                  <a:pt x="1225245" y="93445"/>
                </a:lnTo>
                <a:lnTo>
                  <a:pt x="1252158" y="92504"/>
                </a:lnTo>
                <a:lnTo>
                  <a:pt x="1279272" y="91877"/>
                </a:lnTo>
                <a:lnTo>
                  <a:pt x="1306520" y="90754"/>
                </a:lnTo>
                <a:lnTo>
                  <a:pt x="1333858" y="89299"/>
                </a:lnTo>
                <a:lnTo>
                  <a:pt x="1361255" y="87624"/>
                </a:lnTo>
                <a:lnTo>
                  <a:pt x="1387987" y="85801"/>
                </a:lnTo>
                <a:lnTo>
                  <a:pt x="1414275" y="83880"/>
                </a:lnTo>
                <a:lnTo>
                  <a:pt x="1440267" y="81895"/>
                </a:lnTo>
                <a:lnTo>
                  <a:pt x="1466061" y="79865"/>
                </a:lnTo>
                <a:lnTo>
                  <a:pt x="1491724" y="77807"/>
                </a:lnTo>
                <a:lnTo>
                  <a:pt x="1517299" y="75729"/>
                </a:lnTo>
                <a:lnTo>
                  <a:pt x="1542816" y="74343"/>
                </a:lnTo>
                <a:lnTo>
                  <a:pt x="1568294" y="73420"/>
                </a:lnTo>
                <a:lnTo>
                  <a:pt x="1593746" y="72804"/>
                </a:lnTo>
                <a:lnTo>
                  <a:pt x="1618475" y="72394"/>
                </a:lnTo>
                <a:lnTo>
                  <a:pt x="1642723" y="72120"/>
                </a:lnTo>
                <a:lnTo>
                  <a:pt x="1666648" y="71938"/>
                </a:lnTo>
                <a:lnTo>
                  <a:pt x="1690360" y="71816"/>
                </a:lnTo>
                <a:lnTo>
                  <a:pt x="1713929" y="71735"/>
                </a:lnTo>
                <a:lnTo>
                  <a:pt x="1737403" y="71681"/>
                </a:lnTo>
                <a:lnTo>
                  <a:pt x="1760813" y="70940"/>
                </a:lnTo>
                <a:lnTo>
                  <a:pt x="1784181" y="69739"/>
                </a:lnTo>
                <a:lnTo>
                  <a:pt x="1807521" y="68234"/>
                </a:lnTo>
                <a:lnTo>
                  <a:pt x="1831547" y="67230"/>
                </a:lnTo>
                <a:lnTo>
                  <a:pt x="1856031" y="66561"/>
                </a:lnTo>
                <a:lnTo>
                  <a:pt x="1880821" y="66115"/>
                </a:lnTo>
                <a:lnTo>
                  <a:pt x="1904403" y="65818"/>
                </a:lnTo>
                <a:lnTo>
                  <a:pt x="1927180" y="65619"/>
                </a:lnTo>
                <a:lnTo>
                  <a:pt x="1949420" y="65487"/>
                </a:lnTo>
                <a:lnTo>
                  <a:pt x="1972008" y="64694"/>
                </a:lnTo>
                <a:lnTo>
                  <a:pt x="1994827" y="63459"/>
                </a:lnTo>
                <a:lnTo>
                  <a:pt x="2017802" y="61930"/>
                </a:lnTo>
                <a:lnTo>
                  <a:pt x="2040173" y="60911"/>
                </a:lnTo>
                <a:lnTo>
                  <a:pt x="2062144" y="60231"/>
                </a:lnTo>
                <a:lnTo>
                  <a:pt x="2083846" y="59779"/>
                </a:lnTo>
                <a:lnTo>
                  <a:pt x="2104664" y="59477"/>
                </a:lnTo>
                <a:lnTo>
                  <a:pt x="2124892" y="59275"/>
                </a:lnTo>
                <a:lnTo>
                  <a:pt x="2144728" y="59142"/>
                </a:lnTo>
                <a:lnTo>
                  <a:pt x="2164302" y="59052"/>
                </a:lnTo>
                <a:lnTo>
                  <a:pt x="2183701" y="58992"/>
                </a:lnTo>
                <a:lnTo>
                  <a:pt x="2202984" y="58952"/>
                </a:lnTo>
                <a:lnTo>
                  <a:pt x="2221484" y="58926"/>
                </a:lnTo>
                <a:lnTo>
                  <a:pt x="2239462" y="58908"/>
                </a:lnTo>
                <a:lnTo>
                  <a:pt x="2257091" y="58896"/>
                </a:lnTo>
                <a:lnTo>
                  <a:pt x="2274489" y="58183"/>
                </a:lnTo>
                <a:lnTo>
                  <a:pt x="2291731" y="57002"/>
                </a:lnTo>
                <a:lnTo>
                  <a:pt x="2308871" y="55509"/>
                </a:lnTo>
                <a:lnTo>
                  <a:pt x="2325236" y="54514"/>
                </a:lnTo>
                <a:lnTo>
                  <a:pt x="2356590" y="53407"/>
                </a:lnTo>
                <a:lnTo>
                  <a:pt x="2385107" y="52916"/>
                </a:lnTo>
                <a:lnTo>
                  <a:pt x="2412598" y="52698"/>
                </a:lnTo>
                <a:lnTo>
                  <a:pt x="2441279" y="52601"/>
                </a:lnTo>
                <a:lnTo>
                  <a:pt x="2466726" y="52557"/>
                </a:lnTo>
                <a:lnTo>
                  <a:pt x="2489795" y="52538"/>
                </a:lnTo>
                <a:lnTo>
                  <a:pt x="2511807" y="52530"/>
                </a:lnTo>
                <a:lnTo>
                  <a:pt x="2533349" y="52526"/>
                </a:lnTo>
                <a:lnTo>
                  <a:pt x="2563429" y="52524"/>
                </a:lnTo>
                <a:lnTo>
                  <a:pt x="2592098" y="52523"/>
                </a:lnTo>
                <a:lnTo>
                  <a:pt x="2621053" y="52523"/>
                </a:lnTo>
                <a:lnTo>
                  <a:pt x="2652750" y="49152"/>
                </a:lnTo>
                <a:lnTo>
                  <a:pt x="2682759" y="45642"/>
                </a:lnTo>
                <a:lnTo>
                  <a:pt x="2689935" y="41155"/>
                </a:lnTo>
                <a:lnTo>
                  <a:pt x="2694362" y="37358"/>
                </a:lnTo>
                <a:lnTo>
                  <a:pt x="2696800" y="33318"/>
                </a:lnTo>
                <a:lnTo>
                  <a:pt x="2698365" y="28347"/>
                </a:lnTo>
                <a:lnTo>
                  <a:pt x="2698493" y="28644"/>
                </a:lnTo>
                <a:lnTo>
                  <a:pt x="2698636" y="30856"/>
                </a:lnTo>
                <a:lnTo>
                  <a:pt x="2696818" y="34192"/>
                </a:lnTo>
                <a:lnTo>
                  <a:pt x="2695345" y="36069"/>
                </a:lnTo>
                <a:lnTo>
                  <a:pt x="2693273" y="48824"/>
                </a:lnTo>
                <a:lnTo>
                  <a:pt x="2692515" y="76391"/>
                </a:lnTo>
                <a:lnTo>
                  <a:pt x="2692410" y="92518"/>
                </a:lnTo>
                <a:lnTo>
                  <a:pt x="2692407" y="91886"/>
                </a:lnTo>
                <a:lnTo>
                  <a:pt x="2689031" y="87626"/>
                </a:lnTo>
                <a:lnTo>
                  <a:pt x="2686933" y="75154"/>
                </a:lnTo>
                <a:lnTo>
                  <a:pt x="2690588" y="46906"/>
                </a:lnTo>
                <a:lnTo>
                  <a:pt x="2692042" y="17912"/>
                </a:lnTo>
                <a:lnTo>
                  <a:pt x="2692329" y="1550"/>
                </a:lnTo>
                <a:lnTo>
                  <a:pt x="2693058" y="197"/>
                </a:lnTo>
                <a:lnTo>
                  <a:pt x="2694250" y="0"/>
                </a:lnTo>
                <a:lnTo>
                  <a:pt x="2695750" y="574"/>
                </a:lnTo>
                <a:lnTo>
                  <a:pt x="2720959" y="3453"/>
                </a:lnTo>
                <a:lnTo>
                  <a:pt x="2748919" y="7160"/>
                </a:lnTo>
                <a:lnTo>
                  <a:pt x="2768413" y="11174"/>
                </a:lnTo>
                <a:lnTo>
                  <a:pt x="2775572" y="14860"/>
                </a:lnTo>
                <a:lnTo>
                  <a:pt x="2777482" y="16831"/>
                </a:lnTo>
                <a:lnTo>
                  <a:pt x="2776638" y="20262"/>
                </a:lnTo>
                <a:lnTo>
                  <a:pt x="2751079" y="50313"/>
                </a:lnTo>
                <a:lnTo>
                  <a:pt x="2721764" y="77074"/>
                </a:lnTo>
                <a:lnTo>
                  <a:pt x="2711450" y="906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" name="SMARTInkShape-Group118"/>
          <p:cNvGrpSpPr/>
          <p:nvPr/>
        </p:nvGrpSpPr>
        <p:grpSpPr>
          <a:xfrm>
            <a:off x="692150" y="1291869"/>
            <a:ext cx="107951" cy="92432"/>
            <a:chOff x="692150" y="1291869"/>
            <a:chExt cx="107951" cy="92432"/>
          </a:xfrm>
        </p:grpSpPr>
        <p:sp>
          <p:nvSpPr>
            <p:cNvPr id="5" name="SMARTInkShape-770"/>
            <p:cNvSpPr/>
            <p:nvPr>
              <p:custDataLst>
                <p:tags r:id="rId160"/>
              </p:custDataLst>
            </p:nvPr>
          </p:nvSpPr>
          <p:spPr>
            <a:xfrm>
              <a:off x="711408" y="1291869"/>
              <a:ext cx="88693" cy="75324"/>
            </a:xfrm>
            <a:custGeom>
              <a:avLst/>
              <a:gdLst/>
              <a:ahLst/>
              <a:cxnLst/>
              <a:rect l="0" t="0" r="0" b="0"/>
              <a:pathLst>
                <a:path w="88693" h="75324">
                  <a:moveTo>
                    <a:pt x="31542" y="28931"/>
                  </a:moveTo>
                  <a:lnTo>
                    <a:pt x="31542" y="28931"/>
                  </a:lnTo>
                  <a:lnTo>
                    <a:pt x="28171" y="28931"/>
                  </a:lnTo>
                  <a:lnTo>
                    <a:pt x="19333" y="35673"/>
                  </a:lnTo>
                  <a:lnTo>
                    <a:pt x="7777" y="49979"/>
                  </a:lnTo>
                  <a:lnTo>
                    <a:pt x="3341" y="59687"/>
                  </a:lnTo>
                  <a:lnTo>
                    <a:pt x="259" y="75236"/>
                  </a:lnTo>
                  <a:lnTo>
                    <a:pt x="104" y="75323"/>
                  </a:lnTo>
                  <a:lnTo>
                    <a:pt x="0" y="74676"/>
                  </a:lnTo>
                  <a:lnTo>
                    <a:pt x="8649" y="49076"/>
                  </a:lnTo>
                  <a:lnTo>
                    <a:pt x="21872" y="19139"/>
                  </a:lnTo>
                  <a:lnTo>
                    <a:pt x="33224" y="4314"/>
                  </a:lnTo>
                  <a:lnTo>
                    <a:pt x="38875" y="351"/>
                  </a:lnTo>
                  <a:lnTo>
                    <a:pt x="41369" y="0"/>
                  </a:lnTo>
                  <a:lnTo>
                    <a:pt x="46023" y="1491"/>
                  </a:lnTo>
                  <a:lnTo>
                    <a:pt x="50443" y="10150"/>
                  </a:lnTo>
                  <a:lnTo>
                    <a:pt x="55465" y="21995"/>
                  </a:lnTo>
                  <a:lnTo>
                    <a:pt x="70867" y="48879"/>
                  </a:lnTo>
                  <a:lnTo>
                    <a:pt x="88692" y="73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771"/>
            <p:cNvSpPr/>
            <p:nvPr>
              <p:custDataLst>
                <p:tags r:id="rId161"/>
              </p:custDataLst>
            </p:nvPr>
          </p:nvSpPr>
          <p:spPr>
            <a:xfrm>
              <a:off x="692150" y="13843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8835" y="0"/>
                  </a:lnTo>
                  <a:lnTo>
                    <a:pt x="56365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" name="SMARTInkShape-Group119"/>
          <p:cNvGrpSpPr/>
          <p:nvPr/>
        </p:nvGrpSpPr>
        <p:grpSpPr>
          <a:xfrm>
            <a:off x="1614484" y="1767977"/>
            <a:ext cx="106367" cy="1159374"/>
            <a:chOff x="1614484" y="1767977"/>
            <a:chExt cx="106367" cy="1159374"/>
          </a:xfrm>
        </p:grpSpPr>
        <p:sp>
          <p:nvSpPr>
            <p:cNvPr id="8" name="SMARTInkShape-772"/>
            <p:cNvSpPr/>
            <p:nvPr>
              <p:custDataLst>
                <p:tags r:id="rId157"/>
              </p:custDataLst>
            </p:nvPr>
          </p:nvSpPr>
          <p:spPr>
            <a:xfrm>
              <a:off x="1614484" y="1767977"/>
              <a:ext cx="106367" cy="84379"/>
            </a:xfrm>
            <a:custGeom>
              <a:avLst/>
              <a:gdLst/>
              <a:ahLst/>
              <a:cxnLst/>
              <a:rect l="0" t="0" r="0" b="0"/>
              <a:pathLst>
                <a:path w="106367" h="84379">
                  <a:moveTo>
                    <a:pt x="36516" y="41773"/>
                  </a:moveTo>
                  <a:lnTo>
                    <a:pt x="36516" y="41773"/>
                  </a:lnTo>
                  <a:lnTo>
                    <a:pt x="33145" y="41773"/>
                  </a:lnTo>
                  <a:lnTo>
                    <a:pt x="24307" y="45144"/>
                  </a:lnTo>
                  <a:lnTo>
                    <a:pt x="12751" y="53982"/>
                  </a:lnTo>
                  <a:lnTo>
                    <a:pt x="3761" y="68909"/>
                  </a:lnTo>
                  <a:lnTo>
                    <a:pt x="0" y="79995"/>
                  </a:lnTo>
                  <a:lnTo>
                    <a:pt x="177" y="82071"/>
                  </a:lnTo>
                  <a:lnTo>
                    <a:pt x="1001" y="83455"/>
                  </a:lnTo>
                  <a:lnTo>
                    <a:pt x="2256" y="84378"/>
                  </a:lnTo>
                  <a:lnTo>
                    <a:pt x="7414" y="83521"/>
                  </a:lnTo>
                  <a:lnTo>
                    <a:pt x="10764" y="82305"/>
                  </a:lnTo>
                  <a:lnTo>
                    <a:pt x="25593" y="67110"/>
                  </a:lnTo>
                  <a:lnTo>
                    <a:pt x="44498" y="37396"/>
                  </a:lnTo>
                  <a:lnTo>
                    <a:pt x="62714" y="7304"/>
                  </a:lnTo>
                  <a:lnTo>
                    <a:pt x="66621" y="280"/>
                  </a:lnTo>
                  <a:lnTo>
                    <a:pt x="67875" y="0"/>
                  </a:lnTo>
                  <a:lnTo>
                    <a:pt x="71150" y="1570"/>
                  </a:lnTo>
                  <a:lnTo>
                    <a:pt x="86521" y="24536"/>
                  </a:lnTo>
                  <a:lnTo>
                    <a:pt x="99633" y="52830"/>
                  </a:lnTo>
                  <a:lnTo>
                    <a:pt x="106366" y="67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773"/>
            <p:cNvSpPr/>
            <p:nvPr>
              <p:custDataLst>
                <p:tags r:id="rId158"/>
              </p:custDataLst>
            </p:nvPr>
          </p:nvSpPr>
          <p:spPr>
            <a:xfrm>
              <a:off x="1620133" y="1873250"/>
              <a:ext cx="75318" cy="6351"/>
            </a:xfrm>
            <a:custGeom>
              <a:avLst/>
              <a:gdLst/>
              <a:ahLst/>
              <a:cxnLst/>
              <a:rect l="0" t="0" r="0" b="0"/>
              <a:pathLst>
                <a:path w="753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31743" y="0"/>
                  </a:lnTo>
                  <a:lnTo>
                    <a:pt x="60206" y="5467"/>
                  </a:lnTo>
                  <a:lnTo>
                    <a:pt x="753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774"/>
            <p:cNvSpPr/>
            <p:nvPr>
              <p:custDataLst>
                <p:tags r:id="rId159"/>
              </p:custDataLst>
            </p:nvPr>
          </p:nvSpPr>
          <p:spPr>
            <a:xfrm>
              <a:off x="1672881" y="1885950"/>
              <a:ext cx="38414" cy="1041401"/>
            </a:xfrm>
            <a:custGeom>
              <a:avLst/>
              <a:gdLst/>
              <a:ahLst/>
              <a:cxnLst/>
              <a:rect l="0" t="0" r="0" b="0"/>
              <a:pathLst>
                <a:path w="38414" h="1041401">
                  <a:moveTo>
                    <a:pt x="16219" y="0"/>
                  </a:moveTo>
                  <a:lnTo>
                    <a:pt x="16219" y="0"/>
                  </a:lnTo>
                  <a:lnTo>
                    <a:pt x="16219" y="29080"/>
                  </a:lnTo>
                  <a:lnTo>
                    <a:pt x="14338" y="53408"/>
                  </a:lnTo>
                  <a:lnTo>
                    <a:pt x="10752" y="81811"/>
                  </a:lnTo>
                  <a:lnTo>
                    <a:pt x="6385" y="112874"/>
                  </a:lnTo>
                  <a:lnTo>
                    <a:pt x="7818" y="137788"/>
                  </a:lnTo>
                  <a:lnTo>
                    <a:pt x="5106" y="163750"/>
                  </a:lnTo>
                  <a:lnTo>
                    <a:pt x="3284" y="193471"/>
                  </a:lnTo>
                  <a:lnTo>
                    <a:pt x="0" y="224620"/>
                  </a:lnTo>
                  <a:lnTo>
                    <a:pt x="2163" y="255486"/>
                  </a:lnTo>
                  <a:lnTo>
                    <a:pt x="3823" y="283525"/>
                  </a:lnTo>
                  <a:lnTo>
                    <a:pt x="7764" y="313862"/>
                  </a:lnTo>
                  <a:lnTo>
                    <a:pt x="9245" y="345193"/>
                  </a:lnTo>
                  <a:lnTo>
                    <a:pt x="9684" y="376819"/>
                  </a:lnTo>
                  <a:lnTo>
                    <a:pt x="9814" y="408532"/>
                  </a:lnTo>
                  <a:lnTo>
                    <a:pt x="10558" y="439566"/>
                  </a:lnTo>
                  <a:lnTo>
                    <a:pt x="14228" y="466948"/>
                  </a:lnTo>
                  <a:lnTo>
                    <a:pt x="15629" y="493642"/>
                  </a:lnTo>
                  <a:lnTo>
                    <a:pt x="16044" y="522874"/>
                  </a:lnTo>
                  <a:lnTo>
                    <a:pt x="16167" y="549723"/>
                  </a:lnTo>
                  <a:lnTo>
                    <a:pt x="16909" y="575552"/>
                  </a:lnTo>
                  <a:lnTo>
                    <a:pt x="20579" y="601080"/>
                  </a:lnTo>
                  <a:lnTo>
                    <a:pt x="21979" y="627223"/>
                  </a:lnTo>
                  <a:lnTo>
                    <a:pt x="22394" y="656998"/>
                  </a:lnTo>
                  <a:lnTo>
                    <a:pt x="22517" y="687457"/>
                  </a:lnTo>
                  <a:lnTo>
                    <a:pt x="23259" y="714670"/>
                  </a:lnTo>
                  <a:lnTo>
                    <a:pt x="26929" y="741313"/>
                  </a:lnTo>
                  <a:lnTo>
                    <a:pt x="28329" y="769825"/>
                  </a:lnTo>
                  <a:lnTo>
                    <a:pt x="28744" y="793717"/>
                  </a:lnTo>
                  <a:lnTo>
                    <a:pt x="28867" y="821805"/>
                  </a:lnTo>
                  <a:lnTo>
                    <a:pt x="28904" y="848316"/>
                  </a:lnTo>
                  <a:lnTo>
                    <a:pt x="29620" y="873339"/>
                  </a:lnTo>
                  <a:lnTo>
                    <a:pt x="33944" y="901115"/>
                  </a:lnTo>
                  <a:lnTo>
                    <a:pt x="35007" y="930355"/>
                  </a:lnTo>
                  <a:lnTo>
                    <a:pt x="35217" y="958239"/>
                  </a:lnTo>
                  <a:lnTo>
                    <a:pt x="35262" y="987148"/>
                  </a:lnTo>
                  <a:lnTo>
                    <a:pt x="38413" y="1016382"/>
                  </a:lnTo>
                  <a:lnTo>
                    <a:pt x="35269" y="1041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120"/>
          <p:cNvGrpSpPr/>
          <p:nvPr/>
        </p:nvGrpSpPr>
        <p:grpSpPr>
          <a:xfrm>
            <a:off x="2667000" y="2441361"/>
            <a:ext cx="95251" cy="460590"/>
            <a:chOff x="2667000" y="2441361"/>
            <a:chExt cx="95251" cy="460590"/>
          </a:xfrm>
        </p:grpSpPr>
        <p:sp>
          <p:nvSpPr>
            <p:cNvPr id="12" name="SMARTInkShape-775"/>
            <p:cNvSpPr/>
            <p:nvPr>
              <p:custDataLst>
                <p:tags r:id="rId154"/>
              </p:custDataLst>
            </p:nvPr>
          </p:nvSpPr>
          <p:spPr>
            <a:xfrm>
              <a:off x="2667000" y="2441361"/>
              <a:ext cx="95251" cy="92290"/>
            </a:xfrm>
            <a:custGeom>
              <a:avLst/>
              <a:gdLst/>
              <a:ahLst/>
              <a:cxnLst/>
              <a:rect l="0" t="0" r="0" b="0"/>
              <a:pathLst>
                <a:path w="95251" h="92290">
                  <a:moveTo>
                    <a:pt x="0" y="92289"/>
                  </a:moveTo>
                  <a:lnTo>
                    <a:pt x="0" y="92289"/>
                  </a:lnTo>
                  <a:lnTo>
                    <a:pt x="0" y="88918"/>
                  </a:lnTo>
                  <a:lnTo>
                    <a:pt x="1881" y="85382"/>
                  </a:lnTo>
                  <a:lnTo>
                    <a:pt x="20265" y="60074"/>
                  </a:lnTo>
                  <a:lnTo>
                    <a:pt x="37922" y="30161"/>
                  </a:lnTo>
                  <a:lnTo>
                    <a:pt x="55514" y="0"/>
                  </a:lnTo>
                  <a:lnTo>
                    <a:pt x="56059" y="424"/>
                  </a:lnTo>
                  <a:lnTo>
                    <a:pt x="62829" y="23944"/>
                  </a:lnTo>
                  <a:lnTo>
                    <a:pt x="84274" y="55601"/>
                  </a:lnTo>
                  <a:lnTo>
                    <a:pt x="95250" y="73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776"/>
            <p:cNvSpPr/>
            <p:nvPr>
              <p:custDataLst>
                <p:tags r:id="rId155"/>
              </p:custDataLst>
            </p:nvPr>
          </p:nvSpPr>
          <p:spPr>
            <a:xfrm>
              <a:off x="2669692" y="2527300"/>
              <a:ext cx="86209" cy="15337"/>
            </a:xfrm>
            <a:custGeom>
              <a:avLst/>
              <a:gdLst/>
              <a:ahLst/>
              <a:cxnLst/>
              <a:rect l="0" t="0" r="0" b="0"/>
              <a:pathLst>
                <a:path w="86209" h="15337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29989" y="14927"/>
                  </a:lnTo>
                  <a:lnTo>
                    <a:pt x="42172" y="15336"/>
                  </a:lnTo>
                  <a:lnTo>
                    <a:pt x="72151" y="8683"/>
                  </a:lnTo>
                  <a:lnTo>
                    <a:pt x="862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777"/>
            <p:cNvSpPr/>
            <p:nvPr>
              <p:custDataLst>
                <p:tags r:id="rId156"/>
              </p:custDataLst>
            </p:nvPr>
          </p:nvSpPr>
          <p:spPr>
            <a:xfrm>
              <a:off x="2705100" y="2571750"/>
              <a:ext cx="19051" cy="330201"/>
            </a:xfrm>
            <a:custGeom>
              <a:avLst/>
              <a:gdLst/>
              <a:ahLst/>
              <a:cxnLst/>
              <a:rect l="0" t="0" r="0" b="0"/>
              <a:pathLst>
                <a:path w="19051" h="330201">
                  <a:moveTo>
                    <a:pt x="19050" y="0"/>
                  </a:moveTo>
                  <a:lnTo>
                    <a:pt x="19050" y="0"/>
                  </a:lnTo>
                  <a:lnTo>
                    <a:pt x="15679" y="6742"/>
                  </a:lnTo>
                  <a:lnTo>
                    <a:pt x="13093" y="36401"/>
                  </a:lnTo>
                  <a:lnTo>
                    <a:pt x="12816" y="64878"/>
                  </a:lnTo>
                  <a:lnTo>
                    <a:pt x="12734" y="95658"/>
                  </a:lnTo>
                  <a:lnTo>
                    <a:pt x="12710" y="127121"/>
                  </a:lnTo>
                  <a:lnTo>
                    <a:pt x="10822" y="156904"/>
                  </a:lnTo>
                  <a:lnTo>
                    <a:pt x="7675" y="185485"/>
                  </a:lnTo>
                  <a:lnTo>
                    <a:pt x="6743" y="212532"/>
                  </a:lnTo>
                  <a:lnTo>
                    <a:pt x="6428" y="244006"/>
                  </a:lnTo>
                  <a:lnTo>
                    <a:pt x="6365" y="271625"/>
                  </a:lnTo>
                  <a:lnTo>
                    <a:pt x="6351" y="300256"/>
                  </a:lnTo>
                  <a:lnTo>
                    <a:pt x="6350" y="321692"/>
                  </a:lnTo>
                  <a:lnTo>
                    <a:pt x="5645" y="324528"/>
                  </a:lnTo>
                  <a:lnTo>
                    <a:pt x="4469" y="326418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121"/>
          <p:cNvGrpSpPr/>
          <p:nvPr/>
        </p:nvGrpSpPr>
        <p:grpSpPr>
          <a:xfrm>
            <a:off x="1485900" y="1467733"/>
            <a:ext cx="349225" cy="259468"/>
            <a:chOff x="1485900" y="1467733"/>
            <a:chExt cx="349225" cy="259468"/>
          </a:xfrm>
        </p:grpSpPr>
        <p:sp>
          <p:nvSpPr>
            <p:cNvPr id="16" name="SMARTInkShape-778"/>
            <p:cNvSpPr/>
            <p:nvPr>
              <p:custDataLst>
                <p:tags r:id="rId149"/>
              </p:custDataLst>
            </p:nvPr>
          </p:nvSpPr>
          <p:spPr>
            <a:xfrm>
              <a:off x="1595109" y="1498600"/>
              <a:ext cx="194202" cy="171451"/>
            </a:xfrm>
            <a:custGeom>
              <a:avLst/>
              <a:gdLst/>
              <a:ahLst/>
              <a:cxnLst/>
              <a:rect l="0" t="0" r="0" b="0"/>
              <a:pathLst>
                <a:path w="194202" h="171451">
                  <a:moveTo>
                    <a:pt x="81291" y="0"/>
                  </a:moveTo>
                  <a:lnTo>
                    <a:pt x="81291" y="0"/>
                  </a:lnTo>
                  <a:lnTo>
                    <a:pt x="65711" y="24418"/>
                  </a:lnTo>
                  <a:lnTo>
                    <a:pt x="52730" y="45190"/>
                  </a:lnTo>
                  <a:lnTo>
                    <a:pt x="38258" y="70179"/>
                  </a:lnTo>
                  <a:lnTo>
                    <a:pt x="24771" y="95396"/>
                  </a:lnTo>
                  <a:lnTo>
                    <a:pt x="5278" y="126651"/>
                  </a:lnTo>
                  <a:lnTo>
                    <a:pt x="0" y="143073"/>
                  </a:lnTo>
                  <a:lnTo>
                    <a:pt x="6" y="155310"/>
                  </a:lnTo>
                  <a:lnTo>
                    <a:pt x="996" y="158573"/>
                  </a:lnTo>
                  <a:lnTo>
                    <a:pt x="2361" y="160749"/>
                  </a:lnTo>
                  <a:lnTo>
                    <a:pt x="5387" y="161494"/>
                  </a:lnTo>
                  <a:lnTo>
                    <a:pt x="14395" y="160440"/>
                  </a:lnTo>
                  <a:lnTo>
                    <a:pt x="25454" y="151975"/>
                  </a:lnTo>
                  <a:lnTo>
                    <a:pt x="45462" y="127579"/>
                  </a:lnTo>
                  <a:lnTo>
                    <a:pt x="61134" y="105385"/>
                  </a:lnTo>
                  <a:lnTo>
                    <a:pt x="77506" y="81410"/>
                  </a:lnTo>
                  <a:lnTo>
                    <a:pt x="94191" y="58525"/>
                  </a:lnTo>
                  <a:lnTo>
                    <a:pt x="117784" y="28572"/>
                  </a:lnTo>
                  <a:lnTo>
                    <a:pt x="123383" y="21871"/>
                  </a:lnTo>
                  <a:lnTo>
                    <a:pt x="104486" y="49184"/>
                  </a:lnTo>
                  <a:lnTo>
                    <a:pt x="83617" y="79484"/>
                  </a:lnTo>
                  <a:lnTo>
                    <a:pt x="66301" y="108531"/>
                  </a:lnTo>
                  <a:lnTo>
                    <a:pt x="58976" y="131641"/>
                  </a:lnTo>
                  <a:lnTo>
                    <a:pt x="59144" y="139646"/>
                  </a:lnTo>
                  <a:lnTo>
                    <a:pt x="60176" y="141780"/>
                  </a:lnTo>
                  <a:lnTo>
                    <a:pt x="61570" y="143204"/>
                  </a:lnTo>
                  <a:lnTo>
                    <a:pt x="65000" y="144785"/>
                  </a:lnTo>
                  <a:lnTo>
                    <a:pt x="72639" y="137962"/>
                  </a:lnTo>
                  <a:lnTo>
                    <a:pt x="94791" y="107215"/>
                  </a:lnTo>
                  <a:lnTo>
                    <a:pt x="116649" y="80843"/>
                  </a:lnTo>
                  <a:lnTo>
                    <a:pt x="141000" y="55155"/>
                  </a:lnTo>
                  <a:lnTo>
                    <a:pt x="166978" y="34130"/>
                  </a:lnTo>
                  <a:lnTo>
                    <a:pt x="168049" y="34748"/>
                  </a:lnTo>
                  <a:lnTo>
                    <a:pt x="169239" y="39197"/>
                  </a:lnTo>
                  <a:lnTo>
                    <a:pt x="158132" y="66362"/>
                  </a:lnTo>
                  <a:lnTo>
                    <a:pt x="145780" y="97932"/>
                  </a:lnTo>
                  <a:lnTo>
                    <a:pt x="133873" y="122934"/>
                  </a:lnTo>
                  <a:lnTo>
                    <a:pt x="128151" y="144845"/>
                  </a:lnTo>
                  <a:lnTo>
                    <a:pt x="128053" y="149480"/>
                  </a:lnTo>
                  <a:lnTo>
                    <a:pt x="128694" y="152570"/>
                  </a:lnTo>
                  <a:lnTo>
                    <a:pt x="129826" y="154630"/>
                  </a:lnTo>
                  <a:lnTo>
                    <a:pt x="132698" y="154592"/>
                  </a:lnTo>
                  <a:lnTo>
                    <a:pt x="141533" y="150787"/>
                  </a:lnTo>
                  <a:lnTo>
                    <a:pt x="168717" y="122807"/>
                  </a:lnTo>
                  <a:lnTo>
                    <a:pt x="186094" y="105542"/>
                  </a:lnTo>
                  <a:lnTo>
                    <a:pt x="190900" y="103352"/>
                  </a:lnTo>
                  <a:lnTo>
                    <a:pt x="192464" y="104179"/>
                  </a:lnTo>
                  <a:lnTo>
                    <a:pt x="193506" y="106142"/>
                  </a:lnTo>
                  <a:lnTo>
                    <a:pt x="194201" y="108861"/>
                  </a:lnTo>
                  <a:lnTo>
                    <a:pt x="191808" y="122801"/>
                  </a:lnTo>
                  <a:lnTo>
                    <a:pt x="182672" y="149539"/>
                  </a:lnTo>
                  <a:lnTo>
                    <a:pt x="176541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779"/>
            <p:cNvSpPr/>
            <p:nvPr>
              <p:custDataLst>
                <p:tags r:id="rId150"/>
              </p:custDataLst>
            </p:nvPr>
          </p:nvSpPr>
          <p:spPr>
            <a:xfrm>
              <a:off x="1552673" y="1475892"/>
              <a:ext cx="89286" cy="163618"/>
            </a:xfrm>
            <a:custGeom>
              <a:avLst/>
              <a:gdLst/>
              <a:ahLst/>
              <a:cxnLst/>
              <a:rect l="0" t="0" r="0" b="0"/>
              <a:pathLst>
                <a:path w="89286" h="163618">
                  <a:moveTo>
                    <a:pt x="85627" y="3658"/>
                  </a:moveTo>
                  <a:lnTo>
                    <a:pt x="85627" y="3658"/>
                  </a:lnTo>
                  <a:lnTo>
                    <a:pt x="89285" y="0"/>
                  </a:lnTo>
                  <a:lnTo>
                    <a:pt x="80914" y="12134"/>
                  </a:lnTo>
                  <a:lnTo>
                    <a:pt x="61418" y="41682"/>
                  </a:lnTo>
                  <a:lnTo>
                    <a:pt x="43823" y="67124"/>
                  </a:lnTo>
                  <a:lnTo>
                    <a:pt x="26596" y="92543"/>
                  </a:lnTo>
                  <a:lnTo>
                    <a:pt x="7772" y="123912"/>
                  </a:lnTo>
                  <a:lnTo>
                    <a:pt x="0" y="147709"/>
                  </a:lnTo>
                  <a:lnTo>
                    <a:pt x="320" y="153314"/>
                  </a:lnTo>
                  <a:lnTo>
                    <a:pt x="1945" y="157757"/>
                  </a:lnTo>
                  <a:lnTo>
                    <a:pt x="4439" y="161424"/>
                  </a:lnTo>
                  <a:lnTo>
                    <a:pt x="6807" y="163163"/>
                  </a:lnTo>
                  <a:lnTo>
                    <a:pt x="9092" y="163617"/>
                  </a:lnTo>
                  <a:lnTo>
                    <a:pt x="15777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780"/>
            <p:cNvSpPr/>
            <p:nvPr>
              <p:custDataLst>
                <p:tags r:id="rId151"/>
              </p:custDataLst>
            </p:nvPr>
          </p:nvSpPr>
          <p:spPr>
            <a:xfrm>
              <a:off x="1525959" y="1467733"/>
              <a:ext cx="67892" cy="138818"/>
            </a:xfrm>
            <a:custGeom>
              <a:avLst/>
              <a:gdLst/>
              <a:ahLst/>
              <a:cxnLst/>
              <a:rect l="0" t="0" r="0" b="0"/>
              <a:pathLst>
                <a:path w="67892" h="138818">
                  <a:moveTo>
                    <a:pt x="67891" y="5467"/>
                  </a:moveTo>
                  <a:lnTo>
                    <a:pt x="67891" y="5467"/>
                  </a:lnTo>
                  <a:lnTo>
                    <a:pt x="67891" y="0"/>
                  </a:lnTo>
                  <a:lnTo>
                    <a:pt x="54076" y="23719"/>
                  </a:lnTo>
                  <a:lnTo>
                    <a:pt x="40279" y="49680"/>
                  </a:lnTo>
                  <a:lnTo>
                    <a:pt x="22786" y="75247"/>
                  </a:lnTo>
                  <a:lnTo>
                    <a:pt x="4654" y="105799"/>
                  </a:lnTo>
                  <a:lnTo>
                    <a:pt x="0" y="122370"/>
                  </a:lnTo>
                  <a:lnTo>
                    <a:pt x="793" y="129861"/>
                  </a:lnTo>
                  <a:lnTo>
                    <a:pt x="4391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781"/>
            <p:cNvSpPr/>
            <p:nvPr>
              <p:custDataLst>
                <p:tags r:id="rId152"/>
              </p:custDataLst>
            </p:nvPr>
          </p:nvSpPr>
          <p:spPr>
            <a:xfrm>
              <a:off x="1485900" y="1473200"/>
              <a:ext cx="349225" cy="247211"/>
            </a:xfrm>
            <a:custGeom>
              <a:avLst/>
              <a:gdLst/>
              <a:ahLst/>
              <a:cxnLst/>
              <a:rect l="0" t="0" r="0" b="0"/>
              <a:pathLst>
                <a:path w="349225" h="24721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1442" y="5467"/>
                  </a:lnTo>
                  <a:lnTo>
                    <a:pt x="69351" y="6088"/>
                  </a:lnTo>
                  <a:lnTo>
                    <a:pt x="91501" y="6234"/>
                  </a:lnTo>
                  <a:lnTo>
                    <a:pt x="114750" y="6298"/>
                  </a:lnTo>
                  <a:lnTo>
                    <a:pt x="136843" y="6327"/>
                  </a:lnTo>
                  <a:lnTo>
                    <a:pt x="158421" y="8221"/>
                  </a:lnTo>
                  <a:lnTo>
                    <a:pt x="188521" y="13254"/>
                  </a:lnTo>
                  <a:lnTo>
                    <a:pt x="213432" y="17333"/>
                  </a:lnTo>
                  <a:lnTo>
                    <a:pt x="232337" y="20423"/>
                  </a:lnTo>
                  <a:lnTo>
                    <a:pt x="250639" y="23925"/>
                  </a:lnTo>
                  <a:lnTo>
                    <a:pt x="263795" y="25450"/>
                  </a:lnTo>
                  <a:lnTo>
                    <a:pt x="285332" y="31319"/>
                  </a:lnTo>
                  <a:lnTo>
                    <a:pt x="292100" y="31750"/>
                  </a:lnTo>
                  <a:lnTo>
                    <a:pt x="297567" y="37217"/>
                  </a:lnTo>
                  <a:lnTo>
                    <a:pt x="303840" y="38022"/>
                  </a:lnTo>
                  <a:lnTo>
                    <a:pt x="311670" y="67590"/>
                  </a:lnTo>
                  <a:lnTo>
                    <a:pt x="319719" y="94804"/>
                  </a:lnTo>
                  <a:lnTo>
                    <a:pt x="323740" y="124926"/>
                  </a:lnTo>
                  <a:lnTo>
                    <a:pt x="329210" y="155106"/>
                  </a:lnTo>
                  <a:lnTo>
                    <a:pt x="340268" y="185472"/>
                  </a:lnTo>
                  <a:lnTo>
                    <a:pt x="341730" y="191322"/>
                  </a:lnTo>
                  <a:lnTo>
                    <a:pt x="342826" y="193165"/>
                  </a:lnTo>
                  <a:lnTo>
                    <a:pt x="344262" y="194393"/>
                  </a:lnTo>
                  <a:lnTo>
                    <a:pt x="345924" y="195212"/>
                  </a:lnTo>
                  <a:lnTo>
                    <a:pt x="347033" y="196464"/>
                  </a:lnTo>
                  <a:lnTo>
                    <a:pt x="349224" y="203110"/>
                  </a:lnTo>
                  <a:lnTo>
                    <a:pt x="345871" y="203173"/>
                  </a:lnTo>
                  <a:lnTo>
                    <a:pt x="315637" y="213324"/>
                  </a:lnTo>
                  <a:lnTo>
                    <a:pt x="286845" y="217273"/>
                  </a:lnTo>
                  <a:lnTo>
                    <a:pt x="257196" y="221267"/>
                  </a:lnTo>
                  <a:lnTo>
                    <a:pt x="232526" y="221959"/>
                  </a:lnTo>
                  <a:lnTo>
                    <a:pt x="212001" y="222120"/>
                  </a:lnTo>
                  <a:lnTo>
                    <a:pt x="188061" y="222898"/>
                  </a:lnTo>
                  <a:lnTo>
                    <a:pt x="160959" y="225596"/>
                  </a:lnTo>
                  <a:lnTo>
                    <a:pt x="130569" y="231028"/>
                  </a:lnTo>
                  <a:lnTo>
                    <a:pt x="101070" y="237440"/>
                  </a:lnTo>
                  <a:lnTo>
                    <a:pt x="78551" y="242642"/>
                  </a:lnTo>
                  <a:lnTo>
                    <a:pt x="48285" y="246661"/>
                  </a:lnTo>
                  <a:lnTo>
                    <a:pt x="42627" y="247210"/>
                  </a:lnTo>
                  <a:lnTo>
                    <a:pt x="41118" y="246651"/>
                  </a:lnTo>
                  <a:lnTo>
                    <a:pt x="40112" y="245573"/>
                  </a:lnTo>
                  <a:lnTo>
                    <a:pt x="39441" y="244149"/>
                  </a:lnTo>
                  <a:lnTo>
                    <a:pt x="40405" y="243199"/>
                  </a:lnTo>
                  <a:lnTo>
                    <a:pt x="5080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782"/>
            <p:cNvSpPr/>
            <p:nvPr>
              <p:custDataLst>
                <p:tags r:id="rId153"/>
              </p:custDataLst>
            </p:nvPr>
          </p:nvSpPr>
          <p:spPr>
            <a:xfrm>
              <a:off x="1485900" y="1504950"/>
              <a:ext cx="19051" cy="222251"/>
            </a:xfrm>
            <a:custGeom>
              <a:avLst/>
              <a:gdLst/>
              <a:ahLst/>
              <a:cxnLst/>
              <a:rect l="0" t="0" r="0" b="0"/>
              <a:pathLst>
                <a:path w="19051" h="22225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4024" y="8789"/>
                  </a:lnTo>
                  <a:lnTo>
                    <a:pt x="13583" y="12209"/>
                  </a:lnTo>
                  <a:lnTo>
                    <a:pt x="18245" y="39497"/>
                  </a:lnTo>
                  <a:lnTo>
                    <a:pt x="18891" y="69551"/>
                  </a:lnTo>
                  <a:lnTo>
                    <a:pt x="18297" y="98532"/>
                  </a:lnTo>
                  <a:lnTo>
                    <a:pt x="13966" y="129462"/>
                  </a:lnTo>
                  <a:lnTo>
                    <a:pt x="8215" y="160263"/>
                  </a:lnTo>
                  <a:lnTo>
                    <a:pt x="2748" y="186166"/>
                  </a:lnTo>
                  <a:lnTo>
                    <a:pt x="107" y="217393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122"/>
          <p:cNvGrpSpPr/>
          <p:nvPr/>
        </p:nvGrpSpPr>
        <p:grpSpPr>
          <a:xfrm>
            <a:off x="616833" y="3498850"/>
            <a:ext cx="898198" cy="682202"/>
            <a:chOff x="616833" y="3498850"/>
            <a:chExt cx="898198" cy="682202"/>
          </a:xfrm>
        </p:grpSpPr>
        <p:sp>
          <p:nvSpPr>
            <p:cNvPr id="22" name="SMARTInkShape-783"/>
            <p:cNvSpPr/>
            <p:nvPr>
              <p:custDataLst>
                <p:tags r:id="rId139"/>
              </p:custDataLst>
            </p:nvPr>
          </p:nvSpPr>
          <p:spPr>
            <a:xfrm>
              <a:off x="1435983" y="3987800"/>
              <a:ext cx="68968" cy="57151"/>
            </a:xfrm>
            <a:custGeom>
              <a:avLst/>
              <a:gdLst/>
              <a:ahLst/>
              <a:cxnLst/>
              <a:rect l="0" t="0" r="0" b="0"/>
              <a:pathLst>
                <a:path w="68968" h="57151">
                  <a:moveTo>
                    <a:pt x="5467" y="57150"/>
                  </a:moveTo>
                  <a:lnTo>
                    <a:pt x="5467" y="57150"/>
                  </a:lnTo>
                  <a:lnTo>
                    <a:pt x="2096" y="57150"/>
                  </a:lnTo>
                  <a:lnTo>
                    <a:pt x="1103" y="55033"/>
                  </a:lnTo>
                  <a:lnTo>
                    <a:pt x="0" y="47037"/>
                  </a:lnTo>
                  <a:lnTo>
                    <a:pt x="2528" y="42647"/>
                  </a:lnTo>
                  <a:lnTo>
                    <a:pt x="31177" y="17837"/>
                  </a:lnTo>
                  <a:lnTo>
                    <a:pt x="54917" y="4255"/>
                  </a:lnTo>
                  <a:lnTo>
                    <a:pt x="68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784"/>
            <p:cNvSpPr/>
            <p:nvPr>
              <p:custDataLst>
                <p:tags r:id="rId140"/>
              </p:custDataLst>
            </p:nvPr>
          </p:nvSpPr>
          <p:spPr>
            <a:xfrm>
              <a:off x="1428750" y="3956050"/>
              <a:ext cx="86281" cy="90851"/>
            </a:xfrm>
            <a:custGeom>
              <a:avLst/>
              <a:gdLst/>
              <a:ahLst/>
              <a:cxnLst/>
              <a:rect l="0" t="0" r="0" b="0"/>
              <a:pathLst>
                <a:path w="86281" h="90851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5645" y="20722"/>
                  </a:lnTo>
                  <a:lnTo>
                    <a:pt x="26515" y="48151"/>
                  </a:lnTo>
                  <a:lnTo>
                    <a:pt x="57297" y="75293"/>
                  </a:lnTo>
                  <a:lnTo>
                    <a:pt x="79208" y="89583"/>
                  </a:lnTo>
                  <a:lnTo>
                    <a:pt x="82439" y="90767"/>
                  </a:lnTo>
                  <a:lnTo>
                    <a:pt x="84593" y="90850"/>
                  </a:lnTo>
                  <a:lnTo>
                    <a:pt x="86028" y="90200"/>
                  </a:lnTo>
                  <a:lnTo>
                    <a:pt x="86280" y="89767"/>
                  </a:lnTo>
                  <a:lnTo>
                    <a:pt x="85742" y="89477"/>
                  </a:lnTo>
                  <a:lnTo>
                    <a:pt x="825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785"/>
            <p:cNvSpPr/>
            <p:nvPr>
              <p:custDataLst>
                <p:tags r:id="rId141"/>
              </p:custDataLst>
            </p:nvPr>
          </p:nvSpPr>
          <p:spPr>
            <a:xfrm>
              <a:off x="933450" y="3881504"/>
              <a:ext cx="449442" cy="80428"/>
            </a:xfrm>
            <a:custGeom>
              <a:avLst/>
              <a:gdLst/>
              <a:ahLst/>
              <a:cxnLst/>
              <a:rect l="0" t="0" r="0" b="0"/>
              <a:pathLst>
                <a:path w="449442" h="80428">
                  <a:moveTo>
                    <a:pt x="0" y="42796"/>
                  </a:moveTo>
                  <a:lnTo>
                    <a:pt x="0" y="42796"/>
                  </a:lnTo>
                  <a:lnTo>
                    <a:pt x="8838" y="42796"/>
                  </a:lnTo>
                  <a:lnTo>
                    <a:pt x="12865" y="44677"/>
                  </a:lnTo>
                  <a:lnTo>
                    <a:pt x="14927" y="46167"/>
                  </a:lnTo>
                  <a:lnTo>
                    <a:pt x="27941" y="48263"/>
                  </a:lnTo>
                  <a:lnTo>
                    <a:pt x="57783" y="48972"/>
                  </a:lnTo>
                  <a:lnTo>
                    <a:pt x="79303" y="49068"/>
                  </a:lnTo>
                  <a:lnTo>
                    <a:pt x="102979" y="49111"/>
                  </a:lnTo>
                  <a:lnTo>
                    <a:pt x="127613" y="49130"/>
                  </a:lnTo>
                  <a:lnTo>
                    <a:pt x="152672" y="49139"/>
                  </a:lnTo>
                  <a:lnTo>
                    <a:pt x="179803" y="49143"/>
                  </a:lnTo>
                  <a:lnTo>
                    <a:pt x="209029" y="49144"/>
                  </a:lnTo>
                  <a:lnTo>
                    <a:pt x="224725" y="49145"/>
                  </a:lnTo>
                  <a:lnTo>
                    <a:pt x="240833" y="49145"/>
                  </a:lnTo>
                  <a:lnTo>
                    <a:pt x="271902" y="47264"/>
                  </a:lnTo>
                  <a:lnTo>
                    <a:pt x="300762" y="44782"/>
                  </a:lnTo>
                  <a:lnTo>
                    <a:pt x="325348" y="43679"/>
                  </a:lnTo>
                  <a:lnTo>
                    <a:pt x="348034" y="45070"/>
                  </a:lnTo>
                  <a:lnTo>
                    <a:pt x="374995" y="47938"/>
                  </a:lnTo>
                  <a:lnTo>
                    <a:pt x="399464" y="49125"/>
                  </a:lnTo>
                  <a:lnTo>
                    <a:pt x="400035" y="43057"/>
                  </a:lnTo>
                  <a:lnTo>
                    <a:pt x="400050" y="72882"/>
                  </a:lnTo>
                  <a:lnTo>
                    <a:pt x="400050" y="80427"/>
                  </a:lnTo>
                  <a:lnTo>
                    <a:pt x="399345" y="69959"/>
                  </a:lnTo>
                  <a:lnTo>
                    <a:pt x="394583" y="42192"/>
                  </a:lnTo>
                  <a:lnTo>
                    <a:pt x="397333" y="26938"/>
                  </a:lnTo>
                  <a:lnTo>
                    <a:pt x="404583" y="9847"/>
                  </a:lnTo>
                  <a:lnTo>
                    <a:pt x="408650" y="3928"/>
                  </a:lnTo>
                  <a:lnTo>
                    <a:pt x="412809" y="827"/>
                  </a:lnTo>
                  <a:lnTo>
                    <a:pt x="414906" y="0"/>
                  </a:lnTo>
                  <a:lnTo>
                    <a:pt x="427970" y="2207"/>
                  </a:lnTo>
                  <a:lnTo>
                    <a:pt x="435507" y="7353"/>
                  </a:lnTo>
                  <a:lnTo>
                    <a:pt x="446095" y="22154"/>
                  </a:lnTo>
                  <a:lnTo>
                    <a:pt x="449441" y="37856"/>
                  </a:lnTo>
                  <a:lnTo>
                    <a:pt x="447062" y="52543"/>
                  </a:lnTo>
                  <a:lnTo>
                    <a:pt x="444091" y="56349"/>
                  </a:lnTo>
                  <a:lnTo>
                    <a:pt x="431209" y="64372"/>
                  </a:lnTo>
                  <a:lnTo>
                    <a:pt x="419819" y="67441"/>
                  </a:lnTo>
                  <a:lnTo>
                    <a:pt x="412750" y="68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786"/>
            <p:cNvSpPr/>
            <p:nvPr>
              <p:custDataLst>
                <p:tags r:id="rId142"/>
              </p:custDataLst>
            </p:nvPr>
          </p:nvSpPr>
          <p:spPr>
            <a:xfrm>
              <a:off x="616833" y="4118141"/>
              <a:ext cx="81668" cy="22060"/>
            </a:xfrm>
            <a:custGeom>
              <a:avLst/>
              <a:gdLst/>
              <a:ahLst/>
              <a:cxnLst/>
              <a:rect l="0" t="0" r="0" b="0"/>
              <a:pathLst>
                <a:path w="81668" h="22060">
                  <a:moveTo>
                    <a:pt x="5467" y="22059"/>
                  </a:moveTo>
                  <a:lnTo>
                    <a:pt x="5467" y="22059"/>
                  </a:lnTo>
                  <a:lnTo>
                    <a:pt x="2096" y="18688"/>
                  </a:lnTo>
                  <a:lnTo>
                    <a:pt x="441" y="15152"/>
                  </a:lnTo>
                  <a:lnTo>
                    <a:pt x="0" y="13220"/>
                  </a:lnTo>
                  <a:lnTo>
                    <a:pt x="411" y="11228"/>
                  </a:lnTo>
                  <a:lnTo>
                    <a:pt x="2750" y="7132"/>
                  </a:lnTo>
                  <a:lnTo>
                    <a:pt x="9904" y="4841"/>
                  </a:lnTo>
                  <a:lnTo>
                    <a:pt x="35115" y="0"/>
                  </a:lnTo>
                  <a:lnTo>
                    <a:pt x="62386" y="1020"/>
                  </a:lnTo>
                  <a:lnTo>
                    <a:pt x="81667" y="3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787"/>
            <p:cNvSpPr/>
            <p:nvPr>
              <p:custDataLst>
                <p:tags r:id="rId143"/>
              </p:custDataLst>
            </p:nvPr>
          </p:nvSpPr>
          <p:spPr>
            <a:xfrm>
              <a:off x="622300" y="4045833"/>
              <a:ext cx="69851" cy="135219"/>
            </a:xfrm>
            <a:custGeom>
              <a:avLst/>
              <a:gdLst/>
              <a:ahLst/>
              <a:cxnLst/>
              <a:rect l="0" t="0" r="0" b="0"/>
              <a:pathLst>
                <a:path w="69851" h="135219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26680" y="3272"/>
                  </a:lnTo>
                  <a:lnTo>
                    <a:pt x="37258" y="9430"/>
                  </a:lnTo>
                  <a:lnTo>
                    <a:pt x="44311" y="16871"/>
                  </a:lnTo>
                  <a:lnTo>
                    <a:pt x="46035" y="28645"/>
                  </a:lnTo>
                  <a:lnTo>
                    <a:pt x="43743" y="43285"/>
                  </a:lnTo>
                  <a:lnTo>
                    <a:pt x="33814" y="67394"/>
                  </a:lnTo>
                  <a:lnTo>
                    <a:pt x="15616" y="98943"/>
                  </a:lnTo>
                  <a:lnTo>
                    <a:pt x="11174" y="111923"/>
                  </a:lnTo>
                  <a:lnTo>
                    <a:pt x="11552" y="122396"/>
                  </a:lnTo>
                  <a:lnTo>
                    <a:pt x="14051" y="125753"/>
                  </a:lnTo>
                  <a:lnTo>
                    <a:pt x="35743" y="134954"/>
                  </a:lnTo>
                  <a:lnTo>
                    <a:pt x="46225" y="135218"/>
                  </a:lnTo>
                  <a:lnTo>
                    <a:pt x="69850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788"/>
            <p:cNvSpPr/>
            <p:nvPr>
              <p:custDataLst>
                <p:tags r:id="rId144"/>
              </p:custDataLst>
            </p:nvPr>
          </p:nvSpPr>
          <p:spPr>
            <a:xfrm>
              <a:off x="939800" y="3498850"/>
              <a:ext cx="63216" cy="125496"/>
            </a:xfrm>
            <a:custGeom>
              <a:avLst/>
              <a:gdLst/>
              <a:ahLst/>
              <a:cxnLst/>
              <a:rect l="0" t="0" r="0" b="0"/>
              <a:pathLst>
                <a:path w="63216" h="125496">
                  <a:moveTo>
                    <a:pt x="25400" y="0"/>
                  </a:moveTo>
                  <a:lnTo>
                    <a:pt x="25400" y="0"/>
                  </a:lnTo>
                  <a:lnTo>
                    <a:pt x="24695" y="6481"/>
                  </a:lnTo>
                  <a:lnTo>
                    <a:pt x="15980" y="37963"/>
                  </a:lnTo>
                  <a:lnTo>
                    <a:pt x="17215" y="47682"/>
                  </a:lnTo>
                  <a:lnTo>
                    <a:pt x="18532" y="50838"/>
                  </a:lnTo>
                  <a:lnTo>
                    <a:pt x="20116" y="52942"/>
                  </a:lnTo>
                  <a:lnTo>
                    <a:pt x="21878" y="54344"/>
                  </a:lnTo>
                  <a:lnTo>
                    <a:pt x="24463" y="53869"/>
                  </a:lnTo>
                  <a:lnTo>
                    <a:pt x="31098" y="49577"/>
                  </a:lnTo>
                  <a:lnTo>
                    <a:pt x="46324" y="21756"/>
                  </a:lnTo>
                  <a:lnTo>
                    <a:pt x="50211" y="5722"/>
                  </a:lnTo>
                  <a:lnTo>
                    <a:pt x="50407" y="5931"/>
                  </a:lnTo>
                  <a:lnTo>
                    <a:pt x="54055" y="12968"/>
                  </a:lnTo>
                  <a:lnTo>
                    <a:pt x="57244" y="38126"/>
                  </a:lnTo>
                  <a:lnTo>
                    <a:pt x="61333" y="62018"/>
                  </a:lnTo>
                  <a:lnTo>
                    <a:pt x="63072" y="93494"/>
                  </a:lnTo>
                  <a:lnTo>
                    <a:pt x="63215" y="100429"/>
                  </a:lnTo>
                  <a:lnTo>
                    <a:pt x="61899" y="105759"/>
                  </a:lnTo>
                  <a:lnTo>
                    <a:pt x="56674" y="113561"/>
                  </a:lnTo>
                  <a:lnTo>
                    <a:pt x="45798" y="121920"/>
                  </a:lnTo>
                  <a:lnTo>
                    <a:pt x="30268" y="125495"/>
                  </a:lnTo>
                  <a:lnTo>
                    <a:pt x="20273" y="124449"/>
                  </a:lnTo>
                  <a:lnTo>
                    <a:pt x="11832" y="12163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789"/>
            <p:cNvSpPr/>
            <p:nvPr>
              <p:custDataLst>
                <p:tags r:id="rId145"/>
              </p:custDataLst>
            </p:nvPr>
          </p:nvSpPr>
          <p:spPr>
            <a:xfrm>
              <a:off x="806665" y="3545613"/>
              <a:ext cx="96967" cy="86588"/>
            </a:xfrm>
            <a:custGeom>
              <a:avLst/>
              <a:gdLst/>
              <a:ahLst/>
              <a:cxnLst/>
              <a:rect l="0" t="0" r="0" b="0"/>
              <a:pathLst>
                <a:path w="96967" h="86588">
                  <a:moveTo>
                    <a:pt x="37885" y="29437"/>
                  </a:moveTo>
                  <a:lnTo>
                    <a:pt x="37885" y="29437"/>
                  </a:lnTo>
                  <a:lnTo>
                    <a:pt x="31143" y="32808"/>
                  </a:lnTo>
                  <a:lnTo>
                    <a:pt x="8031" y="58669"/>
                  </a:lnTo>
                  <a:lnTo>
                    <a:pt x="3450" y="67359"/>
                  </a:lnTo>
                  <a:lnTo>
                    <a:pt x="509" y="77693"/>
                  </a:lnTo>
                  <a:lnTo>
                    <a:pt x="268" y="77835"/>
                  </a:lnTo>
                  <a:lnTo>
                    <a:pt x="0" y="76112"/>
                  </a:lnTo>
                  <a:lnTo>
                    <a:pt x="13628" y="51576"/>
                  </a:lnTo>
                  <a:lnTo>
                    <a:pt x="29644" y="20326"/>
                  </a:lnTo>
                  <a:lnTo>
                    <a:pt x="42629" y="0"/>
                  </a:lnTo>
                  <a:lnTo>
                    <a:pt x="43870" y="640"/>
                  </a:lnTo>
                  <a:lnTo>
                    <a:pt x="65827" y="28534"/>
                  </a:lnTo>
                  <a:lnTo>
                    <a:pt x="89595" y="50485"/>
                  </a:lnTo>
                  <a:lnTo>
                    <a:pt x="95674" y="59017"/>
                  </a:lnTo>
                  <a:lnTo>
                    <a:pt x="96872" y="62563"/>
                  </a:lnTo>
                  <a:lnTo>
                    <a:pt x="96966" y="65632"/>
                  </a:lnTo>
                  <a:lnTo>
                    <a:pt x="95188" y="70924"/>
                  </a:lnTo>
                  <a:lnTo>
                    <a:pt x="92045" y="75627"/>
                  </a:lnTo>
                  <a:lnTo>
                    <a:pt x="76197" y="82242"/>
                  </a:lnTo>
                  <a:lnTo>
                    <a:pt x="46144" y="86015"/>
                  </a:lnTo>
                  <a:lnTo>
                    <a:pt x="25185" y="865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790"/>
            <p:cNvSpPr/>
            <p:nvPr>
              <p:custDataLst>
                <p:tags r:id="rId146"/>
              </p:custDataLst>
            </p:nvPr>
          </p:nvSpPr>
          <p:spPr>
            <a:xfrm>
              <a:off x="847791" y="3632200"/>
              <a:ext cx="9460" cy="203201"/>
            </a:xfrm>
            <a:custGeom>
              <a:avLst/>
              <a:gdLst/>
              <a:ahLst/>
              <a:cxnLst/>
              <a:rect l="0" t="0" r="0" b="0"/>
              <a:pathLst>
                <a:path w="9460" h="203201">
                  <a:moveTo>
                    <a:pt x="9459" y="0"/>
                  </a:moveTo>
                  <a:lnTo>
                    <a:pt x="9459" y="0"/>
                  </a:lnTo>
                  <a:lnTo>
                    <a:pt x="9459" y="29886"/>
                  </a:lnTo>
                  <a:lnTo>
                    <a:pt x="6088" y="60360"/>
                  </a:lnTo>
                  <a:lnTo>
                    <a:pt x="4433" y="83977"/>
                  </a:lnTo>
                  <a:lnTo>
                    <a:pt x="2992" y="107878"/>
                  </a:lnTo>
                  <a:lnTo>
                    <a:pt x="0" y="130261"/>
                  </a:lnTo>
                  <a:lnTo>
                    <a:pt x="1090" y="159324"/>
                  </a:lnTo>
                  <a:lnTo>
                    <a:pt x="3416" y="187948"/>
                  </a:lnTo>
                  <a:lnTo>
                    <a:pt x="9459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791"/>
            <p:cNvSpPr/>
            <p:nvPr>
              <p:custDataLst>
                <p:tags r:id="rId147"/>
              </p:custDataLst>
            </p:nvPr>
          </p:nvSpPr>
          <p:spPr>
            <a:xfrm>
              <a:off x="832112" y="3912837"/>
              <a:ext cx="15873" cy="21298"/>
            </a:xfrm>
            <a:custGeom>
              <a:avLst/>
              <a:gdLst/>
              <a:ahLst/>
              <a:cxnLst/>
              <a:rect l="0" t="0" r="0" b="0"/>
              <a:pathLst>
                <a:path w="15873" h="21298">
                  <a:moveTo>
                    <a:pt x="6088" y="11463"/>
                  </a:moveTo>
                  <a:lnTo>
                    <a:pt x="6088" y="11463"/>
                  </a:lnTo>
                  <a:lnTo>
                    <a:pt x="2717" y="11463"/>
                  </a:lnTo>
                  <a:lnTo>
                    <a:pt x="1724" y="12168"/>
                  </a:lnTo>
                  <a:lnTo>
                    <a:pt x="1062" y="13344"/>
                  </a:lnTo>
                  <a:lnTo>
                    <a:pt x="0" y="16930"/>
                  </a:lnTo>
                  <a:lnTo>
                    <a:pt x="3187" y="20922"/>
                  </a:lnTo>
                  <a:lnTo>
                    <a:pt x="4859" y="21297"/>
                  </a:lnTo>
                  <a:lnTo>
                    <a:pt x="6680" y="20841"/>
                  </a:lnTo>
                  <a:lnTo>
                    <a:pt x="8599" y="19831"/>
                  </a:lnTo>
                  <a:lnTo>
                    <a:pt x="9879" y="18453"/>
                  </a:lnTo>
                  <a:lnTo>
                    <a:pt x="15472" y="9152"/>
                  </a:lnTo>
                  <a:lnTo>
                    <a:pt x="15872" y="7100"/>
                  </a:lnTo>
                  <a:lnTo>
                    <a:pt x="15433" y="5027"/>
                  </a:lnTo>
                  <a:lnTo>
                    <a:pt x="14434" y="2939"/>
                  </a:lnTo>
                  <a:lnTo>
                    <a:pt x="13064" y="1547"/>
                  </a:lnTo>
                  <a:lnTo>
                    <a:pt x="9659" y="0"/>
                  </a:lnTo>
                  <a:lnTo>
                    <a:pt x="8468" y="293"/>
                  </a:lnTo>
                  <a:lnTo>
                    <a:pt x="7675" y="1194"/>
                  </a:lnTo>
                  <a:lnTo>
                    <a:pt x="6793" y="4077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792"/>
            <p:cNvSpPr/>
            <p:nvPr>
              <p:custDataLst>
                <p:tags r:id="rId148"/>
              </p:custDataLst>
            </p:nvPr>
          </p:nvSpPr>
          <p:spPr>
            <a:xfrm>
              <a:off x="786502" y="3863779"/>
              <a:ext cx="123977" cy="150243"/>
            </a:xfrm>
            <a:custGeom>
              <a:avLst/>
              <a:gdLst/>
              <a:ahLst/>
              <a:cxnLst/>
              <a:rect l="0" t="0" r="0" b="0"/>
              <a:pathLst>
                <a:path w="123977" h="150243">
                  <a:moveTo>
                    <a:pt x="51698" y="3371"/>
                  </a:moveTo>
                  <a:lnTo>
                    <a:pt x="51698" y="3371"/>
                  </a:lnTo>
                  <a:lnTo>
                    <a:pt x="48327" y="3371"/>
                  </a:lnTo>
                  <a:lnTo>
                    <a:pt x="44791" y="1489"/>
                  </a:lnTo>
                  <a:lnTo>
                    <a:pt x="42860" y="0"/>
                  </a:lnTo>
                  <a:lnTo>
                    <a:pt x="40161" y="418"/>
                  </a:lnTo>
                  <a:lnTo>
                    <a:pt x="33400" y="4646"/>
                  </a:lnTo>
                  <a:lnTo>
                    <a:pt x="17562" y="29702"/>
                  </a:lnTo>
                  <a:lnTo>
                    <a:pt x="5757" y="58523"/>
                  </a:lnTo>
                  <a:lnTo>
                    <a:pt x="0" y="81505"/>
                  </a:lnTo>
                  <a:lnTo>
                    <a:pt x="734" y="102068"/>
                  </a:lnTo>
                  <a:lnTo>
                    <a:pt x="9081" y="127629"/>
                  </a:lnTo>
                  <a:lnTo>
                    <a:pt x="12703" y="134893"/>
                  </a:lnTo>
                  <a:lnTo>
                    <a:pt x="26136" y="144845"/>
                  </a:lnTo>
                  <a:lnTo>
                    <a:pt x="43159" y="150210"/>
                  </a:lnTo>
                  <a:lnTo>
                    <a:pt x="60133" y="150242"/>
                  </a:lnTo>
                  <a:lnTo>
                    <a:pt x="85555" y="142922"/>
                  </a:lnTo>
                  <a:lnTo>
                    <a:pt x="104220" y="131816"/>
                  </a:lnTo>
                  <a:lnTo>
                    <a:pt x="112200" y="119960"/>
                  </a:lnTo>
                  <a:lnTo>
                    <a:pt x="120660" y="95536"/>
                  </a:lnTo>
                  <a:lnTo>
                    <a:pt x="123976" y="76083"/>
                  </a:lnTo>
                  <a:lnTo>
                    <a:pt x="121170" y="46004"/>
                  </a:lnTo>
                  <a:lnTo>
                    <a:pt x="115265" y="27728"/>
                  </a:lnTo>
                  <a:lnTo>
                    <a:pt x="102293" y="13961"/>
                  </a:lnTo>
                  <a:lnTo>
                    <a:pt x="85474" y="4550"/>
                  </a:lnTo>
                  <a:lnTo>
                    <a:pt x="68591" y="367"/>
                  </a:lnTo>
                  <a:lnTo>
                    <a:pt x="51680" y="2271"/>
                  </a:lnTo>
                  <a:lnTo>
                    <a:pt x="26298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SMARTInkShape-Group123"/>
          <p:cNvGrpSpPr/>
          <p:nvPr/>
        </p:nvGrpSpPr>
        <p:grpSpPr>
          <a:xfrm>
            <a:off x="2800612" y="2527300"/>
            <a:ext cx="323589" cy="176918"/>
            <a:chOff x="2800612" y="2527300"/>
            <a:chExt cx="323589" cy="176918"/>
          </a:xfrm>
        </p:grpSpPr>
        <p:sp>
          <p:nvSpPr>
            <p:cNvPr id="33" name="SMARTInkShape-793"/>
            <p:cNvSpPr/>
            <p:nvPr>
              <p:custDataLst>
                <p:tags r:id="rId137"/>
              </p:custDataLst>
            </p:nvPr>
          </p:nvSpPr>
          <p:spPr>
            <a:xfrm>
              <a:off x="3057042" y="2527300"/>
              <a:ext cx="67159" cy="111306"/>
            </a:xfrm>
            <a:custGeom>
              <a:avLst/>
              <a:gdLst/>
              <a:ahLst/>
              <a:cxnLst/>
              <a:rect l="0" t="0" r="0" b="0"/>
              <a:pathLst>
                <a:path w="67159" h="111306">
                  <a:moveTo>
                    <a:pt x="3658" y="6350"/>
                  </a:moveTo>
                  <a:lnTo>
                    <a:pt x="3658" y="6350"/>
                  </a:lnTo>
                  <a:lnTo>
                    <a:pt x="1777" y="30835"/>
                  </a:lnTo>
                  <a:lnTo>
                    <a:pt x="0" y="48277"/>
                  </a:lnTo>
                  <a:lnTo>
                    <a:pt x="3672" y="73257"/>
                  </a:lnTo>
                  <a:lnTo>
                    <a:pt x="13383" y="93673"/>
                  </a:lnTo>
                  <a:lnTo>
                    <a:pt x="21151" y="104191"/>
                  </a:lnTo>
                  <a:lnTo>
                    <a:pt x="29306" y="109807"/>
                  </a:lnTo>
                  <a:lnTo>
                    <a:pt x="33457" y="111305"/>
                  </a:lnTo>
                  <a:lnTo>
                    <a:pt x="36930" y="110892"/>
                  </a:lnTo>
                  <a:lnTo>
                    <a:pt x="39950" y="109206"/>
                  </a:lnTo>
                  <a:lnTo>
                    <a:pt x="53239" y="92989"/>
                  </a:lnTo>
                  <a:lnTo>
                    <a:pt x="57444" y="79664"/>
                  </a:lnTo>
                  <a:lnTo>
                    <a:pt x="61693" y="54413"/>
                  </a:lnTo>
                  <a:lnTo>
                    <a:pt x="65539" y="28352"/>
                  </a:lnTo>
                  <a:lnTo>
                    <a:pt x="671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794"/>
            <p:cNvSpPr/>
            <p:nvPr>
              <p:custDataLst>
                <p:tags r:id="rId138"/>
              </p:custDataLst>
            </p:nvPr>
          </p:nvSpPr>
          <p:spPr>
            <a:xfrm>
              <a:off x="2800612" y="2600752"/>
              <a:ext cx="152139" cy="103466"/>
            </a:xfrm>
            <a:custGeom>
              <a:avLst/>
              <a:gdLst/>
              <a:ahLst/>
              <a:cxnLst/>
              <a:rect l="0" t="0" r="0" b="0"/>
              <a:pathLst>
                <a:path w="152139" h="103466">
                  <a:moveTo>
                    <a:pt x="6088" y="97998"/>
                  </a:moveTo>
                  <a:lnTo>
                    <a:pt x="6088" y="97998"/>
                  </a:lnTo>
                  <a:lnTo>
                    <a:pt x="621" y="103465"/>
                  </a:lnTo>
                  <a:lnTo>
                    <a:pt x="326" y="103054"/>
                  </a:lnTo>
                  <a:lnTo>
                    <a:pt x="0" y="100715"/>
                  </a:lnTo>
                  <a:lnTo>
                    <a:pt x="6558" y="92061"/>
                  </a:lnTo>
                  <a:lnTo>
                    <a:pt x="31555" y="75789"/>
                  </a:lnTo>
                  <a:lnTo>
                    <a:pt x="55418" y="59668"/>
                  </a:lnTo>
                  <a:lnTo>
                    <a:pt x="86884" y="41220"/>
                  </a:lnTo>
                  <a:lnTo>
                    <a:pt x="113692" y="23988"/>
                  </a:lnTo>
                  <a:lnTo>
                    <a:pt x="145052" y="2916"/>
                  </a:lnTo>
                  <a:lnTo>
                    <a:pt x="147414" y="743"/>
                  </a:lnTo>
                  <a:lnTo>
                    <a:pt x="148989" y="0"/>
                  </a:lnTo>
                  <a:lnTo>
                    <a:pt x="150038" y="211"/>
                  </a:lnTo>
                  <a:lnTo>
                    <a:pt x="152138" y="27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124"/>
          <p:cNvGrpSpPr/>
          <p:nvPr/>
        </p:nvGrpSpPr>
        <p:grpSpPr>
          <a:xfrm>
            <a:off x="3304814" y="2387600"/>
            <a:ext cx="752837" cy="353344"/>
            <a:chOff x="3304814" y="2387600"/>
            <a:chExt cx="752837" cy="353344"/>
          </a:xfrm>
        </p:grpSpPr>
        <p:sp>
          <p:nvSpPr>
            <p:cNvPr id="36" name="SMARTInkShape-795"/>
            <p:cNvSpPr/>
            <p:nvPr>
              <p:custDataLst>
                <p:tags r:id="rId129"/>
              </p:custDataLst>
            </p:nvPr>
          </p:nvSpPr>
          <p:spPr>
            <a:xfrm>
              <a:off x="3991070" y="2387600"/>
              <a:ext cx="66581" cy="186586"/>
            </a:xfrm>
            <a:custGeom>
              <a:avLst/>
              <a:gdLst/>
              <a:ahLst/>
              <a:cxnLst/>
              <a:rect l="0" t="0" r="0" b="0"/>
              <a:pathLst>
                <a:path w="66581" h="186586">
                  <a:moveTo>
                    <a:pt x="66580" y="0"/>
                  </a:moveTo>
                  <a:lnTo>
                    <a:pt x="66580" y="0"/>
                  </a:lnTo>
                  <a:lnTo>
                    <a:pt x="54371" y="27790"/>
                  </a:lnTo>
                  <a:lnTo>
                    <a:pt x="41163" y="52097"/>
                  </a:lnTo>
                  <a:lnTo>
                    <a:pt x="25650" y="81715"/>
                  </a:lnTo>
                  <a:lnTo>
                    <a:pt x="19538" y="97516"/>
                  </a:lnTo>
                  <a:lnTo>
                    <a:pt x="10395" y="128007"/>
                  </a:lnTo>
                  <a:lnTo>
                    <a:pt x="6331" y="153318"/>
                  </a:lnTo>
                  <a:lnTo>
                    <a:pt x="8534" y="184628"/>
                  </a:lnTo>
                  <a:lnTo>
                    <a:pt x="8833" y="186585"/>
                  </a:lnTo>
                  <a:lnTo>
                    <a:pt x="9032" y="186479"/>
                  </a:lnTo>
                  <a:lnTo>
                    <a:pt x="9253" y="182598"/>
                  </a:lnTo>
                  <a:lnTo>
                    <a:pt x="4325" y="157764"/>
                  </a:lnTo>
                  <a:lnTo>
                    <a:pt x="0" y="131098"/>
                  </a:lnTo>
                  <a:lnTo>
                    <a:pt x="2559" y="110575"/>
                  </a:lnTo>
                  <a:lnTo>
                    <a:pt x="5906" y="102532"/>
                  </a:lnTo>
                  <a:lnTo>
                    <a:pt x="9197" y="100104"/>
                  </a:lnTo>
                  <a:lnTo>
                    <a:pt x="18499" y="97407"/>
                  </a:lnTo>
                  <a:lnTo>
                    <a:pt x="41011" y="96382"/>
                  </a:lnTo>
                  <a:lnTo>
                    <a:pt x="6023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796"/>
            <p:cNvSpPr/>
            <p:nvPr>
              <p:custDataLst>
                <p:tags r:id="rId130"/>
              </p:custDataLst>
            </p:nvPr>
          </p:nvSpPr>
          <p:spPr>
            <a:xfrm>
              <a:off x="3810879" y="2393950"/>
              <a:ext cx="164222" cy="191707"/>
            </a:xfrm>
            <a:custGeom>
              <a:avLst/>
              <a:gdLst/>
              <a:ahLst/>
              <a:cxnLst/>
              <a:rect l="0" t="0" r="0" b="0"/>
              <a:pathLst>
                <a:path w="164222" h="191707">
                  <a:moveTo>
                    <a:pt x="49921" y="0"/>
                  </a:moveTo>
                  <a:lnTo>
                    <a:pt x="49921" y="0"/>
                  </a:lnTo>
                  <a:lnTo>
                    <a:pt x="43179" y="20226"/>
                  </a:lnTo>
                  <a:lnTo>
                    <a:pt x="32343" y="45208"/>
                  </a:lnTo>
                  <a:lnTo>
                    <a:pt x="19531" y="73714"/>
                  </a:lnTo>
                  <a:lnTo>
                    <a:pt x="9133" y="100495"/>
                  </a:lnTo>
                  <a:lnTo>
                    <a:pt x="3571" y="122746"/>
                  </a:lnTo>
                  <a:lnTo>
                    <a:pt x="0" y="153284"/>
                  </a:lnTo>
                  <a:lnTo>
                    <a:pt x="412" y="156517"/>
                  </a:lnTo>
                  <a:lnTo>
                    <a:pt x="1393" y="157967"/>
                  </a:lnTo>
                  <a:lnTo>
                    <a:pt x="2753" y="158228"/>
                  </a:lnTo>
                  <a:lnTo>
                    <a:pt x="14779" y="151853"/>
                  </a:lnTo>
                  <a:lnTo>
                    <a:pt x="35172" y="136762"/>
                  </a:lnTo>
                  <a:lnTo>
                    <a:pt x="37971" y="135625"/>
                  </a:lnTo>
                  <a:lnTo>
                    <a:pt x="39838" y="135572"/>
                  </a:lnTo>
                  <a:lnTo>
                    <a:pt x="41082" y="136242"/>
                  </a:lnTo>
                  <a:lnTo>
                    <a:pt x="41912" y="137395"/>
                  </a:lnTo>
                  <a:lnTo>
                    <a:pt x="43425" y="162642"/>
                  </a:lnTo>
                  <a:lnTo>
                    <a:pt x="45591" y="166989"/>
                  </a:lnTo>
                  <a:lnTo>
                    <a:pt x="53641" y="175582"/>
                  </a:lnTo>
                  <a:lnTo>
                    <a:pt x="62393" y="180342"/>
                  </a:lnTo>
                  <a:lnTo>
                    <a:pt x="82880" y="183398"/>
                  </a:lnTo>
                  <a:lnTo>
                    <a:pt x="87416" y="181532"/>
                  </a:lnTo>
                  <a:lnTo>
                    <a:pt x="105571" y="160940"/>
                  </a:lnTo>
                  <a:lnTo>
                    <a:pt x="109932" y="148670"/>
                  </a:lnTo>
                  <a:lnTo>
                    <a:pt x="112732" y="131280"/>
                  </a:lnTo>
                  <a:lnTo>
                    <a:pt x="111551" y="130559"/>
                  </a:lnTo>
                  <a:lnTo>
                    <a:pt x="106475" y="131639"/>
                  </a:lnTo>
                  <a:lnTo>
                    <a:pt x="95684" y="142956"/>
                  </a:lnTo>
                  <a:lnTo>
                    <a:pt x="86920" y="159715"/>
                  </a:lnTo>
                  <a:lnTo>
                    <a:pt x="83226" y="178086"/>
                  </a:lnTo>
                  <a:lnTo>
                    <a:pt x="84119" y="182929"/>
                  </a:lnTo>
                  <a:lnTo>
                    <a:pt x="88874" y="190193"/>
                  </a:lnTo>
                  <a:lnTo>
                    <a:pt x="93528" y="191706"/>
                  </a:lnTo>
                  <a:lnTo>
                    <a:pt x="106226" y="191507"/>
                  </a:lnTo>
                  <a:lnTo>
                    <a:pt x="129242" y="184056"/>
                  </a:lnTo>
                  <a:lnTo>
                    <a:pt x="1642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797"/>
            <p:cNvSpPr/>
            <p:nvPr>
              <p:custDataLst>
                <p:tags r:id="rId131"/>
              </p:custDataLst>
            </p:nvPr>
          </p:nvSpPr>
          <p:spPr>
            <a:xfrm>
              <a:off x="3676650" y="2504879"/>
              <a:ext cx="101201" cy="236065"/>
            </a:xfrm>
            <a:custGeom>
              <a:avLst/>
              <a:gdLst/>
              <a:ahLst/>
              <a:cxnLst/>
              <a:rect l="0" t="0" r="0" b="0"/>
              <a:pathLst>
                <a:path w="101201" h="236065">
                  <a:moveTo>
                    <a:pt x="88900" y="3371"/>
                  </a:moveTo>
                  <a:lnTo>
                    <a:pt x="88900" y="3371"/>
                  </a:lnTo>
                  <a:lnTo>
                    <a:pt x="85529" y="0"/>
                  </a:lnTo>
                  <a:lnTo>
                    <a:pt x="83125" y="1123"/>
                  </a:lnTo>
                  <a:lnTo>
                    <a:pt x="65135" y="23797"/>
                  </a:lnTo>
                  <a:lnTo>
                    <a:pt x="60699" y="33851"/>
                  </a:lnTo>
                  <a:lnTo>
                    <a:pt x="59516" y="38508"/>
                  </a:lnTo>
                  <a:lnTo>
                    <a:pt x="60083" y="45563"/>
                  </a:lnTo>
                  <a:lnTo>
                    <a:pt x="61222" y="48432"/>
                  </a:lnTo>
                  <a:lnTo>
                    <a:pt x="63392" y="50345"/>
                  </a:lnTo>
                  <a:lnTo>
                    <a:pt x="69567" y="52471"/>
                  </a:lnTo>
                  <a:lnTo>
                    <a:pt x="77015" y="51534"/>
                  </a:lnTo>
                  <a:lnTo>
                    <a:pt x="84324" y="48766"/>
                  </a:lnTo>
                  <a:lnTo>
                    <a:pt x="89924" y="45183"/>
                  </a:lnTo>
                  <a:lnTo>
                    <a:pt x="97043" y="35829"/>
                  </a:lnTo>
                  <a:lnTo>
                    <a:pt x="100700" y="26507"/>
                  </a:lnTo>
                  <a:lnTo>
                    <a:pt x="101000" y="26556"/>
                  </a:lnTo>
                  <a:lnTo>
                    <a:pt x="101200" y="27294"/>
                  </a:lnTo>
                  <a:lnTo>
                    <a:pt x="96451" y="50874"/>
                  </a:lnTo>
                  <a:lnTo>
                    <a:pt x="92727" y="74107"/>
                  </a:lnTo>
                  <a:lnTo>
                    <a:pt x="88719" y="100896"/>
                  </a:lnTo>
                  <a:lnTo>
                    <a:pt x="83881" y="128560"/>
                  </a:lnTo>
                  <a:lnTo>
                    <a:pt x="77027" y="154966"/>
                  </a:lnTo>
                  <a:lnTo>
                    <a:pt x="69277" y="178932"/>
                  </a:lnTo>
                  <a:lnTo>
                    <a:pt x="56980" y="208495"/>
                  </a:lnTo>
                  <a:lnTo>
                    <a:pt x="43554" y="230705"/>
                  </a:lnTo>
                  <a:lnTo>
                    <a:pt x="36761" y="234936"/>
                  </a:lnTo>
                  <a:lnTo>
                    <a:pt x="32974" y="236064"/>
                  </a:lnTo>
                  <a:lnTo>
                    <a:pt x="29039" y="233994"/>
                  </a:lnTo>
                  <a:lnTo>
                    <a:pt x="8389" y="206140"/>
                  </a:lnTo>
                  <a:lnTo>
                    <a:pt x="0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798"/>
            <p:cNvSpPr/>
            <p:nvPr>
              <p:custDataLst>
                <p:tags r:id="rId132"/>
              </p:custDataLst>
            </p:nvPr>
          </p:nvSpPr>
          <p:spPr>
            <a:xfrm>
              <a:off x="3714750" y="2476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799"/>
            <p:cNvSpPr/>
            <p:nvPr>
              <p:custDataLst>
                <p:tags r:id="rId133"/>
              </p:custDataLst>
            </p:nvPr>
          </p:nvSpPr>
          <p:spPr>
            <a:xfrm>
              <a:off x="3530600" y="2510942"/>
              <a:ext cx="44451" cy="94969"/>
            </a:xfrm>
            <a:custGeom>
              <a:avLst/>
              <a:gdLst/>
              <a:ahLst/>
              <a:cxnLst/>
              <a:rect l="0" t="0" r="0" b="0"/>
              <a:pathLst>
                <a:path w="44451" h="94969">
                  <a:moveTo>
                    <a:pt x="44450" y="3658"/>
                  </a:moveTo>
                  <a:lnTo>
                    <a:pt x="44450" y="3658"/>
                  </a:lnTo>
                  <a:lnTo>
                    <a:pt x="41079" y="287"/>
                  </a:lnTo>
                  <a:lnTo>
                    <a:pt x="38675" y="0"/>
                  </a:lnTo>
                  <a:lnTo>
                    <a:pt x="32241" y="1562"/>
                  </a:lnTo>
                  <a:lnTo>
                    <a:pt x="6228" y="17780"/>
                  </a:lnTo>
                  <a:lnTo>
                    <a:pt x="6269" y="21539"/>
                  </a:lnTo>
                  <a:lnTo>
                    <a:pt x="23691" y="48790"/>
                  </a:lnTo>
                  <a:lnTo>
                    <a:pt x="38886" y="68573"/>
                  </a:lnTo>
                  <a:lnTo>
                    <a:pt x="41977" y="77429"/>
                  </a:lnTo>
                  <a:lnTo>
                    <a:pt x="42096" y="81061"/>
                  </a:lnTo>
                  <a:lnTo>
                    <a:pt x="40346" y="86978"/>
                  </a:lnTo>
                  <a:lnTo>
                    <a:pt x="35335" y="91959"/>
                  </a:lnTo>
                  <a:lnTo>
                    <a:pt x="32024" y="94275"/>
                  </a:lnTo>
                  <a:lnTo>
                    <a:pt x="20818" y="94968"/>
                  </a:lnTo>
                  <a:lnTo>
                    <a:pt x="13879" y="94164"/>
                  </a:lnTo>
                  <a:lnTo>
                    <a:pt x="9253" y="92218"/>
                  </a:lnTo>
                  <a:lnTo>
                    <a:pt x="6169" y="89509"/>
                  </a:lnTo>
                  <a:lnTo>
                    <a:pt x="0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800"/>
            <p:cNvSpPr/>
            <p:nvPr>
              <p:custDataLst>
                <p:tags r:id="rId134"/>
              </p:custDataLst>
            </p:nvPr>
          </p:nvSpPr>
          <p:spPr>
            <a:xfrm>
              <a:off x="3607538" y="2419350"/>
              <a:ext cx="86483" cy="190501"/>
            </a:xfrm>
            <a:custGeom>
              <a:avLst/>
              <a:gdLst/>
              <a:ahLst/>
              <a:cxnLst/>
              <a:rect l="0" t="0" r="0" b="0"/>
              <a:pathLst>
                <a:path w="86483" h="190501">
                  <a:moveTo>
                    <a:pt x="50062" y="0"/>
                  </a:moveTo>
                  <a:lnTo>
                    <a:pt x="50062" y="0"/>
                  </a:lnTo>
                  <a:lnTo>
                    <a:pt x="39923" y="22395"/>
                  </a:lnTo>
                  <a:lnTo>
                    <a:pt x="32386" y="45466"/>
                  </a:lnTo>
                  <a:lnTo>
                    <a:pt x="24332" y="72183"/>
                  </a:lnTo>
                  <a:lnTo>
                    <a:pt x="16049" y="99814"/>
                  </a:lnTo>
                  <a:lnTo>
                    <a:pt x="7663" y="126207"/>
                  </a:lnTo>
                  <a:lnTo>
                    <a:pt x="1752" y="154752"/>
                  </a:lnTo>
                  <a:lnTo>
                    <a:pt x="0" y="166502"/>
                  </a:lnTo>
                  <a:lnTo>
                    <a:pt x="460" y="167446"/>
                  </a:lnTo>
                  <a:lnTo>
                    <a:pt x="1471" y="167369"/>
                  </a:lnTo>
                  <a:lnTo>
                    <a:pt x="2852" y="166613"/>
                  </a:lnTo>
                  <a:lnTo>
                    <a:pt x="23046" y="138718"/>
                  </a:lnTo>
                  <a:lnTo>
                    <a:pt x="44619" y="119190"/>
                  </a:lnTo>
                  <a:lnTo>
                    <a:pt x="53287" y="116474"/>
                  </a:lnTo>
                  <a:lnTo>
                    <a:pt x="72728" y="114729"/>
                  </a:lnTo>
                  <a:lnTo>
                    <a:pt x="76462" y="115997"/>
                  </a:lnTo>
                  <a:lnTo>
                    <a:pt x="82491" y="121169"/>
                  </a:lnTo>
                  <a:lnTo>
                    <a:pt x="85642" y="130053"/>
                  </a:lnTo>
                  <a:lnTo>
                    <a:pt x="86482" y="135385"/>
                  </a:lnTo>
                  <a:lnTo>
                    <a:pt x="80922" y="156374"/>
                  </a:lnTo>
                  <a:lnTo>
                    <a:pt x="70474" y="184432"/>
                  </a:lnTo>
                  <a:lnTo>
                    <a:pt x="70725" y="186455"/>
                  </a:lnTo>
                  <a:lnTo>
                    <a:pt x="71599" y="187803"/>
                  </a:lnTo>
                  <a:lnTo>
                    <a:pt x="7546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801"/>
            <p:cNvSpPr/>
            <p:nvPr>
              <p:custDataLst>
                <p:tags r:id="rId135"/>
              </p:custDataLst>
            </p:nvPr>
          </p:nvSpPr>
          <p:spPr>
            <a:xfrm>
              <a:off x="3427139" y="2533650"/>
              <a:ext cx="84412" cy="69851"/>
            </a:xfrm>
            <a:custGeom>
              <a:avLst/>
              <a:gdLst/>
              <a:ahLst/>
              <a:cxnLst/>
              <a:rect l="0" t="0" r="0" b="0"/>
              <a:pathLst>
                <a:path w="84412" h="69851">
                  <a:moveTo>
                    <a:pt x="46311" y="0"/>
                  </a:moveTo>
                  <a:lnTo>
                    <a:pt x="46311" y="0"/>
                  </a:lnTo>
                  <a:lnTo>
                    <a:pt x="33759" y="1882"/>
                  </a:lnTo>
                  <a:lnTo>
                    <a:pt x="27360" y="3371"/>
                  </a:lnTo>
                  <a:lnTo>
                    <a:pt x="16486" y="10670"/>
                  </a:lnTo>
                  <a:lnTo>
                    <a:pt x="7656" y="20970"/>
                  </a:lnTo>
                  <a:lnTo>
                    <a:pt x="1379" y="32603"/>
                  </a:lnTo>
                  <a:lnTo>
                    <a:pt x="0" y="42948"/>
                  </a:lnTo>
                  <a:lnTo>
                    <a:pt x="3191" y="56705"/>
                  </a:lnTo>
                  <a:lnTo>
                    <a:pt x="4865" y="61086"/>
                  </a:lnTo>
                  <a:lnTo>
                    <a:pt x="8097" y="64008"/>
                  </a:lnTo>
                  <a:lnTo>
                    <a:pt x="17333" y="67253"/>
                  </a:lnTo>
                  <a:lnTo>
                    <a:pt x="28493" y="64933"/>
                  </a:lnTo>
                  <a:lnTo>
                    <a:pt x="39097" y="59198"/>
                  </a:lnTo>
                  <a:lnTo>
                    <a:pt x="46162" y="51945"/>
                  </a:lnTo>
                  <a:lnTo>
                    <a:pt x="60929" y="21964"/>
                  </a:lnTo>
                  <a:lnTo>
                    <a:pt x="64048" y="12074"/>
                  </a:lnTo>
                  <a:lnTo>
                    <a:pt x="63780" y="10871"/>
                  </a:lnTo>
                  <a:lnTo>
                    <a:pt x="62896" y="10775"/>
                  </a:lnTo>
                  <a:lnTo>
                    <a:pt x="61601" y="11417"/>
                  </a:lnTo>
                  <a:lnTo>
                    <a:pt x="56407" y="19062"/>
                  </a:lnTo>
                  <a:lnTo>
                    <a:pt x="49619" y="47987"/>
                  </a:lnTo>
                  <a:lnTo>
                    <a:pt x="50633" y="52453"/>
                  </a:lnTo>
                  <a:lnTo>
                    <a:pt x="57404" y="61177"/>
                  </a:lnTo>
                  <a:lnTo>
                    <a:pt x="67469" y="65995"/>
                  </a:lnTo>
                  <a:lnTo>
                    <a:pt x="8441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802"/>
            <p:cNvSpPr/>
            <p:nvPr>
              <p:custDataLst>
                <p:tags r:id="rId136"/>
              </p:custDataLst>
            </p:nvPr>
          </p:nvSpPr>
          <p:spPr>
            <a:xfrm>
              <a:off x="3304814" y="2388483"/>
              <a:ext cx="98787" cy="234068"/>
            </a:xfrm>
            <a:custGeom>
              <a:avLst/>
              <a:gdLst/>
              <a:ahLst/>
              <a:cxnLst/>
              <a:rect l="0" t="0" r="0" b="0"/>
              <a:pathLst>
                <a:path w="98787" h="234068">
                  <a:moveTo>
                    <a:pt x="22586" y="5467"/>
                  </a:moveTo>
                  <a:lnTo>
                    <a:pt x="22586" y="5467"/>
                  </a:lnTo>
                  <a:lnTo>
                    <a:pt x="22586" y="0"/>
                  </a:lnTo>
                  <a:lnTo>
                    <a:pt x="25957" y="6120"/>
                  </a:lnTo>
                  <a:lnTo>
                    <a:pt x="28053" y="30355"/>
                  </a:lnTo>
                  <a:lnTo>
                    <a:pt x="26662" y="54393"/>
                  </a:lnTo>
                  <a:lnTo>
                    <a:pt x="23692" y="82245"/>
                  </a:lnTo>
                  <a:lnTo>
                    <a:pt x="20020" y="113439"/>
                  </a:lnTo>
                  <a:lnTo>
                    <a:pt x="14155" y="144236"/>
                  </a:lnTo>
                  <a:lnTo>
                    <a:pt x="8255" y="172975"/>
                  </a:lnTo>
                  <a:lnTo>
                    <a:pt x="5634" y="197508"/>
                  </a:lnTo>
                  <a:lnTo>
                    <a:pt x="3245" y="221724"/>
                  </a:lnTo>
                  <a:lnTo>
                    <a:pt x="0" y="229390"/>
                  </a:lnTo>
                  <a:lnTo>
                    <a:pt x="473" y="229538"/>
                  </a:lnTo>
                  <a:lnTo>
                    <a:pt x="6392" y="224494"/>
                  </a:lnTo>
                  <a:lnTo>
                    <a:pt x="18964" y="208417"/>
                  </a:lnTo>
                  <a:lnTo>
                    <a:pt x="42175" y="178122"/>
                  </a:lnTo>
                  <a:lnTo>
                    <a:pt x="54103" y="168337"/>
                  </a:lnTo>
                  <a:lnTo>
                    <a:pt x="57003" y="167669"/>
                  </a:lnTo>
                  <a:lnTo>
                    <a:pt x="59642" y="167930"/>
                  </a:lnTo>
                  <a:lnTo>
                    <a:pt x="62107" y="168809"/>
                  </a:lnTo>
                  <a:lnTo>
                    <a:pt x="63750" y="171511"/>
                  </a:lnTo>
                  <a:lnTo>
                    <a:pt x="71870" y="202186"/>
                  </a:lnTo>
                  <a:lnTo>
                    <a:pt x="72375" y="206463"/>
                  </a:lnTo>
                  <a:lnTo>
                    <a:pt x="76700" y="214978"/>
                  </a:lnTo>
                  <a:lnTo>
                    <a:pt x="83325" y="222761"/>
                  </a:lnTo>
                  <a:lnTo>
                    <a:pt x="98786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SMARTInkShape-803"/>
          <p:cNvSpPr/>
          <p:nvPr>
            <p:custDataLst>
              <p:tags r:id="rId3"/>
            </p:custDataLst>
          </p:nvPr>
        </p:nvSpPr>
        <p:spPr>
          <a:xfrm>
            <a:off x="1512594" y="1466850"/>
            <a:ext cx="303507" cy="202061"/>
          </a:xfrm>
          <a:custGeom>
            <a:avLst/>
            <a:gdLst/>
            <a:ahLst/>
            <a:cxnLst/>
            <a:rect l="0" t="0" r="0" b="0"/>
            <a:pathLst>
              <a:path w="303507" h="202061">
                <a:moveTo>
                  <a:pt x="5056" y="0"/>
                </a:moveTo>
                <a:lnTo>
                  <a:pt x="5056" y="0"/>
                </a:lnTo>
                <a:lnTo>
                  <a:pt x="5056" y="31393"/>
                </a:lnTo>
                <a:lnTo>
                  <a:pt x="4350" y="54875"/>
                </a:lnTo>
                <a:lnTo>
                  <a:pt x="1685" y="84126"/>
                </a:lnTo>
                <a:lnTo>
                  <a:pt x="30" y="114060"/>
                </a:lnTo>
                <a:lnTo>
                  <a:pt x="0" y="142415"/>
                </a:lnTo>
                <a:lnTo>
                  <a:pt x="2339" y="166777"/>
                </a:lnTo>
                <a:lnTo>
                  <a:pt x="9724" y="197428"/>
                </a:lnTo>
                <a:lnTo>
                  <a:pt x="11074" y="202060"/>
                </a:lnTo>
                <a:lnTo>
                  <a:pt x="14679" y="192749"/>
                </a:lnTo>
                <a:lnTo>
                  <a:pt x="16844" y="166472"/>
                </a:lnTo>
                <a:lnTo>
                  <a:pt x="19232" y="140075"/>
                </a:lnTo>
                <a:lnTo>
                  <a:pt x="21940" y="110939"/>
                </a:lnTo>
                <a:lnTo>
                  <a:pt x="23143" y="83878"/>
                </a:lnTo>
                <a:lnTo>
                  <a:pt x="23210" y="57360"/>
                </a:lnTo>
                <a:lnTo>
                  <a:pt x="20651" y="50658"/>
                </a:lnTo>
                <a:lnTo>
                  <a:pt x="19686" y="49294"/>
                </a:lnTo>
                <a:lnTo>
                  <a:pt x="19042" y="49091"/>
                </a:lnTo>
                <a:lnTo>
                  <a:pt x="18614" y="49661"/>
                </a:lnTo>
                <a:lnTo>
                  <a:pt x="17869" y="80161"/>
                </a:lnTo>
                <a:lnTo>
                  <a:pt x="17790" y="111005"/>
                </a:lnTo>
                <a:lnTo>
                  <a:pt x="19182" y="132591"/>
                </a:lnTo>
                <a:lnTo>
                  <a:pt x="27811" y="161814"/>
                </a:lnTo>
                <a:lnTo>
                  <a:pt x="29986" y="170695"/>
                </a:lnTo>
                <a:lnTo>
                  <a:pt x="31554" y="173063"/>
                </a:lnTo>
                <a:lnTo>
                  <a:pt x="33304" y="174642"/>
                </a:lnTo>
                <a:lnTo>
                  <a:pt x="35177" y="174284"/>
                </a:lnTo>
                <a:lnTo>
                  <a:pt x="39140" y="170122"/>
                </a:lnTo>
                <a:lnTo>
                  <a:pt x="47432" y="142992"/>
                </a:lnTo>
                <a:lnTo>
                  <a:pt x="51642" y="116704"/>
                </a:lnTo>
                <a:lnTo>
                  <a:pt x="53752" y="101086"/>
                </a:lnTo>
                <a:lnTo>
                  <a:pt x="55865" y="84324"/>
                </a:lnTo>
                <a:lnTo>
                  <a:pt x="57978" y="66799"/>
                </a:lnTo>
                <a:lnTo>
                  <a:pt x="60327" y="39801"/>
                </a:lnTo>
                <a:lnTo>
                  <a:pt x="61959" y="12166"/>
                </a:lnTo>
                <a:lnTo>
                  <a:pt x="60276" y="32324"/>
                </a:lnTo>
                <a:lnTo>
                  <a:pt x="57115" y="58816"/>
                </a:lnTo>
                <a:lnTo>
                  <a:pt x="53358" y="89405"/>
                </a:lnTo>
                <a:lnTo>
                  <a:pt x="53100" y="119934"/>
                </a:lnTo>
                <a:lnTo>
                  <a:pt x="54631" y="147143"/>
                </a:lnTo>
                <a:lnTo>
                  <a:pt x="56904" y="172950"/>
                </a:lnTo>
                <a:lnTo>
                  <a:pt x="62437" y="182229"/>
                </a:lnTo>
                <a:lnTo>
                  <a:pt x="65182" y="184281"/>
                </a:lnTo>
                <a:lnTo>
                  <a:pt x="67718" y="184943"/>
                </a:lnTo>
                <a:lnTo>
                  <a:pt x="70114" y="184678"/>
                </a:lnTo>
                <a:lnTo>
                  <a:pt x="72417" y="182386"/>
                </a:lnTo>
                <a:lnTo>
                  <a:pt x="76857" y="174194"/>
                </a:lnTo>
                <a:lnTo>
                  <a:pt x="83324" y="144197"/>
                </a:lnTo>
                <a:lnTo>
                  <a:pt x="87584" y="114182"/>
                </a:lnTo>
                <a:lnTo>
                  <a:pt x="91124" y="83203"/>
                </a:lnTo>
                <a:lnTo>
                  <a:pt x="93117" y="52718"/>
                </a:lnTo>
                <a:lnTo>
                  <a:pt x="93707" y="43842"/>
                </a:lnTo>
                <a:lnTo>
                  <a:pt x="92025" y="64059"/>
                </a:lnTo>
                <a:lnTo>
                  <a:pt x="88865" y="89149"/>
                </a:lnTo>
                <a:lnTo>
                  <a:pt x="85108" y="114410"/>
                </a:lnTo>
                <a:lnTo>
                  <a:pt x="84850" y="137867"/>
                </a:lnTo>
                <a:lnTo>
                  <a:pt x="88671" y="167144"/>
                </a:lnTo>
                <a:lnTo>
                  <a:pt x="93018" y="180825"/>
                </a:lnTo>
                <a:lnTo>
                  <a:pt x="99654" y="189257"/>
                </a:lnTo>
                <a:lnTo>
                  <a:pt x="102694" y="191083"/>
                </a:lnTo>
                <a:lnTo>
                  <a:pt x="105426" y="191594"/>
                </a:lnTo>
                <a:lnTo>
                  <a:pt x="107952" y="191229"/>
                </a:lnTo>
                <a:lnTo>
                  <a:pt x="112641" y="183298"/>
                </a:lnTo>
                <a:lnTo>
                  <a:pt x="119248" y="159203"/>
                </a:lnTo>
                <a:lnTo>
                  <a:pt x="123541" y="134257"/>
                </a:lnTo>
                <a:lnTo>
                  <a:pt x="125674" y="117727"/>
                </a:lnTo>
                <a:lnTo>
                  <a:pt x="127801" y="99651"/>
                </a:lnTo>
                <a:lnTo>
                  <a:pt x="132047" y="72041"/>
                </a:lnTo>
                <a:lnTo>
                  <a:pt x="137150" y="44804"/>
                </a:lnTo>
                <a:lnTo>
                  <a:pt x="137568" y="46097"/>
                </a:lnTo>
                <a:lnTo>
                  <a:pt x="136747" y="66183"/>
                </a:lnTo>
                <a:lnTo>
                  <a:pt x="131554" y="89622"/>
                </a:lnTo>
                <a:lnTo>
                  <a:pt x="126424" y="116502"/>
                </a:lnTo>
                <a:lnTo>
                  <a:pt x="123203" y="143501"/>
                </a:lnTo>
                <a:lnTo>
                  <a:pt x="124123" y="167260"/>
                </a:lnTo>
                <a:lnTo>
                  <a:pt x="128766" y="183934"/>
                </a:lnTo>
                <a:lnTo>
                  <a:pt x="134827" y="194637"/>
                </a:lnTo>
                <a:lnTo>
                  <a:pt x="139873" y="199394"/>
                </a:lnTo>
                <a:lnTo>
                  <a:pt x="142206" y="199252"/>
                </a:lnTo>
                <a:lnTo>
                  <a:pt x="144467" y="197745"/>
                </a:lnTo>
                <a:lnTo>
                  <a:pt x="146680" y="195330"/>
                </a:lnTo>
                <a:lnTo>
                  <a:pt x="156007" y="164695"/>
                </a:lnTo>
                <a:lnTo>
                  <a:pt x="162927" y="139990"/>
                </a:lnTo>
                <a:lnTo>
                  <a:pt x="172588" y="112548"/>
                </a:lnTo>
                <a:lnTo>
                  <a:pt x="181820" y="88121"/>
                </a:lnTo>
                <a:lnTo>
                  <a:pt x="187747" y="70454"/>
                </a:lnTo>
                <a:lnTo>
                  <a:pt x="188233" y="70252"/>
                </a:lnTo>
                <a:lnTo>
                  <a:pt x="184052" y="99414"/>
                </a:lnTo>
                <a:lnTo>
                  <a:pt x="181329" y="128234"/>
                </a:lnTo>
                <a:lnTo>
                  <a:pt x="179816" y="157234"/>
                </a:lnTo>
                <a:lnTo>
                  <a:pt x="185627" y="185575"/>
                </a:lnTo>
                <a:lnTo>
                  <a:pt x="189497" y="191839"/>
                </a:lnTo>
                <a:lnTo>
                  <a:pt x="191517" y="193509"/>
                </a:lnTo>
                <a:lnTo>
                  <a:pt x="193569" y="192506"/>
                </a:lnTo>
                <a:lnTo>
                  <a:pt x="197730" y="185747"/>
                </a:lnTo>
                <a:lnTo>
                  <a:pt x="207411" y="159929"/>
                </a:lnTo>
                <a:lnTo>
                  <a:pt x="213290" y="133639"/>
                </a:lnTo>
                <a:lnTo>
                  <a:pt x="218254" y="104550"/>
                </a:lnTo>
                <a:lnTo>
                  <a:pt x="222813" y="77511"/>
                </a:lnTo>
                <a:lnTo>
                  <a:pt x="229346" y="55343"/>
                </a:lnTo>
                <a:lnTo>
                  <a:pt x="231740" y="51173"/>
                </a:lnTo>
                <a:lnTo>
                  <a:pt x="232379" y="51049"/>
                </a:lnTo>
                <a:lnTo>
                  <a:pt x="228334" y="76197"/>
                </a:lnTo>
                <a:lnTo>
                  <a:pt x="223456" y="104970"/>
                </a:lnTo>
                <a:lnTo>
                  <a:pt x="222402" y="135132"/>
                </a:lnTo>
                <a:lnTo>
                  <a:pt x="226245" y="160141"/>
                </a:lnTo>
                <a:lnTo>
                  <a:pt x="229892" y="169481"/>
                </a:lnTo>
                <a:lnTo>
                  <a:pt x="233865" y="174103"/>
                </a:lnTo>
                <a:lnTo>
                  <a:pt x="235912" y="175335"/>
                </a:lnTo>
                <a:lnTo>
                  <a:pt x="237277" y="175451"/>
                </a:lnTo>
                <a:lnTo>
                  <a:pt x="238186" y="174823"/>
                </a:lnTo>
                <a:lnTo>
                  <a:pt x="241348" y="164923"/>
                </a:lnTo>
                <a:lnTo>
                  <a:pt x="244872" y="140353"/>
                </a:lnTo>
                <a:lnTo>
                  <a:pt x="247108" y="116001"/>
                </a:lnTo>
                <a:lnTo>
                  <a:pt x="249679" y="100618"/>
                </a:lnTo>
                <a:lnTo>
                  <a:pt x="255594" y="71530"/>
                </a:lnTo>
                <a:lnTo>
                  <a:pt x="263975" y="42781"/>
                </a:lnTo>
                <a:lnTo>
                  <a:pt x="264452" y="44043"/>
                </a:lnTo>
                <a:lnTo>
                  <a:pt x="264982" y="52971"/>
                </a:lnTo>
                <a:lnTo>
                  <a:pt x="258538" y="80606"/>
                </a:lnTo>
                <a:lnTo>
                  <a:pt x="254434" y="112235"/>
                </a:lnTo>
                <a:lnTo>
                  <a:pt x="256589" y="140577"/>
                </a:lnTo>
                <a:lnTo>
                  <a:pt x="258325" y="160107"/>
                </a:lnTo>
                <a:lnTo>
                  <a:pt x="259980" y="163888"/>
                </a:lnTo>
                <a:lnTo>
                  <a:pt x="262494" y="166409"/>
                </a:lnTo>
                <a:lnTo>
                  <a:pt x="265582" y="168089"/>
                </a:lnTo>
                <a:lnTo>
                  <a:pt x="268345" y="168504"/>
                </a:lnTo>
                <a:lnTo>
                  <a:pt x="270893" y="168075"/>
                </a:lnTo>
                <a:lnTo>
                  <a:pt x="273298" y="167083"/>
                </a:lnTo>
                <a:lnTo>
                  <a:pt x="274901" y="164305"/>
                </a:lnTo>
                <a:lnTo>
                  <a:pt x="284426" y="135388"/>
                </a:lnTo>
                <a:lnTo>
                  <a:pt x="290246" y="116476"/>
                </a:lnTo>
                <a:lnTo>
                  <a:pt x="287269" y="125058"/>
                </a:lnTo>
                <a:lnTo>
                  <a:pt x="287588" y="135309"/>
                </a:lnTo>
                <a:lnTo>
                  <a:pt x="295452" y="160288"/>
                </a:lnTo>
                <a:lnTo>
                  <a:pt x="303506" y="177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" name="SMARTInkShape-Group126"/>
          <p:cNvGrpSpPr/>
          <p:nvPr/>
        </p:nvGrpSpPr>
        <p:grpSpPr>
          <a:xfrm>
            <a:off x="1455033" y="1219200"/>
            <a:ext cx="360803" cy="132975"/>
            <a:chOff x="1455033" y="1219200"/>
            <a:chExt cx="360803" cy="132975"/>
          </a:xfrm>
        </p:grpSpPr>
        <p:sp>
          <p:nvSpPr>
            <p:cNvPr id="46" name="SMARTInkShape-804"/>
            <p:cNvSpPr/>
            <p:nvPr>
              <p:custDataLst>
                <p:tags r:id="rId126"/>
              </p:custDataLst>
            </p:nvPr>
          </p:nvSpPr>
          <p:spPr>
            <a:xfrm>
              <a:off x="1733550" y="1219200"/>
              <a:ext cx="82286" cy="132975"/>
            </a:xfrm>
            <a:custGeom>
              <a:avLst/>
              <a:gdLst/>
              <a:ahLst/>
              <a:cxnLst/>
              <a:rect l="0" t="0" r="0" b="0"/>
              <a:pathLst>
                <a:path w="82286" h="132975">
                  <a:moveTo>
                    <a:pt x="0" y="76200"/>
                  </a:moveTo>
                  <a:lnTo>
                    <a:pt x="0" y="76200"/>
                  </a:lnTo>
                  <a:lnTo>
                    <a:pt x="0" y="79571"/>
                  </a:lnTo>
                  <a:lnTo>
                    <a:pt x="1881" y="83107"/>
                  </a:lnTo>
                  <a:lnTo>
                    <a:pt x="16606" y="101935"/>
                  </a:lnTo>
                  <a:lnTo>
                    <a:pt x="46073" y="118191"/>
                  </a:lnTo>
                  <a:lnTo>
                    <a:pt x="74830" y="132974"/>
                  </a:lnTo>
                  <a:lnTo>
                    <a:pt x="75286" y="132394"/>
                  </a:lnTo>
                  <a:lnTo>
                    <a:pt x="76019" y="126393"/>
                  </a:lnTo>
                  <a:lnTo>
                    <a:pt x="76825" y="121086"/>
                  </a:lnTo>
                  <a:lnTo>
                    <a:pt x="81657" y="91100"/>
                  </a:lnTo>
                  <a:lnTo>
                    <a:pt x="82285" y="63760"/>
                  </a:lnTo>
                  <a:lnTo>
                    <a:pt x="78134" y="33761"/>
                  </a:lnTo>
                  <a:lnTo>
                    <a:pt x="76276" y="267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805"/>
            <p:cNvSpPr/>
            <p:nvPr>
              <p:custDataLst>
                <p:tags r:id="rId127"/>
              </p:custDataLst>
            </p:nvPr>
          </p:nvSpPr>
          <p:spPr>
            <a:xfrm>
              <a:off x="1736745" y="1219200"/>
              <a:ext cx="73006" cy="99514"/>
            </a:xfrm>
            <a:custGeom>
              <a:avLst/>
              <a:gdLst/>
              <a:ahLst/>
              <a:cxnLst/>
              <a:rect l="0" t="0" r="0" b="0"/>
              <a:pathLst>
                <a:path w="73006" h="99514">
                  <a:moveTo>
                    <a:pt x="73005" y="0"/>
                  </a:moveTo>
                  <a:lnTo>
                    <a:pt x="73005" y="0"/>
                  </a:lnTo>
                  <a:lnTo>
                    <a:pt x="73005" y="6742"/>
                  </a:lnTo>
                  <a:lnTo>
                    <a:pt x="67361" y="13815"/>
                  </a:lnTo>
                  <a:lnTo>
                    <a:pt x="40512" y="44153"/>
                  </a:lnTo>
                  <a:lnTo>
                    <a:pt x="15708" y="74678"/>
                  </a:lnTo>
                  <a:lnTo>
                    <a:pt x="2406" y="91036"/>
                  </a:lnTo>
                  <a:lnTo>
                    <a:pt x="539" y="94557"/>
                  </a:lnTo>
                  <a:lnTo>
                    <a:pt x="0" y="96905"/>
                  </a:lnTo>
                  <a:lnTo>
                    <a:pt x="346" y="98470"/>
                  </a:lnTo>
                  <a:lnTo>
                    <a:pt x="1282" y="99513"/>
                  </a:lnTo>
                  <a:lnTo>
                    <a:pt x="1907" y="99503"/>
                  </a:lnTo>
                  <a:lnTo>
                    <a:pt x="2323" y="98791"/>
                  </a:lnTo>
                  <a:lnTo>
                    <a:pt x="315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806"/>
            <p:cNvSpPr/>
            <p:nvPr>
              <p:custDataLst>
                <p:tags r:id="rId128"/>
              </p:custDataLst>
            </p:nvPr>
          </p:nvSpPr>
          <p:spPr>
            <a:xfrm>
              <a:off x="1455033" y="1228022"/>
              <a:ext cx="284868" cy="80079"/>
            </a:xfrm>
            <a:custGeom>
              <a:avLst/>
              <a:gdLst/>
              <a:ahLst/>
              <a:cxnLst/>
              <a:rect l="0" t="0" r="0" b="0"/>
              <a:pathLst>
                <a:path w="284868" h="80079">
                  <a:moveTo>
                    <a:pt x="5467" y="80078"/>
                  </a:moveTo>
                  <a:lnTo>
                    <a:pt x="5467" y="80078"/>
                  </a:lnTo>
                  <a:lnTo>
                    <a:pt x="2096" y="80078"/>
                  </a:lnTo>
                  <a:lnTo>
                    <a:pt x="1103" y="79372"/>
                  </a:lnTo>
                  <a:lnTo>
                    <a:pt x="441" y="78197"/>
                  </a:lnTo>
                  <a:lnTo>
                    <a:pt x="0" y="76707"/>
                  </a:lnTo>
                  <a:lnTo>
                    <a:pt x="3272" y="71289"/>
                  </a:lnTo>
                  <a:lnTo>
                    <a:pt x="22948" y="51534"/>
                  </a:lnTo>
                  <a:lnTo>
                    <a:pt x="49060" y="35402"/>
                  </a:lnTo>
                  <a:lnTo>
                    <a:pt x="71409" y="25885"/>
                  </a:lnTo>
                  <a:lnTo>
                    <a:pt x="95452" y="16951"/>
                  </a:lnTo>
                  <a:lnTo>
                    <a:pt x="121661" y="8983"/>
                  </a:lnTo>
                  <a:lnTo>
                    <a:pt x="152123" y="3089"/>
                  </a:lnTo>
                  <a:lnTo>
                    <a:pt x="182596" y="0"/>
                  </a:lnTo>
                  <a:lnTo>
                    <a:pt x="210485" y="38"/>
                  </a:lnTo>
                  <a:lnTo>
                    <a:pt x="241348" y="7992"/>
                  </a:lnTo>
                  <a:lnTo>
                    <a:pt x="262800" y="19287"/>
                  </a:lnTo>
                  <a:lnTo>
                    <a:pt x="274252" y="31570"/>
                  </a:lnTo>
                  <a:lnTo>
                    <a:pt x="281408" y="43441"/>
                  </a:lnTo>
                  <a:lnTo>
                    <a:pt x="284184" y="54131"/>
                  </a:lnTo>
                  <a:lnTo>
                    <a:pt x="284732" y="59665"/>
                  </a:lnTo>
                  <a:lnTo>
                    <a:pt x="284867" y="54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127"/>
          <p:cNvGrpSpPr/>
          <p:nvPr/>
        </p:nvGrpSpPr>
        <p:grpSpPr>
          <a:xfrm>
            <a:off x="1365923" y="1885950"/>
            <a:ext cx="456528" cy="285751"/>
            <a:chOff x="1365923" y="1885950"/>
            <a:chExt cx="456528" cy="285751"/>
          </a:xfrm>
        </p:grpSpPr>
        <p:sp>
          <p:nvSpPr>
            <p:cNvPr id="50" name="SMARTInkShape-807"/>
            <p:cNvSpPr/>
            <p:nvPr>
              <p:custDataLst>
                <p:tags r:id="rId123"/>
              </p:custDataLst>
            </p:nvPr>
          </p:nvSpPr>
          <p:spPr>
            <a:xfrm>
              <a:off x="1365923" y="2033382"/>
              <a:ext cx="107278" cy="112919"/>
            </a:xfrm>
            <a:custGeom>
              <a:avLst/>
              <a:gdLst/>
              <a:ahLst/>
              <a:cxnLst/>
              <a:rect l="0" t="0" r="0" b="0"/>
              <a:pathLst>
                <a:path w="107278" h="112919">
                  <a:moveTo>
                    <a:pt x="37427" y="112918"/>
                  </a:moveTo>
                  <a:lnTo>
                    <a:pt x="37427" y="112918"/>
                  </a:lnTo>
                  <a:lnTo>
                    <a:pt x="34056" y="112918"/>
                  </a:lnTo>
                  <a:lnTo>
                    <a:pt x="30520" y="109155"/>
                  </a:lnTo>
                  <a:lnTo>
                    <a:pt x="16447" y="83425"/>
                  </a:lnTo>
                  <a:lnTo>
                    <a:pt x="4433" y="52843"/>
                  </a:lnTo>
                  <a:lnTo>
                    <a:pt x="0" y="25026"/>
                  </a:lnTo>
                  <a:lnTo>
                    <a:pt x="332" y="16705"/>
                  </a:lnTo>
                  <a:lnTo>
                    <a:pt x="4834" y="3282"/>
                  </a:lnTo>
                  <a:lnTo>
                    <a:pt x="5820" y="1727"/>
                  </a:lnTo>
                  <a:lnTo>
                    <a:pt x="7184" y="691"/>
                  </a:lnTo>
                  <a:lnTo>
                    <a:pt x="8798" y="0"/>
                  </a:lnTo>
                  <a:lnTo>
                    <a:pt x="21183" y="2398"/>
                  </a:lnTo>
                  <a:lnTo>
                    <a:pt x="48695" y="14599"/>
                  </a:lnTo>
                  <a:lnTo>
                    <a:pt x="77126" y="28717"/>
                  </a:lnTo>
                  <a:lnTo>
                    <a:pt x="107277" y="43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808"/>
            <p:cNvSpPr/>
            <p:nvPr>
              <p:custDataLst>
                <p:tags r:id="rId124"/>
              </p:custDataLst>
            </p:nvPr>
          </p:nvSpPr>
          <p:spPr>
            <a:xfrm>
              <a:off x="1429633" y="2070136"/>
              <a:ext cx="37217" cy="101565"/>
            </a:xfrm>
            <a:custGeom>
              <a:avLst/>
              <a:gdLst/>
              <a:ahLst/>
              <a:cxnLst/>
              <a:rect l="0" t="0" r="0" b="0"/>
              <a:pathLst>
                <a:path w="37217" h="101565">
                  <a:moveTo>
                    <a:pt x="5467" y="101564"/>
                  </a:moveTo>
                  <a:lnTo>
                    <a:pt x="5467" y="101564"/>
                  </a:lnTo>
                  <a:lnTo>
                    <a:pt x="2096" y="101564"/>
                  </a:lnTo>
                  <a:lnTo>
                    <a:pt x="1103" y="100858"/>
                  </a:lnTo>
                  <a:lnTo>
                    <a:pt x="441" y="99682"/>
                  </a:lnTo>
                  <a:lnTo>
                    <a:pt x="0" y="98193"/>
                  </a:lnTo>
                  <a:lnTo>
                    <a:pt x="2750" y="89355"/>
                  </a:lnTo>
                  <a:lnTo>
                    <a:pt x="16139" y="60547"/>
                  </a:lnTo>
                  <a:lnTo>
                    <a:pt x="28758" y="30177"/>
                  </a:lnTo>
                  <a:lnTo>
                    <a:pt x="35964" y="11878"/>
                  </a:lnTo>
                  <a:lnTo>
                    <a:pt x="37214" y="0"/>
                  </a:lnTo>
                  <a:lnTo>
                    <a:pt x="37216" y="3346"/>
                  </a:lnTo>
                  <a:lnTo>
                    <a:pt x="31750" y="30472"/>
                  </a:lnTo>
                  <a:lnTo>
                    <a:pt x="26677" y="56869"/>
                  </a:lnTo>
                  <a:lnTo>
                    <a:pt x="24802" y="85461"/>
                  </a:lnTo>
                  <a:lnTo>
                    <a:pt x="24517" y="952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809"/>
            <p:cNvSpPr/>
            <p:nvPr>
              <p:custDataLst>
                <p:tags r:id="rId125"/>
              </p:custDataLst>
            </p:nvPr>
          </p:nvSpPr>
          <p:spPr>
            <a:xfrm>
              <a:off x="1485900" y="1885950"/>
              <a:ext cx="336551" cy="281012"/>
            </a:xfrm>
            <a:custGeom>
              <a:avLst/>
              <a:gdLst/>
              <a:ahLst/>
              <a:cxnLst/>
              <a:rect l="0" t="0" r="0" b="0"/>
              <a:pathLst>
                <a:path w="336551" h="281012">
                  <a:moveTo>
                    <a:pt x="336550" y="0"/>
                  </a:moveTo>
                  <a:lnTo>
                    <a:pt x="336550" y="0"/>
                  </a:lnTo>
                  <a:lnTo>
                    <a:pt x="327712" y="24419"/>
                  </a:lnTo>
                  <a:lnTo>
                    <a:pt x="321803" y="47071"/>
                  </a:lnTo>
                  <a:lnTo>
                    <a:pt x="313768" y="76659"/>
                  </a:lnTo>
                  <a:lnTo>
                    <a:pt x="308662" y="93439"/>
                  </a:lnTo>
                  <a:lnTo>
                    <a:pt x="303141" y="110976"/>
                  </a:lnTo>
                  <a:lnTo>
                    <a:pt x="296639" y="127607"/>
                  </a:lnTo>
                  <a:lnTo>
                    <a:pt x="281888" y="159255"/>
                  </a:lnTo>
                  <a:lnTo>
                    <a:pt x="262161" y="189783"/>
                  </a:lnTo>
                  <a:lnTo>
                    <a:pt x="237166" y="218404"/>
                  </a:lnTo>
                  <a:lnTo>
                    <a:pt x="221611" y="230975"/>
                  </a:lnTo>
                  <a:lnTo>
                    <a:pt x="204891" y="242883"/>
                  </a:lnTo>
                  <a:lnTo>
                    <a:pt x="185982" y="252939"/>
                  </a:lnTo>
                  <a:lnTo>
                    <a:pt x="165616" y="261759"/>
                  </a:lnTo>
                  <a:lnTo>
                    <a:pt x="144278" y="269756"/>
                  </a:lnTo>
                  <a:lnTo>
                    <a:pt x="124407" y="275087"/>
                  </a:lnTo>
                  <a:lnTo>
                    <a:pt x="105516" y="278642"/>
                  </a:lnTo>
                  <a:lnTo>
                    <a:pt x="87278" y="281011"/>
                  </a:lnTo>
                  <a:lnTo>
                    <a:pt x="57605" y="279881"/>
                  </a:lnTo>
                  <a:lnTo>
                    <a:pt x="34069" y="274675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SMARTInkShape-810"/>
          <p:cNvSpPr/>
          <p:nvPr>
            <p:custDataLst>
              <p:tags r:id="rId4"/>
            </p:custDataLst>
          </p:nvPr>
        </p:nvSpPr>
        <p:spPr>
          <a:xfrm>
            <a:off x="3041912" y="2393950"/>
            <a:ext cx="104219" cy="63471"/>
          </a:xfrm>
          <a:custGeom>
            <a:avLst/>
            <a:gdLst/>
            <a:ahLst/>
            <a:cxnLst/>
            <a:rect l="0" t="0" r="0" b="0"/>
            <a:pathLst>
              <a:path w="104219" h="63471">
                <a:moveTo>
                  <a:pt x="6088" y="57150"/>
                </a:moveTo>
                <a:lnTo>
                  <a:pt x="6088" y="57150"/>
                </a:lnTo>
                <a:lnTo>
                  <a:pt x="0" y="51062"/>
                </a:lnTo>
                <a:lnTo>
                  <a:pt x="3187" y="50878"/>
                </a:lnTo>
                <a:lnTo>
                  <a:pt x="32348" y="59645"/>
                </a:lnTo>
                <a:lnTo>
                  <a:pt x="60207" y="62992"/>
                </a:lnTo>
                <a:lnTo>
                  <a:pt x="88039" y="63400"/>
                </a:lnTo>
                <a:lnTo>
                  <a:pt x="97398" y="63470"/>
                </a:lnTo>
                <a:lnTo>
                  <a:pt x="101468" y="61605"/>
                </a:lnTo>
                <a:lnTo>
                  <a:pt x="103542" y="60120"/>
                </a:lnTo>
                <a:lnTo>
                  <a:pt x="104218" y="58424"/>
                </a:lnTo>
                <a:lnTo>
                  <a:pt x="103963" y="56588"/>
                </a:lnTo>
                <a:lnTo>
                  <a:pt x="95909" y="41423"/>
                </a:lnTo>
                <a:lnTo>
                  <a:pt x="77619" y="21047"/>
                </a:lnTo>
                <a:lnTo>
                  <a:pt x="69394" y="16409"/>
                </a:lnTo>
                <a:lnTo>
                  <a:pt x="61741" y="13643"/>
                </a:lnTo>
                <a:lnTo>
                  <a:pt x="52153" y="7450"/>
                </a:lnTo>
                <a:lnTo>
                  <a:pt x="51256" y="4957"/>
                </a:lnTo>
                <a:lnTo>
                  <a:pt x="5053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SMARTInkShape-Group129"/>
          <p:cNvGrpSpPr/>
          <p:nvPr/>
        </p:nvGrpSpPr>
        <p:grpSpPr>
          <a:xfrm>
            <a:off x="5398331" y="1334383"/>
            <a:ext cx="278570" cy="221239"/>
            <a:chOff x="5398331" y="1334383"/>
            <a:chExt cx="278570" cy="221239"/>
          </a:xfrm>
        </p:grpSpPr>
        <p:sp>
          <p:nvSpPr>
            <p:cNvPr id="55" name="SMARTInkShape-811"/>
            <p:cNvSpPr/>
            <p:nvPr>
              <p:custDataLst>
                <p:tags r:id="rId120"/>
              </p:custDataLst>
            </p:nvPr>
          </p:nvSpPr>
          <p:spPr>
            <a:xfrm>
              <a:off x="5588000" y="15049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5040" y="0"/>
                  </a:lnTo>
                  <a:lnTo>
                    <a:pt x="55093" y="70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812"/>
            <p:cNvSpPr/>
            <p:nvPr>
              <p:custDataLst>
                <p:tags r:id="rId121"/>
              </p:custDataLst>
            </p:nvPr>
          </p:nvSpPr>
          <p:spPr>
            <a:xfrm>
              <a:off x="5609777" y="1441450"/>
              <a:ext cx="54424" cy="114172"/>
            </a:xfrm>
            <a:custGeom>
              <a:avLst/>
              <a:gdLst/>
              <a:ahLst/>
              <a:cxnLst/>
              <a:rect l="0" t="0" r="0" b="0"/>
              <a:pathLst>
                <a:path w="54424" h="114172">
                  <a:moveTo>
                    <a:pt x="41723" y="0"/>
                  </a:moveTo>
                  <a:lnTo>
                    <a:pt x="41723" y="0"/>
                  </a:lnTo>
                  <a:lnTo>
                    <a:pt x="45094" y="3371"/>
                  </a:lnTo>
                  <a:lnTo>
                    <a:pt x="46749" y="8789"/>
                  </a:lnTo>
                  <a:lnTo>
                    <a:pt x="47811" y="23765"/>
                  </a:lnTo>
                  <a:lnTo>
                    <a:pt x="44624" y="36126"/>
                  </a:lnTo>
                  <a:lnTo>
                    <a:pt x="31452" y="58014"/>
                  </a:lnTo>
                  <a:lnTo>
                    <a:pt x="6478" y="89014"/>
                  </a:lnTo>
                  <a:lnTo>
                    <a:pt x="0" y="101242"/>
                  </a:lnTo>
                  <a:lnTo>
                    <a:pt x="502" y="104183"/>
                  </a:lnTo>
                  <a:lnTo>
                    <a:pt x="4823" y="109333"/>
                  </a:lnTo>
                  <a:lnTo>
                    <a:pt x="11447" y="112093"/>
                  </a:lnTo>
                  <a:lnTo>
                    <a:pt x="40528" y="114106"/>
                  </a:lnTo>
                  <a:lnTo>
                    <a:pt x="45160" y="114171"/>
                  </a:lnTo>
                  <a:lnTo>
                    <a:pt x="48247" y="113508"/>
                  </a:lnTo>
                  <a:lnTo>
                    <a:pt x="50306" y="112361"/>
                  </a:lnTo>
                  <a:lnTo>
                    <a:pt x="5442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813"/>
            <p:cNvSpPr/>
            <p:nvPr>
              <p:custDataLst>
                <p:tags r:id="rId122"/>
              </p:custDataLst>
            </p:nvPr>
          </p:nvSpPr>
          <p:spPr>
            <a:xfrm>
              <a:off x="5398331" y="1334383"/>
              <a:ext cx="168878" cy="142582"/>
            </a:xfrm>
            <a:custGeom>
              <a:avLst/>
              <a:gdLst/>
              <a:ahLst/>
              <a:cxnLst/>
              <a:rect l="0" t="0" r="0" b="0"/>
              <a:pathLst>
                <a:path w="168878" h="142582">
                  <a:moveTo>
                    <a:pt x="56319" y="5467"/>
                  </a:moveTo>
                  <a:lnTo>
                    <a:pt x="56319" y="5467"/>
                  </a:lnTo>
                  <a:lnTo>
                    <a:pt x="56319" y="2096"/>
                  </a:lnTo>
                  <a:lnTo>
                    <a:pt x="55614" y="1103"/>
                  </a:lnTo>
                  <a:lnTo>
                    <a:pt x="54437" y="441"/>
                  </a:lnTo>
                  <a:lnTo>
                    <a:pt x="52948" y="0"/>
                  </a:lnTo>
                  <a:lnTo>
                    <a:pt x="40738" y="12862"/>
                  </a:lnTo>
                  <a:lnTo>
                    <a:pt x="23716" y="41290"/>
                  </a:lnTo>
                  <a:lnTo>
                    <a:pt x="8637" y="69782"/>
                  </a:lnTo>
                  <a:lnTo>
                    <a:pt x="1974" y="96098"/>
                  </a:lnTo>
                  <a:lnTo>
                    <a:pt x="0" y="115027"/>
                  </a:lnTo>
                  <a:lnTo>
                    <a:pt x="1420" y="123070"/>
                  </a:lnTo>
                  <a:lnTo>
                    <a:pt x="2787" y="126202"/>
                  </a:lnTo>
                  <a:lnTo>
                    <a:pt x="4403" y="127585"/>
                  </a:lnTo>
                  <a:lnTo>
                    <a:pt x="6186" y="127801"/>
                  </a:lnTo>
                  <a:lnTo>
                    <a:pt x="8080" y="127240"/>
                  </a:lnTo>
                  <a:lnTo>
                    <a:pt x="25623" y="111130"/>
                  </a:lnTo>
                  <a:lnTo>
                    <a:pt x="48302" y="83575"/>
                  </a:lnTo>
                  <a:lnTo>
                    <a:pt x="48857" y="85056"/>
                  </a:lnTo>
                  <a:lnTo>
                    <a:pt x="49475" y="92345"/>
                  </a:lnTo>
                  <a:lnTo>
                    <a:pt x="55393" y="102641"/>
                  </a:lnTo>
                  <a:lnTo>
                    <a:pt x="76441" y="123126"/>
                  </a:lnTo>
                  <a:lnTo>
                    <a:pt x="105345" y="139350"/>
                  </a:lnTo>
                  <a:lnTo>
                    <a:pt x="119031" y="142581"/>
                  </a:lnTo>
                  <a:lnTo>
                    <a:pt x="138635" y="141030"/>
                  </a:lnTo>
                  <a:lnTo>
                    <a:pt x="149584" y="134156"/>
                  </a:lnTo>
                  <a:lnTo>
                    <a:pt x="158448" y="123340"/>
                  </a:lnTo>
                  <a:lnTo>
                    <a:pt x="164740" y="109125"/>
                  </a:lnTo>
                  <a:lnTo>
                    <a:pt x="168877" y="81885"/>
                  </a:lnTo>
                  <a:lnTo>
                    <a:pt x="166732" y="51471"/>
                  </a:lnTo>
                  <a:lnTo>
                    <a:pt x="158257" y="26859"/>
                  </a:lnTo>
                  <a:lnTo>
                    <a:pt x="152660" y="18502"/>
                  </a:lnTo>
                  <a:lnTo>
                    <a:pt x="145219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130"/>
          <p:cNvGrpSpPr/>
          <p:nvPr/>
        </p:nvGrpSpPr>
        <p:grpSpPr>
          <a:xfrm>
            <a:off x="5842000" y="1346200"/>
            <a:ext cx="57151" cy="38101"/>
            <a:chOff x="5842000" y="1346200"/>
            <a:chExt cx="57151" cy="38101"/>
          </a:xfrm>
        </p:grpSpPr>
        <p:sp>
          <p:nvSpPr>
            <p:cNvPr id="59" name="SMARTInkShape-814"/>
            <p:cNvSpPr/>
            <p:nvPr>
              <p:custDataLst>
                <p:tags r:id="rId118"/>
              </p:custDataLst>
            </p:nvPr>
          </p:nvSpPr>
          <p:spPr>
            <a:xfrm>
              <a:off x="5848350" y="13779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815"/>
            <p:cNvSpPr/>
            <p:nvPr>
              <p:custDataLst>
                <p:tags r:id="rId119"/>
              </p:custDataLst>
            </p:nvPr>
          </p:nvSpPr>
          <p:spPr>
            <a:xfrm>
              <a:off x="5842000" y="1346200"/>
              <a:ext cx="57151" cy="3659"/>
            </a:xfrm>
            <a:custGeom>
              <a:avLst/>
              <a:gdLst/>
              <a:ahLst/>
              <a:cxnLst/>
              <a:rect l="0" t="0" r="0" b="0"/>
              <a:pathLst>
                <a:path w="57151" h="3659">
                  <a:moveTo>
                    <a:pt x="0" y="0"/>
                  </a:moveTo>
                  <a:lnTo>
                    <a:pt x="0" y="0"/>
                  </a:lnTo>
                  <a:lnTo>
                    <a:pt x="18418" y="706"/>
                  </a:lnTo>
                  <a:lnTo>
                    <a:pt x="33444" y="365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131"/>
          <p:cNvGrpSpPr/>
          <p:nvPr/>
        </p:nvGrpSpPr>
        <p:grpSpPr>
          <a:xfrm>
            <a:off x="6173083" y="1088426"/>
            <a:ext cx="348368" cy="412735"/>
            <a:chOff x="6173083" y="1088426"/>
            <a:chExt cx="348368" cy="412735"/>
          </a:xfrm>
        </p:grpSpPr>
        <p:sp>
          <p:nvSpPr>
            <p:cNvPr id="62" name="SMARTInkShape-816"/>
            <p:cNvSpPr/>
            <p:nvPr>
              <p:custDataLst>
                <p:tags r:id="rId111"/>
              </p:custDataLst>
            </p:nvPr>
          </p:nvSpPr>
          <p:spPr>
            <a:xfrm>
              <a:off x="6381750" y="144145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50800"/>
                  </a:moveTo>
                  <a:lnTo>
                    <a:pt x="0" y="50800"/>
                  </a:lnTo>
                  <a:lnTo>
                    <a:pt x="26732" y="29138"/>
                  </a:lnTo>
                  <a:lnTo>
                    <a:pt x="57326" y="840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817"/>
            <p:cNvSpPr/>
            <p:nvPr>
              <p:custDataLst>
                <p:tags r:id="rId112"/>
              </p:custDataLst>
            </p:nvPr>
          </p:nvSpPr>
          <p:spPr>
            <a:xfrm>
              <a:off x="6381750" y="1422400"/>
              <a:ext cx="63501" cy="78761"/>
            </a:xfrm>
            <a:custGeom>
              <a:avLst/>
              <a:gdLst/>
              <a:ahLst/>
              <a:cxnLst/>
              <a:rect l="0" t="0" r="0" b="0"/>
              <a:pathLst>
                <a:path w="63501" h="78761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10831" y="38377"/>
                  </a:lnTo>
                  <a:lnTo>
                    <a:pt x="17712" y="52372"/>
                  </a:lnTo>
                  <a:lnTo>
                    <a:pt x="28374" y="64750"/>
                  </a:lnTo>
                  <a:lnTo>
                    <a:pt x="48796" y="77924"/>
                  </a:lnTo>
                  <a:lnTo>
                    <a:pt x="52286" y="78760"/>
                  </a:lnTo>
                  <a:lnTo>
                    <a:pt x="55319" y="78612"/>
                  </a:lnTo>
                  <a:lnTo>
                    <a:pt x="635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818"/>
            <p:cNvSpPr/>
            <p:nvPr>
              <p:custDataLst>
                <p:tags r:id="rId113"/>
              </p:custDataLst>
            </p:nvPr>
          </p:nvSpPr>
          <p:spPr>
            <a:xfrm>
              <a:off x="6223000" y="1370625"/>
              <a:ext cx="105951" cy="128545"/>
            </a:xfrm>
            <a:custGeom>
              <a:avLst/>
              <a:gdLst/>
              <a:ahLst/>
              <a:cxnLst/>
              <a:rect l="0" t="0" r="0" b="0"/>
              <a:pathLst>
                <a:path w="105951" h="128545">
                  <a:moveTo>
                    <a:pt x="0" y="51775"/>
                  </a:moveTo>
                  <a:lnTo>
                    <a:pt x="0" y="51775"/>
                  </a:lnTo>
                  <a:lnTo>
                    <a:pt x="12209" y="27356"/>
                  </a:lnTo>
                  <a:lnTo>
                    <a:pt x="23536" y="15993"/>
                  </a:lnTo>
                  <a:lnTo>
                    <a:pt x="50432" y="571"/>
                  </a:lnTo>
                  <a:lnTo>
                    <a:pt x="56904" y="0"/>
                  </a:lnTo>
                  <a:lnTo>
                    <a:pt x="69741" y="3129"/>
                  </a:lnTo>
                  <a:lnTo>
                    <a:pt x="88867" y="16195"/>
                  </a:lnTo>
                  <a:lnTo>
                    <a:pt x="97823" y="29376"/>
                  </a:lnTo>
                  <a:lnTo>
                    <a:pt x="103449" y="45348"/>
                  </a:lnTo>
                  <a:lnTo>
                    <a:pt x="105950" y="64205"/>
                  </a:lnTo>
                  <a:lnTo>
                    <a:pt x="101417" y="84346"/>
                  </a:lnTo>
                  <a:lnTo>
                    <a:pt x="92346" y="102940"/>
                  </a:lnTo>
                  <a:lnTo>
                    <a:pt x="69859" y="127770"/>
                  </a:lnTo>
                  <a:lnTo>
                    <a:pt x="66329" y="128544"/>
                  </a:lnTo>
                  <a:lnTo>
                    <a:pt x="62564" y="127649"/>
                  </a:lnTo>
                  <a:lnTo>
                    <a:pt x="58642" y="125641"/>
                  </a:lnTo>
                  <a:lnTo>
                    <a:pt x="52404" y="117765"/>
                  </a:lnTo>
                  <a:lnTo>
                    <a:pt x="49753" y="112702"/>
                  </a:lnTo>
                  <a:lnTo>
                    <a:pt x="48688" y="103313"/>
                  </a:lnTo>
                  <a:lnTo>
                    <a:pt x="53754" y="85787"/>
                  </a:lnTo>
                  <a:lnTo>
                    <a:pt x="59404" y="79121"/>
                  </a:lnTo>
                  <a:lnTo>
                    <a:pt x="62886" y="76356"/>
                  </a:lnTo>
                  <a:lnTo>
                    <a:pt x="74282" y="73283"/>
                  </a:lnTo>
                  <a:lnTo>
                    <a:pt x="95250" y="708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819"/>
            <p:cNvSpPr/>
            <p:nvPr>
              <p:custDataLst>
                <p:tags r:id="rId114"/>
              </p:custDataLst>
            </p:nvPr>
          </p:nvSpPr>
          <p:spPr>
            <a:xfrm>
              <a:off x="6197600" y="1263650"/>
              <a:ext cx="323851" cy="31751"/>
            </a:xfrm>
            <a:custGeom>
              <a:avLst/>
              <a:gdLst/>
              <a:ahLst/>
              <a:cxnLst/>
              <a:rect l="0" t="0" r="0" b="0"/>
              <a:pathLst>
                <a:path w="323851" h="31751">
                  <a:moveTo>
                    <a:pt x="0" y="31750"/>
                  </a:moveTo>
                  <a:lnTo>
                    <a:pt x="0" y="31750"/>
                  </a:lnTo>
                  <a:lnTo>
                    <a:pt x="29511" y="24842"/>
                  </a:lnTo>
                  <a:lnTo>
                    <a:pt x="50510" y="20919"/>
                  </a:lnTo>
                  <a:lnTo>
                    <a:pt x="78658" y="16823"/>
                  </a:lnTo>
                  <a:lnTo>
                    <a:pt x="95478" y="14743"/>
                  </a:lnTo>
                  <a:lnTo>
                    <a:pt x="113746" y="12651"/>
                  </a:lnTo>
                  <a:lnTo>
                    <a:pt x="132980" y="10551"/>
                  </a:lnTo>
                  <a:lnTo>
                    <a:pt x="152154" y="9151"/>
                  </a:lnTo>
                  <a:lnTo>
                    <a:pt x="171286" y="8217"/>
                  </a:lnTo>
                  <a:lnTo>
                    <a:pt x="190391" y="7595"/>
                  </a:lnTo>
                  <a:lnTo>
                    <a:pt x="208772" y="6474"/>
                  </a:lnTo>
                  <a:lnTo>
                    <a:pt x="226670" y="5022"/>
                  </a:lnTo>
                  <a:lnTo>
                    <a:pt x="244247" y="3348"/>
                  </a:lnTo>
                  <a:lnTo>
                    <a:pt x="273183" y="1488"/>
                  </a:lnTo>
                  <a:lnTo>
                    <a:pt x="303664" y="441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820"/>
            <p:cNvSpPr/>
            <p:nvPr>
              <p:custDataLst>
                <p:tags r:id="rId115"/>
              </p:custDataLst>
            </p:nvPr>
          </p:nvSpPr>
          <p:spPr>
            <a:xfrm>
              <a:off x="6445250" y="1174750"/>
              <a:ext cx="55262" cy="130833"/>
            </a:xfrm>
            <a:custGeom>
              <a:avLst/>
              <a:gdLst/>
              <a:ahLst/>
              <a:cxnLst/>
              <a:rect l="0" t="0" r="0" b="0"/>
              <a:pathLst>
                <a:path w="55262" h="130833">
                  <a:moveTo>
                    <a:pt x="25400" y="0"/>
                  </a:moveTo>
                  <a:lnTo>
                    <a:pt x="25400" y="0"/>
                  </a:lnTo>
                  <a:lnTo>
                    <a:pt x="22029" y="6742"/>
                  </a:lnTo>
                  <a:lnTo>
                    <a:pt x="22255" y="13815"/>
                  </a:lnTo>
                  <a:lnTo>
                    <a:pt x="25124" y="36316"/>
                  </a:lnTo>
                  <a:lnTo>
                    <a:pt x="25216" y="39028"/>
                  </a:lnTo>
                  <a:lnTo>
                    <a:pt x="25983" y="40835"/>
                  </a:lnTo>
                  <a:lnTo>
                    <a:pt x="27200" y="42040"/>
                  </a:lnTo>
                  <a:lnTo>
                    <a:pt x="28716" y="42843"/>
                  </a:lnTo>
                  <a:lnTo>
                    <a:pt x="29728" y="42673"/>
                  </a:lnTo>
                  <a:lnTo>
                    <a:pt x="30401" y="41854"/>
                  </a:lnTo>
                  <a:lnTo>
                    <a:pt x="38539" y="21470"/>
                  </a:lnTo>
                  <a:lnTo>
                    <a:pt x="41823" y="15892"/>
                  </a:lnTo>
                  <a:lnTo>
                    <a:pt x="43671" y="10196"/>
                  </a:lnTo>
                  <a:lnTo>
                    <a:pt x="43931" y="10325"/>
                  </a:lnTo>
                  <a:lnTo>
                    <a:pt x="48167" y="38240"/>
                  </a:lnTo>
                  <a:lnTo>
                    <a:pt x="53157" y="51568"/>
                  </a:lnTo>
                  <a:lnTo>
                    <a:pt x="55261" y="74938"/>
                  </a:lnTo>
                  <a:lnTo>
                    <a:pt x="50009" y="104356"/>
                  </a:lnTo>
                  <a:lnTo>
                    <a:pt x="45510" y="114819"/>
                  </a:lnTo>
                  <a:lnTo>
                    <a:pt x="38806" y="124173"/>
                  </a:lnTo>
                  <a:lnTo>
                    <a:pt x="31123" y="129271"/>
                  </a:lnTo>
                  <a:lnTo>
                    <a:pt x="27098" y="130631"/>
                  </a:lnTo>
                  <a:lnTo>
                    <a:pt x="23710" y="130832"/>
                  </a:lnTo>
                  <a:lnTo>
                    <a:pt x="18064" y="12917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821"/>
            <p:cNvSpPr/>
            <p:nvPr>
              <p:custDataLst>
                <p:tags r:id="rId116"/>
              </p:custDataLst>
            </p:nvPr>
          </p:nvSpPr>
          <p:spPr>
            <a:xfrm>
              <a:off x="6337300" y="1136650"/>
              <a:ext cx="82551" cy="74657"/>
            </a:xfrm>
            <a:custGeom>
              <a:avLst/>
              <a:gdLst/>
              <a:ahLst/>
              <a:cxnLst/>
              <a:rect l="0" t="0" r="0" b="0"/>
              <a:pathLst>
                <a:path w="82551" h="7465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7172" y="15209"/>
                  </a:lnTo>
                  <a:lnTo>
                    <a:pt x="20048" y="40477"/>
                  </a:lnTo>
                  <a:lnTo>
                    <a:pt x="27960" y="53973"/>
                  </a:lnTo>
                  <a:lnTo>
                    <a:pt x="40348" y="65538"/>
                  </a:lnTo>
                  <a:lnTo>
                    <a:pt x="52250" y="72727"/>
                  </a:lnTo>
                  <a:lnTo>
                    <a:pt x="58029" y="74656"/>
                  </a:lnTo>
                  <a:lnTo>
                    <a:pt x="60558" y="73760"/>
                  </a:lnTo>
                  <a:lnTo>
                    <a:pt x="65250" y="69001"/>
                  </a:lnTo>
                  <a:lnTo>
                    <a:pt x="67806" y="60300"/>
                  </a:lnTo>
                  <a:lnTo>
                    <a:pt x="72817" y="34097"/>
                  </a:lnTo>
                  <a:lnTo>
                    <a:pt x="77636" y="909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822"/>
            <p:cNvSpPr/>
            <p:nvPr>
              <p:custDataLst>
                <p:tags r:id="rId117"/>
              </p:custDataLst>
            </p:nvPr>
          </p:nvSpPr>
          <p:spPr>
            <a:xfrm>
              <a:off x="6173083" y="1088426"/>
              <a:ext cx="82844" cy="141265"/>
            </a:xfrm>
            <a:custGeom>
              <a:avLst/>
              <a:gdLst/>
              <a:ahLst/>
              <a:cxnLst/>
              <a:rect l="0" t="0" r="0" b="0"/>
              <a:pathLst>
                <a:path w="82844" h="141265">
                  <a:moveTo>
                    <a:pt x="5467" y="54574"/>
                  </a:moveTo>
                  <a:lnTo>
                    <a:pt x="5467" y="54574"/>
                  </a:lnTo>
                  <a:lnTo>
                    <a:pt x="2096" y="51203"/>
                  </a:lnTo>
                  <a:lnTo>
                    <a:pt x="0" y="38994"/>
                  </a:lnTo>
                  <a:lnTo>
                    <a:pt x="3273" y="27894"/>
                  </a:lnTo>
                  <a:lnTo>
                    <a:pt x="13048" y="11626"/>
                  </a:lnTo>
                  <a:lnTo>
                    <a:pt x="16871" y="6892"/>
                  </a:lnTo>
                  <a:lnTo>
                    <a:pt x="26763" y="1632"/>
                  </a:lnTo>
                  <a:lnTo>
                    <a:pt x="38215" y="0"/>
                  </a:lnTo>
                  <a:lnTo>
                    <a:pt x="50361" y="1626"/>
                  </a:lnTo>
                  <a:lnTo>
                    <a:pt x="69098" y="13251"/>
                  </a:lnTo>
                  <a:lnTo>
                    <a:pt x="77962" y="27977"/>
                  </a:lnTo>
                  <a:lnTo>
                    <a:pt x="82843" y="46281"/>
                  </a:lnTo>
                  <a:lnTo>
                    <a:pt x="80918" y="76419"/>
                  </a:lnTo>
                  <a:lnTo>
                    <a:pt x="71018" y="106281"/>
                  </a:lnTo>
                  <a:lnTo>
                    <a:pt x="55699" y="127750"/>
                  </a:lnTo>
                  <a:lnTo>
                    <a:pt x="46371" y="136015"/>
                  </a:lnTo>
                  <a:lnTo>
                    <a:pt x="35641" y="140159"/>
                  </a:lnTo>
                  <a:lnTo>
                    <a:pt x="29816" y="141264"/>
                  </a:lnTo>
                  <a:lnTo>
                    <a:pt x="25933" y="139884"/>
                  </a:lnTo>
                  <a:lnTo>
                    <a:pt x="23344" y="136847"/>
                  </a:lnTo>
                  <a:lnTo>
                    <a:pt x="15819" y="120136"/>
                  </a:lnTo>
                  <a:lnTo>
                    <a:pt x="15477" y="111700"/>
                  </a:lnTo>
                  <a:lnTo>
                    <a:pt x="16373" y="107474"/>
                  </a:lnTo>
                  <a:lnTo>
                    <a:pt x="21133" y="100898"/>
                  </a:lnTo>
                  <a:lnTo>
                    <a:pt x="27246" y="96329"/>
                  </a:lnTo>
                  <a:lnTo>
                    <a:pt x="32316" y="94299"/>
                  </a:lnTo>
                  <a:lnTo>
                    <a:pt x="56267" y="926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132"/>
          <p:cNvGrpSpPr/>
          <p:nvPr/>
        </p:nvGrpSpPr>
        <p:grpSpPr>
          <a:xfrm>
            <a:off x="6718300" y="1045842"/>
            <a:ext cx="326653" cy="224159"/>
            <a:chOff x="6718300" y="1045842"/>
            <a:chExt cx="326653" cy="224159"/>
          </a:xfrm>
        </p:grpSpPr>
        <p:sp>
          <p:nvSpPr>
            <p:cNvPr id="70" name="SMARTInkShape-823"/>
            <p:cNvSpPr/>
            <p:nvPr>
              <p:custDataLst>
                <p:tags r:id="rId109"/>
              </p:custDataLst>
            </p:nvPr>
          </p:nvSpPr>
          <p:spPr>
            <a:xfrm>
              <a:off x="6953250" y="1045842"/>
              <a:ext cx="91703" cy="154799"/>
            </a:xfrm>
            <a:custGeom>
              <a:avLst/>
              <a:gdLst/>
              <a:ahLst/>
              <a:cxnLst/>
              <a:rect l="0" t="0" r="0" b="0"/>
              <a:pathLst>
                <a:path w="91703" h="154799">
                  <a:moveTo>
                    <a:pt x="0" y="52708"/>
                  </a:moveTo>
                  <a:lnTo>
                    <a:pt x="0" y="52708"/>
                  </a:lnTo>
                  <a:lnTo>
                    <a:pt x="12209" y="26193"/>
                  </a:lnTo>
                  <a:lnTo>
                    <a:pt x="27136" y="11299"/>
                  </a:lnTo>
                  <a:lnTo>
                    <a:pt x="44964" y="1319"/>
                  </a:lnTo>
                  <a:lnTo>
                    <a:pt x="57379" y="0"/>
                  </a:lnTo>
                  <a:lnTo>
                    <a:pt x="63653" y="636"/>
                  </a:lnTo>
                  <a:lnTo>
                    <a:pt x="76267" y="12632"/>
                  </a:lnTo>
                  <a:lnTo>
                    <a:pt x="86813" y="31368"/>
                  </a:lnTo>
                  <a:lnTo>
                    <a:pt x="91500" y="51455"/>
                  </a:lnTo>
                  <a:lnTo>
                    <a:pt x="91702" y="74023"/>
                  </a:lnTo>
                  <a:lnTo>
                    <a:pt x="88029" y="97459"/>
                  </a:lnTo>
                  <a:lnTo>
                    <a:pt x="79341" y="119634"/>
                  </a:lnTo>
                  <a:lnTo>
                    <a:pt x="66542" y="135605"/>
                  </a:lnTo>
                  <a:lnTo>
                    <a:pt x="45351" y="150648"/>
                  </a:lnTo>
                  <a:lnTo>
                    <a:pt x="38701" y="153985"/>
                  </a:lnTo>
                  <a:lnTo>
                    <a:pt x="33562" y="154798"/>
                  </a:lnTo>
                  <a:lnTo>
                    <a:pt x="29430" y="153929"/>
                  </a:lnTo>
                  <a:lnTo>
                    <a:pt x="25970" y="151939"/>
                  </a:lnTo>
                  <a:lnTo>
                    <a:pt x="14359" y="139024"/>
                  </a:lnTo>
                  <a:lnTo>
                    <a:pt x="12395" y="134241"/>
                  </a:lnTo>
                  <a:lnTo>
                    <a:pt x="12094" y="125163"/>
                  </a:lnTo>
                  <a:lnTo>
                    <a:pt x="18075" y="116425"/>
                  </a:lnTo>
                  <a:lnTo>
                    <a:pt x="27084" y="109249"/>
                  </a:lnTo>
                  <a:lnTo>
                    <a:pt x="35791" y="106059"/>
                  </a:lnTo>
                  <a:lnTo>
                    <a:pt x="69850" y="10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824"/>
            <p:cNvSpPr/>
            <p:nvPr>
              <p:custDataLst>
                <p:tags r:id="rId110"/>
              </p:custDataLst>
            </p:nvPr>
          </p:nvSpPr>
          <p:spPr>
            <a:xfrm>
              <a:off x="6718300" y="12700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61145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133"/>
          <p:cNvGrpSpPr/>
          <p:nvPr/>
        </p:nvGrpSpPr>
        <p:grpSpPr>
          <a:xfrm>
            <a:off x="3378200" y="1170376"/>
            <a:ext cx="1161650" cy="658425"/>
            <a:chOff x="3378200" y="1170376"/>
            <a:chExt cx="1161650" cy="658425"/>
          </a:xfrm>
        </p:grpSpPr>
        <p:sp>
          <p:nvSpPr>
            <p:cNvPr id="73" name="SMARTInkShape-825"/>
            <p:cNvSpPr/>
            <p:nvPr>
              <p:custDataLst>
                <p:tags r:id="rId95"/>
              </p:custDataLst>
            </p:nvPr>
          </p:nvSpPr>
          <p:spPr>
            <a:xfrm>
              <a:off x="4052283" y="1399986"/>
              <a:ext cx="93024" cy="104965"/>
            </a:xfrm>
            <a:custGeom>
              <a:avLst/>
              <a:gdLst/>
              <a:ahLst/>
              <a:cxnLst/>
              <a:rect l="0" t="0" r="0" b="0"/>
              <a:pathLst>
                <a:path w="93024" h="104965">
                  <a:moveTo>
                    <a:pt x="18067" y="9714"/>
                  </a:moveTo>
                  <a:lnTo>
                    <a:pt x="18067" y="9714"/>
                  </a:lnTo>
                  <a:lnTo>
                    <a:pt x="14696" y="13085"/>
                  </a:lnTo>
                  <a:lnTo>
                    <a:pt x="9229" y="25294"/>
                  </a:lnTo>
                  <a:lnTo>
                    <a:pt x="3994" y="54543"/>
                  </a:lnTo>
                  <a:lnTo>
                    <a:pt x="0" y="72897"/>
                  </a:lnTo>
                  <a:lnTo>
                    <a:pt x="378" y="74414"/>
                  </a:lnTo>
                  <a:lnTo>
                    <a:pt x="1335" y="74719"/>
                  </a:lnTo>
                  <a:lnTo>
                    <a:pt x="2680" y="74217"/>
                  </a:lnTo>
                  <a:lnTo>
                    <a:pt x="11312" y="66769"/>
                  </a:lnTo>
                  <a:lnTo>
                    <a:pt x="26167" y="37813"/>
                  </a:lnTo>
                  <a:lnTo>
                    <a:pt x="38906" y="7091"/>
                  </a:lnTo>
                  <a:lnTo>
                    <a:pt x="42116" y="0"/>
                  </a:lnTo>
                  <a:lnTo>
                    <a:pt x="42566" y="1121"/>
                  </a:lnTo>
                  <a:lnTo>
                    <a:pt x="43067" y="8012"/>
                  </a:lnTo>
                  <a:lnTo>
                    <a:pt x="31481" y="35726"/>
                  </a:lnTo>
                  <a:lnTo>
                    <a:pt x="25812" y="57264"/>
                  </a:lnTo>
                  <a:lnTo>
                    <a:pt x="26918" y="64479"/>
                  </a:lnTo>
                  <a:lnTo>
                    <a:pt x="28201" y="67390"/>
                  </a:lnTo>
                  <a:lnTo>
                    <a:pt x="29762" y="68626"/>
                  </a:lnTo>
                  <a:lnTo>
                    <a:pt x="31508" y="68744"/>
                  </a:lnTo>
                  <a:lnTo>
                    <a:pt x="33378" y="68118"/>
                  </a:lnTo>
                  <a:lnTo>
                    <a:pt x="37336" y="63658"/>
                  </a:lnTo>
                  <a:lnTo>
                    <a:pt x="57414" y="33672"/>
                  </a:lnTo>
                  <a:lnTo>
                    <a:pt x="65167" y="16615"/>
                  </a:lnTo>
                  <a:lnTo>
                    <a:pt x="64990" y="15726"/>
                  </a:lnTo>
                  <a:lnTo>
                    <a:pt x="64165" y="15839"/>
                  </a:lnTo>
                  <a:lnTo>
                    <a:pt x="63250" y="19727"/>
                  </a:lnTo>
                  <a:lnTo>
                    <a:pt x="59291" y="37092"/>
                  </a:lnTo>
                  <a:lnTo>
                    <a:pt x="50974" y="64549"/>
                  </a:lnTo>
                  <a:lnTo>
                    <a:pt x="51294" y="67438"/>
                  </a:lnTo>
                  <a:lnTo>
                    <a:pt x="52213" y="69363"/>
                  </a:lnTo>
                  <a:lnTo>
                    <a:pt x="55386" y="72453"/>
                  </a:lnTo>
                  <a:lnTo>
                    <a:pt x="59307" y="72988"/>
                  </a:lnTo>
                  <a:lnTo>
                    <a:pt x="62972" y="67469"/>
                  </a:lnTo>
                  <a:lnTo>
                    <a:pt x="75257" y="43399"/>
                  </a:lnTo>
                  <a:lnTo>
                    <a:pt x="78057" y="39502"/>
                  </a:lnTo>
                  <a:lnTo>
                    <a:pt x="77816" y="39450"/>
                  </a:lnTo>
                  <a:lnTo>
                    <a:pt x="76949" y="40121"/>
                  </a:lnTo>
                  <a:lnTo>
                    <a:pt x="75731" y="47808"/>
                  </a:lnTo>
                  <a:lnTo>
                    <a:pt x="74613" y="62342"/>
                  </a:lnTo>
                  <a:lnTo>
                    <a:pt x="69132" y="78216"/>
                  </a:lnTo>
                  <a:lnTo>
                    <a:pt x="69750" y="78665"/>
                  </a:lnTo>
                  <a:lnTo>
                    <a:pt x="72317" y="79164"/>
                  </a:lnTo>
                  <a:lnTo>
                    <a:pt x="75810" y="77505"/>
                  </a:lnTo>
                  <a:lnTo>
                    <a:pt x="77729" y="76075"/>
                  </a:lnTo>
                  <a:lnTo>
                    <a:pt x="93023" y="50177"/>
                  </a:lnTo>
                  <a:lnTo>
                    <a:pt x="84068" y="73978"/>
                  </a:lnTo>
                  <a:lnTo>
                    <a:pt x="81567" y="1049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826"/>
            <p:cNvSpPr/>
            <p:nvPr>
              <p:custDataLst>
                <p:tags r:id="rId96"/>
              </p:custDataLst>
            </p:nvPr>
          </p:nvSpPr>
          <p:spPr>
            <a:xfrm>
              <a:off x="4038600" y="1404696"/>
              <a:ext cx="123669" cy="106597"/>
            </a:xfrm>
            <a:custGeom>
              <a:avLst/>
              <a:gdLst/>
              <a:ahLst/>
              <a:cxnLst/>
              <a:rect l="0" t="0" r="0" b="0"/>
              <a:pathLst>
                <a:path w="123669" h="106597">
                  <a:moveTo>
                    <a:pt x="0" y="11354"/>
                  </a:moveTo>
                  <a:lnTo>
                    <a:pt x="0" y="11354"/>
                  </a:lnTo>
                  <a:lnTo>
                    <a:pt x="0" y="5887"/>
                  </a:lnTo>
                  <a:lnTo>
                    <a:pt x="3371" y="1895"/>
                  </a:lnTo>
                  <a:lnTo>
                    <a:pt x="10671" y="94"/>
                  </a:lnTo>
                  <a:lnTo>
                    <a:pt x="20970" y="0"/>
                  </a:lnTo>
                  <a:lnTo>
                    <a:pt x="46711" y="3806"/>
                  </a:lnTo>
                  <a:lnTo>
                    <a:pt x="72401" y="4649"/>
                  </a:lnTo>
                  <a:lnTo>
                    <a:pt x="104063" y="4973"/>
                  </a:lnTo>
                  <a:lnTo>
                    <a:pt x="107722" y="5002"/>
                  </a:lnTo>
                  <a:lnTo>
                    <a:pt x="107947" y="32892"/>
                  </a:lnTo>
                  <a:lnTo>
                    <a:pt x="109831" y="50191"/>
                  </a:lnTo>
                  <a:lnTo>
                    <a:pt x="115789" y="78830"/>
                  </a:lnTo>
                  <a:lnTo>
                    <a:pt x="123061" y="92573"/>
                  </a:lnTo>
                  <a:lnTo>
                    <a:pt x="123668" y="95133"/>
                  </a:lnTo>
                  <a:lnTo>
                    <a:pt x="123368" y="96840"/>
                  </a:lnTo>
                  <a:lnTo>
                    <a:pt x="122462" y="97978"/>
                  </a:lnTo>
                  <a:lnTo>
                    <a:pt x="121455" y="101124"/>
                  </a:lnTo>
                  <a:lnTo>
                    <a:pt x="121187" y="102951"/>
                  </a:lnTo>
                  <a:lnTo>
                    <a:pt x="120302" y="104168"/>
                  </a:lnTo>
                  <a:lnTo>
                    <a:pt x="119007" y="104980"/>
                  </a:lnTo>
                  <a:lnTo>
                    <a:pt x="114981" y="105882"/>
                  </a:lnTo>
                  <a:lnTo>
                    <a:pt x="84929" y="106562"/>
                  </a:lnTo>
                  <a:lnTo>
                    <a:pt x="57620" y="106596"/>
                  </a:lnTo>
                  <a:lnTo>
                    <a:pt x="36912" y="105897"/>
                  </a:lnTo>
                  <a:lnTo>
                    <a:pt x="19050" y="100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827"/>
            <p:cNvSpPr/>
            <p:nvPr>
              <p:custDataLst>
                <p:tags r:id="rId97"/>
              </p:custDataLst>
            </p:nvPr>
          </p:nvSpPr>
          <p:spPr>
            <a:xfrm>
              <a:off x="4046094" y="1422400"/>
              <a:ext cx="11557" cy="82221"/>
            </a:xfrm>
            <a:custGeom>
              <a:avLst/>
              <a:gdLst/>
              <a:ahLst/>
              <a:cxnLst/>
              <a:rect l="0" t="0" r="0" b="0"/>
              <a:pathLst>
                <a:path w="11557" h="82221">
                  <a:moveTo>
                    <a:pt x="11556" y="0"/>
                  </a:moveTo>
                  <a:lnTo>
                    <a:pt x="11556" y="0"/>
                  </a:lnTo>
                  <a:lnTo>
                    <a:pt x="8185" y="0"/>
                  </a:lnTo>
                  <a:lnTo>
                    <a:pt x="4649" y="7526"/>
                  </a:lnTo>
                  <a:lnTo>
                    <a:pt x="0" y="31982"/>
                  </a:lnTo>
                  <a:lnTo>
                    <a:pt x="4032" y="63530"/>
                  </a:lnTo>
                  <a:lnTo>
                    <a:pt x="4974" y="78793"/>
                  </a:lnTo>
                  <a:lnTo>
                    <a:pt x="5757" y="80045"/>
                  </a:lnTo>
                  <a:lnTo>
                    <a:pt x="6985" y="80880"/>
                  </a:lnTo>
                  <a:lnTo>
                    <a:pt x="8508" y="81437"/>
                  </a:lnTo>
                  <a:lnTo>
                    <a:pt x="8819" y="81808"/>
                  </a:lnTo>
                  <a:lnTo>
                    <a:pt x="8320" y="82055"/>
                  </a:lnTo>
                  <a:lnTo>
                    <a:pt x="7282" y="82220"/>
                  </a:lnTo>
                  <a:lnTo>
                    <a:pt x="6590" y="80919"/>
                  </a:lnTo>
                  <a:lnTo>
                    <a:pt x="520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828"/>
            <p:cNvSpPr/>
            <p:nvPr>
              <p:custDataLst>
                <p:tags r:id="rId98"/>
              </p:custDataLst>
            </p:nvPr>
          </p:nvSpPr>
          <p:spPr>
            <a:xfrm>
              <a:off x="4438650" y="1739900"/>
              <a:ext cx="101200" cy="82513"/>
            </a:xfrm>
            <a:custGeom>
              <a:avLst/>
              <a:gdLst/>
              <a:ahLst/>
              <a:cxnLst/>
              <a:rect l="0" t="0" r="0" b="0"/>
              <a:pathLst>
                <a:path w="101200" h="82513">
                  <a:moveTo>
                    <a:pt x="0" y="0"/>
                  </a:moveTo>
                  <a:lnTo>
                    <a:pt x="0" y="0"/>
                  </a:lnTo>
                  <a:lnTo>
                    <a:pt x="10831" y="26732"/>
                  </a:lnTo>
                  <a:lnTo>
                    <a:pt x="24570" y="57325"/>
                  </a:lnTo>
                  <a:lnTo>
                    <a:pt x="35830" y="75108"/>
                  </a:lnTo>
                  <a:lnTo>
                    <a:pt x="36587" y="77589"/>
                  </a:lnTo>
                  <a:lnTo>
                    <a:pt x="37797" y="79242"/>
                  </a:lnTo>
                  <a:lnTo>
                    <a:pt x="39309" y="80345"/>
                  </a:lnTo>
                  <a:lnTo>
                    <a:pt x="43434" y="82114"/>
                  </a:lnTo>
                  <a:lnTo>
                    <a:pt x="49828" y="82512"/>
                  </a:lnTo>
                  <a:lnTo>
                    <a:pt x="53883" y="79168"/>
                  </a:lnTo>
                  <a:lnTo>
                    <a:pt x="76795" y="50585"/>
                  </a:lnTo>
                  <a:lnTo>
                    <a:pt x="97030" y="24525"/>
                  </a:lnTo>
                  <a:lnTo>
                    <a:pt x="99569" y="19602"/>
                  </a:lnTo>
                  <a:lnTo>
                    <a:pt x="101199" y="14063"/>
                  </a:lnTo>
                  <a:lnTo>
                    <a:pt x="71679" y="12820"/>
                  </a:lnTo>
                  <a:lnTo>
                    <a:pt x="40222" y="12716"/>
                  </a:lnTo>
                  <a:lnTo>
                    <a:pt x="30576" y="12002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829"/>
            <p:cNvSpPr/>
            <p:nvPr>
              <p:custDataLst>
                <p:tags r:id="rId99"/>
              </p:custDataLst>
            </p:nvPr>
          </p:nvSpPr>
          <p:spPr>
            <a:xfrm>
              <a:off x="4477260" y="1479550"/>
              <a:ext cx="14953" cy="307261"/>
            </a:xfrm>
            <a:custGeom>
              <a:avLst/>
              <a:gdLst/>
              <a:ahLst/>
              <a:cxnLst/>
              <a:rect l="0" t="0" r="0" b="0"/>
              <a:pathLst>
                <a:path w="14953" h="307261">
                  <a:moveTo>
                    <a:pt x="12190" y="0"/>
                  </a:moveTo>
                  <a:lnTo>
                    <a:pt x="12190" y="0"/>
                  </a:lnTo>
                  <a:lnTo>
                    <a:pt x="8819" y="3371"/>
                  </a:lnTo>
                  <a:lnTo>
                    <a:pt x="7164" y="6907"/>
                  </a:lnTo>
                  <a:lnTo>
                    <a:pt x="6102" y="21669"/>
                  </a:lnTo>
                  <a:lnTo>
                    <a:pt x="10961" y="51448"/>
                  </a:lnTo>
                  <a:lnTo>
                    <a:pt x="14701" y="72960"/>
                  </a:lnTo>
                  <a:lnTo>
                    <a:pt x="14952" y="96632"/>
                  </a:lnTo>
                  <a:lnTo>
                    <a:pt x="13418" y="121264"/>
                  </a:lnTo>
                  <a:lnTo>
                    <a:pt x="12736" y="146323"/>
                  </a:lnTo>
                  <a:lnTo>
                    <a:pt x="12433" y="171572"/>
                  </a:lnTo>
                  <a:lnTo>
                    <a:pt x="11592" y="195493"/>
                  </a:lnTo>
                  <a:lnTo>
                    <a:pt x="7153" y="225532"/>
                  </a:lnTo>
                  <a:lnTo>
                    <a:pt x="2074" y="255051"/>
                  </a:lnTo>
                  <a:lnTo>
                    <a:pt x="0" y="282822"/>
                  </a:lnTo>
                  <a:lnTo>
                    <a:pt x="423" y="292210"/>
                  </a:lnTo>
                  <a:lnTo>
                    <a:pt x="5271" y="307260"/>
                  </a:lnTo>
                  <a:lnTo>
                    <a:pt x="5461" y="307146"/>
                  </a:lnTo>
                  <a:lnTo>
                    <a:pt x="584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830"/>
            <p:cNvSpPr/>
            <p:nvPr>
              <p:custDataLst>
                <p:tags r:id="rId100"/>
              </p:custDataLst>
            </p:nvPr>
          </p:nvSpPr>
          <p:spPr>
            <a:xfrm>
              <a:off x="4222750" y="1562100"/>
              <a:ext cx="79597" cy="63382"/>
            </a:xfrm>
            <a:custGeom>
              <a:avLst/>
              <a:gdLst/>
              <a:ahLst/>
              <a:cxnLst/>
              <a:rect l="0" t="0" r="0" b="0"/>
              <a:pathLst>
                <a:path w="79597" h="63382">
                  <a:moveTo>
                    <a:pt x="0" y="12700"/>
                  </a:moveTo>
                  <a:lnTo>
                    <a:pt x="0" y="12700"/>
                  </a:lnTo>
                  <a:lnTo>
                    <a:pt x="14927" y="42554"/>
                  </a:lnTo>
                  <a:lnTo>
                    <a:pt x="27526" y="58914"/>
                  </a:lnTo>
                  <a:lnTo>
                    <a:pt x="31754" y="61462"/>
                  </a:lnTo>
                  <a:lnTo>
                    <a:pt x="37970" y="63232"/>
                  </a:lnTo>
                  <a:lnTo>
                    <a:pt x="41100" y="63381"/>
                  </a:lnTo>
                  <a:lnTo>
                    <a:pt x="44842" y="61565"/>
                  </a:lnTo>
                  <a:lnTo>
                    <a:pt x="56365" y="51280"/>
                  </a:lnTo>
                  <a:lnTo>
                    <a:pt x="71712" y="30744"/>
                  </a:lnTo>
                  <a:lnTo>
                    <a:pt x="74205" y="24012"/>
                  </a:lnTo>
                  <a:lnTo>
                    <a:pt x="76019" y="17022"/>
                  </a:lnTo>
                  <a:lnTo>
                    <a:pt x="79177" y="11563"/>
                  </a:lnTo>
                  <a:lnTo>
                    <a:pt x="79596" y="9120"/>
                  </a:lnTo>
                  <a:lnTo>
                    <a:pt x="79170" y="6786"/>
                  </a:lnTo>
                  <a:lnTo>
                    <a:pt x="78180" y="4524"/>
                  </a:lnTo>
                  <a:lnTo>
                    <a:pt x="76814" y="3016"/>
                  </a:lnTo>
                  <a:lnTo>
                    <a:pt x="73415" y="1340"/>
                  </a:lnTo>
                  <a:lnTo>
                    <a:pt x="42635" y="78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831"/>
            <p:cNvSpPr/>
            <p:nvPr>
              <p:custDataLst>
                <p:tags r:id="rId101"/>
              </p:custDataLst>
            </p:nvPr>
          </p:nvSpPr>
          <p:spPr>
            <a:xfrm>
              <a:off x="4255008" y="1479550"/>
              <a:ext cx="12193" cy="88901"/>
            </a:xfrm>
            <a:custGeom>
              <a:avLst/>
              <a:gdLst/>
              <a:ahLst/>
              <a:cxnLst/>
              <a:rect l="0" t="0" r="0" b="0"/>
              <a:pathLst>
                <a:path w="12193" h="88901">
                  <a:moveTo>
                    <a:pt x="12192" y="0"/>
                  </a:moveTo>
                  <a:lnTo>
                    <a:pt x="12192" y="0"/>
                  </a:lnTo>
                  <a:lnTo>
                    <a:pt x="11487" y="6481"/>
                  </a:lnTo>
                  <a:lnTo>
                    <a:pt x="3354" y="35974"/>
                  </a:lnTo>
                  <a:lnTo>
                    <a:pt x="0" y="67689"/>
                  </a:lnTo>
                  <a:lnTo>
                    <a:pt x="424" y="76650"/>
                  </a:lnTo>
                  <a:lnTo>
                    <a:pt x="584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832"/>
            <p:cNvSpPr/>
            <p:nvPr>
              <p:custDataLst>
                <p:tags r:id="rId102"/>
              </p:custDataLst>
            </p:nvPr>
          </p:nvSpPr>
          <p:spPr>
            <a:xfrm>
              <a:off x="3892550" y="1335107"/>
              <a:ext cx="50801" cy="42844"/>
            </a:xfrm>
            <a:custGeom>
              <a:avLst/>
              <a:gdLst/>
              <a:ahLst/>
              <a:cxnLst/>
              <a:rect l="0" t="0" r="0" b="0"/>
              <a:pathLst>
                <a:path w="50801" h="42844">
                  <a:moveTo>
                    <a:pt x="0" y="42843"/>
                  </a:moveTo>
                  <a:lnTo>
                    <a:pt x="0" y="42843"/>
                  </a:lnTo>
                  <a:lnTo>
                    <a:pt x="14927" y="12989"/>
                  </a:lnTo>
                  <a:lnTo>
                    <a:pt x="24156" y="0"/>
                  </a:lnTo>
                  <a:lnTo>
                    <a:pt x="25276" y="875"/>
                  </a:lnTo>
                  <a:lnTo>
                    <a:pt x="42385" y="31729"/>
                  </a:lnTo>
                  <a:lnTo>
                    <a:pt x="50800" y="42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833"/>
            <p:cNvSpPr/>
            <p:nvPr>
              <p:custDataLst>
                <p:tags r:id="rId103"/>
              </p:custDataLst>
            </p:nvPr>
          </p:nvSpPr>
          <p:spPr>
            <a:xfrm>
              <a:off x="3879850" y="138518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30355" y="4761"/>
                  </a:lnTo>
                  <a:lnTo>
                    <a:pt x="51060" y="0"/>
                  </a:lnTo>
                  <a:lnTo>
                    <a:pt x="56325" y="1391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834"/>
            <p:cNvSpPr/>
            <p:nvPr>
              <p:custDataLst>
                <p:tags r:id="rId104"/>
              </p:custDataLst>
            </p:nvPr>
          </p:nvSpPr>
          <p:spPr>
            <a:xfrm>
              <a:off x="3924378" y="1403350"/>
              <a:ext cx="6273" cy="76201"/>
            </a:xfrm>
            <a:custGeom>
              <a:avLst/>
              <a:gdLst/>
              <a:ahLst/>
              <a:cxnLst/>
              <a:rect l="0" t="0" r="0" b="0"/>
              <a:pathLst>
                <a:path w="6273" h="76201">
                  <a:moveTo>
                    <a:pt x="6272" y="0"/>
                  </a:moveTo>
                  <a:lnTo>
                    <a:pt x="6272" y="0"/>
                  </a:lnTo>
                  <a:lnTo>
                    <a:pt x="5567" y="16606"/>
                  </a:lnTo>
                  <a:lnTo>
                    <a:pt x="510" y="46073"/>
                  </a:lnTo>
                  <a:lnTo>
                    <a:pt x="0" y="67668"/>
                  </a:lnTo>
                  <a:lnTo>
                    <a:pt x="679" y="70512"/>
                  </a:lnTo>
                  <a:lnTo>
                    <a:pt x="1838" y="72408"/>
                  </a:lnTo>
                  <a:lnTo>
                    <a:pt x="627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835"/>
            <p:cNvSpPr/>
            <p:nvPr>
              <p:custDataLst>
                <p:tags r:id="rId105"/>
              </p:custDataLst>
            </p:nvPr>
          </p:nvSpPr>
          <p:spPr>
            <a:xfrm>
              <a:off x="3613542" y="1170376"/>
              <a:ext cx="63109" cy="69428"/>
            </a:xfrm>
            <a:custGeom>
              <a:avLst/>
              <a:gdLst/>
              <a:ahLst/>
              <a:cxnLst/>
              <a:rect l="0" t="0" r="0" b="0"/>
              <a:pathLst>
                <a:path w="63109" h="69428">
                  <a:moveTo>
                    <a:pt x="31358" y="23424"/>
                  </a:moveTo>
                  <a:lnTo>
                    <a:pt x="31358" y="23424"/>
                  </a:lnTo>
                  <a:lnTo>
                    <a:pt x="31358" y="20053"/>
                  </a:lnTo>
                  <a:lnTo>
                    <a:pt x="30653" y="19060"/>
                  </a:lnTo>
                  <a:lnTo>
                    <a:pt x="29477" y="18398"/>
                  </a:lnTo>
                  <a:lnTo>
                    <a:pt x="27987" y="17957"/>
                  </a:lnTo>
                  <a:lnTo>
                    <a:pt x="22569" y="21229"/>
                  </a:lnTo>
                  <a:lnTo>
                    <a:pt x="19149" y="24077"/>
                  </a:lnTo>
                  <a:lnTo>
                    <a:pt x="10964" y="38199"/>
                  </a:lnTo>
                  <a:lnTo>
                    <a:pt x="489" y="69145"/>
                  </a:lnTo>
                  <a:lnTo>
                    <a:pt x="196" y="69427"/>
                  </a:lnTo>
                  <a:lnTo>
                    <a:pt x="0" y="68909"/>
                  </a:lnTo>
                  <a:lnTo>
                    <a:pt x="4050" y="61598"/>
                  </a:lnTo>
                  <a:lnTo>
                    <a:pt x="6804" y="46964"/>
                  </a:lnTo>
                  <a:lnTo>
                    <a:pt x="20189" y="16829"/>
                  </a:lnTo>
                  <a:lnTo>
                    <a:pt x="30053" y="0"/>
                  </a:lnTo>
                  <a:lnTo>
                    <a:pt x="31193" y="47"/>
                  </a:lnTo>
                  <a:lnTo>
                    <a:pt x="34342" y="1981"/>
                  </a:lnTo>
                  <a:lnTo>
                    <a:pt x="46251" y="21840"/>
                  </a:lnTo>
                  <a:lnTo>
                    <a:pt x="50998" y="38346"/>
                  </a:lnTo>
                  <a:lnTo>
                    <a:pt x="63108" y="551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836"/>
            <p:cNvSpPr/>
            <p:nvPr>
              <p:custDataLst>
                <p:tags r:id="rId106"/>
              </p:custDataLst>
            </p:nvPr>
          </p:nvSpPr>
          <p:spPr>
            <a:xfrm>
              <a:off x="3606800" y="125183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26680" y="5467"/>
                  </a:lnTo>
                  <a:lnTo>
                    <a:pt x="44829" y="3586"/>
                  </a:lnTo>
                  <a:lnTo>
                    <a:pt x="66554" y="0"/>
                  </a:lnTo>
                  <a:lnTo>
                    <a:pt x="69769" y="411"/>
                  </a:lnTo>
                  <a:lnTo>
                    <a:pt x="71913" y="1391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837"/>
            <p:cNvSpPr/>
            <p:nvPr>
              <p:custDataLst>
                <p:tags r:id="rId107"/>
              </p:custDataLst>
            </p:nvPr>
          </p:nvSpPr>
          <p:spPr>
            <a:xfrm>
              <a:off x="3651250" y="1285980"/>
              <a:ext cx="12701" cy="225321"/>
            </a:xfrm>
            <a:custGeom>
              <a:avLst/>
              <a:gdLst/>
              <a:ahLst/>
              <a:cxnLst/>
              <a:rect l="0" t="0" r="0" b="0"/>
              <a:pathLst>
                <a:path w="12701" h="225321">
                  <a:moveTo>
                    <a:pt x="12700" y="9420"/>
                  </a:moveTo>
                  <a:lnTo>
                    <a:pt x="12700" y="9420"/>
                  </a:lnTo>
                  <a:lnTo>
                    <a:pt x="12700" y="0"/>
                  </a:lnTo>
                  <a:lnTo>
                    <a:pt x="9329" y="30699"/>
                  </a:lnTo>
                  <a:lnTo>
                    <a:pt x="7233" y="59391"/>
                  </a:lnTo>
                  <a:lnTo>
                    <a:pt x="6612" y="90235"/>
                  </a:lnTo>
                  <a:lnTo>
                    <a:pt x="6428" y="121716"/>
                  </a:lnTo>
                  <a:lnTo>
                    <a:pt x="3002" y="153387"/>
                  </a:lnTo>
                  <a:lnTo>
                    <a:pt x="889" y="181742"/>
                  </a:lnTo>
                  <a:lnTo>
                    <a:pt x="176" y="210127"/>
                  </a:lnTo>
                  <a:lnTo>
                    <a:pt x="0" y="225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838"/>
            <p:cNvSpPr/>
            <p:nvPr>
              <p:custDataLst>
                <p:tags r:id="rId108"/>
              </p:custDataLst>
            </p:nvPr>
          </p:nvSpPr>
          <p:spPr>
            <a:xfrm>
              <a:off x="3378200" y="1244600"/>
              <a:ext cx="1155701" cy="584201"/>
            </a:xfrm>
            <a:custGeom>
              <a:avLst/>
              <a:gdLst/>
              <a:ahLst/>
              <a:cxnLst/>
              <a:rect l="0" t="0" r="0" b="0"/>
              <a:pathLst>
                <a:path w="1155701" h="584201">
                  <a:moveTo>
                    <a:pt x="19050" y="0"/>
                  </a:moveTo>
                  <a:lnTo>
                    <a:pt x="19050" y="0"/>
                  </a:lnTo>
                  <a:lnTo>
                    <a:pt x="18345" y="6481"/>
                  </a:lnTo>
                  <a:lnTo>
                    <a:pt x="10212" y="32603"/>
                  </a:lnTo>
                  <a:lnTo>
                    <a:pt x="7113" y="63094"/>
                  </a:lnTo>
                  <a:lnTo>
                    <a:pt x="6576" y="92151"/>
                  </a:lnTo>
                  <a:lnTo>
                    <a:pt x="7122" y="123103"/>
                  </a:lnTo>
                  <a:lnTo>
                    <a:pt x="10734" y="154616"/>
                  </a:lnTo>
                  <a:lnTo>
                    <a:pt x="11826" y="175728"/>
                  </a:lnTo>
                  <a:lnTo>
                    <a:pt x="10430" y="202514"/>
                  </a:lnTo>
                  <a:lnTo>
                    <a:pt x="8163" y="233234"/>
                  </a:lnTo>
                  <a:lnTo>
                    <a:pt x="7559" y="249328"/>
                  </a:lnTo>
                  <a:lnTo>
                    <a:pt x="7156" y="265702"/>
                  </a:lnTo>
                  <a:lnTo>
                    <a:pt x="6708" y="297066"/>
                  </a:lnTo>
                  <a:lnTo>
                    <a:pt x="6509" y="326763"/>
                  </a:lnTo>
                  <a:lnTo>
                    <a:pt x="6421" y="354072"/>
                  </a:lnTo>
                  <a:lnTo>
                    <a:pt x="6381" y="380321"/>
                  </a:lnTo>
                  <a:lnTo>
                    <a:pt x="6364" y="406098"/>
                  </a:lnTo>
                  <a:lnTo>
                    <a:pt x="6356" y="431666"/>
                  </a:lnTo>
                  <a:lnTo>
                    <a:pt x="4471" y="455259"/>
                  </a:lnTo>
                  <a:lnTo>
                    <a:pt x="1987" y="477504"/>
                  </a:lnTo>
                  <a:lnTo>
                    <a:pt x="589" y="508450"/>
                  </a:lnTo>
                  <a:lnTo>
                    <a:pt x="116" y="538585"/>
                  </a:lnTo>
                  <a:lnTo>
                    <a:pt x="10" y="568959"/>
                  </a:lnTo>
                  <a:lnTo>
                    <a:pt x="0" y="584199"/>
                  </a:lnTo>
                  <a:lnTo>
                    <a:pt x="10139" y="579836"/>
                  </a:lnTo>
                  <a:lnTo>
                    <a:pt x="36595" y="574740"/>
                  </a:lnTo>
                  <a:lnTo>
                    <a:pt x="67770" y="571927"/>
                  </a:lnTo>
                  <a:lnTo>
                    <a:pt x="77393" y="570984"/>
                  </a:lnTo>
                  <a:lnTo>
                    <a:pt x="106104" y="566058"/>
                  </a:lnTo>
                  <a:lnTo>
                    <a:pt x="129824" y="565419"/>
                  </a:lnTo>
                  <a:lnTo>
                    <a:pt x="158097" y="568601"/>
                  </a:lnTo>
                  <a:lnTo>
                    <a:pt x="184095" y="570211"/>
                  </a:lnTo>
                  <a:lnTo>
                    <a:pt x="214464" y="570927"/>
                  </a:lnTo>
                  <a:lnTo>
                    <a:pt x="230465" y="571118"/>
                  </a:lnTo>
                  <a:lnTo>
                    <a:pt x="246777" y="571245"/>
                  </a:lnTo>
                  <a:lnTo>
                    <a:pt x="263296" y="570625"/>
                  </a:lnTo>
                  <a:lnTo>
                    <a:pt x="279953" y="569505"/>
                  </a:lnTo>
                  <a:lnTo>
                    <a:pt x="296702" y="568054"/>
                  </a:lnTo>
                  <a:lnTo>
                    <a:pt x="314218" y="567086"/>
                  </a:lnTo>
                  <a:lnTo>
                    <a:pt x="332245" y="566440"/>
                  </a:lnTo>
                  <a:lnTo>
                    <a:pt x="350613" y="566010"/>
                  </a:lnTo>
                  <a:lnTo>
                    <a:pt x="369915" y="565018"/>
                  </a:lnTo>
                  <a:lnTo>
                    <a:pt x="389837" y="563651"/>
                  </a:lnTo>
                  <a:lnTo>
                    <a:pt x="410175" y="562034"/>
                  </a:lnTo>
                  <a:lnTo>
                    <a:pt x="431495" y="560250"/>
                  </a:lnTo>
                  <a:lnTo>
                    <a:pt x="453469" y="558356"/>
                  </a:lnTo>
                  <a:lnTo>
                    <a:pt x="475879" y="556387"/>
                  </a:lnTo>
                  <a:lnTo>
                    <a:pt x="497169" y="554369"/>
                  </a:lnTo>
                  <a:lnTo>
                    <a:pt x="517713" y="552318"/>
                  </a:lnTo>
                  <a:lnTo>
                    <a:pt x="537759" y="550245"/>
                  </a:lnTo>
                  <a:lnTo>
                    <a:pt x="557472" y="548864"/>
                  </a:lnTo>
                  <a:lnTo>
                    <a:pt x="576965" y="547942"/>
                  </a:lnTo>
                  <a:lnTo>
                    <a:pt x="596310" y="547328"/>
                  </a:lnTo>
                  <a:lnTo>
                    <a:pt x="614851" y="546919"/>
                  </a:lnTo>
                  <a:lnTo>
                    <a:pt x="632856" y="546646"/>
                  </a:lnTo>
                  <a:lnTo>
                    <a:pt x="650504" y="546464"/>
                  </a:lnTo>
                  <a:lnTo>
                    <a:pt x="668619" y="547048"/>
                  </a:lnTo>
                  <a:lnTo>
                    <a:pt x="687046" y="548143"/>
                  </a:lnTo>
                  <a:lnTo>
                    <a:pt x="705681" y="549579"/>
                  </a:lnTo>
                  <a:lnTo>
                    <a:pt x="723748" y="550536"/>
                  </a:lnTo>
                  <a:lnTo>
                    <a:pt x="741438" y="551174"/>
                  </a:lnTo>
                  <a:lnTo>
                    <a:pt x="758875" y="551599"/>
                  </a:lnTo>
                  <a:lnTo>
                    <a:pt x="776850" y="551883"/>
                  </a:lnTo>
                  <a:lnTo>
                    <a:pt x="795184" y="552072"/>
                  </a:lnTo>
                  <a:lnTo>
                    <a:pt x="813756" y="552198"/>
                  </a:lnTo>
                  <a:lnTo>
                    <a:pt x="832487" y="552282"/>
                  </a:lnTo>
                  <a:lnTo>
                    <a:pt x="851325" y="552338"/>
                  </a:lnTo>
                  <a:lnTo>
                    <a:pt x="870233" y="552375"/>
                  </a:lnTo>
                  <a:lnTo>
                    <a:pt x="887778" y="552400"/>
                  </a:lnTo>
                  <a:lnTo>
                    <a:pt x="904413" y="552417"/>
                  </a:lnTo>
                  <a:lnTo>
                    <a:pt x="920441" y="552428"/>
                  </a:lnTo>
                  <a:lnTo>
                    <a:pt x="936772" y="553141"/>
                  </a:lnTo>
                  <a:lnTo>
                    <a:pt x="953304" y="554321"/>
                  </a:lnTo>
                  <a:lnTo>
                    <a:pt x="969969" y="555814"/>
                  </a:lnTo>
                  <a:lnTo>
                    <a:pt x="986724" y="557515"/>
                  </a:lnTo>
                  <a:lnTo>
                    <a:pt x="1003538" y="559354"/>
                  </a:lnTo>
                  <a:lnTo>
                    <a:pt x="1020392" y="561286"/>
                  </a:lnTo>
                  <a:lnTo>
                    <a:pt x="1036567" y="562574"/>
                  </a:lnTo>
                  <a:lnTo>
                    <a:pt x="1067709" y="564005"/>
                  </a:lnTo>
                  <a:lnTo>
                    <a:pt x="1094251" y="566523"/>
                  </a:lnTo>
                  <a:lnTo>
                    <a:pt x="1125263" y="571907"/>
                  </a:lnTo>
                  <a:lnTo>
                    <a:pt x="1150542" y="577773"/>
                  </a:lnTo>
                  <a:lnTo>
                    <a:pt x="1152261" y="579210"/>
                  </a:lnTo>
                  <a:lnTo>
                    <a:pt x="1155700" y="584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8" name="SMARTInkShape-839"/>
          <p:cNvSpPr/>
          <p:nvPr>
            <p:custDataLst>
              <p:tags r:id="rId5"/>
            </p:custDataLst>
          </p:nvPr>
        </p:nvSpPr>
        <p:spPr>
          <a:xfrm>
            <a:off x="4060388" y="1424809"/>
            <a:ext cx="78388" cy="92842"/>
          </a:xfrm>
          <a:custGeom>
            <a:avLst/>
            <a:gdLst/>
            <a:ahLst/>
            <a:cxnLst/>
            <a:rect l="0" t="0" r="0" b="0"/>
            <a:pathLst>
              <a:path w="78388" h="92842">
                <a:moveTo>
                  <a:pt x="3612" y="29341"/>
                </a:moveTo>
                <a:lnTo>
                  <a:pt x="3612" y="29341"/>
                </a:lnTo>
                <a:lnTo>
                  <a:pt x="12450" y="47018"/>
                </a:lnTo>
                <a:lnTo>
                  <a:pt x="18359" y="53190"/>
                </a:lnTo>
                <a:lnTo>
                  <a:pt x="24983" y="57579"/>
                </a:lnTo>
                <a:lnTo>
                  <a:pt x="33856" y="60629"/>
                </a:lnTo>
                <a:lnTo>
                  <a:pt x="36574" y="59004"/>
                </a:lnTo>
                <a:lnTo>
                  <a:pt x="38287" y="57583"/>
                </a:lnTo>
                <a:lnTo>
                  <a:pt x="38723" y="56636"/>
                </a:lnTo>
                <a:lnTo>
                  <a:pt x="38308" y="56004"/>
                </a:lnTo>
                <a:lnTo>
                  <a:pt x="37326" y="55583"/>
                </a:lnTo>
                <a:lnTo>
                  <a:pt x="23857" y="37119"/>
                </a:lnTo>
                <a:lnTo>
                  <a:pt x="26387" y="39485"/>
                </a:lnTo>
                <a:lnTo>
                  <a:pt x="31605" y="48026"/>
                </a:lnTo>
                <a:lnTo>
                  <a:pt x="36749" y="65790"/>
                </a:lnTo>
                <a:lnTo>
                  <a:pt x="39506" y="70941"/>
                </a:lnTo>
                <a:lnTo>
                  <a:pt x="41421" y="78790"/>
                </a:lnTo>
                <a:lnTo>
                  <a:pt x="41518" y="78535"/>
                </a:lnTo>
                <a:lnTo>
                  <a:pt x="41686" y="67813"/>
                </a:lnTo>
                <a:lnTo>
                  <a:pt x="36638" y="48621"/>
                </a:lnTo>
                <a:lnTo>
                  <a:pt x="29351" y="36237"/>
                </a:lnTo>
                <a:lnTo>
                  <a:pt x="35964" y="47696"/>
                </a:lnTo>
                <a:lnTo>
                  <a:pt x="39863" y="51610"/>
                </a:lnTo>
                <a:lnTo>
                  <a:pt x="43948" y="53349"/>
                </a:lnTo>
                <a:lnTo>
                  <a:pt x="45319" y="54519"/>
                </a:lnTo>
                <a:lnTo>
                  <a:pt x="46843" y="57700"/>
                </a:lnTo>
                <a:lnTo>
                  <a:pt x="47955" y="58830"/>
                </a:lnTo>
                <a:lnTo>
                  <a:pt x="51072" y="60086"/>
                </a:lnTo>
                <a:lnTo>
                  <a:pt x="52185" y="59716"/>
                </a:lnTo>
                <a:lnTo>
                  <a:pt x="52928" y="58763"/>
                </a:lnTo>
                <a:lnTo>
                  <a:pt x="53422" y="57422"/>
                </a:lnTo>
                <a:lnTo>
                  <a:pt x="53047" y="55823"/>
                </a:lnTo>
                <a:lnTo>
                  <a:pt x="50748" y="52165"/>
                </a:lnTo>
                <a:lnTo>
                  <a:pt x="51560" y="28784"/>
                </a:lnTo>
                <a:lnTo>
                  <a:pt x="50394" y="26853"/>
                </a:lnTo>
                <a:lnTo>
                  <a:pt x="48911" y="25566"/>
                </a:lnTo>
                <a:lnTo>
                  <a:pt x="45382" y="24135"/>
                </a:lnTo>
                <a:lnTo>
                  <a:pt x="39580" y="27263"/>
                </a:lnTo>
                <a:lnTo>
                  <a:pt x="36058" y="30072"/>
                </a:lnTo>
                <a:lnTo>
                  <a:pt x="27729" y="44139"/>
                </a:lnTo>
                <a:lnTo>
                  <a:pt x="24163" y="54971"/>
                </a:lnTo>
                <a:lnTo>
                  <a:pt x="24368" y="57716"/>
                </a:lnTo>
                <a:lnTo>
                  <a:pt x="28261" y="66021"/>
                </a:lnTo>
                <a:lnTo>
                  <a:pt x="29217" y="66494"/>
                </a:lnTo>
                <a:lnTo>
                  <a:pt x="32161" y="67020"/>
                </a:lnTo>
                <a:lnTo>
                  <a:pt x="33228" y="65749"/>
                </a:lnTo>
                <a:lnTo>
                  <a:pt x="34414" y="60574"/>
                </a:lnTo>
                <a:lnTo>
                  <a:pt x="34024" y="57924"/>
                </a:lnTo>
                <a:lnTo>
                  <a:pt x="30211" y="46720"/>
                </a:lnTo>
                <a:lnTo>
                  <a:pt x="29812" y="43044"/>
                </a:lnTo>
                <a:lnTo>
                  <a:pt x="28840" y="40593"/>
                </a:lnTo>
                <a:lnTo>
                  <a:pt x="27486" y="38959"/>
                </a:lnTo>
                <a:lnTo>
                  <a:pt x="23615" y="36336"/>
                </a:lnTo>
                <a:lnTo>
                  <a:pt x="24003" y="36121"/>
                </a:lnTo>
                <a:lnTo>
                  <a:pt x="26315" y="35882"/>
                </a:lnTo>
                <a:lnTo>
                  <a:pt x="27214" y="37229"/>
                </a:lnTo>
                <a:lnTo>
                  <a:pt x="29185" y="45162"/>
                </a:lnTo>
                <a:lnTo>
                  <a:pt x="34409" y="53340"/>
                </a:lnTo>
                <a:lnTo>
                  <a:pt x="41822" y="54326"/>
                </a:lnTo>
                <a:lnTo>
                  <a:pt x="50933" y="48912"/>
                </a:lnTo>
                <a:lnTo>
                  <a:pt x="75003" y="27626"/>
                </a:lnTo>
                <a:lnTo>
                  <a:pt x="77675" y="21288"/>
                </a:lnTo>
                <a:lnTo>
                  <a:pt x="78387" y="17622"/>
                </a:lnTo>
                <a:lnTo>
                  <a:pt x="77451" y="13768"/>
                </a:lnTo>
                <a:lnTo>
                  <a:pt x="72648" y="5721"/>
                </a:lnTo>
                <a:lnTo>
                  <a:pt x="68686" y="3011"/>
                </a:lnTo>
                <a:lnTo>
                  <a:pt x="58639" y="0"/>
                </a:lnTo>
                <a:lnTo>
                  <a:pt x="49000" y="543"/>
                </a:lnTo>
                <a:lnTo>
                  <a:pt x="38601" y="4548"/>
                </a:lnTo>
                <a:lnTo>
                  <a:pt x="24572" y="13383"/>
                </a:lnTo>
                <a:lnTo>
                  <a:pt x="7549" y="33628"/>
                </a:lnTo>
                <a:lnTo>
                  <a:pt x="1834" y="47474"/>
                </a:lnTo>
                <a:lnTo>
                  <a:pt x="0" y="59978"/>
                </a:lnTo>
                <a:lnTo>
                  <a:pt x="1536" y="70239"/>
                </a:lnTo>
                <a:lnTo>
                  <a:pt x="4345" y="74245"/>
                </a:lnTo>
                <a:lnTo>
                  <a:pt x="35362" y="928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" name="SMARTInkShape-Group135"/>
          <p:cNvGrpSpPr/>
          <p:nvPr/>
        </p:nvGrpSpPr>
        <p:grpSpPr>
          <a:xfrm>
            <a:off x="4622878" y="1786377"/>
            <a:ext cx="190423" cy="207524"/>
            <a:chOff x="4622878" y="1786377"/>
            <a:chExt cx="190423" cy="207524"/>
          </a:xfrm>
        </p:grpSpPr>
        <p:sp>
          <p:nvSpPr>
            <p:cNvPr id="89" name="SMARTInkShape-840"/>
            <p:cNvSpPr/>
            <p:nvPr>
              <p:custDataLst>
                <p:tags r:id="rId92"/>
              </p:custDataLst>
            </p:nvPr>
          </p:nvSpPr>
          <p:spPr>
            <a:xfrm>
              <a:off x="4762500" y="1917700"/>
              <a:ext cx="50801" cy="76201"/>
            </a:xfrm>
            <a:custGeom>
              <a:avLst/>
              <a:gdLst/>
              <a:ahLst/>
              <a:cxnLst/>
              <a:rect l="0" t="0" r="0" b="0"/>
              <a:pathLst>
                <a:path w="50801" h="76201">
                  <a:moveTo>
                    <a:pt x="0" y="76200"/>
                  </a:moveTo>
                  <a:lnTo>
                    <a:pt x="0" y="76200"/>
                  </a:lnTo>
                  <a:lnTo>
                    <a:pt x="0" y="58523"/>
                  </a:lnTo>
                  <a:lnTo>
                    <a:pt x="5645" y="48588"/>
                  </a:lnTo>
                  <a:lnTo>
                    <a:pt x="27424" y="24534"/>
                  </a:lnTo>
                  <a:lnTo>
                    <a:pt x="38778" y="1581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841"/>
            <p:cNvSpPr/>
            <p:nvPr>
              <p:custDataLst>
                <p:tags r:id="rId93"/>
              </p:custDataLst>
            </p:nvPr>
          </p:nvSpPr>
          <p:spPr>
            <a:xfrm>
              <a:off x="4756150" y="1911350"/>
              <a:ext cx="47220" cy="76201"/>
            </a:xfrm>
            <a:custGeom>
              <a:avLst/>
              <a:gdLst/>
              <a:ahLst/>
              <a:cxnLst/>
              <a:rect l="0" t="0" r="0" b="0"/>
              <a:pathLst>
                <a:path w="47220" h="762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9" y="2117"/>
                  </a:lnTo>
                  <a:lnTo>
                    <a:pt x="2096" y="10113"/>
                  </a:lnTo>
                  <a:lnTo>
                    <a:pt x="2809" y="14503"/>
                  </a:lnTo>
                  <a:lnTo>
                    <a:pt x="17421" y="44553"/>
                  </a:lnTo>
                  <a:lnTo>
                    <a:pt x="39946" y="71516"/>
                  </a:lnTo>
                  <a:lnTo>
                    <a:pt x="44330" y="74118"/>
                  </a:lnTo>
                  <a:lnTo>
                    <a:pt x="46487" y="74812"/>
                  </a:lnTo>
                  <a:lnTo>
                    <a:pt x="47219" y="75275"/>
                  </a:lnTo>
                  <a:lnTo>
                    <a:pt x="47001" y="75583"/>
                  </a:lnTo>
                  <a:lnTo>
                    <a:pt x="444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842"/>
            <p:cNvSpPr/>
            <p:nvPr>
              <p:custDataLst>
                <p:tags r:id="rId94"/>
              </p:custDataLst>
            </p:nvPr>
          </p:nvSpPr>
          <p:spPr>
            <a:xfrm>
              <a:off x="4622878" y="1786377"/>
              <a:ext cx="76505" cy="99574"/>
            </a:xfrm>
            <a:custGeom>
              <a:avLst/>
              <a:gdLst/>
              <a:ahLst/>
              <a:cxnLst/>
              <a:rect l="0" t="0" r="0" b="0"/>
              <a:pathLst>
                <a:path w="76505" h="99574">
                  <a:moveTo>
                    <a:pt x="12622" y="17023"/>
                  </a:moveTo>
                  <a:lnTo>
                    <a:pt x="12622" y="17023"/>
                  </a:lnTo>
                  <a:lnTo>
                    <a:pt x="9251" y="13652"/>
                  </a:lnTo>
                  <a:lnTo>
                    <a:pt x="7596" y="8234"/>
                  </a:lnTo>
                  <a:lnTo>
                    <a:pt x="6533" y="0"/>
                  </a:lnTo>
                  <a:lnTo>
                    <a:pt x="6446" y="30"/>
                  </a:lnTo>
                  <a:lnTo>
                    <a:pt x="6288" y="29201"/>
                  </a:lnTo>
                  <a:lnTo>
                    <a:pt x="5571" y="56928"/>
                  </a:lnTo>
                  <a:lnTo>
                    <a:pt x="1247" y="84094"/>
                  </a:lnTo>
                  <a:lnTo>
                    <a:pt x="0" y="98667"/>
                  </a:lnTo>
                  <a:lnTo>
                    <a:pt x="3299" y="69608"/>
                  </a:lnTo>
                  <a:lnTo>
                    <a:pt x="10049" y="39117"/>
                  </a:lnTo>
                  <a:lnTo>
                    <a:pt x="12283" y="20211"/>
                  </a:lnTo>
                  <a:lnTo>
                    <a:pt x="13101" y="19148"/>
                  </a:lnTo>
                  <a:lnTo>
                    <a:pt x="15893" y="17968"/>
                  </a:lnTo>
                  <a:lnTo>
                    <a:pt x="28173" y="20674"/>
                  </a:lnTo>
                  <a:lnTo>
                    <a:pt x="45217" y="29315"/>
                  </a:lnTo>
                  <a:lnTo>
                    <a:pt x="73708" y="58624"/>
                  </a:lnTo>
                  <a:lnTo>
                    <a:pt x="75924" y="63101"/>
                  </a:lnTo>
                  <a:lnTo>
                    <a:pt x="76504" y="71839"/>
                  </a:lnTo>
                  <a:lnTo>
                    <a:pt x="70648" y="80426"/>
                  </a:lnTo>
                  <a:lnTo>
                    <a:pt x="53012" y="94066"/>
                  </a:lnTo>
                  <a:lnTo>
                    <a:pt x="40190" y="97941"/>
                  </a:lnTo>
                  <a:lnTo>
                    <a:pt x="29696" y="99251"/>
                  </a:lnTo>
                  <a:lnTo>
                    <a:pt x="29649" y="99358"/>
                  </a:lnTo>
                  <a:lnTo>
                    <a:pt x="31672" y="99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136"/>
          <p:cNvGrpSpPr/>
          <p:nvPr/>
        </p:nvGrpSpPr>
        <p:grpSpPr>
          <a:xfrm>
            <a:off x="3349142" y="1157735"/>
            <a:ext cx="86209" cy="72138"/>
            <a:chOff x="3349142" y="1157735"/>
            <a:chExt cx="86209" cy="72138"/>
          </a:xfrm>
        </p:grpSpPr>
        <p:sp>
          <p:nvSpPr>
            <p:cNvPr id="93" name="SMARTInkShape-843"/>
            <p:cNvSpPr/>
            <p:nvPr>
              <p:custDataLst>
                <p:tags r:id="rId90"/>
              </p:custDataLst>
            </p:nvPr>
          </p:nvSpPr>
          <p:spPr>
            <a:xfrm>
              <a:off x="3366201" y="1157735"/>
              <a:ext cx="69150" cy="72138"/>
            </a:xfrm>
            <a:custGeom>
              <a:avLst/>
              <a:gdLst/>
              <a:ahLst/>
              <a:cxnLst/>
              <a:rect l="0" t="0" r="0" b="0"/>
              <a:pathLst>
                <a:path w="69150" h="72138">
                  <a:moveTo>
                    <a:pt x="31049" y="10665"/>
                  </a:moveTo>
                  <a:lnTo>
                    <a:pt x="31049" y="10665"/>
                  </a:lnTo>
                  <a:lnTo>
                    <a:pt x="31049" y="7007"/>
                  </a:lnTo>
                  <a:lnTo>
                    <a:pt x="31049" y="8569"/>
                  </a:lnTo>
                  <a:lnTo>
                    <a:pt x="18840" y="34900"/>
                  </a:lnTo>
                  <a:lnTo>
                    <a:pt x="2848" y="63898"/>
                  </a:lnTo>
                  <a:lnTo>
                    <a:pt x="0" y="72137"/>
                  </a:lnTo>
                  <a:lnTo>
                    <a:pt x="6249" y="66822"/>
                  </a:lnTo>
                  <a:lnTo>
                    <a:pt x="13666" y="56310"/>
                  </a:lnTo>
                  <a:lnTo>
                    <a:pt x="22494" y="30683"/>
                  </a:lnTo>
                  <a:lnTo>
                    <a:pt x="31032" y="8269"/>
                  </a:lnTo>
                  <a:lnTo>
                    <a:pt x="36141" y="0"/>
                  </a:lnTo>
                  <a:lnTo>
                    <a:pt x="37972" y="733"/>
                  </a:lnTo>
                  <a:lnTo>
                    <a:pt x="46584" y="8506"/>
                  </a:lnTo>
                  <a:lnTo>
                    <a:pt x="62717" y="36186"/>
                  </a:lnTo>
                  <a:lnTo>
                    <a:pt x="69149" y="487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844"/>
            <p:cNvSpPr/>
            <p:nvPr>
              <p:custDataLst>
                <p:tags r:id="rId91"/>
              </p:custDataLst>
            </p:nvPr>
          </p:nvSpPr>
          <p:spPr>
            <a:xfrm>
              <a:off x="3349142" y="1212850"/>
              <a:ext cx="67159" cy="12701"/>
            </a:xfrm>
            <a:custGeom>
              <a:avLst/>
              <a:gdLst/>
              <a:ahLst/>
              <a:cxnLst/>
              <a:rect l="0" t="0" r="0" b="0"/>
              <a:pathLst>
                <a:path w="6715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31188" y="12700"/>
                  </a:lnTo>
                  <a:lnTo>
                    <a:pt x="48739" y="10819"/>
                  </a:lnTo>
                  <a:lnTo>
                    <a:pt x="63520" y="7233"/>
                  </a:lnTo>
                  <a:lnTo>
                    <a:pt x="64733" y="6233"/>
                  </a:lnTo>
                  <a:lnTo>
                    <a:pt x="671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845"/>
          <p:cNvSpPr/>
          <p:nvPr>
            <p:custDataLst>
              <p:tags r:id="rId6"/>
            </p:custDataLst>
          </p:nvPr>
        </p:nvSpPr>
        <p:spPr>
          <a:xfrm>
            <a:off x="3035300" y="1139656"/>
            <a:ext cx="82454" cy="184527"/>
          </a:xfrm>
          <a:custGeom>
            <a:avLst/>
            <a:gdLst/>
            <a:ahLst/>
            <a:cxnLst/>
            <a:rect l="0" t="0" r="0" b="0"/>
            <a:pathLst>
              <a:path w="82454" h="184527">
                <a:moveTo>
                  <a:pt x="31750" y="3344"/>
                </a:moveTo>
                <a:lnTo>
                  <a:pt x="31750" y="3344"/>
                </a:lnTo>
                <a:lnTo>
                  <a:pt x="28092" y="22917"/>
                </a:lnTo>
                <a:lnTo>
                  <a:pt x="31058" y="40893"/>
                </a:lnTo>
                <a:lnTo>
                  <a:pt x="34500" y="50842"/>
                </a:lnTo>
                <a:lnTo>
                  <a:pt x="37111" y="54059"/>
                </a:lnTo>
                <a:lnTo>
                  <a:pt x="43775" y="57634"/>
                </a:lnTo>
                <a:lnTo>
                  <a:pt x="46822" y="57176"/>
                </a:lnTo>
                <a:lnTo>
                  <a:pt x="49559" y="55460"/>
                </a:lnTo>
                <a:lnTo>
                  <a:pt x="62393" y="42566"/>
                </a:lnTo>
                <a:lnTo>
                  <a:pt x="75776" y="12211"/>
                </a:lnTo>
                <a:lnTo>
                  <a:pt x="78834" y="3757"/>
                </a:lnTo>
                <a:lnTo>
                  <a:pt x="78661" y="1503"/>
                </a:lnTo>
                <a:lnTo>
                  <a:pt x="77841" y="0"/>
                </a:lnTo>
                <a:lnTo>
                  <a:pt x="80888" y="9138"/>
                </a:lnTo>
                <a:lnTo>
                  <a:pt x="82058" y="31088"/>
                </a:lnTo>
                <a:lnTo>
                  <a:pt x="82331" y="54715"/>
                </a:lnTo>
                <a:lnTo>
                  <a:pt x="82453" y="79798"/>
                </a:lnTo>
                <a:lnTo>
                  <a:pt x="81801" y="104351"/>
                </a:lnTo>
                <a:lnTo>
                  <a:pt x="79160" y="127023"/>
                </a:lnTo>
                <a:lnTo>
                  <a:pt x="66964" y="156249"/>
                </a:lnTo>
                <a:lnTo>
                  <a:pt x="53316" y="176041"/>
                </a:lnTo>
                <a:lnTo>
                  <a:pt x="42746" y="182404"/>
                </a:lnTo>
                <a:lnTo>
                  <a:pt x="30993" y="184526"/>
                </a:lnTo>
                <a:lnTo>
                  <a:pt x="18714" y="183118"/>
                </a:lnTo>
                <a:lnTo>
                  <a:pt x="9964" y="178258"/>
                </a:lnTo>
                <a:lnTo>
                  <a:pt x="0" y="1684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4" name="SMARTInkShape-Group138"/>
          <p:cNvGrpSpPr/>
          <p:nvPr/>
        </p:nvGrpSpPr>
        <p:grpSpPr>
          <a:xfrm>
            <a:off x="3479800" y="1028700"/>
            <a:ext cx="1828801" cy="1786045"/>
            <a:chOff x="3479800" y="1028700"/>
            <a:chExt cx="1828801" cy="1786045"/>
          </a:xfrm>
        </p:grpSpPr>
        <p:sp>
          <p:nvSpPr>
            <p:cNvPr id="97" name="SMARTInkShape-846"/>
            <p:cNvSpPr/>
            <p:nvPr>
              <p:custDataLst>
                <p:tags r:id="rId83"/>
              </p:custDataLst>
            </p:nvPr>
          </p:nvSpPr>
          <p:spPr>
            <a:xfrm>
              <a:off x="5073650" y="2546350"/>
              <a:ext cx="47819" cy="83136"/>
            </a:xfrm>
            <a:custGeom>
              <a:avLst/>
              <a:gdLst/>
              <a:ahLst/>
              <a:cxnLst/>
              <a:rect l="0" t="0" r="0" b="0"/>
              <a:pathLst>
                <a:path w="47819" h="83136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7674" y="8789"/>
                  </a:lnTo>
                  <a:lnTo>
                    <a:pt x="6611" y="20394"/>
                  </a:lnTo>
                  <a:lnTo>
                    <a:pt x="8348" y="25057"/>
                  </a:lnTo>
                  <a:lnTo>
                    <a:pt x="15211" y="33799"/>
                  </a:lnTo>
                  <a:lnTo>
                    <a:pt x="17902" y="34527"/>
                  </a:lnTo>
                  <a:lnTo>
                    <a:pt x="24654" y="33455"/>
                  </a:lnTo>
                  <a:lnTo>
                    <a:pt x="33019" y="28884"/>
                  </a:lnTo>
                  <a:lnTo>
                    <a:pt x="39965" y="19690"/>
                  </a:lnTo>
                  <a:lnTo>
                    <a:pt x="44334" y="705"/>
                  </a:lnTo>
                  <a:lnTo>
                    <a:pt x="46327" y="30784"/>
                  </a:lnTo>
                  <a:lnTo>
                    <a:pt x="47818" y="35339"/>
                  </a:lnTo>
                  <a:lnTo>
                    <a:pt x="47593" y="44164"/>
                  </a:lnTo>
                  <a:lnTo>
                    <a:pt x="43453" y="64874"/>
                  </a:lnTo>
                  <a:lnTo>
                    <a:pt x="26828" y="81311"/>
                  </a:lnTo>
                  <a:lnTo>
                    <a:pt x="22119" y="8313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47"/>
            <p:cNvSpPr/>
            <p:nvPr>
              <p:custDataLst>
                <p:tags r:id="rId84"/>
              </p:custDataLst>
            </p:nvPr>
          </p:nvSpPr>
          <p:spPr>
            <a:xfrm>
              <a:off x="4902200" y="2713816"/>
              <a:ext cx="87791" cy="100929"/>
            </a:xfrm>
            <a:custGeom>
              <a:avLst/>
              <a:gdLst/>
              <a:ahLst/>
              <a:cxnLst/>
              <a:rect l="0" t="0" r="0" b="0"/>
              <a:pathLst>
                <a:path w="87791" h="100929">
                  <a:moveTo>
                    <a:pt x="0" y="29384"/>
                  </a:moveTo>
                  <a:lnTo>
                    <a:pt x="0" y="29384"/>
                  </a:lnTo>
                  <a:lnTo>
                    <a:pt x="0" y="26013"/>
                  </a:lnTo>
                  <a:lnTo>
                    <a:pt x="6741" y="17175"/>
                  </a:lnTo>
                  <a:lnTo>
                    <a:pt x="21048" y="5619"/>
                  </a:lnTo>
                  <a:lnTo>
                    <a:pt x="32638" y="1183"/>
                  </a:lnTo>
                  <a:lnTo>
                    <a:pt x="38692" y="0"/>
                  </a:lnTo>
                  <a:lnTo>
                    <a:pt x="51064" y="2448"/>
                  </a:lnTo>
                  <a:lnTo>
                    <a:pt x="76252" y="15518"/>
                  </a:lnTo>
                  <a:lnTo>
                    <a:pt x="80468" y="20140"/>
                  </a:lnTo>
                  <a:lnTo>
                    <a:pt x="85152" y="30920"/>
                  </a:lnTo>
                  <a:lnTo>
                    <a:pt x="87790" y="52260"/>
                  </a:lnTo>
                  <a:lnTo>
                    <a:pt x="84644" y="66362"/>
                  </a:lnTo>
                  <a:lnTo>
                    <a:pt x="74497" y="89291"/>
                  </a:lnTo>
                  <a:lnTo>
                    <a:pt x="68152" y="96697"/>
                  </a:lnTo>
                  <a:lnTo>
                    <a:pt x="64484" y="99659"/>
                  </a:lnTo>
                  <a:lnTo>
                    <a:pt x="60629" y="100928"/>
                  </a:lnTo>
                  <a:lnTo>
                    <a:pt x="52581" y="100457"/>
                  </a:lnTo>
                  <a:lnTo>
                    <a:pt x="44301" y="94133"/>
                  </a:lnTo>
                  <a:lnTo>
                    <a:pt x="30858" y="76197"/>
                  </a:lnTo>
                  <a:lnTo>
                    <a:pt x="27017" y="63324"/>
                  </a:lnTo>
                  <a:lnTo>
                    <a:pt x="25879" y="53943"/>
                  </a:lnTo>
                  <a:lnTo>
                    <a:pt x="26425" y="52107"/>
                  </a:lnTo>
                  <a:lnTo>
                    <a:pt x="27494" y="50882"/>
                  </a:lnTo>
                  <a:lnTo>
                    <a:pt x="41022" y="45547"/>
                  </a:lnTo>
                  <a:lnTo>
                    <a:pt x="76200" y="35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48"/>
            <p:cNvSpPr/>
            <p:nvPr>
              <p:custDataLst>
                <p:tags r:id="rId85"/>
              </p:custDataLst>
            </p:nvPr>
          </p:nvSpPr>
          <p:spPr>
            <a:xfrm>
              <a:off x="4870450" y="2635250"/>
              <a:ext cx="215901" cy="19051"/>
            </a:xfrm>
            <a:custGeom>
              <a:avLst/>
              <a:gdLst/>
              <a:ahLst/>
              <a:cxnLst/>
              <a:rect l="0" t="0" r="0" b="0"/>
              <a:pathLst>
                <a:path w="2159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8951" y="10212"/>
                  </a:lnTo>
                  <a:lnTo>
                    <a:pt x="41442" y="10865"/>
                  </a:lnTo>
                  <a:lnTo>
                    <a:pt x="72722" y="8785"/>
                  </a:lnTo>
                  <a:lnTo>
                    <a:pt x="98408" y="7432"/>
                  </a:lnTo>
                  <a:lnTo>
                    <a:pt x="125581" y="6831"/>
                  </a:lnTo>
                  <a:lnTo>
                    <a:pt x="151769" y="6564"/>
                  </a:lnTo>
                  <a:lnTo>
                    <a:pt x="173757" y="4564"/>
                  </a:lnTo>
                  <a:lnTo>
                    <a:pt x="204126" y="901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849"/>
            <p:cNvSpPr/>
            <p:nvPr>
              <p:custDataLst>
                <p:tags r:id="rId86"/>
              </p:custDataLst>
            </p:nvPr>
          </p:nvSpPr>
          <p:spPr>
            <a:xfrm>
              <a:off x="4959350" y="2514600"/>
              <a:ext cx="69851" cy="92285"/>
            </a:xfrm>
            <a:custGeom>
              <a:avLst/>
              <a:gdLst/>
              <a:ahLst/>
              <a:cxnLst/>
              <a:rect l="0" t="0" r="0" b="0"/>
              <a:pathLst>
                <a:path w="69851" h="92285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20265" y="54970"/>
                  </a:lnTo>
                  <a:lnTo>
                    <a:pt x="38844" y="85242"/>
                  </a:lnTo>
                  <a:lnTo>
                    <a:pt x="43839" y="90802"/>
                  </a:lnTo>
                  <a:lnTo>
                    <a:pt x="46160" y="92284"/>
                  </a:lnTo>
                  <a:lnTo>
                    <a:pt x="48412" y="91156"/>
                  </a:lnTo>
                  <a:lnTo>
                    <a:pt x="52796" y="84258"/>
                  </a:lnTo>
                  <a:lnTo>
                    <a:pt x="59231" y="68475"/>
                  </a:lnTo>
                  <a:lnTo>
                    <a:pt x="62235" y="43650"/>
                  </a:lnTo>
                  <a:lnTo>
                    <a:pt x="67614" y="1520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50"/>
            <p:cNvSpPr/>
            <p:nvPr>
              <p:custDataLst>
                <p:tags r:id="rId87"/>
              </p:custDataLst>
            </p:nvPr>
          </p:nvSpPr>
          <p:spPr>
            <a:xfrm>
              <a:off x="4819650" y="2474670"/>
              <a:ext cx="87586" cy="135411"/>
            </a:xfrm>
            <a:custGeom>
              <a:avLst/>
              <a:gdLst/>
              <a:ahLst/>
              <a:cxnLst/>
              <a:rect l="0" t="0" r="0" b="0"/>
              <a:pathLst>
                <a:path w="87586" h="135411">
                  <a:moveTo>
                    <a:pt x="0" y="52630"/>
                  </a:moveTo>
                  <a:lnTo>
                    <a:pt x="0" y="52630"/>
                  </a:lnTo>
                  <a:lnTo>
                    <a:pt x="705" y="41785"/>
                  </a:lnTo>
                  <a:lnTo>
                    <a:pt x="8838" y="17309"/>
                  </a:lnTo>
                  <a:lnTo>
                    <a:pt x="14746" y="10356"/>
                  </a:lnTo>
                  <a:lnTo>
                    <a:pt x="26667" y="143"/>
                  </a:lnTo>
                  <a:lnTo>
                    <a:pt x="30478" y="0"/>
                  </a:lnTo>
                  <a:lnTo>
                    <a:pt x="40357" y="3604"/>
                  </a:lnTo>
                  <a:lnTo>
                    <a:pt x="57819" y="20308"/>
                  </a:lnTo>
                  <a:lnTo>
                    <a:pt x="77613" y="51942"/>
                  </a:lnTo>
                  <a:lnTo>
                    <a:pt x="86470" y="71139"/>
                  </a:lnTo>
                  <a:lnTo>
                    <a:pt x="87585" y="89549"/>
                  </a:lnTo>
                  <a:lnTo>
                    <a:pt x="83377" y="105727"/>
                  </a:lnTo>
                  <a:lnTo>
                    <a:pt x="76803" y="117621"/>
                  </a:lnTo>
                  <a:lnTo>
                    <a:pt x="61797" y="132251"/>
                  </a:lnTo>
                  <a:lnTo>
                    <a:pt x="56721" y="134638"/>
                  </a:lnTo>
                  <a:lnTo>
                    <a:pt x="47316" y="135410"/>
                  </a:lnTo>
                  <a:lnTo>
                    <a:pt x="42833" y="133217"/>
                  </a:lnTo>
                  <a:lnTo>
                    <a:pt x="34089" y="125135"/>
                  </a:lnTo>
                  <a:lnTo>
                    <a:pt x="31898" y="120017"/>
                  </a:lnTo>
                  <a:lnTo>
                    <a:pt x="31345" y="108685"/>
                  </a:lnTo>
                  <a:lnTo>
                    <a:pt x="35001" y="93776"/>
                  </a:lnTo>
                  <a:lnTo>
                    <a:pt x="40486" y="86675"/>
                  </a:lnTo>
                  <a:lnTo>
                    <a:pt x="43924" y="83793"/>
                  </a:lnTo>
                  <a:lnTo>
                    <a:pt x="55269" y="80591"/>
                  </a:lnTo>
                  <a:lnTo>
                    <a:pt x="76200" y="78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51"/>
            <p:cNvSpPr/>
            <p:nvPr>
              <p:custDataLst>
                <p:tags r:id="rId88"/>
              </p:custDataLst>
            </p:nvPr>
          </p:nvSpPr>
          <p:spPr>
            <a:xfrm>
              <a:off x="4965700" y="2114550"/>
              <a:ext cx="69851" cy="254001"/>
            </a:xfrm>
            <a:custGeom>
              <a:avLst/>
              <a:gdLst/>
              <a:ahLst/>
              <a:cxnLst/>
              <a:rect l="0" t="0" r="0" b="0"/>
              <a:pathLst>
                <a:path w="69851" h="254001">
                  <a:moveTo>
                    <a:pt x="69850" y="0"/>
                  </a:moveTo>
                  <a:lnTo>
                    <a:pt x="69850" y="0"/>
                  </a:lnTo>
                  <a:lnTo>
                    <a:pt x="61958" y="12256"/>
                  </a:lnTo>
                  <a:lnTo>
                    <a:pt x="40857" y="36871"/>
                  </a:lnTo>
                  <a:lnTo>
                    <a:pt x="24727" y="65801"/>
                  </a:lnTo>
                  <a:lnTo>
                    <a:pt x="13128" y="91150"/>
                  </a:lnTo>
                  <a:lnTo>
                    <a:pt x="12420" y="103070"/>
                  </a:lnTo>
                  <a:lnTo>
                    <a:pt x="13219" y="106813"/>
                  </a:lnTo>
                  <a:lnTo>
                    <a:pt x="14457" y="109309"/>
                  </a:lnTo>
                  <a:lnTo>
                    <a:pt x="15988" y="110973"/>
                  </a:lnTo>
                  <a:lnTo>
                    <a:pt x="17714" y="111376"/>
                  </a:lnTo>
                  <a:lnTo>
                    <a:pt x="19571" y="110940"/>
                  </a:lnTo>
                  <a:lnTo>
                    <a:pt x="21514" y="109943"/>
                  </a:lnTo>
                  <a:lnTo>
                    <a:pt x="37268" y="93819"/>
                  </a:lnTo>
                  <a:lnTo>
                    <a:pt x="39662" y="93591"/>
                  </a:lnTo>
                  <a:lnTo>
                    <a:pt x="41258" y="94849"/>
                  </a:lnTo>
                  <a:lnTo>
                    <a:pt x="42321" y="97099"/>
                  </a:lnTo>
                  <a:lnTo>
                    <a:pt x="29526" y="127470"/>
                  </a:lnTo>
                  <a:lnTo>
                    <a:pt x="21120" y="152138"/>
                  </a:lnTo>
                  <a:lnTo>
                    <a:pt x="8452" y="183680"/>
                  </a:lnTo>
                  <a:lnTo>
                    <a:pt x="2504" y="210900"/>
                  </a:lnTo>
                  <a:lnTo>
                    <a:pt x="220" y="241352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52"/>
            <p:cNvSpPr/>
            <p:nvPr>
              <p:custDataLst>
                <p:tags r:id="rId89"/>
              </p:custDataLst>
            </p:nvPr>
          </p:nvSpPr>
          <p:spPr>
            <a:xfrm>
              <a:off x="3479800" y="1028700"/>
              <a:ext cx="1828801" cy="1295401"/>
            </a:xfrm>
            <a:custGeom>
              <a:avLst/>
              <a:gdLst/>
              <a:ahLst/>
              <a:cxnLst/>
              <a:rect l="0" t="0" r="0" b="0"/>
              <a:pathLst>
                <a:path w="1828801" h="129540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21669" y="27136"/>
                  </a:lnTo>
                  <a:lnTo>
                    <a:pt x="44967" y="45368"/>
                  </a:lnTo>
                  <a:lnTo>
                    <a:pt x="72897" y="62201"/>
                  </a:lnTo>
                  <a:lnTo>
                    <a:pt x="102002" y="87684"/>
                  </a:lnTo>
                  <a:lnTo>
                    <a:pt x="127079" y="105593"/>
                  </a:lnTo>
                  <a:lnTo>
                    <a:pt x="157485" y="122719"/>
                  </a:lnTo>
                  <a:lnTo>
                    <a:pt x="182992" y="134747"/>
                  </a:lnTo>
                  <a:lnTo>
                    <a:pt x="211872" y="143798"/>
                  </a:lnTo>
                  <a:lnTo>
                    <a:pt x="238617" y="155104"/>
                  </a:lnTo>
                  <a:lnTo>
                    <a:pt x="263710" y="168802"/>
                  </a:lnTo>
                  <a:lnTo>
                    <a:pt x="291510" y="196118"/>
                  </a:lnTo>
                  <a:lnTo>
                    <a:pt x="320754" y="222105"/>
                  </a:lnTo>
                  <a:lnTo>
                    <a:pt x="348725" y="244628"/>
                  </a:lnTo>
                  <a:lnTo>
                    <a:pt x="375984" y="262434"/>
                  </a:lnTo>
                  <a:lnTo>
                    <a:pt x="405306" y="283388"/>
                  </a:lnTo>
                  <a:lnTo>
                    <a:pt x="432965" y="304100"/>
                  </a:lnTo>
                  <a:lnTo>
                    <a:pt x="462406" y="323643"/>
                  </a:lnTo>
                  <a:lnTo>
                    <a:pt x="493472" y="346209"/>
                  </a:lnTo>
                  <a:lnTo>
                    <a:pt x="525019" y="370770"/>
                  </a:lnTo>
                  <a:lnTo>
                    <a:pt x="548020" y="383744"/>
                  </a:lnTo>
                  <a:lnTo>
                    <a:pt x="571648" y="394919"/>
                  </a:lnTo>
                  <a:lnTo>
                    <a:pt x="593908" y="406942"/>
                  </a:lnTo>
                  <a:lnTo>
                    <a:pt x="619324" y="419341"/>
                  </a:lnTo>
                  <a:lnTo>
                    <a:pt x="645672" y="432613"/>
                  </a:lnTo>
                  <a:lnTo>
                    <a:pt x="669141" y="447919"/>
                  </a:lnTo>
                  <a:lnTo>
                    <a:pt x="691331" y="464128"/>
                  </a:lnTo>
                  <a:lnTo>
                    <a:pt x="712953" y="481446"/>
                  </a:lnTo>
                  <a:lnTo>
                    <a:pt x="734321" y="500902"/>
                  </a:lnTo>
                  <a:lnTo>
                    <a:pt x="757460" y="519427"/>
                  </a:lnTo>
                  <a:lnTo>
                    <a:pt x="781855" y="536362"/>
                  </a:lnTo>
                  <a:lnTo>
                    <a:pt x="806807" y="550944"/>
                  </a:lnTo>
                  <a:lnTo>
                    <a:pt x="833890" y="566362"/>
                  </a:lnTo>
                  <a:lnTo>
                    <a:pt x="860979" y="582622"/>
                  </a:lnTo>
                  <a:lnTo>
                    <a:pt x="884778" y="599256"/>
                  </a:lnTo>
                  <a:lnTo>
                    <a:pt x="908996" y="616056"/>
                  </a:lnTo>
                  <a:lnTo>
                    <a:pt x="933870" y="632931"/>
                  </a:lnTo>
                  <a:lnTo>
                    <a:pt x="959037" y="649838"/>
                  </a:lnTo>
                  <a:lnTo>
                    <a:pt x="984333" y="666759"/>
                  </a:lnTo>
                  <a:lnTo>
                    <a:pt x="1009687" y="683688"/>
                  </a:lnTo>
                  <a:lnTo>
                    <a:pt x="1035067" y="700618"/>
                  </a:lnTo>
                  <a:lnTo>
                    <a:pt x="1062339" y="719432"/>
                  </a:lnTo>
                  <a:lnTo>
                    <a:pt x="1090217" y="738848"/>
                  </a:lnTo>
                  <a:lnTo>
                    <a:pt x="1116719" y="756884"/>
                  </a:lnTo>
                  <a:lnTo>
                    <a:pt x="1144489" y="774308"/>
                  </a:lnTo>
                  <a:lnTo>
                    <a:pt x="1172590" y="792870"/>
                  </a:lnTo>
                  <a:lnTo>
                    <a:pt x="1199190" y="815231"/>
                  </a:lnTo>
                  <a:lnTo>
                    <a:pt x="1227005" y="837399"/>
                  </a:lnTo>
                  <a:lnTo>
                    <a:pt x="1255124" y="859011"/>
                  </a:lnTo>
                  <a:lnTo>
                    <a:pt x="1281733" y="880375"/>
                  </a:lnTo>
                  <a:lnTo>
                    <a:pt x="1309552" y="901630"/>
                  </a:lnTo>
                  <a:lnTo>
                    <a:pt x="1338379" y="922835"/>
                  </a:lnTo>
                  <a:lnTo>
                    <a:pt x="1367653" y="944020"/>
                  </a:lnTo>
                  <a:lnTo>
                    <a:pt x="1397127" y="965194"/>
                  </a:lnTo>
                  <a:lnTo>
                    <a:pt x="1427396" y="986364"/>
                  </a:lnTo>
                  <a:lnTo>
                    <a:pt x="1443368" y="996948"/>
                  </a:lnTo>
                  <a:lnTo>
                    <a:pt x="1459662" y="1007532"/>
                  </a:lnTo>
                  <a:lnTo>
                    <a:pt x="1490937" y="1028699"/>
                  </a:lnTo>
                  <a:lnTo>
                    <a:pt x="1521300" y="1049867"/>
                  </a:lnTo>
                  <a:lnTo>
                    <a:pt x="1551257" y="1071033"/>
                  </a:lnTo>
                  <a:lnTo>
                    <a:pt x="1581035" y="1092200"/>
                  </a:lnTo>
                  <a:lnTo>
                    <a:pt x="1610732" y="1113367"/>
                  </a:lnTo>
                  <a:lnTo>
                    <a:pt x="1640394" y="1134533"/>
                  </a:lnTo>
                  <a:lnTo>
                    <a:pt x="1668159" y="1155700"/>
                  </a:lnTo>
                  <a:lnTo>
                    <a:pt x="1694609" y="1176867"/>
                  </a:lnTo>
                  <a:lnTo>
                    <a:pt x="1720477" y="1198033"/>
                  </a:lnTo>
                  <a:lnTo>
                    <a:pt x="1744202" y="1217318"/>
                  </a:lnTo>
                  <a:lnTo>
                    <a:pt x="1775512" y="1244042"/>
                  </a:lnTo>
                  <a:lnTo>
                    <a:pt x="1804633" y="1271615"/>
                  </a:lnTo>
                  <a:lnTo>
                    <a:pt x="1821497" y="1291292"/>
                  </a:lnTo>
                  <a:lnTo>
                    <a:pt x="1828800" y="129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139"/>
          <p:cNvGrpSpPr/>
          <p:nvPr/>
        </p:nvGrpSpPr>
        <p:grpSpPr>
          <a:xfrm>
            <a:off x="5060950" y="2517991"/>
            <a:ext cx="602032" cy="282360"/>
            <a:chOff x="5060950" y="2517991"/>
            <a:chExt cx="602032" cy="282360"/>
          </a:xfrm>
        </p:grpSpPr>
        <p:sp>
          <p:nvSpPr>
            <p:cNvPr id="105" name="SMARTInkShape-853"/>
            <p:cNvSpPr/>
            <p:nvPr>
              <p:custDataLst>
                <p:tags r:id="rId79"/>
              </p:custDataLst>
            </p:nvPr>
          </p:nvSpPr>
          <p:spPr>
            <a:xfrm>
              <a:off x="5550421" y="2517991"/>
              <a:ext cx="112561" cy="149789"/>
            </a:xfrm>
            <a:custGeom>
              <a:avLst/>
              <a:gdLst/>
              <a:ahLst/>
              <a:cxnLst/>
              <a:rect l="0" t="0" r="0" b="0"/>
              <a:pathLst>
                <a:path w="112561" h="149789">
                  <a:moveTo>
                    <a:pt x="37579" y="34709"/>
                  </a:moveTo>
                  <a:lnTo>
                    <a:pt x="37579" y="34709"/>
                  </a:lnTo>
                  <a:lnTo>
                    <a:pt x="37579" y="31338"/>
                  </a:lnTo>
                  <a:lnTo>
                    <a:pt x="36167" y="31051"/>
                  </a:lnTo>
                  <a:lnTo>
                    <a:pt x="30837" y="32613"/>
                  </a:lnTo>
                  <a:lnTo>
                    <a:pt x="9968" y="63944"/>
                  </a:lnTo>
                  <a:lnTo>
                    <a:pt x="4355" y="73249"/>
                  </a:lnTo>
                  <a:lnTo>
                    <a:pt x="0" y="92995"/>
                  </a:lnTo>
                  <a:lnTo>
                    <a:pt x="1827" y="112825"/>
                  </a:lnTo>
                  <a:lnTo>
                    <a:pt x="9695" y="131046"/>
                  </a:lnTo>
                  <a:lnTo>
                    <a:pt x="22128" y="142907"/>
                  </a:lnTo>
                  <a:lnTo>
                    <a:pt x="29395" y="147057"/>
                  </a:lnTo>
                  <a:lnTo>
                    <a:pt x="44996" y="149788"/>
                  </a:lnTo>
                  <a:lnTo>
                    <a:pt x="53107" y="149528"/>
                  </a:lnTo>
                  <a:lnTo>
                    <a:pt x="69645" y="143595"/>
                  </a:lnTo>
                  <a:lnTo>
                    <a:pt x="99887" y="122540"/>
                  </a:lnTo>
                  <a:lnTo>
                    <a:pt x="107605" y="104789"/>
                  </a:lnTo>
                  <a:lnTo>
                    <a:pt x="111035" y="82789"/>
                  </a:lnTo>
                  <a:lnTo>
                    <a:pt x="112560" y="58900"/>
                  </a:lnTo>
                  <a:lnTo>
                    <a:pt x="109474" y="36053"/>
                  </a:lnTo>
                  <a:lnTo>
                    <a:pt x="106676" y="25022"/>
                  </a:lnTo>
                  <a:lnTo>
                    <a:pt x="96040" y="9002"/>
                  </a:lnTo>
                  <a:lnTo>
                    <a:pt x="89253" y="2754"/>
                  </a:lnTo>
                  <a:lnTo>
                    <a:pt x="81200" y="0"/>
                  </a:lnTo>
                  <a:lnTo>
                    <a:pt x="43929" y="2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854"/>
            <p:cNvSpPr/>
            <p:nvPr>
              <p:custDataLst>
                <p:tags r:id="rId80"/>
              </p:custDataLst>
            </p:nvPr>
          </p:nvSpPr>
          <p:spPr>
            <a:xfrm>
              <a:off x="5282033" y="2571750"/>
              <a:ext cx="134518" cy="123704"/>
            </a:xfrm>
            <a:custGeom>
              <a:avLst/>
              <a:gdLst/>
              <a:ahLst/>
              <a:cxnLst/>
              <a:rect l="0" t="0" r="0" b="0"/>
              <a:pathLst>
                <a:path w="134518" h="123704">
                  <a:moveTo>
                    <a:pt x="121817" y="0"/>
                  </a:moveTo>
                  <a:lnTo>
                    <a:pt x="121817" y="0"/>
                  </a:lnTo>
                  <a:lnTo>
                    <a:pt x="97398" y="15580"/>
                  </a:lnTo>
                  <a:lnTo>
                    <a:pt x="70916" y="32603"/>
                  </a:lnTo>
                  <a:lnTo>
                    <a:pt x="40727" y="54424"/>
                  </a:lnTo>
                  <a:lnTo>
                    <a:pt x="10471" y="75531"/>
                  </a:lnTo>
                  <a:lnTo>
                    <a:pt x="474" y="80470"/>
                  </a:lnTo>
                  <a:lnTo>
                    <a:pt x="0" y="81163"/>
                  </a:lnTo>
                  <a:lnTo>
                    <a:pt x="389" y="81626"/>
                  </a:lnTo>
                  <a:lnTo>
                    <a:pt x="30576" y="82428"/>
                  </a:lnTo>
                  <a:lnTo>
                    <a:pt x="59505" y="82514"/>
                  </a:lnTo>
                  <a:lnTo>
                    <a:pt x="77895" y="83945"/>
                  </a:lnTo>
                  <a:lnTo>
                    <a:pt x="95476" y="91979"/>
                  </a:lnTo>
                  <a:lnTo>
                    <a:pt x="102584" y="96853"/>
                  </a:lnTo>
                  <a:lnTo>
                    <a:pt x="115164" y="111027"/>
                  </a:lnTo>
                  <a:lnTo>
                    <a:pt x="121727" y="115212"/>
                  </a:lnTo>
                  <a:lnTo>
                    <a:pt x="126011" y="118233"/>
                  </a:lnTo>
                  <a:lnTo>
                    <a:pt x="130266" y="119576"/>
                  </a:lnTo>
                  <a:lnTo>
                    <a:pt x="131683" y="120640"/>
                  </a:lnTo>
                  <a:lnTo>
                    <a:pt x="133257" y="123703"/>
                  </a:lnTo>
                  <a:lnTo>
                    <a:pt x="133677" y="123391"/>
                  </a:lnTo>
                  <a:lnTo>
                    <a:pt x="134517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855"/>
            <p:cNvSpPr/>
            <p:nvPr>
              <p:custDataLst>
                <p:tags r:id="rId81"/>
              </p:custDataLst>
            </p:nvPr>
          </p:nvSpPr>
          <p:spPr>
            <a:xfrm>
              <a:off x="5074532" y="2724150"/>
              <a:ext cx="62619" cy="76201"/>
            </a:xfrm>
            <a:custGeom>
              <a:avLst/>
              <a:gdLst/>
              <a:ahLst/>
              <a:cxnLst/>
              <a:rect l="0" t="0" r="0" b="0"/>
              <a:pathLst>
                <a:path w="62619" h="76201">
                  <a:moveTo>
                    <a:pt x="5468" y="76200"/>
                  </a:moveTo>
                  <a:lnTo>
                    <a:pt x="5468" y="76200"/>
                  </a:lnTo>
                  <a:lnTo>
                    <a:pt x="2097" y="76200"/>
                  </a:lnTo>
                  <a:lnTo>
                    <a:pt x="1104" y="74789"/>
                  </a:lnTo>
                  <a:lnTo>
                    <a:pt x="0" y="69458"/>
                  </a:lnTo>
                  <a:lnTo>
                    <a:pt x="6122" y="55152"/>
                  </a:lnTo>
                  <a:lnTo>
                    <a:pt x="25902" y="32061"/>
                  </a:lnTo>
                  <a:lnTo>
                    <a:pt x="56259" y="5857"/>
                  </a:lnTo>
                  <a:lnTo>
                    <a:pt x="626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856"/>
            <p:cNvSpPr/>
            <p:nvPr>
              <p:custDataLst>
                <p:tags r:id="rId82"/>
              </p:custDataLst>
            </p:nvPr>
          </p:nvSpPr>
          <p:spPr>
            <a:xfrm>
              <a:off x="5060950" y="2724150"/>
              <a:ext cx="88901" cy="73964"/>
            </a:xfrm>
            <a:custGeom>
              <a:avLst/>
              <a:gdLst/>
              <a:ahLst/>
              <a:cxnLst/>
              <a:rect l="0" t="0" r="0" b="0"/>
              <a:pathLst>
                <a:path w="88901" h="73964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8789" y="26680"/>
                  </a:lnTo>
                  <a:lnTo>
                    <a:pt x="23765" y="54424"/>
                  </a:lnTo>
                  <a:lnTo>
                    <a:pt x="33845" y="64875"/>
                  </a:lnTo>
                  <a:lnTo>
                    <a:pt x="45381" y="71167"/>
                  </a:lnTo>
                  <a:lnTo>
                    <a:pt x="57564" y="73963"/>
                  </a:lnTo>
                  <a:lnTo>
                    <a:pt x="68152" y="73324"/>
                  </a:lnTo>
                  <a:lnTo>
                    <a:pt x="76857" y="70688"/>
                  </a:lnTo>
                  <a:lnTo>
                    <a:pt x="889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SMARTInkShape-Group140"/>
          <p:cNvGrpSpPr/>
          <p:nvPr/>
        </p:nvGrpSpPr>
        <p:grpSpPr>
          <a:xfrm>
            <a:off x="6927850" y="1094892"/>
            <a:ext cx="353755" cy="587794"/>
            <a:chOff x="6927850" y="1094892"/>
            <a:chExt cx="353755" cy="587794"/>
          </a:xfrm>
        </p:grpSpPr>
        <p:sp>
          <p:nvSpPr>
            <p:cNvPr id="110" name="SMARTInkShape-857"/>
            <p:cNvSpPr/>
            <p:nvPr>
              <p:custDataLst>
                <p:tags r:id="rId73"/>
              </p:custDataLst>
            </p:nvPr>
          </p:nvSpPr>
          <p:spPr>
            <a:xfrm>
              <a:off x="7156450" y="1365250"/>
              <a:ext cx="125155" cy="317436"/>
            </a:xfrm>
            <a:custGeom>
              <a:avLst/>
              <a:gdLst/>
              <a:ahLst/>
              <a:cxnLst/>
              <a:rect l="0" t="0" r="0" b="0"/>
              <a:pathLst>
                <a:path w="125155" h="317436">
                  <a:moveTo>
                    <a:pt x="69850" y="0"/>
                  </a:moveTo>
                  <a:lnTo>
                    <a:pt x="69850" y="0"/>
                  </a:lnTo>
                  <a:lnTo>
                    <a:pt x="66479" y="3371"/>
                  </a:lnTo>
                  <a:lnTo>
                    <a:pt x="64382" y="15580"/>
                  </a:lnTo>
                  <a:lnTo>
                    <a:pt x="64380" y="34305"/>
                  </a:lnTo>
                  <a:lnTo>
                    <a:pt x="68621" y="49440"/>
                  </a:lnTo>
                  <a:lnTo>
                    <a:pt x="70442" y="52010"/>
                  </a:lnTo>
                  <a:lnTo>
                    <a:pt x="74347" y="54866"/>
                  </a:lnTo>
                  <a:lnTo>
                    <a:pt x="78434" y="56135"/>
                  </a:lnTo>
                  <a:lnTo>
                    <a:pt x="84483" y="52936"/>
                  </a:lnTo>
                  <a:lnTo>
                    <a:pt x="88072" y="50107"/>
                  </a:lnTo>
                  <a:lnTo>
                    <a:pt x="96495" y="36013"/>
                  </a:lnTo>
                  <a:lnTo>
                    <a:pt x="106620" y="9930"/>
                  </a:lnTo>
                  <a:lnTo>
                    <a:pt x="107063" y="10148"/>
                  </a:lnTo>
                  <a:lnTo>
                    <a:pt x="111204" y="37825"/>
                  </a:lnTo>
                  <a:lnTo>
                    <a:pt x="112923" y="67376"/>
                  </a:lnTo>
                  <a:lnTo>
                    <a:pt x="113382" y="85134"/>
                  </a:lnTo>
                  <a:lnTo>
                    <a:pt x="115100" y="105439"/>
                  </a:lnTo>
                  <a:lnTo>
                    <a:pt x="117656" y="127443"/>
                  </a:lnTo>
                  <a:lnTo>
                    <a:pt x="120770" y="150579"/>
                  </a:lnTo>
                  <a:lnTo>
                    <a:pt x="122847" y="172352"/>
                  </a:lnTo>
                  <a:lnTo>
                    <a:pt x="124231" y="193218"/>
                  </a:lnTo>
                  <a:lnTo>
                    <a:pt x="125154" y="213479"/>
                  </a:lnTo>
                  <a:lnTo>
                    <a:pt x="124358" y="231925"/>
                  </a:lnTo>
                  <a:lnTo>
                    <a:pt x="122417" y="249161"/>
                  </a:lnTo>
                  <a:lnTo>
                    <a:pt x="116496" y="279366"/>
                  </a:lnTo>
                  <a:lnTo>
                    <a:pt x="109161" y="302198"/>
                  </a:lnTo>
                  <a:lnTo>
                    <a:pt x="103818" y="309415"/>
                  </a:lnTo>
                  <a:lnTo>
                    <a:pt x="90357" y="317435"/>
                  </a:lnTo>
                  <a:lnTo>
                    <a:pt x="82816" y="316751"/>
                  </a:lnTo>
                  <a:lnTo>
                    <a:pt x="66911" y="308465"/>
                  </a:lnTo>
                  <a:lnTo>
                    <a:pt x="38774" y="285925"/>
                  </a:lnTo>
                  <a:lnTo>
                    <a:pt x="19955" y="273023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858"/>
            <p:cNvSpPr/>
            <p:nvPr>
              <p:custDataLst>
                <p:tags r:id="rId74"/>
              </p:custDataLst>
            </p:nvPr>
          </p:nvSpPr>
          <p:spPr>
            <a:xfrm>
              <a:off x="7023100" y="1298353"/>
              <a:ext cx="133277" cy="131668"/>
            </a:xfrm>
            <a:custGeom>
              <a:avLst/>
              <a:gdLst/>
              <a:ahLst/>
              <a:cxnLst/>
              <a:rect l="0" t="0" r="0" b="0"/>
              <a:pathLst>
                <a:path w="133277" h="131668">
                  <a:moveTo>
                    <a:pt x="0" y="41497"/>
                  </a:moveTo>
                  <a:lnTo>
                    <a:pt x="0" y="41497"/>
                  </a:lnTo>
                  <a:lnTo>
                    <a:pt x="0" y="34755"/>
                  </a:lnTo>
                  <a:lnTo>
                    <a:pt x="1882" y="29563"/>
                  </a:lnTo>
                  <a:lnTo>
                    <a:pt x="12209" y="17111"/>
                  </a:lnTo>
                  <a:lnTo>
                    <a:pt x="27136" y="5187"/>
                  </a:lnTo>
                  <a:lnTo>
                    <a:pt x="42635" y="665"/>
                  </a:lnTo>
                  <a:lnTo>
                    <a:pt x="67431" y="0"/>
                  </a:lnTo>
                  <a:lnTo>
                    <a:pt x="82886" y="4004"/>
                  </a:lnTo>
                  <a:lnTo>
                    <a:pt x="101514" y="12839"/>
                  </a:lnTo>
                  <a:lnTo>
                    <a:pt x="115908" y="27584"/>
                  </a:lnTo>
                  <a:lnTo>
                    <a:pt x="130063" y="55719"/>
                  </a:lnTo>
                  <a:lnTo>
                    <a:pt x="133276" y="65795"/>
                  </a:lnTo>
                  <a:lnTo>
                    <a:pt x="133082" y="84516"/>
                  </a:lnTo>
                  <a:lnTo>
                    <a:pt x="127586" y="101539"/>
                  </a:lnTo>
                  <a:lnTo>
                    <a:pt x="118088" y="116160"/>
                  </a:lnTo>
                  <a:lnTo>
                    <a:pt x="106812" y="125951"/>
                  </a:lnTo>
                  <a:lnTo>
                    <a:pt x="100841" y="129550"/>
                  </a:lnTo>
                  <a:lnTo>
                    <a:pt x="88563" y="131667"/>
                  </a:lnTo>
                  <a:lnTo>
                    <a:pt x="82325" y="131243"/>
                  </a:lnTo>
                  <a:lnTo>
                    <a:pt x="77461" y="128845"/>
                  </a:lnTo>
                  <a:lnTo>
                    <a:pt x="70176" y="120535"/>
                  </a:lnTo>
                  <a:lnTo>
                    <a:pt x="62106" y="107327"/>
                  </a:lnTo>
                  <a:lnTo>
                    <a:pt x="61160" y="103023"/>
                  </a:lnTo>
                  <a:lnTo>
                    <a:pt x="61990" y="94477"/>
                  </a:lnTo>
                  <a:lnTo>
                    <a:pt x="63199" y="91634"/>
                  </a:lnTo>
                  <a:lnTo>
                    <a:pt x="64710" y="89738"/>
                  </a:lnTo>
                  <a:lnTo>
                    <a:pt x="66423" y="88474"/>
                  </a:lnTo>
                  <a:lnTo>
                    <a:pt x="88900" y="85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859"/>
            <p:cNvSpPr/>
            <p:nvPr>
              <p:custDataLst>
                <p:tags r:id="rId75"/>
              </p:custDataLst>
            </p:nvPr>
          </p:nvSpPr>
          <p:spPr>
            <a:xfrm>
              <a:off x="6927850" y="1238632"/>
              <a:ext cx="329781" cy="23659"/>
            </a:xfrm>
            <a:custGeom>
              <a:avLst/>
              <a:gdLst/>
              <a:ahLst/>
              <a:cxnLst/>
              <a:rect l="0" t="0" r="0" b="0"/>
              <a:pathLst>
                <a:path w="329781" h="23659">
                  <a:moveTo>
                    <a:pt x="0" y="18668"/>
                  </a:moveTo>
                  <a:lnTo>
                    <a:pt x="0" y="18668"/>
                  </a:lnTo>
                  <a:lnTo>
                    <a:pt x="6742" y="11926"/>
                  </a:lnTo>
                  <a:lnTo>
                    <a:pt x="13815" y="8616"/>
                  </a:lnTo>
                  <a:lnTo>
                    <a:pt x="17676" y="7733"/>
                  </a:lnTo>
                  <a:lnTo>
                    <a:pt x="45564" y="15750"/>
                  </a:lnTo>
                  <a:lnTo>
                    <a:pt x="66818" y="20429"/>
                  </a:lnTo>
                  <a:lnTo>
                    <a:pt x="96019" y="22978"/>
                  </a:lnTo>
                  <a:lnTo>
                    <a:pt x="112695" y="23658"/>
                  </a:lnTo>
                  <a:lnTo>
                    <a:pt x="131575" y="22700"/>
                  </a:lnTo>
                  <a:lnTo>
                    <a:pt x="151923" y="20651"/>
                  </a:lnTo>
                  <a:lnTo>
                    <a:pt x="173248" y="17873"/>
                  </a:lnTo>
                  <a:lnTo>
                    <a:pt x="194521" y="15316"/>
                  </a:lnTo>
                  <a:lnTo>
                    <a:pt x="215759" y="12905"/>
                  </a:lnTo>
                  <a:lnTo>
                    <a:pt x="236972" y="10593"/>
                  </a:lnTo>
                  <a:lnTo>
                    <a:pt x="254643" y="8346"/>
                  </a:lnTo>
                  <a:lnTo>
                    <a:pt x="283683" y="3967"/>
                  </a:lnTo>
                  <a:lnTo>
                    <a:pt x="313125" y="907"/>
                  </a:lnTo>
                  <a:lnTo>
                    <a:pt x="328511" y="0"/>
                  </a:lnTo>
                  <a:lnTo>
                    <a:pt x="329780" y="578"/>
                  </a:lnTo>
                  <a:lnTo>
                    <a:pt x="329214" y="1669"/>
                  </a:lnTo>
                  <a:lnTo>
                    <a:pt x="323850" y="5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860"/>
            <p:cNvSpPr/>
            <p:nvPr>
              <p:custDataLst>
                <p:tags r:id="rId76"/>
              </p:custDataLst>
            </p:nvPr>
          </p:nvSpPr>
          <p:spPr>
            <a:xfrm>
              <a:off x="7207250" y="112395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10844" y="72294"/>
                  </a:lnTo>
                  <a:lnTo>
                    <a:pt x="38692" y="43935"/>
                  </a:lnTo>
                  <a:lnTo>
                    <a:pt x="57136" y="20359"/>
                  </a:lnTo>
                  <a:lnTo>
                    <a:pt x="65009" y="535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861"/>
            <p:cNvSpPr/>
            <p:nvPr>
              <p:custDataLst>
                <p:tags r:id="rId77"/>
              </p:custDataLst>
            </p:nvPr>
          </p:nvSpPr>
          <p:spPr>
            <a:xfrm>
              <a:off x="7105650" y="1094892"/>
              <a:ext cx="76201" cy="93489"/>
            </a:xfrm>
            <a:custGeom>
              <a:avLst/>
              <a:gdLst/>
              <a:ahLst/>
              <a:cxnLst/>
              <a:rect l="0" t="0" r="0" b="0"/>
              <a:pathLst>
                <a:path w="76201" h="9348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11950" y="24228"/>
                  </a:lnTo>
                  <a:lnTo>
                    <a:pt x="22199" y="50518"/>
                  </a:lnTo>
                  <a:lnTo>
                    <a:pt x="36423" y="77198"/>
                  </a:lnTo>
                  <a:lnTo>
                    <a:pt x="46236" y="92895"/>
                  </a:lnTo>
                  <a:lnTo>
                    <a:pt x="49168" y="93488"/>
                  </a:lnTo>
                  <a:lnTo>
                    <a:pt x="52534" y="92473"/>
                  </a:lnTo>
                  <a:lnTo>
                    <a:pt x="56190" y="90384"/>
                  </a:lnTo>
                  <a:lnTo>
                    <a:pt x="62133" y="82420"/>
                  </a:lnTo>
                  <a:lnTo>
                    <a:pt x="64705" y="77332"/>
                  </a:lnTo>
                  <a:lnTo>
                    <a:pt x="68325" y="53318"/>
                  </a:lnTo>
                  <a:lnTo>
                    <a:pt x="72769" y="27231"/>
                  </a:lnTo>
                  <a:lnTo>
                    <a:pt x="762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862"/>
            <p:cNvSpPr/>
            <p:nvPr>
              <p:custDataLst>
                <p:tags r:id="rId78"/>
              </p:custDataLst>
            </p:nvPr>
          </p:nvSpPr>
          <p:spPr>
            <a:xfrm>
              <a:off x="7220832" y="1143000"/>
              <a:ext cx="52503" cy="47002"/>
            </a:xfrm>
            <a:custGeom>
              <a:avLst/>
              <a:gdLst/>
              <a:ahLst/>
              <a:cxnLst/>
              <a:rect l="0" t="0" r="0" b="0"/>
              <a:pathLst>
                <a:path w="52503" h="47002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5580"/>
                  </a:lnTo>
                  <a:lnTo>
                    <a:pt x="2750" y="29232"/>
                  </a:lnTo>
                  <a:lnTo>
                    <a:pt x="8023" y="36040"/>
                  </a:lnTo>
                  <a:lnTo>
                    <a:pt x="22906" y="46160"/>
                  </a:lnTo>
                  <a:lnTo>
                    <a:pt x="26971" y="47001"/>
                  </a:lnTo>
                  <a:lnTo>
                    <a:pt x="35251" y="46054"/>
                  </a:lnTo>
                  <a:lnTo>
                    <a:pt x="44475" y="41554"/>
                  </a:lnTo>
                  <a:lnTo>
                    <a:pt x="51676" y="32382"/>
                  </a:lnTo>
                  <a:lnTo>
                    <a:pt x="52502" y="28643"/>
                  </a:lnTo>
                  <a:lnTo>
                    <a:pt x="50237" y="10627"/>
                  </a:lnTo>
                  <a:lnTo>
                    <a:pt x="50130" y="10613"/>
                  </a:lnTo>
                  <a:lnTo>
                    <a:pt x="4991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SMARTInkShape-Group142"/>
          <p:cNvGrpSpPr/>
          <p:nvPr/>
        </p:nvGrpSpPr>
        <p:grpSpPr>
          <a:xfrm>
            <a:off x="4660094" y="3467100"/>
            <a:ext cx="158676" cy="265663"/>
            <a:chOff x="4660094" y="3467100"/>
            <a:chExt cx="158676" cy="265663"/>
          </a:xfrm>
        </p:grpSpPr>
        <p:sp>
          <p:nvSpPr>
            <p:cNvPr id="117" name="SMARTInkShape-863"/>
            <p:cNvSpPr/>
            <p:nvPr>
              <p:custDataLst>
                <p:tags r:id="rId71"/>
              </p:custDataLst>
            </p:nvPr>
          </p:nvSpPr>
          <p:spPr>
            <a:xfrm>
              <a:off x="4718050" y="3467100"/>
              <a:ext cx="100720" cy="57151"/>
            </a:xfrm>
            <a:custGeom>
              <a:avLst/>
              <a:gdLst/>
              <a:ahLst/>
              <a:cxnLst/>
              <a:rect l="0" t="0" r="0" b="0"/>
              <a:pathLst>
                <a:path w="100720" h="57151">
                  <a:moveTo>
                    <a:pt x="0" y="57150"/>
                  </a:moveTo>
                  <a:lnTo>
                    <a:pt x="0" y="57150"/>
                  </a:lnTo>
                  <a:lnTo>
                    <a:pt x="0" y="48312"/>
                  </a:lnTo>
                  <a:lnTo>
                    <a:pt x="2117" y="47730"/>
                  </a:lnTo>
                  <a:lnTo>
                    <a:pt x="29886" y="53627"/>
                  </a:lnTo>
                  <a:lnTo>
                    <a:pt x="61146" y="55749"/>
                  </a:lnTo>
                  <a:lnTo>
                    <a:pt x="86553" y="50105"/>
                  </a:lnTo>
                  <a:lnTo>
                    <a:pt x="94913" y="46258"/>
                  </a:lnTo>
                  <a:lnTo>
                    <a:pt x="98627" y="42196"/>
                  </a:lnTo>
                  <a:lnTo>
                    <a:pt x="100279" y="38039"/>
                  </a:lnTo>
                  <a:lnTo>
                    <a:pt x="100719" y="35943"/>
                  </a:lnTo>
                  <a:lnTo>
                    <a:pt x="97446" y="29850"/>
                  </a:lnTo>
                  <a:lnTo>
                    <a:pt x="85661" y="1469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864"/>
            <p:cNvSpPr/>
            <p:nvPr>
              <p:custDataLst>
                <p:tags r:id="rId72"/>
              </p:custDataLst>
            </p:nvPr>
          </p:nvSpPr>
          <p:spPr>
            <a:xfrm>
              <a:off x="4660094" y="3603000"/>
              <a:ext cx="158138" cy="129763"/>
            </a:xfrm>
            <a:custGeom>
              <a:avLst/>
              <a:gdLst/>
              <a:ahLst/>
              <a:cxnLst/>
              <a:rect l="0" t="0" r="0" b="0"/>
              <a:pathLst>
                <a:path w="158138" h="129763">
                  <a:moveTo>
                    <a:pt x="26206" y="29200"/>
                  </a:moveTo>
                  <a:lnTo>
                    <a:pt x="26206" y="29200"/>
                  </a:lnTo>
                  <a:lnTo>
                    <a:pt x="32295" y="0"/>
                  </a:lnTo>
                  <a:lnTo>
                    <a:pt x="25737" y="8318"/>
                  </a:lnTo>
                  <a:lnTo>
                    <a:pt x="14856" y="34302"/>
                  </a:lnTo>
                  <a:lnTo>
                    <a:pt x="2696" y="65440"/>
                  </a:lnTo>
                  <a:lnTo>
                    <a:pt x="0" y="82701"/>
                  </a:lnTo>
                  <a:lnTo>
                    <a:pt x="1153" y="96017"/>
                  </a:lnTo>
                  <a:lnTo>
                    <a:pt x="6227" y="109539"/>
                  </a:lnTo>
                  <a:lnTo>
                    <a:pt x="7242" y="109570"/>
                  </a:lnTo>
                  <a:lnTo>
                    <a:pt x="10252" y="107724"/>
                  </a:lnTo>
                  <a:lnTo>
                    <a:pt x="34978" y="85285"/>
                  </a:lnTo>
                  <a:lnTo>
                    <a:pt x="43275" y="82349"/>
                  </a:lnTo>
                  <a:lnTo>
                    <a:pt x="46757" y="82977"/>
                  </a:lnTo>
                  <a:lnTo>
                    <a:pt x="49785" y="84807"/>
                  </a:lnTo>
                  <a:lnTo>
                    <a:pt x="78525" y="115382"/>
                  </a:lnTo>
                  <a:lnTo>
                    <a:pt x="96506" y="125134"/>
                  </a:lnTo>
                  <a:lnTo>
                    <a:pt x="125203" y="129681"/>
                  </a:lnTo>
                  <a:lnTo>
                    <a:pt x="140519" y="129762"/>
                  </a:lnTo>
                  <a:lnTo>
                    <a:pt x="147097" y="127282"/>
                  </a:lnTo>
                  <a:lnTo>
                    <a:pt x="152372" y="121946"/>
                  </a:lnTo>
                  <a:lnTo>
                    <a:pt x="156363" y="114870"/>
                  </a:lnTo>
                  <a:lnTo>
                    <a:pt x="158137" y="107022"/>
                  </a:lnTo>
                  <a:lnTo>
                    <a:pt x="154206" y="80346"/>
                  </a:lnTo>
                  <a:lnTo>
                    <a:pt x="148517" y="49782"/>
                  </a:lnTo>
                  <a:lnTo>
                    <a:pt x="146889" y="38348"/>
                  </a:lnTo>
                  <a:lnTo>
                    <a:pt x="145467" y="35298"/>
                  </a:lnTo>
                  <a:lnTo>
                    <a:pt x="140506" y="29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SMARTInkShape-Group143"/>
          <p:cNvGrpSpPr/>
          <p:nvPr/>
        </p:nvGrpSpPr>
        <p:grpSpPr>
          <a:xfrm>
            <a:off x="5010150" y="3613411"/>
            <a:ext cx="69851" cy="44190"/>
            <a:chOff x="5010150" y="3613411"/>
            <a:chExt cx="69851" cy="44190"/>
          </a:xfrm>
        </p:grpSpPr>
        <p:sp>
          <p:nvSpPr>
            <p:cNvPr id="120" name="SMARTInkShape-865"/>
            <p:cNvSpPr/>
            <p:nvPr>
              <p:custDataLst>
                <p:tags r:id="rId69"/>
              </p:custDataLst>
            </p:nvPr>
          </p:nvSpPr>
          <p:spPr>
            <a:xfrm>
              <a:off x="5010150" y="3651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8838" y="6350"/>
                  </a:lnTo>
                  <a:lnTo>
                    <a:pt x="40161" y="39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866"/>
            <p:cNvSpPr/>
            <p:nvPr>
              <p:custDataLst>
                <p:tags r:id="rId70"/>
              </p:custDataLst>
            </p:nvPr>
          </p:nvSpPr>
          <p:spPr>
            <a:xfrm>
              <a:off x="5010150" y="3613411"/>
              <a:ext cx="57151" cy="6090"/>
            </a:xfrm>
            <a:custGeom>
              <a:avLst/>
              <a:gdLst/>
              <a:ahLst/>
              <a:cxnLst/>
              <a:rect l="0" t="0" r="0" b="0"/>
              <a:pathLst>
                <a:path w="57151" h="6090">
                  <a:moveTo>
                    <a:pt x="0" y="6089"/>
                  </a:moveTo>
                  <a:lnTo>
                    <a:pt x="0" y="6089"/>
                  </a:lnTo>
                  <a:lnTo>
                    <a:pt x="0" y="622"/>
                  </a:lnTo>
                  <a:lnTo>
                    <a:pt x="10113" y="0"/>
                  </a:lnTo>
                  <a:lnTo>
                    <a:pt x="41409" y="5229"/>
                  </a:lnTo>
                  <a:lnTo>
                    <a:pt x="571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SMARTInkShape-Group144"/>
          <p:cNvGrpSpPr/>
          <p:nvPr/>
        </p:nvGrpSpPr>
        <p:grpSpPr>
          <a:xfrm>
            <a:off x="5420810" y="3049899"/>
            <a:ext cx="565598" cy="1261752"/>
            <a:chOff x="5420810" y="3049899"/>
            <a:chExt cx="565598" cy="1261752"/>
          </a:xfrm>
        </p:grpSpPr>
        <p:sp>
          <p:nvSpPr>
            <p:cNvPr id="123" name="SMARTInkShape-867"/>
            <p:cNvSpPr/>
            <p:nvPr>
              <p:custDataLst>
                <p:tags r:id="rId62"/>
              </p:custDataLst>
            </p:nvPr>
          </p:nvSpPr>
          <p:spPr>
            <a:xfrm>
              <a:off x="5762141" y="3284272"/>
              <a:ext cx="71788" cy="114571"/>
            </a:xfrm>
            <a:custGeom>
              <a:avLst/>
              <a:gdLst/>
              <a:ahLst/>
              <a:cxnLst/>
              <a:rect l="0" t="0" r="0" b="0"/>
              <a:pathLst>
                <a:path w="71788" h="114571">
                  <a:moveTo>
                    <a:pt x="3659" y="30428"/>
                  </a:moveTo>
                  <a:lnTo>
                    <a:pt x="3659" y="30428"/>
                  </a:lnTo>
                  <a:lnTo>
                    <a:pt x="288" y="27057"/>
                  </a:lnTo>
                  <a:lnTo>
                    <a:pt x="0" y="24653"/>
                  </a:lnTo>
                  <a:lnTo>
                    <a:pt x="1562" y="18219"/>
                  </a:lnTo>
                  <a:lnTo>
                    <a:pt x="6490" y="12537"/>
                  </a:lnTo>
                  <a:lnTo>
                    <a:pt x="19079" y="5371"/>
                  </a:lnTo>
                  <a:lnTo>
                    <a:pt x="36215" y="661"/>
                  </a:lnTo>
                  <a:lnTo>
                    <a:pt x="42297" y="0"/>
                  </a:lnTo>
                  <a:lnTo>
                    <a:pt x="47762" y="1676"/>
                  </a:lnTo>
                  <a:lnTo>
                    <a:pt x="57598" y="9183"/>
                  </a:lnTo>
                  <a:lnTo>
                    <a:pt x="67697" y="28680"/>
                  </a:lnTo>
                  <a:lnTo>
                    <a:pt x="71787" y="52331"/>
                  </a:lnTo>
                  <a:lnTo>
                    <a:pt x="67099" y="70736"/>
                  </a:lnTo>
                  <a:lnTo>
                    <a:pt x="50214" y="101185"/>
                  </a:lnTo>
                  <a:lnTo>
                    <a:pt x="37522" y="112855"/>
                  </a:lnTo>
                  <a:lnTo>
                    <a:pt x="33995" y="114307"/>
                  </a:lnTo>
                  <a:lnTo>
                    <a:pt x="30939" y="114570"/>
                  </a:lnTo>
                  <a:lnTo>
                    <a:pt x="28195" y="114039"/>
                  </a:lnTo>
                  <a:lnTo>
                    <a:pt x="23266" y="109687"/>
                  </a:lnTo>
                  <a:lnTo>
                    <a:pt x="19429" y="103048"/>
                  </a:lnTo>
                  <a:lnTo>
                    <a:pt x="17723" y="95395"/>
                  </a:lnTo>
                  <a:lnTo>
                    <a:pt x="18847" y="89171"/>
                  </a:lnTo>
                  <a:lnTo>
                    <a:pt x="23446" y="81700"/>
                  </a:lnTo>
                  <a:lnTo>
                    <a:pt x="25317" y="79426"/>
                  </a:lnTo>
                  <a:lnTo>
                    <a:pt x="31159" y="76899"/>
                  </a:lnTo>
                  <a:lnTo>
                    <a:pt x="41759" y="748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868"/>
            <p:cNvSpPr/>
            <p:nvPr>
              <p:custDataLst>
                <p:tags r:id="rId63"/>
              </p:custDataLst>
            </p:nvPr>
          </p:nvSpPr>
          <p:spPr>
            <a:xfrm>
              <a:off x="5905500" y="3321349"/>
              <a:ext cx="80908" cy="187467"/>
            </a:xfrm>
            <a:custGeom>
              <a:avLst/>
              <a:gdLst/>
              <a:ahLst/>
              <a:cxnLst/>
              <a:rect l="0" t="0" r="0" b="0"/>
              <a:pathLst>
                <a:path w="80908" h="187467">
                  <a:moveTo>
                    <a:pt x="0" y="31451"/>
                  </a:moveTo>
                  <a:lnTo>
                    <a:pt x="0" y="31451"/>
                  </a:lnTo>
                  <a:lnTo>
                    <a:pt x="0" y="24709"/>
                  </a:lnTo>
                  <a:lnTo>
                    <a:pt x="3763" y="17636"/>
                  </a:lnTo>
                  <a:lnTo>
                    <a:pt x="9433" y="11200"/>
                  </a:lnTo>
                  <a:lnTo>
                    <a:pt x="14305" y="8339"/>
                  </a:lnTo>
                  <a:lnTo>
                    <a:pt x="23182" y="6503"/>
                  </a:lnTo>
                  <a:lnTo>
                    <a:pt x="27472" y="6252"/>
                  </a:lnTo>
                  <a:lnTo>
                    <a:pt x="29604" y="7596"/>
                  </a:lnTo>
                  <a:lnTo>
                    <a:pt x="33853" y="12853"/>
                  </a:lnTo>
                  <a:lnTo>
                    <a:pt x="34564" y="15524"/>
                  </a:lnTo>
                  <a:lnTo>
                    <a:pt x="34331" y="18011"/>
                  </a:lnTo>
                  <a:lnTo>
                    <a:pt x="28889" y="30443"/>
                  </a:lnTo>
                  <a:lnTo>
                    <a:pt x="25069" y="34531"/>
                  </a:lnTo>
                  <a:lnTo>
                    <a:pt x="19050" y="37801"/>
                  </a:lnTo>
                  <a:lnTo>
                    <a:pt x="19050" y="6299"/>
                  </a:lnTo>
                  <a:lnTo>
                    <a:pt x="19050" y="0"/>
                  </a:lnTo>
                  <a:lnTo>
                    <a:pt x="19050" y="3160"/>
                  </a:lnTo>
                  <a:lnTo>
                    <a:pt x="13582" y="23474"/>
                  </a:lnTo>
                  <a:lnTo>
                    <a:pt x="13580" y="44379"/>
                  </a:lnTo>
                  <a:lnTo>
                    <a:pt x="16149" y="53895"/>
                  </a:lnTo>
                  <a:lnTo>
                    <a:pt x="18527" y="56997"/>
                  </a:lnTo>
                  <a:lnTo>
                    <a:pt x="24932" y="60443"/>
                  </a:lnTo>
                  <a:lnTo>
                    <a:pt x="33101" y="62384"/>
                  </a:lnTo>
                  <a:lnTo>
                    <a:pt x="35473" y="61951"/>
                  </a:lnTo>
                  <a:lnTo>
                    <a:pt x="39989" y="59588"/>
                  </a:lnTo>
                  <a:lnTo>
                    <a:pt x="55020" y="30293"/>
                  </a:lnTo>
                  <a:lnTo>
                    <a:pt x="63128" y="19243"/>
                  </a:lnTo>
                  <a:lnTo>
                    <a:pt x="64889" y="50581"/>
                  </a:lnTo>
                  <a:lnTo>
                    <a:pt x="72927" y="75141"/>
                  </a:lnTo>
                  <a:lnTo>
                    <a:pt x="79385" y="103741"/>
                  </a:lnTo>
                  <a:lnTo>
                    <a:pt x="80907" y="130403"/>
                  </a:lnTo>
                  <a:lnTo>
                    <a:pt x="78762" y="147632"/>
                  </a:lnTo>
                  <a:lnTo>
                    <a:pt x="71694" y="160933"/>
                  </a:lnTo>
                  <a:lnTo>
                    <a:pt x="53281" y="180970"/>
                  </a:lnTo>
                  <a:lnTo>
                    <a:pt x="44612" y="186099"/>
                  </a:lnTo>
                  <a:lnTo>
                    <a:pt x="40324" y="187466"/>
                  </a:lnTo>
                  <a:lnTo>
                    <a:pt x="29916" y="185222"/>
                  </a:lnTo>
                  <a:lnTo>
                    <a:pt x="18941" y="178816"/>
                  </a:lnTo>
                  <a:lnTo>
                    <a:pt x="0" y="1584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869"/>
            <p:cNvSpPr/>
            <p:nvPr>
              <p:custDataLst>
                <p:tags r:id="rId64"/>
              </p:custDataLst>
            </p:nvPr>
          </p:nvSpPr>
          <p:spPr>
            <a:xfrm>
              <a:off x="5911850" y="3098800"/>
              <a:ext cx="29910" cy="68890"/>
            </a:xfrm>
            <a:custGeom>
              <a:avLst/>
              <a:gdLst/>
              <a:ahLst/>
              <a:cxnLst/>
              <a:rect l="0" t="0" r="0" b="0"/>
              <a:pathLst>
                <a:path w="29910" h="68890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7526"/>
                  </a:lnTo>
                  <a:lnTo>
                    <a:pt x="10984" y="27630"/>
                  </a:lnTo>
                  <a:lnTo>
                    <a:pt x="13348" y="42619"/>
                  </a:lnTo>
                  <a:lnTo>
                    <a:pt x="19103" y="56336"/>
                  </a:lnTo>
                  <a:lnTo>
                    <a:pt x="26364" y="65725"/>
                  </a:lnTo>
                  <a:lnTo>
                    <a:pt x="29909" y="688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870"/>
            <p:cNvSpPr/>
            <p:nvPr>
              <p:custDataLst>
                <p:tags r:id="rId65"/>
              </p:custDataLst>
            </p:nvPr>
          </p:nvSpPr>
          <p:spPr>
            <a:xfrm>
              <a:off x="5967536" y="3105150"/>
              <a:ext cx="1465" cy="4298"/>
            </a:xfrm>
            <a:custGeom>
              <a:avLst/>
              <a:gdLst/>
              <a:ahLst/>
              <a:cxnLst/>
              <a:rect l="0" t="0" r="0" b="0"/>
              <a:pathLst>
                <a:path w="1465" h="4298">
                  <a:moveTo>
                    <a:pt x="0" y="4297"/>
                  </a:moveTo>
                  <a:lnTo>
                    <a:pt x="0" y="4297"/>
                  </a:lnTo>
                  <a:lnTo>
                    <a:pt x="14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871"/>
            <p:cNvSpPr/>
            <p:nvPr>
              <p:custDataLst>
                <p:tags r:id="rId66"/>
              </p:custDataLst>
            </p:nvPr>
          </p:nvSpPr>
          <p:spPr>
            <a:xfrm>
              <a:off x="5740400" y="3227786"/>
              <a:ext cx="188317" cy="13109"/>
            </a:xfrm>
            <a:custGeom>
              <a:avLst/>
              <a:gdLst/>
              <a:ahLst/>
              <a:cxnLst/>
              <a:rect l="0" t="0" r="0" b="0"/>
              <a:pathLst>
                <a:path w="188317" h="13109">
                  <a:moveTo>
                    <a:pt x="0" y="4364"/>
                  </a:moveTo>
                  <a:lnTo>
                    <a:pt x="0" y="4364"/>
                  </a:lnTo>
                  <a:lnTo>
                    <a:pt x="16620" y="0"/>
                  </a:lnTo>
                  <a:lnTo>
                    <a:pt x="42632" y="13"/>
                  </a:lnTo>
                  <a:lnTo>
                    <a:pt x="74093" y="7622"/>
                  </a:lnTo>
                  <a:lnTo>
                    <a:pt x="100193" y="12397"/>
                  </a:lnTo>
                  <a:lnTo>
                    <a:pt x="128257" y="13108"/>
                  </a:lnTo>
                  <a:lnTo>
                    <a:pt x="156486" y="11778"/>
                  </a:lnTo>
                  <a:lnTo>
                    <a:pt x="183144" y="11187"/>
                  </a:lnTo>
                  <a:lnTo>
                    <a:pt x="188316" y="10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872"/>
            <p:cNvSpPr/>
            <p:nvPr>
              <p:custDataLst>
                <p:tags r:id="rId67"/>
              </p:custDataLst>
            </p:nvPr>
          </p:nvSpPr>
          <p:spPr>
            <a:xfrm>
              <a:off x="5734050" y="3049899"/>
              <a:ext cx="92329" cy="138083"/>
            </a:xfrm>
            <a:custGeom>
              <a:avLst/>
              <a:gdLst/>
              <a:ahLst/>
              <a:cxnLst/>
              <a:rect l="0" t="0" r="0" b="0"/>
              <a:pathLst>
                <a:path w="92329" h="138083">
                  <a:moveTo>
                    <a:pt x="0" y="42551"/>
                  </a:moveTo>
                  <a:lnTo>
                    <a:pt x="0" y="42551"/>
                  </a:lnTo>
                  <a:lnTo>
                    <a:pt x="11537" y="11469"/>
                  </a:lnTo>
                  <a:lnTo>
                    <a:pt x="18298" y="4513"/>
                  </a:lnTo>
                  <a:lnTo>
                    <a:pt x="26007" y="950"/>
                  </a:lnTo>
                  <a:lnTo>
                    <a:pt x="30038" y="0"/>
                  </a:lnTo>
                  <a:lnTo>
                    <a:pt x="49195" y="5406"/>
                  </a:lnTo>
                  <a:lnTo>
                    <a:pt x="62787" y="17810"/>
                  </a:lnTo>
                  <a:lnTo>
                    <a:pt x="80457" y="44628"/>
                  </a:lnTo>
                  <a:lnTo>
                    <a:pt x="88675" y="64641"/>
                  </a:lnTo>
                  <a:lnTo>
                    <a:pt x="92328" y="85295"/>
                  </a:lnTo>
                  <a:lnTo>
                    <a:pt x="90189" y="102471"/>
                  </a:lnTo>
                  <a:lnTo>
                    <a:pt x="81050" y="122159"/>
                  </a:lnTo>
                  <a:lnTo>
                    <a:pt x="73416" y="131554"/>
                  </a:lnTo>
                  <a:lnTo>
                    <a:pt x="65320" y="138082"/>
                  </a:lnTo>
                  <a:lnTo>
                    <a:pt x="61186" y="137988"/>
                  </a:lnTo>
                  <a:lnTo>
                    <a:pt x="52829" y="132240"/>
                  </a:lnTo>
                  <a:lnTo>
                    <a:pt x="43562" y="117103"/>
                  </a:lnTo>
                  <a:lnTo>
                    <a:pt x="39719" y="99213"/>
                  </a:lnTo>
                  <a:lnTo>
                    <a:pt x="40701" y="90547"/>
                  </a:lnTo>
                  <a:lnTo>
                    <a:pt x="41951" y="87248"/>
                  </a:lnTo>
                  <a:lnTo>
                    <a:pt x="47102" y="81702"/>
                  </a:lnTo>
                  <a:lnTo>
                    <a:pt x="59817" y="74612"/>
                  </a:lnTo>
                  <a:lnTo>
                    <a:pt x="76200" y="679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873"/>
            <p:cNvSpPr/>
            <p:nvPr>
              <p:custDataLst>
                <p:tags r:id="rId68"/>
              </p:custDataLst>
            </p:nvPr>
          </p:nvSpPr>
          <p:spPr>
            <a:xfrm>
              <a:off x="5420810" y="3162300"/>
              <a:ext cx="110041" cy="1149351"/>
            </a:xfrm>
            <a:custGeom>
              <a:avLst/>
              <a:gdLst/>
              <a:ahLst/>
              <a:cxnLst/>
              <a:rect l="0" t="0" r="0" b="0"/>
              <a:pathLst>
                <a:path w="110041" h="1149351">
                  <a:moveTo>
                    <a:pt x="110040" y="0"/>
                  </a:moveTo>
                  <a:lnTo>
                    <a:pt x="110040" y="0"/>
                  </a:lnTo>
                  <a:lnTo>
                    <a:pt x="89069" y="27451"/>
                  </a:lnTo>
                  <a:lnTo>
                    <a:pt x="77437" y="48184"/>
                  </a:lnTo>
                  <a:lnTo>
                    <a:pt x="67092" y="75273"/>
                  </a:lnTo>
                  <a:lnTo>
                    <a:pt x="62358" y="90398"/>
                  </a:lnTo>
                  <a:lnTo>
                    <a:pt x="57085" y="108949"/>
                  </a:lnTo>
                  <a:lnTo>
                    <a:pt x="51454" y="129782"/>
                  </a:lnTo>
                  <a:lnTo>
                    <a:pt x="45583" y="152138"/>
                  </a:lnTo>
                  <a:lnTo>
                    <a:pt x="40257" y="177626"/>
                  </a:lnTo>
                  <a:lnTo>
                    <a:pt x="35296" y="205201"/>
                  </a:lnTo>
                  <a:lnTo>
                    <a:pt x="30577" y="234167"/>
                  </a:lnTo>
                  <a:lnTo>
                    <a:pt x="26726" y="262650"/>
                  </a:lnTo>
                  <a:lnTo>
                    <a:pt x="23453" y="290811"/>
                  </a:lnTo>
                  <a:lnTo>
                    <a:pt x="20566" y="318757"/>
                  </a:lnTo>
                  <a:lnTo>
                    <a:pt x="17935" y="345855"/>
                  </a:lnTo>
                  <a:lnTo>
                    <a:pt x="15476" y="372387"/>
                  </a:lnTo>
                  <a:lnTo>
                    <a:pt x="13130" y="398541"/>
                  </a:lnTo>
                  <a:lnTo>
                    <a:pt x="10862" y="424444"/>
                  </a:lnTo>
                  <a:lnTo>
                    <a:pt x="8643" y="450179"/>
                  </a:lnTo>
                  <a:lnTo>
                    <a:pt x="6459" y="475803"/>
                  </a:lnTo>
                  <a:lnTo>
                    <a:pt x="4297" y="500646"/>
                  </a:lnTo>
                  <a:lnTo>
                    <a:pt x="2150" y="524970"/>
                  </a:lnTo>
                  <a:lnTo>
                    <a:pt x="13" y="548946"/>
                  </a:lnTo>
                  <a:lnTo>
                    <a:pt x="0" y="573398"/>
                  </a:lnTo>
                  <a:lnTo>
                    <a:pt x="1402" y="598165"/>
                  </a:lnTo>
                  <a:lnTo>
                    <a:pt x="3748" y="623143"/>
                  </a:lnTo>
                  <a:lnTo>
                    <a:pt x="6723" y="648968"/>
                  </a:lnTo>
                  <a:lnTo>
                    <a:pt x="10118" y="675356"/>
                  </a:lnTo>
                  <a:lnTo>
                    <a:pt x="13792" y="702121"/>
                  </a:lnTo>
                  <a:lnTo>
                    <a:pt x="18358" y="728431"/>
                  </a:lnTo>
                  <a:lnTo>
                    <a:pt x="23519" y="754437"/>
                  </a:lnTo>
                  <a:lnTo>
                    <a:pt x="29075" y="780242"/>
                  </a:lnTo>
                  <a:lnTo>
                    <a:pt x="34191" y="805205"/>
                  </a:lnTo>
                  <a:lnTo>
                    <a:pt x="39013" y="829609"/>
                  </a:lnTo>
                  <a:lnTo>
                    <a:pt x="43639" y="853639"/>
                  </a:lnTo>
                  <a:lnTo>
                    <a:pt x="48839" y="877420"/>
                  </a:lnTo>
                  <a:lnTo>
                    <a:pt x="54423" y="901036"/>
                  </a:lnTo>
                  <a:lnTo>
                    <a:pt x="60262" y="924540"/>
                  </a:lnTo>
                  <a:lnTo>
                    <a:pt x="65566" y="945855"/>
                  </a:lnTo>
                  <a:lnTo>
                    <a:pt x="70513" y="965709"/>
                  </a:lnTo>
                  <a:lnTo>
                    <a:pt x="75222" y="984589"/>
                  </a:lnTo>
                  <a:lnTo>
                    <a:pt x="79067" y="1002821"/>
                  </a:lnTo>
                  <a:lnTo>
                    <a:pt x="82336" y="1020619"/>
                  </a:lnTo>
                  <a:lnTo>
                    <a:pt x="85221" y="1038129"/>
                  </a:lnTo>
                  <a:lnTo>
                    <a:pt x="90307" y="1068874"/>
                  </a:lnTo>
                  <a:lnTo>
                    <a:pt x="94920" y="1095944"/>
                  </a:lnTo>
                  <a:lnTo>
                    <a:pt x="99322" y="1119734"/>
                  </a:lnTo>
                  <a:lnTo>
                    <a:pt x="99024" y="1142848"/>
                  </a:lnTo>
                  <a:lnTo>
                    <a:pt x="98089" y="1148107"/>
                  </a:lnTo>
                  <a:lnTo>
                    <a:pt x="97340" y="1149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SMARTInkShape-Group145"/>
          <p:cNvGrpSpPr/>
          <p:nvPr/>
        </p:nvGrpSpPr>
        <p:grpSpPr>
          <a:xfrm>
            <a:off x="5918200" y="3092450"/>
            <a:ext cx="228601" cy="171451"/>
            <a:chOff x="5918200" y="3092450"/>
            <a:chExt cx="228601" cy="171451"/>
          </a:xfrm>
        </p:grpSpPr>
        <p:sp>
          <p:nvSpPr>
            <p:cNvPr id="131" name="SMARTInkShape-874"/>
            <p:cNvSpPr/>
            <p:nvPr>
              <p:custDataLst>
                <p:tags r:id="rId58"/>
              </p:custDataLst>
            </p:nvPr>
          </p:nvSpPr>
          <p:spPr>
            <a:xfrm>
              <a:off x="6021483" y="3159230"/>
              <a:ext cx="36418" cy="60221"/>
            </a:xfrm>
            <a:custGeom>
              <a:avLst/>
              <a:gdLst/>
              <a:ahLst/>
              <a:cxnLst/>
              <a:rect l="0" t="0" r="0" b="0"/>
              <a:pathLst>
                <a:path w="36418" h="60221">
                  <a:moveTo>
                    <a:pt x="17367" y="9420"/>
                  </a:moveTo>
                  <a:lnTo>
                    <a:pt x="17367" y="9420"/>
                  </a:lnTo>
                  <a:lnTo>
                    <a:pt x="20738" y="6049"/>
                  </a:lnTo>
                  <a:lnTo>
                    <a:pt x="22393" y="2512"/>
                  </a:lnTo>
                  <a:lnTo>
                    <a:pt x="22835" y="581"/>
                  </a:lnTo>
                  <a:lnTo>
                    <a:pt x="23129" y="0"/>
                  </a:lnTo>
                  <a:lnTo>
                    <a:pt x="23325" y="317"/>
                  </a:lnTo>
                  <a:lnTo>
                    <a:pt x="23456" y="1235"/>
                  </a:lnTo>
                  <a:lnTo>
                    <a:pt x="24249" y="1846"/>
                  </a:lnTo>
                  <a:lnTo>
                    <a:pt x="27011" y="2526"/>
                  </a:lnTo>
                  <a:lnTo>
                    <a:pt x="27324" y="3413"/>
                  </a:lnTo>
                  <a:lnTo>
                    <a:pt x="24638" y="11787"/>
                  </a:lnTo>
                  <a:lnTo>
                    <a:pt x="24331" y="15231"/>
                  </a:lnTo>
                  <a:lnTo>
                    <a:pt x="18345" y="22822"/>
                  </a:lnTo>
                  <a:lnTo>
                    <a:pt x="6838" y="35028"/>
                  </a:lnTo>
                  <a:lnTo>
                    <a:pt x="841" y="45700"/>
                  </a:lnTo>
                  <a:lnTo>
                    <a:pt x="0" y="48423"/>
                  </a:lnTo>
                  <a:lnTo>
                    <a:pt x="145" y="50944"/>
                  </a:lnTo>
                  <a:lnTo>
                    <a:pt x="2187" y="55627"/>
                  </a:lnTo>
                  <a:lnTo>
                    <a:pt x="5130" y="57158"/>
                  </a:lnTo>
                  <a:lnTo>
                    <a:pt x="36417" y="60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875"/>
            <p:cNvSpPr/>
            <p:nvPr>
              <p:custDataLst>
                <p:tags r:id="rId59"/>
              </p:custDataLst>
            </p:nvPr>
          </p:nvSpPr>
          <p:spPr>
            <a:xfrm>
              <a:off x="5937250" y="3092450"/>
              <a:ext cx="63501" cy="87814"/>
            </a:xfrm>
            <a:custGeom>
              <a:avLst/>
              <a:gdLst/>
              <a:ahLst/>
              <a:cxnLst/>
              <a:rect l="0" t="0" r="0" b="0"/>
              <a:pathLst>
                <a:path w="63501" h="87814">
                  <a:moveTo>
                    <a:pt x="0" y="0"/>
                  </a:moveTo>
                  <a:lnTo>
                    <a:pt x="0" y="0"/>
                  </a:lnTo>
                  <a:lnTo>
                    <a:pt x="705" y="27424"/>
                  </a:lnTo>
                  <a:lnTo>
                    <a:pt x="10831" y="56567"/>
                  </a:lnTo>
                  <a:lnTo>
                    <a:pt x="16301" y="67012"/>
                  </a:lnTo>
                  <a:lnTo>
                    <a:pt x="19018" y="87813"/>
                  </a:lnTo>
                  <a:lnTo>
                    <a:pt x="19041" y="85207"/>
                  </a:lnTo>
                  <a:lnTo>
                    <a:pt x="20927" y="81850"/>
                  </a:lnTo>
                  <a:lnTo>
                    <a:pt x="27887" y="70574"/>
                  </a:lnTo>
                  <a:lnTo>
                    <a:pt x="40249" y="40977"/>
                  </a:lnTo>
                  <a:lnTo>
                    <a:pt x="56433" y="9936"/>
                  </a:lnTo>
                  <a:lnTo>
                    <a:pt x="63406" y="12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876"/>
            <p:cNvSpPr/>
            <p:nvPr>
              <p:custDataLst>
                <p:tags r:id="rId60"/>
              </p:custDataLst>
            </p:nvPr>
          </p:nvSpPr>
          <p:spPr>
            <a:xfrm>
              <a:off x="6019800" y="3190392"/>
              <a:ext cx="38101" cy="3659"/>
            </a:xfrm>
            <a:custGeom>
              <a:avLst/>
              <a:gdLst/>
              <a:ahLst/>
              <a:cxnLst/>
              <a:rect l="0" t="0" r="0" b="0"/>
              <a:pathLst>
                <a:path w="38101" h="36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4"/>
                  </a:lnTo>
                  <a:lnTo>
                    <a:pt x="8838" y="1562"/>
                  </a:lnTo>
                  <a:lnTo>
                    <a:pt x="26007" y="3382"/>
                  </a:lnTo>
                  <a:lnTo>
                    <a:pt x="381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877"/>
            <p:cNvSpPr/>
            <p:nvPr>
              <p:custDataLst>
                <p:tags r:id="rId61"/>
              </p:custDataLst>
            </p:nvPr>
          </p:nvSpPr>
          <p:spPr>
            <a:xfrm>
              <a:off x="5918200" y="3251200"/>
              <a:ext cx="228601" cy="12701"/>
            </a:xfrm>
            <a:custGeom>
              <a:avLst/>
              <a:gdLst/>
              <a:ahLst/>
              <a:cxnLst/>
              <a:rect l="0" t="0" r="0" b="0"/>
              <a:pathLst>
                <a:path w="228601" h="1270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0216" y="0"/>
                  </a:lnTo>
                  <a:lnTo>
                    <a:pt x="76646" y="705"/>
                  </a:lnTo>
                  <a:lnTo>
                    <a:pt x="104856" y="3371"/>
                  </a:lnTo>
                  <a:lnTo>
                    <a:pt x="133856" y="5026"/>
                  </a:lnTo>
                  <a:lnTo>
                    <a:pt x="161797" y="5761"/>
                  </a:lnTo>
                  <a:lnTo>
                    <a:pt x="185975" y="6088"/>
                  </a:lnTo>
                  <a:lnTo>
                    <a:pt x="212678" y="9644"/>
                  </a:lnTo>
                  <a:lnTo>
                    <a:pt x="228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146"/>
          <p:cNvGrpSpPr/>
          <p:nvPr/>
        </p:nvGrpSpPr>
        <p:grpSpPr>
          <a:xfrm>
            <a:off x="6356350" y="3013827"/>
            <a:ext cx="584201" cy="396124"/>
            <a:chOff x="6356350" y="3013827"/>
            <a:chExt cx="584201" cy="396124"/>
          </a:xfrm>
        </p:grpSpPr>
        <p:sp>
          <p:nvSpPr>
            <p:cNvPr id="136" name="SMARTInkShape-878"/>
            <p:cNvSpPr/>
            <p:nvPr>
              <p:custDataLst>
                <p:tags r:id="rId50"/>
              </p:custDataLst>
            </p:nvPr>
          </p:nvSpPr>
          <p:spPr>
            <a:xfrm>
              <a:off x="6870700" y="33591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5958"/>
                  </a:lnTo>
                  <a:lnTo>
                    <a:pt x="15697" y="2648"/>
                  </a:lnTo>
                  <a:lnTo>
                    <a:pt x="44845" y="34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879"/>
            <p:cNvSpPr/>
            <p:nvPr>
              <p:custDataLst>
                <p:tags r:id="rId51"/>
              </p:custDataLst>
            </p:nvPr>
          </p:nvSpPr>
          <p:spPr>
            <a:xfrm>
              <a:off x="6873391" y="3312393"/>
              <a:ext cx="35410" cy="97558"/>
            </a:xfrm>
            <a:custGeom>
              <a:avLst/>
              <a:gdLst/>
              <a:ahLst/>
              <a:cxnLst/>
              <a:rect l="0" t="0" r="0" b="0"/>
              <a:pathLst>
                <a:path w="35410" h="97558">
                  <a:moveTo>
                    <a:pt x="3659" y="21357"/>
                  </a:moveTo>
                  <a:lnTo>
                    <a:pt x="3659" y="21357"/>
                  </a:lnTo>
                  <a:lnTo>
                    <a:pt x="288" y="17986"/>
                  </a:lnTo>
                  <a:lnTo>
                    <a:pt x="0" y="15582"/>
                  </a:lnTo>
                  <a:lnTo>
                    <a:pt x="1563" y="9148"/>
                  </a:lnTo>
                  <a:lnTo>
                    <a:pt x="6490" y="3466"/>
                  </a:lnTo>
                  <a:lnTo>
                    <a:pt x="9780" y="963"/>
                  </a:lnTo>
                  <a:lnTo>
                    <a:pt x="13384" y="0"/>
                  </a:lnTo>
                  <a:lnTo>
                    <a:pt x="21152" y="811"/>
                  </a:lnTo>
                  <a:lnTo>
                    <a:pt x="27427" y="5405"/>
                  </a:lnTo>
                  <a:lnTo>
                    <a:pt x="30087" y="8606"/>
                  </a:lnTo>
                  <a:lnTo>
                    <a:pt x="33043" y="15925"/>
                  </a:lnTo>
                  <a:lnTo>
                    <a:pt x="33832" y="19852"/>
                  </a:lnTo>
                  <a:lnTo>
                    <a:pt x="31570" y="35493"/>
                  </a:lnTo>
                  <a:lnTo>
                    <a:pt x="17457" y="64114"/>
                  </a:lnTo>
                  <a:lnTo>
                    <a:pt x="14974" y="68912"/>
                  </a:lnTo>
                  <a:lnTo>
                    <a:pt x="14097" y="78005"/>
                  </a:lnTo>
                  <a:lnTo>
                    <a:pt x="16060" y="86045"/>
                  </a:lnTo>
                  <a:lnTo>
                    <a:pt x="19283" y="91970"/>
                  </a:lnTo>
                  <a:lnTo>
                    <a:pt x="23068" y="95074"/>
                  </a:lnTo>
                  <a:lnTo>
                    <a:pt x="29165" y="96821"/>
                  </a:lnTo>
                  <a:lnTo>
                    <a:pt x="35409" y="975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880"/>
            <p:cNvSpPr/>
            <p:nvPr>
              <p:custDataLst>
                <p:tags r:id="rId52"/>
              </p:custDataLst>
            </p:nvPr>
          </p:nvSpPr>
          <p:spPr>
            <a:xfrm>
              <a:off x="6616700" y="3203448"/>
              <a:ext cx="311151" cy="41403"/>
            </a:xfrm>
            <a:custGeom>
              <a:avLst/>
              <a:gdLst/>
              <a:ahLst/>
              <a:cxnLst/>
              <a:rect l="0" t="0" r="0" b="0"/>
              <a:pathLst>
                <a:path w="311151" h="41403">
                  <a:moveTo>
                    <a:pt x="0" y="41402"/>
                  </a:moveTo>
                  <a:lnTo>
                    <a:pt x="0" y="41402"/>
                  </a:lnTo>
                  <a:lnTo>
                    <a:pt x="27789" y="29193"/>
                  </a:lnTo>
                  <a:lnTo>
                    <a:pt x="52098" y="23511"/>
                  </a:lnTo>
                  <a:lnTo>
                    <a:pt x="82421" y="19339"/>
                  </a:lnTo>
                  <a:lnTo>
                    <a:pt x="99397" y="18227"/>
                  </a:lnTo>
                  <a:lnTo>
                    <a:pt x="117064" y="17485"/>
                  </a:lnTo>
                  <a:lnTo>
                    <a:pt x="135899" y="16991"/>
                  </a:lnTo>
                  <a:lnTo>
                    <a:pt x="155510" y="16661"/>
                  </a:lnTo>
                  <a:lnTo>
                    <a:pt x="175640" y="16441"/>
                  </a:lnTo>
                  <a:lnTo>
                    <a:pt x="194704" y="14884"/>
                  </a:lnTo>
                  <a:lnTo>
                    <a:pt x="213058" y="12434"/>
                  </a:lnTo>
                  <a:lnTo>
                    <a:pt x="230939" y="9390"/>
                  </a:lnTo>
                  <a:lnTo>
                    <a:pt x="260214" y="6008"/>
                  </a:lnTo>
                  <a:lnTo>
                    <a:pt x="290884" y="2222"/>
                  </a:lnTo>
                  <a:lnTo>
                    <a:pt x="302143" y="0"/>
                  </a:lnTo>
                  <a:lnTo>
                    <a:pt x="305145" y="395"/>
                  </a:lnTo>
                  <a:lnTo>
                    <a:pt x="311150" y="3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881"/>
            <p:cNvSpPr/>
            <p:nvPr>
              <p:custDataLst>
                <p:tags r:id="rId53"/>
              </p:custDataLst>
            </p:nvPr>
          </p:nvSpPr>
          <p:spPr>
            <a:xfrm>
              <a:off x="6692900" y="3287981"/>
              <a:ext cx="107951" cy="112170"/>
            </a:xfrm>
            <a:custGeom>
              <a:avLst/>
              <a:gdLst/>
              <a:ahLst/>
              <a:cxnLst/>
              <a:rect l="0" t="0" r="0" b="0"/>
              <a:pathLst>
                <a:path w="107951" h="112170">
                  <a:moveTo>
                    <a:pt x="0" y="45769"/>
                  </a:moveTo>
                  <a:lnTo>
                    <a:pt x="0" y="45769"/>
                  </a:lnTo>
                  <a:lnTo>
                    <a:pt x="23535" y="19088"/>
                  </a:lnTo>
                  <a:lnTo>
                    <a:pt x="43897" y="4703"/>
                  </a:lnTo>
                  <a:lnTo>
                    <a:pt x="56198" y="0"/>
                  </a:lnTo>
                  <a:lnTo>
                    <a:pt x="66370" y="263"/>
                  </a:lnTo>
                  <a:lnTo>
                    <a:pt x="77475" y="6494"/>
                  </a:lnTo>
                  <a:lnTo>
                    <a:pt x="88761" y="17025"/>
                  </a:lnTo>
                  <a:lnTo>
                    <a:pt x="98481" y="31112"/>
                  </a:lnTo>
                  <a:lnTo>
                    <a:pt x="105144" y="54910"/>
                  </a:lnTo>
                  <a:lnTo>
                    <a:pt x="102939" y="71469"/>
                  </a:lnTo>
                  <a:lnTo>
                    <a:pt x="93398" y="101724"/>
                  </a:lnTo>
                  <a:lnTo>
                    <a:pt x="90488" y="106355"/>
                  </a:lnTo>
                  <a:lnTo>
                    <a:pt x="87136" y="109443"/>
                  </a:lnTo>
                  <a:lnTo>
                    <a:pt x="83490" y="111502"/>
                  </a:lnTo>
                  <a:lnTo>
                    <a:pt x="80355" y="112169"/>
                  </a:lnTo>
                  <a:lnTo>
                    <a:pt x="77559" y="111908"/>
                  </a:lnTo>
                  <a:lnTo>
                    <a:pt x="74989" y="111028"/>
                  </a:lnTo>
                  <a:lnTo>
                    <a:pt x="70252" y="104406"/>
                  </a:lnTo>
                  <a:lnTo>
                    <a:pt x="66501" y="94408"/>
                  </a:lnTo>
                  <a:lnTo>
                    <a:pt x="64834" y="82908"/>
                  </a:lnTo>
                  <a:lnTo>
                    <a:pt x="69084" y="54523"/>
                  </a:lnTo>
                  <a:lnTo>
                    <a:pt x="71456" y="50899"/>
                  </a:lnTo>
                  <a:lnTo>
                    <a:pt x="79736" y="44992"/>
                  </a:lnTo>
                  <a:lnTo>
                    <a:pt x="107950" y="39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882"/>
            <p:cNvSpPr/>
            <p:nvPr>
              <p:custDataLst>
                <p:tags r:id="rId54"/>
              </p:custDataLst>
            </p:nvPr>
          </p:nvSpPr>
          <p:spPr>
            <a:xfrm>
              <a:off x="6762750" y="3091451"/>
              <a:ext cx="63501" cy="75226"/>
            </a:xfrm>
            <a:custGeom>
              <a:avLst/>
              <a:gdLst/>
              <a:ahLst/>
              <a:cxnLst/>
              <a:rect l="0" t="0" r="0" b="0"/>
              <a:pathLst>
                <a:path w="63501" h="75226">
                  <a:moveTo>
                    <a:pt x="0" y="20049"/>
                  </a:moveTo>
                  <a:lnTo>
                    <a:pt x="0" y="20049"/>
                  </a:lnTo>
                  <a:lnTo>
                    <a:pt x="0" y="9114"/>
                  </a:lnTo>
                  <a:lnTo>
                    <a:pt x="0" y="23084"/>
                  </a:lnTo>
                  <a:lnTo>
                    <a:pt x="5645" y="34098"/>
                  </a:lnTo>
                  <a:lnTo>
                    <a:pt x="23060" y="63265"/>
                  </a:lnTo>
                  <a:lnTo>
                    <a:pt x="30475" y="70536"/>
                  </a:lnTo>
                  <a:lnTo>
                    <a:pt x="36592" y="74238"/>
                  </a:lnTo>
                  <a:lnTo>
                    <a:pt x="39212" y="75225"/>
                  </a:lnTo>
                  <a:lnTo>
                    <a:pt x="41663" y="75177"/>
                  </a:lnTo>
                  <a:lnTo>
                    <a:pt x="46268" y="73243"/>
                  </a:lnTo>
                  <a:lnTo>
                    <a:pt x="47779" y="70328"/>
                  </a:lnTo>
                  <a:lnTo>
                    <a:pt x="53773" y="41173"/>
                  </a:lnTo>
                  <a:lnTo>
                    <a:pt x="60847" y="11156"/>
                  </a:lnTo>
                  <a:lnTo>
                    <a:pt x="62714" y="559"/>
                  </a:lnTo>
                  <a:lnTo>
                    <a:pt x="62976" y="0"/>
                  </a:lnTo>
                  <a:lnTo>
                    <a:pt x="63500" y="9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883"/>
            <p:cNvSpPr/>
            <p:nvPr>
              <p:custDataLst>
                <p:tags r:id="rId55"/>
              </p:custDataLst>
            </p:nvPr>
          </p:nvSpPr>
          <p:spPr>
            <a:xfrm>
              <a:off x="6858000" y="3136900"/>
              <a:ext cx="50720" cy="113786"/>
            </a:xfrm>
            <a:custGeom>
              <a:avLst/>
              <a:gdLst/>
              <a:ahLst/>
              <a:cxnLst/>
              <a:rect l="0" t="0" r="0" b="0"/>
              <a:pathLst>
                <a:path w="50720" h="113786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882" y="11933"/>
                  </a:lnTo>
                  <a:lnTo>
                    <a:pt x="8838" y="21015"/>
                  </a:lnTo>
                  <a:lnTo>
                    <a:pt x="12866" y="23451"/>
                  </a:lnTo>
                  <a:lnTo>
                    <a:pt x="14927" y="24101"/>
                  </a:lnTo>
                  <a:lnTo>
                    <a:pt x="20981" y="22941"/>
                  </a:lnTo>
                  <a:lnTo>
                    <a:pt x="30441" y="18321"/>
                  </a:lnTo>
                  <a:lnTo>
                    <a:pt x="35401" y="13787"/>
                  </a:lnTo>
                  <a:lnTo>
                    <a:pt x="44056" y="621"/>
                  </a:lnTo>
                  <a:lnTo>
                    <a:pt x="47704" y="6926"/>
                  </a:lnTo>
                  <a:lnTo>
                    <a:pt x="50392" y="37688"/>
                  </a:lnTo>
                  <a:lnTo>
                    <a:pt x="50719" y="63419"/>
                  </a:lnTo>
                  <a:lnTo>
                    <a:pt x="45763" y="93358"/>
                  </a:lnTo>
                  <a:lnTo>
                    <a:pt x="45326" y="98222"/>
                  </a:lnTo>
                  <a:lnTo>
                    <a:pt x="43622" y="102170"/>
                  </a:lnTo>
                  <a:lnTo>
                    <a:pt x="37967" y="108439"/>
                  </a:lnTo>
                  <a:lnTo>
                    <a:pt x="32632" y="111695"/>
                  </a:lnTo>
                  <a:lnTo>
                    <a:pt x="25661" y="113528"/>
                  </a:lnTo>
                  <a:lnTo>
                    <a:pt x="23457" y="113785"/>
                  </a:lnTo>
                  <a:lnTo>
                    <a:pt x="17246" y="110308"/>
                  </a:lnTo>
                  <a:lnTo>
                    <a:pt x="63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884"/>
            <p:cNvSpPr/>
            <p:nvPr>
              <p:custDataLst>
                <p:tags r:id="rId56"/>
              </p:custDataLst>
            </p:nvPr>
          </p:nvSpPr>
          <p:spPr>
            <a:xfrm>
              <a:off x="6578600" y="3013827"/>
              <a:ext cx="93216" cy="167589"/>
            </a:xfrm>
            <a:custGeom>
              <a:avLst/>
              <a:gdLst/>
              <a:ahLst/>
              <a:cxnLst/>
              <a:rect l="0" t="0" r="0" b="0"/>
              <a:pathLst>
                <a:path w="93216" h="167589">
                  <a:moveTo>
                    <a:pt x="0" y="59573"/>
                  </a:moveTo>
                  <a:lnTo>
                    <a:pt x="0" y="59573"/>
                  </a:lnTo>
                  <a:lnTo>
                    <a:pt x="0" y="49460"/>
                  </a:lnTo>
                  <a:lnTo>
                    <a:pt x="6741" y="29687"/>
                  </a:lnTo>
                  <a:lnTo>
                    <a:pt x="21048" y="9325"/>
                  </a:lnTo>
                  <a:lnTo>
                    <a:pt x="32638" y="1963"/>
                  </a:lnTo>
                  <a:lnTo>
                    <a:pt x="38692" y="0"/>
                  </a:lnTo>
                  <a:lnTo>
                    <a:pt x="44845" y="1513"/>
                  </a:lnTo>
                  <a:lnTo>
                    <a:pt x="57325" y="10720"/>
                  </a:lnTo>
                  <a:lnTo>
                    <a:pt x="76252" y="31771"/>
                  </a:lnTo>
                  <a:lnTo>
                    <a:pt x="88523" y="62624"/>
                  </a:lnTo>
                  <a:lnTo>
                    <a:pt x="92260" y="86329"/>
                  </a:lnTo>
                  <a:lnTo>
                    <a:pt x="93215" y="109564"/>
                  </a:lnTo>
                  <a:lnTo>
                    <a:pt x="89081" y="137807"/>
                  </a:lnTo>
                  <a:lnTo>
                    <a:pt x="77281" y="162908"/>
                  </a:lnTo>
                  <a:lnTo>
                    <a:pt x="74804" y="166563"/>
                  </a:lnTo>
                  <a:lnTo>
                    <a:pt x="71741" y="167588"/>
                  </a:lnTo>
                  <a:lnTo>
                    <a:pt x="68289" y="166861"/>
                  </a:lnTo>
                  <a:lnTo>
                    <a:pt x="64576" y="164965"/>
                  </a:lnTo>
                  <a:lnTo>
                    <a:pt x="58569" y="159095"/>
                  </a:lnTo>
                  <a:lnTo>
                    <a:pt x="54253" y="151783"/>
                  </a:lnTo>
                  <a:lnTo>
                    <a:pt x="51482" y="135591"/>
                  </a:lnTo>
                  <a:lnTo>
                    <a:pt x="51254" y="131418"/>
                  </a:lnTo>
                  <a:lnTo>
                    <a:pt x="52515" y="128636"/>
                  </a:lnTo>
                  <a:lnTo>
                    <a:pt x="54766" y="126782"/>
                  </a:lnTo>
                  <a:lnTo>
                    <a:pt x="76200" y="1167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885"/>
            <p:cNvSpPr/>
            <p:nvPr>
              <p:custDataLst>
                <p:tags r:id="rId57"/>
              </p:custDataLst>
            </p:nvPr>
          </p:nvSpPr>
          <p:spPr>
            <a:xfrm>
              <a:off x="6356350" y="32639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10844" y="11994"/>
                  </a:lnTo>
                  <a:lnTo>
                    <a:pt x="38692" y="3862"/>
                  </a:lnTo>
                  <a:lnTo>
                    <a:pt x="68047" y="50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147"/>
          <p:cNvGrpSpPr/>
          <p:nvPr/>
        </p:nvGrpSpPr>
        <p:grpSpPr>
          <a:xfrm>
            <a:off x="5735815" y="3637897"/>
            <a:ext cx="366536" cy="172104"/>
            <a:chOff x="5735815" y="3637897"/>
            <a:chExt cx="366536" cy="172104"/>
          </a:xfrm>
        </p:grpSpPr>
        <p:sp>
          <p:nvSpPr>
            <p:cNvPr id="145" name="SMARTInkShape-886"/>
            <p:cNvSpPr/>
            <p:nvPr>
              <p:custDataLst>
                <p:tags r:id="rId48"/>
              </p:custDataLst>
            </p:nvPr>
          </p:nvSpPr>
          <p:spPr>
            <a:xfrm>
              <a:off x="5747632" y="3797300"/>
              <a:ext cx="354719" cy="12701"/>
            </a:xfrm>
            <a:custGeom>
              <a:avLst/>
              <a:gdLst/>
              <a:ahLst/>
              <a:cxnLst/>
              <a:rect l="0" t="0" r="0" b="0"/>
              <a:pathLst>
                <a:path w="354719" h="127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9492" y="3371"/>
                  </a:lnTo>
                  <a:lnTo>
                    <a:pt x="39195" y="5467"/>
                  </a:lnTo>
                  <a:lnTo>
                    <a:pt x="69141" y="7839"/>
                  </a:lnTo>
                  <a:lnTo>
                    <a:pt x="86017" y="9460"/>
                  </a:lnTo>
                  <a:lnTo>
                    <a:pt x="104322" y="9834"/>
                  </a:lnTo>
                  <a:lnTo>
                    <a:pt x="123582" y="9378"/>
                  </a:lnTo>
                  <a:lnTo>
                    <a:pt x="143477" y="8368"/>
                  </a:lnTo>
                  <a:lnTo>
                    <a:pt x="163797" y="7696"/>
                  </a:lnTo>
                  <a:lnTo>
                    <a:pt x="184398" y="7247"/>
                  </a:lnTo>
                  <a:lnTo>
                    <a:pt x="205188" y="6948"/>
                  </a:lnTo>
                  <a:lnTo>
                    <a:pt x="223986" y="6043"/>
                  </a:lnTo>
                  <a:lnTo>
                    <a:pt x="241458" y="4734"/>
                  </a:lnTo>
                  <a:lnTo>
                    <a:pt x="271925" y="2810"/>
                  </a:lnTo>
                  <a:lnTo>
                    <a:pt x="303532" y="4987"/>
                  </a:lnTo>
                  <a:lnTo>
                    <a:pt x="329451" y="6081"/>
                  </a:lnTo>
                  <a:lnTo>
                    <a:pt x="339960" y="6936"/>
                  </a:lnTo>
                  <a:lnTo>
                    <a:pt x="342763" y="8152"/>
                  </a:lnTo>
                  <a:lnTo>
                    <a:pt x="346582" y="10678"/>
                  </a:lnTo>
                  <a:lnTo>
                    <a:pt x="35471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887"/>
            <p:cNvSpPr/>
            <p:nvPr>
              <p:custDataLst>
                <p:tags r:id="rId49"/>
              </p:custDataLst>
            </p:nvPr>
          </p:nvSpPr>
          <p:spPr>
            <a:xfrm>
              <a:off x="5735815" y="3637897"/>
              <a:ext cx="106273" cy="124598"/>
            </a:xfrm>
            <a:custGeom>
              <a:avLst/>
              <a:gdLst/>
              <a:ahLst/>
              <a:cxnLst/>
              <a:rect l="0" t="0" r="0" b="0"/>
              <a:pathLst>
                <a:path w="106273" h="124598">
                  <a:moveTo>
                    <a:pt x="10935" y="45103"/>
                  </a:moveTo>
                  <a:lnTo>
                    <a:pt x="10935" y="45103"/>
                  </a:lnTo>
                  <a:lnTo>
                    <a:pt x="4194" y="41732"/>
                  </a:lnTo>
                  <a:lnTo>
                    <a:pt x="2207" y="38622"/>
                  </a:lnTo>
                  <a:lnTo>
                    <a:pt x="0" y="29523"/>
                  </a:lnTo>
                  <a:lnTo>
                    <a:pt x="822" y="24838"/>
                  </a:lnTo>
                  <a:lnTo>
                    <a:pt x="5500" y="15870"/>
                  </a:lnTo>
                  <a:lnTo>
                    <a:pt x="19437" y="2889"/>
                  </a:lnTo>
                  <a:lnTo>
                    <a:pt x="34705" y="0"/>
                  </a:lnTo>
                  <a:lnTo>
                    <a:pt x="43715" y="217"/>
                  </a:lnTo>
                  <a:lnTo>
                    <a:pt x="59370" y="6104"/>
                  </a:lnTo>
                  <a:lnTo>
                    <a:pt x="86668" y="27130"/>
                  </a:lnTo>
                  <a:lnTo>
                    <a:pt x="102676" y="48793"/>
                  </a:lnTo>
                  <a:lnTo>
                    <a:pt x="106272" y="66733"/>
                  </a:lnTo>
                  <a:lnTo>
                    <a:pt x="104330" y="92905"/>
                  </a:lnTo>
                  <a:lnTo>
                    <a:pt x="100421" y="106565"/>
                  </a:lnTo>
                  <a:lnTo>
                    <a:pt x="93980" y="117340"/>
                  </a:lnTo>
                  <a:lnTo>
                    <a:pt x="86415" y="123069"/>
                  </a:lnTo>
                  <a:lnTo>
                    <a:pt x="82421" y="124597"/>
                  </a:lnTo>
                  <a:lnTo>
                    <a:pt x="74222" y="124413"/>
                  </a:lnTo>
                  <a:lnTo>
                    <a:pt x="70059" y="123377"/>
                  </a:lnTo>
                  <a:lnTo>
                    <a:pt x="66579" y="120569"/>
                  </a:lnTo>
                  <a:lnTo>
                    <a:pt x="60830" y="111804"/>
                  </a:lnTo>
                  <a:lnTo>
                    <a:pt x="56999" y="98341"/>
                  </a:lnTo>
                  <a:lnTo>
                    <a:pt x="57984" y="91577"/>
                  </a:lnTo>
                  <a:lnTo>
                    <a:pt x="59234" y="88786"/>
                  </a:lnTo>
                  <a:lnTo>
                    <a:pt x="61479" y="86925"/>
                  </a:lnTo>
                  <a:lnTo>
                    <a:pt x="90568" y="79166"/>
                  </a:lnTo>
                  <a:lnTo>
                    <a:pt x="99835" y="768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148"/>
          <p:cNvGrpSpPr/>
          <p:nvPr/>
        </p:nvGrpSpPr>
        <p:grpSpPr>
          <a:xfrm>
            <a:off x="5816861" y="3670300"/>
            <a:ext cx="304540" cy="313709"/>
            <a:chOff x="5816861" y="3670300"/>
            <a:chExt cx="304540" cy="313709"/>
          </a:xfrm>
        </p:grpSpPr>
        <p:sp>
          <p:nvSpPr>
            <p:cNvPr id="148" name="SMARTInkShape-888"/>
            <p:cNvSpPr/>
            <p:nvPr>
              <p:custDataLst>
                <p:tags r:id="rId42"/>
              </p:custDataLst>
            </p:nvPr>
          </p:nvSpPr>
          <p:spPr>
            <a:xfrm>
              <a:off x="6064250" y="3689350"/>
              <a:ext cx="57151" cy="44451"/>
            </a:xfrm>
            <a:custGeom>
              <a:avLst/>
              <a:gdLst/>
              <a:ahLst/>
              <a:cxnLst/>
              <a:rect l="0" t="0" r="0" b="0"/>
              <a:pathLst>
                <a:path w="5715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29232" y="1459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889"/>
            <p:cNvSpPr/>
            <p:nvPr>
              <p:custDataLst>
                <p:tags r:id="rId43"/>
              </p:custDataLst>
            </p:nvPr>
          </p:nvSpPr>
          <p:spPr>
            <a:xfrm>
              <a:off x="6064250" y="3689350"/>
              <a:ext cx="38101" cy="57151"/>
            </a:xfrm>
            <a:custGeom>
              <a:avLst/>
              <a:gdLst/>
              <a:ahLst/>
              <a:cxnLst/>
              <a:rect l="0" t="0" r="0" b="0"/>
              <a:pathLst>
                <a:path w="38101" h="57151">
                  <a:moveTo>
                    <a:pt x="0" y="0"/>
                  </a:moveTo>
                  <a:lnTo>
                    <a:pt x="0" y="0"/>
                  </a:lnTo>
                  <a:lnTo>
                    <a:pt x="705" y="14503"/>
                  </a:lnTo>
                  <a:lnTo>
                    <a:pt x="3371" y="23144"/>
                  </a:lnTo>
                  <a:lnTo>
                    <a:pt x="12209" y="35942"/>
                  </a:lnTo>
                  <a:lnTo>
                    <a:pt x="381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890"/>
            <p:cNvSpPr/>
            <p:nvPr>
              <p:custDataLst>
                <p:tags r:id="rId44"/>
              </p:custDataLst>
            </p:nvPr>
          </p:nvSpPr>
          <p:spPr>
            <a:xfrm>
              <a:off x="5937250" y="3670300"/>
              <a:ext cx="69851" cy="80220"/>
            </a:xfrm>
            <a:custGeom>
              <a:avLst/>
              <a:gdLst/>
              <a:ahLst/>
              <a:cxnLst/>
              <a:rect l="0" t="0" r="0" b="0"/>
              <a:pathLst>
                <a:path w="69851" h="80220">
                  <a:moveTo>
                    <a:pt x="0" y="0"/>
                  </a:moveTo>
                  <a:lnTo>
                    <a:pt x="0" y="0"/>
                  </a:lnTo>
                  <a:lnTo>
                    <a:pt x="5026" y="27630"/>
                  </a:lnTo>
                  <a:lnTo>
                    <a:pt x="7172" y="43324"/>
                  </a:lnTo>
                  <a:lnTo>
                    <a:pt x="16315" y="65910"/>
                  </a:lnTo>
                  <a:lnTo>
                    <a:pt x="23949" y="74684"/>
                  </a:lnTo>
                  <a:lnTo>
                    <a:pt x="32045" y="79054"/>
                  </a:lnTo>
                  <a:lnTo>
                    <a:pt x="36180" y="80219"/>
                  </a:lnTo>
                  <a:lnTo>
                    <a:pt x="44537" y="79632"/>
                  </a:lnTo>
                  <a:lnTo>
                    <a:pt x="48742" y="78488"/>
                  </a:lnTo>
                  <a:lnTo>
                    <a:pt x="52250" y="75609"/>
                  </a:lnTo>
                  <a:lnTo>
                    <a:pt x="58029" y="66765"/>
                  </a:lnTo>
                  <a:lnTo>
                    <a:pt x="63125" y="39477"/>
                  </a:lnTo>
                  <a:lnTo>
                    <a:pt x="69546" y="840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891"/>
            <p:cNvSpPr/>
            <p:nvPr>
              <p:custDataLst>
                <p:tags r:id="rId45"/>
              </p:custDataLst>
            </p:nvPr>
          </p:nvSpPr>
          <p:spPr>
            <a:xfrm>
              <a:off x="5988050" y="3937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892"/>
            <p:cNvSpPr/>
            <p:nvPr>
              <p:custDataLst>
                <p:tags r:id="rId46"/>
              </p:custDataLst>
            </p:nvPr>
          </p:nvSpPr>
          <p:spPr>
            <a:xfrm>
              <a:off x="5962650" y="3880112"/>
              <a:ext cx="82551" cy="103897"/>
            </a:xfrm>
            <a:custGeom>
              <a:avLst/>
              <a:gdLst/>
              <a:ahLst/>
              <a:cxnLst/>
              <a:rect l="0" t="0" r="0" b="0"/>
              <a:pathLst>
                <a:path w="82551" h="103897">
                  <a:moveTo>
                    <a:pt x="0" y="18788"/>
                  </a:moveTo>
                  <a:lnTo>
                    <a:pt x="0" y="18788"/>
                  </a:lnTo>
                  <a:lnTo>
                    <a:pt x="9644" y="18788"/>
                  </a:lnTo>
                  <a:lnTo>
                    <a:pt x="10662" y="18082"/>
                  </a:lnTo>
                  <a:lnTo>
                    <a:pt x="11341" y="16907"/>
                  </a:lnTo>
                  <a:lnTo>
                    <a:pt x="12677" y="12515"/>
                  </a:lnTo>
                  <a:lnTo>
                    <a:pt x="12693" y="9090"/>
                  </a:lnTo>
                  <a:lnTo>
                    <a:pt x="13401" y="8089"/>
                  </a:lnTo>
                  <a:lnTo>
                    <a:pt x="14578" y="7422"/>
                  </a:lnTo>
                  <a:lnTo>
                    <a:pt x="18972" y="6111"/>
                  </a:lnTo>
                  <a:lnTo>
                    <a:pt x="22398" y="2724"/>
                  </a:lnTo>
                  <a:lnTo>
                    <a:pt x="27829" y="1065"/>
                  </a:lnTo>
                  <a:lnTo>
                    <a:pt x="39443" y="0"/>
                  </a:lnTo>
                  <a:lnTo>
                    <a:pt x="44105" y="1736"/>
                  </a:lnTo>
                  <a:lnTo>
                    <a:pt x="46337" y="3187"/>
                  </a:lnTo>
                  <a:lnTo>
                    <a:pt x="47824" y="4859"/>
                  </a:lnTo>
                  <a:lnTo>
                    <a:pt x="49477" y="8599"/>
                  </a:lnTo>
                  <a:lnTo>
                    <a:pt x="50408" y="14672"/>
                  </a:lnTo>
                  <a:lnTo>
                    <a:pt x="43841" y="37087"/>
                  </a:lnTo>
                  <a:lnTo>
                    <a:pt x="29815" y="68198"/>
                  </a:lnTo>
                  <a:lnTo>
                    <a:pt x="17805" y="86247"/>
                  </a:lnTo>
                  <a:lnTo>
                    <a:pt x="16809" y="89866"/>
                  </a:lnTo>
                  <a:lnTo>
                    <a:pt x="16851" y="92984"/>
                  </a:lnTo>
                  <a:lnTo>
                    <a:pt x="17584" y="95769"/>
                  </a:lnTo>
                  <a:lnTo>
                    <a:pt x="22161" y="100744"/>
                  </a:lnTo>
                  <a:lnTo>
                    <a:pt x="25358" y="103059"/>
                  </a:lnTo>
                  <a:lnTo>
                    <a:pt x="29605" y="103896"/>
                  </a:lnTo>
                  <a:lnTo>
                    <a:pt x="57704" y="101814"/>
                  </a:lnTo>
                  <a:lnTo>
                    <a:pt x="72993" y="98108"/>
                  </a:lnTo>
                  <a:lnTo>
                    <a:pt x="78303" y="94493"/>
                  </a:lnTo>
                  <a:lnTo>
                    <a:pt x="82550" y="88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893"/>
            <p:cNvSpPr/>
            <p:nvPr>
              <p:custDataLst>
                <p:tags r:id="rId47"/>
              </p:custDataLst>
            </p:nvPr>
          </p:nvSpPr>
          <p:spPr>
            <a:xfrm>
              <a:off x="5816861" y="3854535"/>
              <a:ext cx="94990" cy="88148"/>
            </a:xfrm>
            <a:custGeom>
              <a:avLst/>
              <a:gdLst/>
              <a:ahLst/>
              <a:cxnLst/>
              <a:rect l="0" t="0" r="0" b="0"/>
              <a:pathLst>
                <a:path w="94990" h="88148">
                  <a:moveTo>
                    <a:pt x="6089" y="25315"/>
                  </a:moveTo>
                  <a:lnTo>
                    <a:pt x="6089" y="25315"/>
                  </a:lnTo>
                  <a:lnTo>
                    <a:pt x="2718" y="21944"/>
                  </a:lnTo>
                  <a:lnTo>
                    <a:pt x="1062" y="18407"/>
                  </a:lnTo>
                  <a:lnTo>
                    <a:pt x="0" y="13759"/>
                  </a:lnTo>
                  <a:lnTo>
                    <a:pt x="3187" y="9583"/>
                  </a:lnTo>
                  <a:lnTo>
                    <a:pt x="6680" y="7740"/>
                  </a:lnTo>
                  <a:lnTo>
                    <a:pt x="8600" y="7248"/>
                  </a:lnTo>
                  <a:lnTo>
                    <a:pt x="18842" y="1368"/>
                  </a:lnTo>
                  <a:lnTo>
                    <a:pt x="33609" y="0"/>
                  </a:lnTo>
                  <a:lnTo>
                    <a:pt x="55145" y="8761"/>
                  </a:lnTo>
                  <a:lnTo>
                    <a:pt x="61523" y="14665"/>
                  </a:lnTo>
                  <a:lnTo>
                    <a:pt x="77255" y="38415"/>
                  </a:lnTo>
                  <a:lnTo>
                    <a:pt x="81294" y="56726"/>
                  </a:lnTo>
                  <a:lnTo>
                    <a:pt x="81142" y="64675"/>
                  </a:lnTo>
                  <a:lnTo>
                    <a:pt x="78722" y="70560"/>
                  </a:lnTo>
                  <a:lnTo>
                    <a:pt x="70022" y="81211"/>
                  </a:lnTo>
                  <a:lnTo>
                    <a:pt x="62491" y="85435"/>
                  </a:lnTo>
                  <a:lnTo>
                    <a:pt x="46158" y="88147"/>
                  </a:lnTo>
                  <a:lnTo>
                    <a:pt x="39655" y="86637"/>
                  </a:lnTo>
                  <a:lnTo>
                    <a:pt x="36933" y="85246"/>
                  </a:lnTo>
                  <a:lnTo>
                    <a:pt x="35118" y="83614"/>
                  </a:lnTo>
                  <a:lnTo>
                    <a:pt x="33102" y="79918"/>
                  </a:lnTo>
                  <a:lnTo>
                    <a:pt x="33270" y="77945"/>
                  </a:lnTo>
                  <a:lnTo>
                    <a:pt x="35338" y="73871"/>
                  </a:lnTo>
                  <a:lnTo>
                    <a:pt x="43840" y="64239"/>
                  </a:lnTo>
                  <a:lnTo>
                    <a:pt x="58667" y="55820"/>
                  </a:lnTo>
                  <a:lnTo>
                    <a:pt x="94989" y="507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149"/>
          <p:cNvGrpSpPr/>
          <p:nvPr/>
        </p:nvGrpSpPr>
        <p:grpSpPr>
          <a:xfrm>
            <a:off x="6280150" y="3622050"/>
            <a:ext cx="673101" cy="403851"/>
            <a:chOff x="6280150" y="3622050"/>
            <a:chExt cx="673101" cy="403851"/>
          </a:xfrm>
        </p:grpSpPr>
        <p:sp>
          <p:nvSpPr>
            <p:cNvPr id="155" name="SMARTInkShape-894"/>
            <p:cNvSpPr/>
            <p:nvPr>
              <p:custDataLst>
                <p:tags r:id="rId33"/>
              </p:custDataLst>
            </p:nvPr>
          </p:nvSpPr>
          <p:spPr>
            <a:xfrm>
              <a:off x="6879741" y="3968750"/>
              <a:ext cx="73510" cy="57151"/>
            </a:xfrm>
            <a:custGeom>
              <a:avLst/>
              <a:gdLst/>
              <a:ahLst/>
              <a:cxnLst/>
              <a:rect l="0" t="0" r="0" b="0"/>
              <a:pathLst>
                <a:path w="73510" h="57151">
                  <a:moveTo>
                    <a:pt x="3659" y="57150"/>
                  </a:moveTo>
                  <a:lnTo>
                    <a:pt x="3659" y="57150"/>
                  </a:lnTo>
                  <a:lnTo>
                    <a:pt x="288" y="57150"/>
                  </a:lnTo>
                  <a:lnTo>
                    <a:pt x="0" y="56445"/>
                  </a:lnTo>
                  <a:lnTo>
                    <a:pt x="9780" y="41570"/>
                  </a:lnTo>
                  <a:lnTo>
                    <a:pt x="24523" y="27917"/>
                  </a:lnTo>
                  <a:lnTo>
                    <a:pt x="52126" y="11368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895"/>
            <p:cNvSpPr/>
            <p:nvPr>
              <p:custDataLst>
                <p:tags r:id="rId34"/>
              </p:custDataLst>
            </p:nvPr>
          </p:nvSpPr>
          <p:spPr>
            <a:xfrm>
              <a:off x="6870700" y="3937000"/>
              <a:ext cx="63501" cy="88901"/>
            </a:xfrm>
            <a:custGeom>
              <a:avLst/>
              <a:gdLst/>
              <a:ahLst/>
              <a:cxnLst/>
              <a:rect l="0" t="0" r="0" b="0"/>
              <a:pathLst>
                <a:path w="63501" h="88901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8838" y="35975"/>
                  </a:lnTo>
                  <a:lnTo>
                    <a:pt x="22076" y="63080"/>
                  </a:lnTo>
                  <a:lnTo>
                    <a:pt x="30038" y="76014"/>
                  </a:lnTo>
                  <a:lnTo>
                    <a:pt x="34842" y="80309"/>
                  </a:lnTo>
                  <a:lnTo>
                    <a:pt x="50305" y="86354"/>
                  </a:lnTo>
                  <a:lnTo>
                    <a:pt x="635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896"/>
            <p:cNvSpPr/>
            <p:nvPr>
              <p:custDataLst>
                <p:tags r:id="rId35"/>
              </p:custDataLst>
            </p:nvPr>
          </p:nvSpPr>
          <p:spPr>
            <a:xfrm>
              <a:off x="6692900" y="3902754"/>
              <a:ext cx="109506" cy="113883"/>
            </a:xfrm>
            <a:custGeom>
              <a:avLst/>
              <a:gdLst/>
              <a:ahLst/>
              <a:cxnLst/>
              <a:rect l="0" t="0" r="0" b="0"/>
              <a:pathLst>
                <a:path w="109506" h="113883">
                  <a:moveTo>
                    <a:pt x="0" y="34246"/>
                  </a:moveTo>
                  <a:lnTo>
                    <a:pt x="0" y="34246"/>
                  </a:lnTo>
                  <a:lnTo>
                    <a:pt x="0" y="30875"/>
                  </a:lnTo>
                  <a:lnTo>
                    <a:pt x="6741" y="18666"/>
                  </a:lnTo>
                  <a:lnTo>
                    <a:pt x="17577" y="11329"/>
                  </a:lnTo>
                  <a:lnTo>
                    <a:pt x="41427" y="3232"/>
                  </a:lnTo>
                  <a:lnTo>
                    <a:pt x="59334" y="0"/>
                  </a:lnTo>
                  <a:lnTo>
                    <a:pt x="74349" y="916"/>
                  </a:lnTo>
                  <a:lnTo>
                    <a:pt x="98072" y="12141"/>
                  </a:lnTo>
                  <a:lnTo>
                    <a:pt x="103482" y="18098"/>
                  </a:lnTo>
                  <a:lnTo>
                    <a:pt x="109492" y="32243"/>
                  </a:lnTo>
                  <a:lnTo>
                    <a:pt x="109505" y="59444"/>
                  </a:lnTo>
                  <a:lnTo>
                    <a:pt x="98298" y="86475"/>
                  </a:lnTo>
                  <a:lnTo>
                    <a:pt x="81572" y="105617"/>
                  </a:lnTo>
                  <a:lnTo>
                    <a:pt x="65653" y="111827"/>
                  </a:lnTo>
                  <a:lnTo>
                    <a:pt x="48229" y="113882"/>
                  </a:lnTo>
                  <a:lnTo>
                    <a:pt x="33430" y="112444"/>
                  </a:lnTo>
                  <a:lnTo>
                    <a:pt x="28636" y="110367"/>
                  </a:lnTo>
                  <a:lnTo>
                    <a:pt x="25440" y="107571"/>
                  </a:lnTo>
                  <a:lnTo>
                    <a:pt x="23310" y="104296"/>
                  </a:lnTo>
                  <a:lnTo>
                    <a:pt x="22596" y="100701"/>
                  </a:lnTo>
                  <a:lnTo>
                    <a:pt x="23684" y="92945"/>
                  </a:lnTo>
                  <a:lnTo>
                    <a:pt x="34044" y="84793"/>
                  </a:lnTo>
                  <a:lnTo>
                    <a:pt x="57830" y="72271"/>
                  </a:lnTo>
                  <a:lnTo>
                    <a:pt x="82550" y="596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897"/>
            <p:cNvSpPr/>
            <p:nvPr>
              <p:custDataLst>
                <p:tags r:id="rId36"/>
              </p:custDataLst>
            </p:nvPr>
          </p:nvSpPr>
          <p:spPr>
            <a:xfrm>
              <a:off x="6629400" y="3829602"/>
              <a:ext cx="311151" cy="23966"/>
            </a:xfrm>
            <a:custGeom>
              <a:avLst/>
              <a:gdLst/>
              <a:ahLst/>
              <a:cxnLst/>
              <a:rect l="0" t="0" r="0" b="0"/>
              <a:pathLst>
                <a:path w="311151" h="23966">
                  <a:moveTo>
                    <a:pt x="0" y="18498"/>
                  </a:moveTo>
                  <a:lnTo>
                    <a:pt x="0" y="18498"/>
                  </a:lnTo>
                  <a:lnTo>
                    <a:pt x="0" y="21869"/>
                  </a:lnTo>
                  <a:lnTo>
                    <a:pt x="1411" y="22862"/>
                  </a:lnTo>
                  <a:lnTo>
                    <a:pt x="6742" y="23965"/>
                  </a:lnTo>
                  <a:lnTo>
                    <a:pt x="34531" y="21215"/>
                  </a:lnTo>
                  <a:lnTo>
                    <a:pt x="64030" y="17824"/>
                  </a:lnTo>
                  <a:lnTo>
                    <a:pt x="80787" y="15932"/>
                  </a:lnTo>
                  <a:lnTo>
                    <a:pt x="99719" y="13965"/>
                  </a:lnTo>
                  <a:lnTo>
                    <a:pt x="120101" y="11948"/>
                  </a:lnTo>
                  <a:lnTo>
                    <a:pt x="141451" y="9898"/>
                  </a:lnTo>
                  <a:lnTo>
                    <a:pt x="162034" y="7826"/>
                  </a:lnTo>
                  <a:lnTo>
                    <a:pt x="182106" y="5739"/>
                  </a:lnTo>
                  <a:lnTo>
                    <a:pt x="201837" y="3642"/>
                  </a:lnTo>
                  <a:lnTo>
                    <a:pt x="219225" y="2244"/>
                  </a:lnTo>
                  <a:lnTo>
                    <a:pt x="249833" y="691"/>
                  </a:lnTo>
                  <a:lnTo>
                    <a:pt x="273785" y="0"/>
                  </a:lnTo>
                  <a:lnTo>
                    <a:pt x="291721" y="1104"/>
                  </a:lnTo>
                  <a:lnTo>
                    <a:pt x="311150" y="121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898"/>
            <p:cNvSpPr/>
            <p:nvPr>
              <p:custDataLst>
                <p:tags r:id="rId37"/>
              </p:custDataLst>
            </p:nvPr>
          </p:nvSpPr>
          <p:spPr>
            <a:xfrm>
              <a:off x="6896100" y="3761304"/>
              <a:ext cx="57151" cy="23297"/>
            </a:xfrm>
            <a:custGeom>
              <a:avLst/>
              <a:gdLst/>
              <a:ahLst/>
              <a:cxnLst/>
              <a:rect l="0" t="0" r="0" b="0"/>
              <a:pathLst>
                <a:path w="57151" h="23297">
                  <a:moveTo>
                    <a:pt x="0" y="23296"/>
                  </a:moveTo>
                  <a:lnTo>
                    <a:pt x="0" y="23296"/>
                  </a:lnTo>
                  <a:lnTo>
                    <a:pt x="0" y="14458"/>
                  </a:lnTo>
                  <a:lnTo>
                    <a:pt x="3371" y="4998"/>
                  </a:lnTo>
                  <a:lnTo>
                    <a:pt x="6480" y="2631"/>
                  </a:lnTo>
                  <a:lnTo>
                    <a:pt x="15580" y="0"/>
                  </a:lnTo>
                  <a:lnTo>
                    <a:pt x="32603" y="1890"/>
                  </a:lnTo>
                  <a:lnTo>
                    <a:pt x="57150" y="16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899"/>
            <p:cNvSpPr/>
            <p:nvPr>
              <p:custDataLst>
                <p:tags r:id="rId38"/>
              </p:custDataLst>
            </p:nvPr>
          </p:nvSpPr>
          <p:spPr>
            <a:xfrm>
              <a:off x="6899877" y="3722506"/>
              <a:ext cx="47024" cy="87495"/>
            </a:xfrm>
            <a:custGeom>
              <a:avLst/>
              <a:gdLst/>
              <a:ahLst/>
              <a:cxnLst/>
              <a:rect l="0" t="0" r="0" b="0"/>
              <a:pathLst>
                <a:path w="47024" h="87495">
                  <a:moveTo>
                    <a:pt x="2573" y="17644"/>
                  </a:moveTo>
                  <a:lnTo>
                    <a:pt x="2573" y="17644"/>
                  </a:lnTo>
                  <a:lnTo>
                    <a:pt x="2573" y="10902"/>
                  </a:lnTo>
                  <a:lnTo>
                    <a:pt x="4454" y="5710"/>
                  </a:lnTo>
                  <a:lnTo>
                    <a:pt x="5944" y="3338"/>
                  </a:lnTo>
                  <a:lnTo>
                    <a:pt x="8349" y="1757"/>
                  </a:lnTo>
                  <a:lnTo>
                    <a:pt x="14782" y="0"/>
                  </a:lnTo>
                  <a:lnTo>
                    <a:pt x="17768" y="942"/>
                  </a:lnTo>
                  <a:lnTo>
                    <a:pt x="22967" y="5752"/>
                  </a:lnTo>
                  <a:lnTo>
                    <a:pt x="25748" y="14476"/>
                  </a:lnTo>
                  <a:lnTo>
                    <a:pt x="26489" y="19765"/>
                  </a:lnTo>
                  <a:lnTo>
                    <a:pt x="21670" y="33168"/>
                  </a:lnTo>
                  <a:lnTo>
                    <a:pt x="8070" y="61398"/>
                  </a:lnTo>
                  <a:lnTo>
                    <a:pt x="0" y="77217"/>
                  </a:lnTo>
                  <a:lnTo>
                    <a:pt x="152" y="79937"/>
                  </a:lnTo>
                  <a:lnTo>
                    <a:pt x="959" y="82456"/>
                  </a:lnTo>
                  <a:lnTo>
                    <a:pt x="3614" y="84135"/>
                  </a:lnTo>
                  <a:lnTo>
                    <a:pt x="23083" y="86830"/>
                  </a:lnTo>
                  <a:lnTo>
                    <a:pt x="47023" y="87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900"/>
            <p:cNvSpPr/>
            <p:nvPr>
              <p:custDataLst>
                <p:tags r:id="rId39"/>
              </p:custDataLst>
            </p:nvPr>
          </p:nvSpPr>
          <p:spPr>
            <a:xfrm>
              <a:off x="6762750" y="3670300"/>
              <a:ext cx="88901" cy="80760"/>
            </a:xfrm>
            <a:custGeom>
              <a:avLst/>
              <a:gdLst/>
              <a:ahLst/>
              <a:cxnLst/>
              <a:rect l="0" t="0" r="0" b="0"/>
              <a:pathLst>
                <a:path w="88901" h="80760">
                  <a:moveTo>
                    <a:pt x="0" y="12700"/>
                  </a:moveTo>
                  <a:lnTo>
                    <a:pt x="0" y="12700"/>
                  </a:lnTo>
                  <a:lnTo>
                    <a:pt x="705" y="19181"/>
                  </a:lnTo>
                  <a:lnTo>
                    <a:pt x="12209" y="48674"/>
                  </a:lnTo>
                  <a:lnTo>
                    <a:pt x="23765" y="65849"/>
                  </a:lnTo>
                  <a:lnTo>
                    <a:pt x="36126" y="76504"/>
                  </a:lnTo>
                  <a:lnTo>
                    <a:pt x="44514" y="79863"/>
                  </a:lnTo>
                  <a:lnTo>
                    <a:pt x="48726" y="80759"/>
                  </a:lnTo>
                  <a:lnTo>
                    <a:pt x="52239" y="79944"/>
                  </a:lnTo>
                  <a:lnTo>
                    <a:pt x="58025" y="75277"/>
                  </a:lnTo>
                  <a:lnTo>
                    <a:pt x="71852" y="55008"/>
                  </a:lnTo>
                  <a:lnTo>
                    <a:pt x="82109" y="2644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901"/>
            <p:cNvSpPr/>
            <p:nvPr>
              <p:custDataLst>
                <p:tags r:id="rId40"/>
              </p:custDataLst>
            </p:nvPr>
          </p:nvSpPr>
          <p:spPr>
            <a:xfrm>
              <a:off x="6559550" y="3622050"/>
              <a:ext cx="121429" cy="118214"/>
            </a:xfrm>
            <a:custGeom>
              <a:avLst/>
              <a:gdLst/>
              <a:ahLst/>
              <a:cxnLst/>
              <a:rect l="0" t="0" r="0" b="0"/>
              <a:pathLst>
                <a:path w="121429" h="118214">
                  <a:moveTo>
                    <a:pt x="0" y="29200"/>
                  </a:moveTo>
                  <a:lnTo>
                    <a:pt x="0" y="29200"/>
                  </a:lnTo>
                  <a:lnTo>
                    <a:pt x="6741" y="19087"/>
                  </a:lnTo>
                  <a:lnTo>
                    <a:pt x="24419" y="6056"/>
                  </a:lnTo>
                  <a:lnTo>
                    <a:pt x="50901" y="0"/>
                  </a:lnTo>
                  <a:lnTo>
                    <a:pt x="81090" y="1576"/>
                  </a:lnTo>
                  <a:lnTo>
                    <a:pt x="98129" y="8456"/>
                  </a:lnTo>
                  <a:lnTo>
                    <a:pt x="105636" y="13254"/>
                  </a:lnTo>
                  <a:lnTo>
                    <a:pt x="115858" y="27992"/>
                  </a:lnTo>
                  <a:lnTo>
                    <a:pt x="121343" y="45597"/>
                  </a:lnTo>
                  <a:lnTo>
                    <a:pt x="121428" y="62828"/>
                  </a:lnTo>
                  <a:lnTo>
                    <a:pt x="110768" y="88396"/>
                  </a:lnTo>
                  <a:lnTo>
                    <a:pt x="98149" y="101606"/>
                  </a:lnTo>
                  <a:lnTo>
                    <a:pt x="73793" y="118213"/>
                  </a:lnTo>
                  <a:lnTo>
                    <a:pt x="69657" y="118175"/>
                  </a:lnTo>
                  <a:lnTo>
                    <a:pt x="66193" y="116033"/>
                  </a:lnTo>
                  <a:lnTo>
                    <a:pt x="63179" y="112489"/>
                  </a:lnTo>
                  <a:lnTo>
                    <a:pt x="61875" y="108715"/>
                  </a:lnTo>
                  <a:lnTo>
                    <a:pt x="62308" y="100758"/>
                  </a:lnTo>
                  <a:lnTo>
                    <a:pt x="66732" y="92518"/>
                  </a:lnTo>
                  <a:lnTo>
                    <a:pt x="69889" y="88346"/>
                  </a:lnTo>
                  <a:lnTo>
                    <a:pt x="84443" y="79102"/>
                  </a:lnTo>
                  <a:lnTo>
                    <a:pt x="114300" y="73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902"/>
            <p:cNvSpPr/>
            <p:nvPr>
              <p:custDataLst>
                <p:tags r:id="rId41"/>
              </p:custDataLst>
            </p:nvPr>
          </p:nvSpPr>
          <p:spPr>
            <a:xfrm>
              <a:off x="6280150" y="380365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6742" y="6841"/>
                  </a:lnTo>
                  <a:lnTo>
                    <a:pt x="15697" y="3040"/>
                  </a:lnTo>
                  <a:lnTo>
                    <a:pt x="28143" y="2056"/>
                  </a:lnTo>
                  <a:lnTo>
                    <a:pt x="54983" y="4764"/>
                  </a:lnTo>
                  <a:lnTo>
                    <a:pt x="84574" y="517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SMARTInkShape-Group150"/>
          <p:cNvGrpSpPr/>
          <p:nvPr/>
        </p:nvGrpSpPr>
        <p:grpSpPr>
          <a:xfrm>
            <a:off x="5806879" y="4184861"/>
            <a:ext cx="270072" cy="372340"/>
            <a:chOff x="5806879" y="4184861"/>
            <a:chExt cx="270072" cy="372340"/>
          </a:xfrm>
        </p:grpSpPr>
        <p:sp>
          <p:nvSpPr>
            <p:cNvPr id="165" name="SMARTInkShape-903"/>
            <p:cNvSpPr/>
            <p:nvPr>
              <p:custDataLst>
                <p:tags r:id="rId30"/>
              </p:custDataLst>
            </p:nvPr>
          </p:nvSpPr>
          <p:spPr>
            <a:xfrm>
              <a:off x="5861050" y="4446620"/>
              <a:ext cx="111706" cy="110581"/>
            </a:xfrm>
            <a:custGeom>
              <a:avLst/>
              <a:gdLst/>
              <a:ahLst/>
              <a:cxnLst/>
              <a:rect l="0" t="0" r="0" b="0"/>
              <a:pathLst>
                <a:path w="111706" h="110581">
                  <a:moveTo>
                    <a:pt x="0" y="55530"/>
                  </a:moveTo>
                  <a:lnTo>
                    <a:pt x="0" y="55530"/>
                  </a:lnTo>
                  <a:lnTo>
                    <a:pt x="8789" y="41715"/>
                  </a:lnTo>
                  <a:lnTo>
                    <a:pt x="32908" y="21516"/>
                  </a:lnTo>
                  <a:lnTo>
                    <a:pt x="60282" y="3848"/>
                  </a:lnTo>
                  <a:lnTo>
                    <a:pt x="77128" y="0"/>
                  </a:lnTo>
                  <a:lnTo>
                    <a:pt x="87431" y="2863"/>
                  </a:lnTo>
                  <a:lnTo>
                    <a:pt x="92154" y="5602"/>
                  </a:lnTo>
                  <a:lnTo>
                    <a:pt x="105543" y="22941"/>
                  </a:lnTo>
                  <a:lnTo>
                    <a:pt x="111705" y="45952"/>
                  </a:lnTo>
                  <a:lnTo>
                    <a:pt x="109384" y="62326"/>
                  </a:lnTo>
                  <a:lnTo>
                    <a:pt x="96396" y="92464"/>
                  </a:lnTo>
                  <a:lnTo>
                    <a:pt x="86587" y="102048"/>
                  </a:lnTo>
                  <a:lnTo>
                    <a:pt x="72928" y="109530"/>
                  </a:lnTo>
                  <a:lnTo>
                    <a:pt x="69785" y="110580"/>
                  </a:lnTo>
                  <a:lnTo>
                    <a:pt x="66279" y="109869"/>
                  </a:lnTo>
                  <a:lnTo>
                    <a:pt x="58620" y="105315"/>
                  </a:lnTo>
                  <a:lnTo>
                    <a:pt x="52394" y="96707"/>
                  </a:lnTo>
                  <a:lnTo>
                    <a:pt x="46804" y="81842"/>
                  </a:lnTo>
                  <a:lnTo>
                    <a:pt x="46202" y="73574"/>
                  </a:lnTo>
                  <a:lnTo>
                    <a:pt x="48286" y="67548"/>
                  </a:lnTo>
                  <a:lnTo>
                    <a:pt x="51241" y="65658"/>
                  </a:lnTo>
                  <a:lnTo>
                    <a:pt x="81030" y="57848"/>
                  </a:lnTo>
                  <a:lnTo>
                    <a:pt x="88900" y="555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904"/>
            <p:cNvSpPr/>
            <p:nvPr>
              <p:custDataLst>
                <p:tags r:id="rId31"/>
              </p:custDataLst>
            </p:nvPr>
          </p:nvSpPr>
          <p:spPr>
            <a:xfrm>
              <a:off x="5854700" y="4366312"/>
              <a:ext cx="222251" cy="13688"/>
            </a:xfrm>
            <a:custGeom>
              <a:avLst/>
              <a:gdLst/>
              <a:ahLst/>
              <a:cxnLst/>
              <a:rect l="0" t="0" r="0" b="0"/>
              <a:pathLst>
                <a:path w="222251" h="13688">
                  <a:moveTo>
                    <a:pt x="0" y="8838"/>
                  </a:moveTo>
                  <a:lnTo>
                    <a:pt x="0" y="8838"/>
                  </a:lnTo>
                  <a:lnTo>
                    <a:pt x="0" y="5467"/>
                  </a:lnTo>
                  <a:lnTo>
                    <a:pt x="3763" y="1930"/>
                  </a:lnTo>
                  <a:lnTo>
                    <a:pt x="6741" y="0"/>
                  </a:lnTo>
                  <a:lnTo>
                    <a:pt x="27789" y="653"/>
                  </a:lnTo>
                  <a:lnTo>
                    <a:pt x="50216" y="3554"/>
                  </a:lnTo>
                  <a:lnTo>
                    <a:pt x="76646" y="7195"/>
                  </a:lnTo>
                  <a:lnTo>
                    <a:pt x="104856" y="11165"/>
                  </a:lnTo>
                  <a:lnTo>
                    <a:pt x="133857" y="13400"/>
                  </a:lnTo>
                  <a:lnTo>
                    <a:pt x="161797" y="13687"/>
                  </a:lnTo>
                  <a:lnTo>
                    <a:pt x="185974" y="11464"/>
                  </a:lnTo>
                  <a:lnTo>
                    <a:pt x="216498" y="9184"/>
                  </a:lnTo>
                  <a:lnTo>
                    <a:pt x="222250" y="8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905"/>
            <p:cNvSpPr/>
            <p:nvPr>
              <p:custDataLst>
                <p:tags r:id="rId32"/>
              </p:custDataLst>
            </p:nvPr>
          </p:nvSpPr>
          <p:spPr>
            <a:xfrm>
              <a:off x="5806879" y="4184861"/>
              <a:ext cx="119983" cy="152102"/>
            </a:xfrm>
            <a:custGeom>
              <a:avLst/>
              <a:gdLst/>
              <a:ahLst/>
              <a:cxnLst/>
              <a:rect l="0" t="0" r="0" b="0"/>
              <a:pathLst>
                <a:path w="119983" h="152102">
                  <a:moveTo>
                    <a:pt x="3371" y="75989"/>
                  </a:moveTo>
                  <a:lnTo>
                    <a:pt x="3371" y="75989"/>
                  </a:lnTo>
                  <a:lnTo>
                    <a:pt x="0" y="65876"/>
                  </a:lnTo>
                  <a:lnTo>
                    <a:pt x="1275" y="46103"/>
                  </a:lnTo>
                  <a:lnTo>
                    <a:pt x="9965" y="30486"/>
                  </a:lnTo>
                  <a:lnTo>
                    <a:pt x="23235" y="15549"/>
                  </a:lnTo>
                  <a:lnTo>
                    <a:pt x="38540" y="4206"/>
                  </a:lnTo>
                  <a:lnTo>
                    <a:pt x="56632" y="106"/>
                  </a:lnTo>
                  <a:lnTo>
                    <a:pt x="66394" y="0"/>
                  </a:lnTo>
                  <a:lnTo>
                    <a:pt x="82887" y="5527"/>
                  </a:lnTo>
                  <a:lnTo>
                    <a:pt x="90248" y="9965"/>
                  </a:lnTo>
                  <a:lnTo>
                    <a:pt x="110721" y="36436"/>
                  </a:lnTo>
                  <a:lnTo>
                    <a:pt x="118110" y="60997"/>
                  </a:lnTo>
                  <a:lnTo>
                    <a:pt x="119982" y="86259"/>
                  </a:lnTo>
                  <a:lnTo>
                    <a:pt x="113103" y="115642"/>
                  </a:lnTo>
                  <a:lnTo>
                    <a:pt x="101422" y="137362"/>
                  </a:lnTo>
                  <a:lnTo>
                    <a:pt x="90694" y="148186"/>
                  </a:lnTo>
                  <a:lnTo>
                    <a:pt x="84870" y="150932"/>
                  </a:lnTo>
                  <a:lnTo>
                    <a:pt x="72754" y="152101"/>
                  </a:lnTo>
                  <a:lnTo>
                    <a:pt x="67266" y="150013"/>
                  </a:lnTo>
                  <a:lnTo>
                    <a:pt x="57403" y="142050"/>
                  </a:lnTo>
                  <a:lnTo>
                    <a:pt x="52080" y="131455"/>
                  </a:lnTo>
                  <a:lnTo>
                    <a:pt x="48662" y="114148"/>
                  </a:lnTo>
                  <a:lnTo>
                    <a:pt x="50498" y="111306"/>
                  </a:lnTo>
                  <a:lnTo>
                    <a:pt x="58183" y="106267"/>
                  </a:lnTo>
                  <a:lnTo>
                    <a:pt x="74410" y="102834"/>
                  </a:lnTo>
                  <a:lnTo>
                    <a:pt x="111321" y="101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151"/>
          <p:cNvGrpSpPr/>
          <p:nvPr/>
        </p:nvGrpSpPr>
        <p:grpSpPr>
          <a:xfrm>
            <a:off x="6013450" y="4229100"/>
            <a:ext cx="393701" cy="375481"/>
            <a:chOff x="6013450" y="4229100"/>
            <a:chExt cx="393701" cy="375481"/>
          </a:xfrm>
        </p:grpSpPr>
        <p:sp>
          <p:nvSpPr>
            <p:cNvPr id="169" name="SMARTInkShape-906"/>
            <p:cNvSpPr/>
            <p:nvPr>
              <p:custDataLst>
                <p:tags r:id="rId25"/>
              </p:custDataLst>
            </p:nvPr>
          </p:nvSpPr>
          <p:spPr>
            <a:xfrm>
              <a:off x="6324600" y="436245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18658"/>
                  </a:lnTo>
                  <a:lnTo>
                    <a:pt x="5775" y="16672"/>
                  </a:lnTo>
                  <a:lnTo>
                    <a:pt x="30507" y="9852"/>
                  </a:lnTo>
                  <a:lnTo>
                    <a:pt x="56904" y="633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907"/>
            <p:cNvSpPr/>
            <p:nvPr>
              <p:custDataLst>
                <p:tags r:id="rId26"/>
              </p:custDataLst>
            </p:nvPr>
          </p:nvSpPr>
          <p:spPr>
            <a:xfrm>
              <a:off x="6115050" y="4262273"/>
              <a:ext cx="57050" cy="93617"/>
            </a:xfrm>
            <a:custGeom>
              <a:avLst/>
              <a:gdLst/>
              <a:ahLst/>
              <a:cxnLst/>
              <a:rect l="0" t="0" r="0" b="0"/>
              <a:pathLst>
                <a:path w="57050" h="93617">
                  <a:moveTo>
                    <a:pt x="0" y="11277"/>
                  </a:moveTo>
                  <a:lnTo>
                    <a:pt x="0" y="11277"/>
                  </a:lnTo>
                  <a:lnTo>
                    <a:pt x="0" y="23486"/>
                  </a:lnTo>
                  <a:lnTo>
                    <a:pt x="1882" y="29168"/>
                  </a:lnTo>
                  <a:lnTo>
                    <a:pt x="8838" y="41936"/>
                  </a:lnTo>
                  <a:lnTo>
                    <a:pt x="11537" y="43710"/>
                  </a:lnTo>
                  <a:lnTo>
                    <a:pt x="14746" y="44188"/>
                  </a:lnTo>
                  <a:lnTo>
                    <a:pt x="26667" y="43256"/>
                  </a:lnTo>
                  <a:lnTo>
                    <a:pt x="29066" y="41769"/>
                  </a:lnTo>
                  <a:lnTo>
                    <a:pt x="33615" y="36353"/>
                  </a:lnTo>
                  <a:lnTo>
                    <a:pt x="41578" y="17720"/>
                  </a:lnTo>
                  <a:lnTo>
                    <a:pt x="44338" y="0"/>
                  </a:lnTo>
                  <a:lnTo>
                    <a:pt x="47818" y="22379"/>
                  </a:lnTo>
                  <a:lnTo>
                    <a:pt x="56005" y="43935"/>
                  </a:lnTo>
                  <a:lnTo>
                    <a:pt x="57049" y="57737"/>
                  </a:lnTo>
                  <a:lnTo>
                    <a:pt x="55223" y="62030"/>
                  </a:lnTo>
                  <a:lnTo>
                    <a:pt x="53749" y="64162"/>
                  </a:lnTo>
                  <a:lnTo>
                    <a:pt x="51674" y="73905"/>
                  </a:lnTo>
                  <a:lnTo>
                    <a:pt x="50877" y="91428"/>
                  </a:lnTo>
                  <a:lnTo>
                    <a:pt x="50146" y="92227"/>
                  </a:lnTo>
                  <a:lnTo>
                    <a:pt x="47452" y="93116"/>
                  </a:lnTo>
                  <a:lnTo>
                    <a:pt x="41968" y="93616"/>
                  </a:lnTo>
                  <a:lnTo>
                    <a:pt x="32504" y="90393"/>
                  </a:lnTo>
                  <a:lnTo>
                    <a:pt x="20763" y="81599"/>
                  </a:lnTo>
                  <a:lnTo>
                    <a:pt x="16284" y="74046"/>
                  </a:lnTo>
                  <a:lnTo>
                    <a:pt x="12700" y="620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908"/>
            <p:cNvSpPr/>
            <p:nvPr>
              <p:custDataLst>
                <p:tags r:id="rId27"/>
              </p:custDataLst>
            </p:nvPr>
          </p:nvSpPr>
          <p:spPr>
            <a:xfrm>
              <a:off x="6013450" y="4229100"/>
              <a:ext cx="76201" cy="61656"/>
            </a:xfrm>
            <a:custGeom>
              <a:avLst/>
              <a:gdLst/>
              <a:ahLst/>
              <a:cxnLst/>
              <a:rect l="0" t="0" r="0" b="0"/>
              <a:pathLst>
                <a:path w="76201" h="61656">
                  <a:moveTo>
                    <a:pt x="0" y="19050"/>
                  </a:moveTo>
                  <a:lnTo>
                    <a:pt x="0" y="19050"/>
                  </a:lnTo>
                  <a:lnTo>
                    <a:pt x="0" y="22421"/>
                  </a:lnTo>
                  <a:lnTo>
                    <a:pt x="8838" y="46186"/>
                  </a:lnTo>
                  <a:lnTo>
                    <a:pt x="14746" y="54159"/>
                  </a:lnTo>
                  <a:lnTo>
                    <a:pt x="22076" y="59348"/>
                  </a:lnTo>
                  <a:lnTo>
                    <a:pt x="30038" y="61655"/>
                  </a:lnTo>
                  <a:lnTo>
                    <a:pt x="38280" y="60798"/>
                  </a:lnTo>
                  <a:lnTo>
                    <a:pt x="42453" y="59582"/>
                  </a:lnTo>
                  <a:lnTo>
                    <a:pt x="48972" y="54468"/>
                  </a:lnTo>
                  <a:lnTo>
                    <a:pt x="53515" y="47491"/>
                  </a:lnTo>
                  <a:lnTo>
                    <a:pt x="61901" y="18814"/>
                  </a:lnTo>
                  <a:lnTo>
                    <a:pt x="67887" y="620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909"/>
            <p:cNvSpPr/>
            <p:nvPr>
              <p:custDataLst>
                <p:tags r:id="rId28"/>
              </p:custDataLst>
            </p:nvPr>
          </p:nvSpPr>
          <p:spPr>
            <a:xfrm>
              <a:off x="6045200" y="4546600"/>
              <a:ext cx="63501" cy="57151"/>
            </a:xfrm>
            <a:custGeom>
              <a:avLst/>
              <a:gdLst/>
              <a:ahLst/>
              <a:cxnLst/>
              <a:rect l="0" t="0" r="0" b="0"/>
              <a:pathLst>
                <a:path w="63501" h="57151">
                  <a:moveTo>
                    <a:pt x="0" y="57150"/>
                  </a:moveTo>
                  <a:lnTo>
                    <a:pt x="0" y="57150"/>
                  </a:lnTo>
                  <a:lnTo>
                    <a:pt x="0" y="53779"/>
                  </a:lnTo>
                  <a:lnTo>
                    <a:pt x="6741" y="44941"/>
                  </a:lnTo>
                  <a:lnTo>
                    <a:pt x="32638" y="30212"/>
                  </a:lnTo>
                  <a:lnTo>
                    <a:pt x="44139" y="2189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910"/>
            <p:cNvSpPr/>
            <p:nvPr>
              <p:custDataLst>
                <p:tags r:id="rId29"/>
              </p:custDataLst>
            </p:nvPr>
          </p:nvSpPr>
          <p:spPr>
            <a:xfrm>
              <a:off x="6032500" y="4524179"/>
              <a:ext cx="76201" cy="80402"/>
            </a:xfrm>
            <a:custGeom>
              <a:avLst/>
              <a:gdLst/>
              <a:ahLst/>
              <a:cxnLst/>
              <a:rect l="0" t="0" r="0" b="0"/>
              <a:pathLst>
                <a:path w="76201" h="8040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70" y="1123"/>
                  </a:lnTo>
                  <a:lnTo>
                    <a:pt x="10831" y="13523"/>
                  </a:lnTo>
                  <a:lnTo>
                    <a:pt x="22862" y="42640"/>
                  </a:lnTo>
                  <a:lnTo>
                    <a:pt x="41832" y="68826"/>
                  </a:lnTo>
                  <a:lnTo>
                    <a:pt x="54884" y="79758"/>
                  </a:lnTo>
                  <a:lnTo>
                    <a:pt x="59167" y="80401"/>
                  </a:lnTo>
                  <a:lnTo>
                    <a:pt x="63434" y="79419"/>
                  </a:lnTo>
                  <a:lnTo>
                    <a:pt x="70526" y="75270"/>
                  </a:lnTo>
                  <a:lnTo>
                    <a:pt x="7620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152"/>
          <p:cNvGrpSpPr/>
          <p:nvPr/>
        </p:nvGrpSpPr>
        <p:grpSpPr>
          <a:xfrm>
            <a:off x="6683179" y="2984500"/>
            <a:ext cx="738567" cy="1804858"/>
            <a:chOff x="6683179" y="2984500"/>
            <a:chExt cx="738567" cy="1804858"/>
          </a:xfrm>
        </p:grpSpPr>
        <p:sp>
          <p:nvSpPr>
            <p:cNvPr id="175" name="SMARTInkShape-911"/>
            <p:cNvSpPr/>
            <p:nvPr>
              <p:custDataLst>
                <p:tags r:id="rId15"/>
              </p:custDataLst>
            </p:nvPr>
          </p:nvSpPr>
          <p:spPr>
            <a:xfrm>
              <a:off x="7150100" y="2984500"/>
              <a:ext cx="271646" cy="1543051"/>
            </a:xfrm>
            <a:custGeom>
              <a:avLst/>
              <a:gdLst/>
              <a:ahLst/>
              <a:cxnLst/>
              <a:rect l="0" t="0" r="0" b="0"/>
              <a:pathLst>
                <a:path w="271646" h="1543051">
                  <a:moveTo>
                    <a:pt x="0" y="0"/>
                  </a:moveTo>
                  <a:lnTo>
                    <a:pt x="0" y="0"/>
                  </a:lnTo>
                  <a:lnTo>
                    <a:pt x="7186" y="25217"/>
                  </a:lnTo>
                  <a:lnTo>
                    <a:pt x="12552" y="40800"/>
                  </a:lnTo>
                  <a:lnTo>
                    <a:pt x="18952" y="58950"/>
                  </a:lnTo>
                  <a:lnTo>
                    <a:pt x="30273" y="85161"/>
                  </a:lnTo>
                  <a:lnTo>
                    <a:pt x="44876" y="116746"/>
                  </a:lnTo>
                  <a:lnTo>
                    <a:pt x="61668" y="151914"/>
                  </a:lnTo>
                  <a:lnTo>
                    <a:pt x="81328" y="195115"/>
                  </a:lnTo>
                  <a:lnTo>
                    <a:pt x="102902" y="243671"/>
                  </a:lnTo>
                  <a:lnTo>
                    <a:pt x="125751" y="295797"/>
                  </a:lnTo>
                  <a:lnTo>
                    <a:pt x="147334" y="352420"/>
                  </a:lnTo>
                  <a:lnTo>
                    <a:pt x="168073" y="412041"/>
                  </a:lnTo>
                  <a:lnTo>
                    <a:pt x="188249" y="473661"/>
                  </a:lnTo>
                  <a:lnTo>
                    <a:pt x="205932" y="536613"/>
                  </a:lnTo>
                  <a:lnTo>
                    <a:pt x="221955" y="600452"/>
                  </a:lnTo>
                  <a:lnTo>
                    <a:pt x="236870" y="664885"/>
                  </a:lnTo>
                  <a:lnTo>
                    <a:pt x="248224" y="726890"/>
                  </a:lnTo>
                  <a:lnTo>
                    <a:pt x="257205" y="787276"/>
                  </a:lnTo>
                  <a:lnTo>
                    <a:pt x="264603" y="846584"/>
                  </a:lnTo>
                  <a:lnTo>
                    <a:pt x="268830" y="901645"/>
                  </a:lnTo>
                  <a:lnTo>
                    <a:pt x="270942" y="953874"/>
                  </a:lnTo>
                  <a:lnTo>
                    <a:pt x="271645" y="1004216"/>
                  </a:lnTo>
                  <a:lnTo>
                    <a:pt x="269291" y="1050478"/>
                  </a:lnTo>
                  <a:lnTo>
                    <a:pt x="264900" y="1094018"/>
                  </a:lnTo>
                  <a:lnTo>
                    <a:pt x="259149" y="1135745"/>
                  </a:lnTo>
                  <a:lnTo>
                    <a:pt x="252494" y="1174147"/>
                  </a:lnTo>
                  <a:lnTo>
                    <a:pt x="245235" y="1210331"/>
                  </a:lnTo>
                  <a:lnTo>
                    <a:pt x="237573" y="1245038"/>
                  </a:lnTo>
                  <a:lnTo>
                    <a:pt x="228938" y="1278758"/>
                  </a:lnTo>
                  <a:lnTo>
                    <a:pt x="219653" y="1311822"/>
                  </a:lnTo>
                  <a:lnTo>
                    <a:pt x="209935" y="1344448"/>
                  </a:lnTo>
                  <a:lnTo>
                    <a:pt x="200634" y="1373254"/>
                  </a:lnTo>
                  <a:lnTo>
                    <a:pt x="191612" y="1399514"/>
                  </a:lnTo>
                  <a:lnTo>
                    <a:pt x="182775" y="1424076"/>
                  </a:lnTo>
                  <a:lnTo>
                    <a:pt x="175472" y="1445389"/>
                  </a:lnTo>
                  <a:lnTo>
                    <a:pt x="169193" y="1464537"/>
                  </a:lnTo>
                  <a:lnTo>
                    <a:pt x="163595" y="1482241"/>
                  </a:lnTo>
                  <a:lnTo>
                    <a:pt x="157376" y="1509439"/>
                  </a:lnTo>
                  <a:lnTo>
                    <a:pt x="152400" y="154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912"/>
            <p:cNvSpPr/>
            <p:nvPr>
              <p:custDataLst>
                <p:tags r:id="rId16"/>
              </p:custDataLst>
            </p:nvPr>
          </p:nvSpPr>
          <p:spPr>
            <a:xfrm>
              <a:off x="6921500" y="4457700"/>
              <a:ext cx="138308" cy="331658"/>
            </a:xfrm>
            <a:custGeom>
              <a:avLst/>
              <a:gdLst/>
              <a:ahLst/>
              <a:cxnLst/>
              <a:rect l="0" t="0" r="0" b="0"/>
              <a:pathLst>
                <a:path w="138308" h="331658">
                  <a:moveTo>
                    <a:pt x="50800" y="0"/>
                  </a:moveTo>
                  <a:lnTo>
                    <a:pt x="50800" y="0"/>
                  </a:lnTo>
                  <a:lnTo>
                    <a:pt x="51505" y="10845"/>
                  </a:lnTo>
                  <a:lnTo>
                    <a:pt x="55826" y="36401"/>
                  </a:lnTo>
                  <a:lnTo>
                    <a:pt x="58639" y="61115"/>
                  </a:lnTo>
                  <a:lnTo>
                    <a:pt x="62750" y="74434"/>
                  </a:lnTo>
                  <a:lnTo>
                    <a:pt x="69281" y="85058"/>
                  </a:lnTo>
                  <a:lnTo>
                    <a:pt x="73704" y="87750"/>
                  </a:lnTo>
                  <a:lnTo>
                    <a:pt x="84263" y="88859"/>
                  </a:lnTo>
                  <a:lnTo>
                    <a:pt x="102107" y="82146"/>
                  </a:lnTo>
                  <a:lnTo>
                    <a:pt x="112644" y="71317"/>
                  </a:lnTo>
                  <a:lnTo>
                    <a:pt x="124627" y="49353"/>
                  </a:lnTo>
                  <a:lnTo>
                    <a:pt x="134998" y="20018"/>
                  </a:lnTo>
                  <a:lnTo>
                    <a:pt x="138307" y="7029"/>
                  </a:lnTo>
                  <a:lnTo>
                    <a:pt x="138066" y="5391"/>
                  </a:lnTo>
                  <a:lnTo>
                    <a:pt x="137199" y="5005"/>
                  </a:lnTo>
                  <a:lnTo>
                    <a:pt x="135917" y="5454"/>
                  </a:lnTo>
                  <a:lnTo>
                    <a:pt x="134110" y="19568"/>
                  </a:lnTo>
                  <a:lnTo>
                    <a:pt x="133575" y="41625"/>
                  </a:lnTo>
                  <a:lnTo>
                    <a:pt x="133449" y="65301"/>
                  </a:lnTo>
                  <a:lnTo>
                    <a:pt x="132689" y="96051"/>
                  </a:lnTo>
                  <a:lnTo>
                    <a:pt x="131498" y="114128"/>
                  </a:lnTo>
                  <a:lnTo>
                    <a:pt x="129998" y="133235"/>
                  </a:lnTo>
                  <a:lnTo>
                    <a:pt x="128294" y="153029"/>
                  </a:lnTo>
                  <a:lnTo>
                    <a:pt x="126451" y="173281"/>
                  </a:lnTo>
                  <a:lnTo>
                    <a:pt x="124518" y="193837"/>
                  </a:lnTo>
                  <a:lnTo>
                    <a:pt x="122523" y="213186"/>
                  </a:lnTo>
                  <a:lnTo>
                    <a:pt x="120487" y="231729"/>
                  </a:lnTo>
                  <a:lnTo>
                    <a:pt x="118425" y="249736"/>
                  </a:lnTo>
                  <a:lnTo>
                    <a:pt x="110489" y="279151"/>
                  </a:lnTo>
                  <a:lnTo>
                    <a:pt x="100612" y="302573"/>
                  </a:lnTo>
                  <a:lnTo>
                    <a:pt x="87117" y="325542"/>
                  </a:lnTo>
                  <a:lnTo>
                    <a:pt x="78465" y="331657"/>
                  </a:lnTo>
                  <a:lnTo>
                    <a:pt x="72772" y="331172"/>
                  </a:lnTo>
                  <a:lnTo>
                    <a:pt x="58919" y="324987"/>
                  </a:lnTo>
                  <a:lnTo>
                    <a:pt x="32100" y="295042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913"/>
            <p:cNvSpPr/>
            <p:nvPr>
              <p:custDataLst>
                <p:tags r:id="rId17"/>
              </p:custDataLst>
            </p:nvPr>
          </p:nvSpPr>
          <p:spPr>
            <a:xfrm>
              <a:off x="6960482" y="4470400"/>
              <a:ext cx="88019" cy="48109"/>
            </a:xfrm>
            <a:custGeom>
              <a:avLst/>
              <a:gdLst/>
              <a:ahLst/>
              <a:cxnLst/>
              <a:rect l="0" t="0" r="0" b="0"/>
              <a:pathLst>
                <a:path w="88019" h="48109">
                  <a:moveTo>
                    <a:pt x="5468" y="44450"/>
                  </a:moveTo>
                  <a:lnTo>
                    <a:pt x="5468" y="44450"/>
                  </a:lnTo>
                  <a:lnTo>
                    <a:pt x="2096" y="47821"/>
                  </a:lnTo>
                  <a:lnTo>
                    <a:pt x="1104" y="48108"/>
                  </a:lnTo>
                  <a:lnTo>
                    <a:pt x="441" y="47594"/>
                  </a:lnTo>
                  <a:lnTo>
                    <a:pt x="0" y="46546"/>
                  </a:lnTo>
                  <a:lnTo>
                    <a:pt x="1118" y="45847"/>
                  </a:lnTo>
                  <a:lnTo>
                    <a:pt x="10137" y="43453"/>
                  </a:lnTo>
                  <a:lnTo>
                    <a:pt x="41025" y="27188"/>
                  </a:lnTo>
                  <a:lnTo>
                    <a:pt x="71262" y="12217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914"/>
            <p:cNvSpPr/>
            <p:nvPr>
              <p:custDataLst>
                <p:tags r:id="rId18"/>
              </p:custDataLst>
            </p:nvPr>
          </p:nvSpPr>
          <p:spPr>
            <a:xfrm>
              <a:off x="6953250" y="4457700"/>
              <a:ext cx="69851" cy="82551"/>
            </a:xfrm>
            <a:custGeom>
              <a:avLst/>
              <a:gdLst/>
              <a:ahLst/>
              <a:cxnLst/>
              <a:rect l="0" t="0" r="0" b="0"/>
              <a:pathLst>
                <a:path w="69851" h="82551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6742" y="35974"/>
                  </a:lnTo>
                  <a:lnTo>
                    <a:pt x="17676" y="53149"/>
                  </a:lnTo>
                  <a:lnTo>
                    <a:pt x="43224" y="74070"/>
                  </a:lnTo>
                  <a:lnTo>
                    <a:pt x="52371" y="78781"/>
                  </a:lnTo>
                  <a:lnTo>
                    <a:pt x="698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915"/>
            <p:cNvSpPr/>
            <p:nvPr>
              <p:custDataLst>
                <p:tags r:id="rId19"/>
              </p:custDataLst>
            </p:nvPr>
          </p:nvSpPr>
          <p:spPr>
            <a:xfrm>
              <a:off x="6762750" y="4430681"/>
              <a:ext cx="110859" cy="121843"/>
            </a:xfrm>
            <a:custGeom>
              <a:avLst/>
              <a:gdLst/>
              <a:ahLst/>
              <a:cxnLst/>
              <a:rect l="0" t="0" r="0" b="0"/>
              <a:pathLst>
                <a:path w="110859" h="121843">
                  <a:moveTo>
                    <a:pt x="0" y="39719"/>
                  </a:moveTo>
                  <a:lnTo>
                    <a:pt x="0" y="39719"/>
                  </a:lnTo>
                  <a:lnTo>
                    <a:pt x="17676" y="13204"/>
                  </a:lnTo>
                  <a:lnTo>
                    <a:pt x="29494" y="4886"/>
                  </a:lnTo>
                  <a:lnTo>
                    <a:pt x="36595" y="1680"/>
                  </a:lnTo>
                  <a:lnTo>
                    <a:pt x="53894" y="0"/>
                  </a:lnTo>
                  <a:lnTo>
                    <a:pt x="71930" y="2310"/>
                  </a:lnTo>
                  <a:lnTo>
                    <a:pt x="87002" y="8041"/>
                  </a:lnTo>
                  <a:lnTo>
                    <a:pt x="98875" y="19054"/>
                  </a:lnTo>
                  <a:lnTo>
                    <a:pt x="104016" y="25943"/>
                  </a:lnTo>
                  <a:lnTo>
                    <a:pt x="109730" y="43003"/>
                  </a:lnTo>
                  <a:lnTo>
                    <a:pt x="110858" y="61640"/>
                  </a:lnTo>
                  <a:lnTo>
                    <a:pt x="106656" y="79330"/>
                  </a:lnTo>
                  <a:lnTo>
                    <a:pt x="92985" y="105156"/>
                  </a:lnTo>
                  <a:lnTo>
                    <a:pt x="81543" y="116545"/>
                  </a:lnTo>
                  <a:lnTo>
                    <a:pt x="75529" y="120569"/>
                  </a:lnTo>
                  <a:lnTo>
                    <a:pt x="70814" y="121842"/>
                  </a:lnTo>
                  <a:lnTo>
                    <a:pt x="66965" y="121278"/>
                  </a:lnTo>
                  <a:lnTo>
                    <a:pt x="63692" y="119492"/>
                  </a:lnTo>
                  <a:lnTo>
                    <a:pt x="52347" y="106865"/>
                  </a:lnTo>
                  <a:lnTo>
                    <a:pt x="50420" y="101416"/>
                  </a:lnTo>
                  <a:lnTo>
                    <a:pt x="50161" y="89717"/>
                  </a:lnTo>
                  <a:lnTo>
                    <a:pt x="52397" y="81226"/>
                  </a:lnTo>
                  <a:lnTo>
                    <a:pt x="53981" y="77973"/>
                  </a:lnTo>
                  <a:lnTo>
                    <a:pt x="59505" y="72478"/>
                  </a:lnTo>
                  <a:lnTo>
                    <a:pt x="68074" y="67684"/>
                  </a:lnTo>
                  <a:lnTo>
                    <a:pt x="95250" y="587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916"/>
            <p:cNvSpPr/>
            <p:nvPr>
              <p:custDataLst>
                <p:tags r:id="rId20"/>
              </p:custDataLst>
            </p:nvPr>
          </p:nvSpPr>
          <p:spPr>
            <a:xfrm>
              <a:off x="6708579" y="4324350"/>
              <a:ext cx="301822" cy="57151"/>
            </a:xfrm>
            <a:custGeom>
              <a:avLst/>
              <a:gdLst/>
              <a:ahLst/>
              <a:cxnLst/>
              <a:rect l="0" t="0" r="0" b="0"/>
              <a:pathLst>
                <a:path w="301822" h="57151">
                  <a:moveTo>
                    <a:pt x="3371" y="57150"/>
                  </a:moveTo>
                  <a:lnTo>
                    <a:pt x="3371" y="57150"/>
                  </a:lnTo>
                  <a:lnTo>
                    <a:pt x="0" y="57150"/>
                  </a:lnTo>
                  <a:lnTo>
                    <a:pt x="11388" y="50408"/>
                  </a:lnTo>
                  <a:lnTo>
                    <a:pt x="40095" y="41453"/>
                  </a:lnTo>
                  <a:lnTo>
                    <a:pt x="59604" y="36102"/>
                  </a:lnTo>
                  <a:lnTo>
                    <a:pt x="80371" y="31124"/>
                  </a:lnTo>
                  <a:lnTo>
                    <a:pt x="101976" y="26393"/>
                  </a:lnTo>
                  <a:lnTo>
                    <a:pt x="124141" y="21829"/>
                  </a:lnTo>
                  <a:lnTo>
                    <a:pt x="146679" y="17375"/>
                  </a:lnTo>
                  <a:lnTo>
                    <a:pt x="169465" y="12995"/>
                  </a:lnTo>
                  <a:lnTo>
                    <a:pt x="192417" y="8663"/>
                  </a:lnTo>
                  <a:lnTo>
                    <a:pt x="212657" y="5775"/>
                  </a:lnTo>
                  <a:lnTo>
                    <a:pt x="231090" y="3850"/>
                  </a:lnTo>
                  <a:lnTo>
                    <a:pt x="261918" y="1711"/>
                  </a:lnTo>
                  <a:lnTo>
                    <a:pt x="3018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917"/>
            <p:cNvSpPr/>
            <p:nvPr>
              <p:custDataLst>
                <p:tags r:id="rId21"/>
              </p:custDataLst>
            </p:nvPr>
          </p:nvSpPr>
          <p:spPr>
            <a:xfrm>
              <a:off x="6994041" y="4260850"/>
              <a:ext cx="48110" cy="19051"/>
            </a:xfrm>
            <a:custGeom>
              <a:avLst/>
              <a:gdLst/>
              <a:ahLst/>
              <a:cxnLst/>
              <a:rect l="0" t="0" r="0" b="0"/>
              <a:pathLst>
                <a:path w="48110" h="19051">
                  <a:moveTo>
                    <a:pt x="3659" y="19050"/>
                  </a:moveTo>
                  <a:lnTo>
                    <a:pt x="3659" y="19050"/>
                  </a:lnTo>
                  <a:lnTo>
                    <a:pt x="0" y="19050"/>
                  </a:lnTo>
                  <a:lnTo>
                    <a:pt x="1562" y="19050"/>
                  </a:lnTo>
                  <a:lnTo>
                    <a:pt x="21151" y="4744"/>
                  </a:lnTo>
                  <a:lnTo>
                    <a:pt x="481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918"/>
            <p:cNvSpPr/>
            <p:nvPr>
              <p:custDataLst>
                <p:tags r:id="rId22"/>
              </p:custDataLst>
            </p:nvPr>
          </p:nvSpPr>
          <p:spPr>
            <a:xfrm>
              <a:off x="6972300" y="4241800"/>
              <a:ext cx="76201" cy="50801"/>
            </a:xfrm>
            <a:custGeom>
              <a:avLst/>
              <a:gdLst/>
              <a:ahLst/>
              <a:cxnLst/>
              <a:rect l="0" t="0" r="0" b="0"/>
              <a:pathLst>
                <a:path w="76201" h="508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1537" y="6481"/>
                  </a:lnTo>
                  <a:lnTo>
                    <a:pt x="30478" y="32894"/>
                  </a:lnTo>
                  <a:lnTo>
                    <a:pt x="58171" y="47706"/>
                  </a:lnTo>
                  <a:lnTo>
                    <a:pt x="69216" y="50188"/>
                  </a:lnTo>
                  <a:lnTo>
                    <a:pt x="762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919"/>
            <p:cNvSpPr/>
            <p:nvPr>
              <p:custDataLst>
                <p:tags r:id="rId23"/>
              </p:custDataLst>
            </p:nvPr>
          </p:nvSpPr>
          <p:spPr>
            <a:xfrm>
              <a:off x="6858000" y="4203700"/>
              <a:ext cx="76201" cy="60718"/>
            </a:xfrm>
            <a:custGeom>
              <a:avLst/>
              <a:gdLst/>
              <a:ahLst/>
              <a:cxnLst/>
              <a:rect l="0" t="0" r="0" b="0"/>
              <a:pathLst>
                <a:path w="76201" h="60718">
                  <a:moveTo>
                    <a:pt x="0" y="12700"/>
                  </a:moveTo>
                  <a:lnTo>
                    <a:pt x="0" y="12700"/>
                  </a:lnTo>
                  <a:lnTo>
                    <a:pt x="12209" y="39215"/>
                  </a:lnTo>
                  <a:lnTo>
                    <a:pt x="23764" y="54109"/>
                  </a:lnTo>
                  <a:lnTo>
                    <a:pt x="31964" y="59326"/>
                  </a:lnTo>
                  <a:lnTo>
                    <a:pt x="36126" y="60717"/>
                  </a:lnTo>
                  <a:lnTo>
                    <a:pt x="44514" y="60382"/>
                  </a:lnTo>
                  <a:lnTo>
                    <a:pt x="48726" y="59304"/>
                  </a:lnTo>
                  <a:lnTo>
                    <a:pt x="57169" y="52463"/>
                  </a:lnTo>
                  <a:lnTo>
                    <a:pt x="64213" y="43073"/>
                  </a:lnTo>
                  <a:lnTo>
                    <a:pt x="73720" y="1333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920"/>
            <p:cNvSpPr/>
            <p:nvPr>
              <p:custDataLst>
                <p:tags r:id="rId24"/>
              </p:custDataLst>
            </p:nvPr>
          </p:nvSpPr>
          <p:spPr>
            <a:xfrm>
              <a:off x="6683179" y="4152922"/>
              <a:ext cx="90133" cy="126706"/>
            </a:xfrm>
            <a:custGeom>
              <a:avLst/>
              <a:gdLst/>
              <a:ahLst/>
              <a:cxnLst/>
              <a:rect l="0" t="0" r="0" b="0"/>
              <a:pathLst>
                <a:path w="90133" h="126706">
                  <a:moveTo>
                    <a:pt x="3371" y="50778"/>
                  </a:moveTo>
                  <a:lnTo>
                    <a:pt x="3371" y="50778"/>
                  </a:lnTo>
                  <a:lnTo>
                    <a:pt x="0" y="40665"/>
                  </a:lnTo>
                  <a:lnTo>
                    <a:pt x="226" y="31937"/>
                  </a:lnTo>
                  <a:lnTo>
                    <a:pt x="3384" y="22649"/>
                  </a:lnTo>
                  <a:lnTo>
                    <a:pt x="9492" y="11465"/>
                  </a:lnTo>
                  <a:lnTo>
                    <a:pt x="18791" y="3202"/>
                  </a:lnTo>
                  <a:lnTo>
                    <a:pt x="24234" y="11"/>
                  </a:lnTo>
                  <a:lnTo>
                    <a:pt x="31391" y="0"/>
                  </a:lnTo>
                  <a:lnTo>
                    <a:pt x="48750" y="5632"/>
                  </a:lnTo>
                  <a:lnTo>
                    <a:pt x="64462" y="18954"/>
                  </a:lnTo>
                  <a:lnTo>
                    <a:pt x="77089" y="35929"/>
                  </a:lnTo>
                  <a:lnTo>
                    <a:pt x="87459" y="61351"/>
                  </a:lnTo>
                  <a:lnTo>
                    <a:pt x="90132" y="78290"/>
                  </a:lnTo>
                  <a:lnTo>
                    <a:pt x="84895" y="103693"/>
                  </a:lnTo>
                  <a:lnTo>
                    <a:pt x="76293" y="116865"/>
                  </a:lnTo>
                  <a:lnTo>
                    <a:pt x="71035" y="122352"/>
                  </a:lnTo>
                  <a:lnTo>
                    <a:pt x="66119" y="125305"/>
                  </a:lnTo>
                  <a:lnTo>
                    <a:pt x="61431" y="126568"/>
                  </a:lnTo>
                  <a:lnTo>
                    <a:pt x="56895" y="126705"/>
                  </a:lnTo>
                  <a:lnTo>
                    <a:pt x="40397" y="120155"/>
                  </a:lnTo>
                  <a:lnTo>
                    <a:pt x="36521" y="115374"/>
                  </a:lnTo>
                  <a:lnTo>
                    <a:pt x="32216" y="102535"/>
                  </a:lnTo>
                  <a:lnTo>
                    <a:pt x="32479" y="96572"/>
                  </a:lnTo>
                  <a:lnTo>
                    <a:pt x="36533" y="86183"/>
                  </a:lnTo>
                  <a:lnTo>
                    <a:pt x="46750" y="72400"/>
                  </a:lnTo>
                  <a:lnTo>
                    <a:pt x="58399" y="67444"/>
                  </a:lnTo>
                  <a:lnTo>
                    <a:pt x="79571" y="63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" name="SMARTInkShape-Group153"/>
          <p:cNvGrpSpPr/>
          <p:nvPr/>
        </p:nvGrpSpPr>
        <p:grpSpPr>
          <a:xfrm>
            <a:off x="5003800" y="5232400"/>
            <a:ext cx="133351" cy="95251"/>
            <a:chOff x="5003800" y="5232400"/>
            <a:chExt cx="133351" cy="95251"/>
          </a:xfrm>
        </p:grpSpPr>
        <p:sp>
          <p:nvSpPr>
            <p:cNvPr id="186" name="SMARTInkShape-921"/>
            <p:cNvSpPr/>
            <p:nvPr>
              <p:custDataLst>
                <p:tags r:id="rId13"/>
              </p:custDataLst>
            </p:nvPr>
          </p:nvSpPr>
          <p:spPr>
            <a:xfrm>
              <a:off x="5016500" y="53086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12552" y="17169"/>
                  </a:lnTo>
                  <a:lnTo>
                    <a:pt x="37350" y="12143"/>
                  </a:lnTo>
                  <a:lnTo>
                    <a:pt x="59639" y="8218"/>
                  </a:lnTo>
                  <a:lnTo>
                    <a:pt x="83656" y="412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922"/>
            <p:cNvSpPr/>
            <p:nvPr>
              <p:custDataLst>
                <p:tags r:id="rId14"/>
              </p:custDataLst>
            </p:nvPr>
          </p:nvSpPr>
          <p:spPr>
            <a:xfrm>
              <a:off x="5003800" y="5232400"/>
              <a:ext cx="133351" cy="31751"/>
            </a:xfrm>
            <a:custGeom>
              <a:avLst/>
              <a:gdLst/>
              <a:ahLst/>
              <a:cxnLst/>
              <a:rect l="0" t="0" r="0" b="0"/>
              <a:pathLst>
                <a:path w="133351" h="317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12552" y="11933"/>
                  </a:lnTo>
                  <a:lnTo>
                    <a:pt x="35469" y="18823"/>
                  </a:lnTo>
                  <a:lnTo>
                    <a:pt x="66484" y="23451"/>
                  </a:lnTo>
                  <a:lnTo>
                    <a:pt x="89521" y="25239"/>
                  </a:lnTo>
                  <a:lnTo>
                    <a:pt x="118795" y="29508"/>
                  </a:lnTo>
                  <a:lnTo>
                    <a:pt x="1333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9" name="SMARTInkShape-923"/>
          <p:cNvSpPr/>
          <p:nvPr>
            <p:custDataLst>
              <p:tags r:id="rId7"/>
            </p:custDataLst>
          </p:nvPr>
        </p:nvSpPr>
        <p:spPr>
          <a:xfrm>
            <a:off x="5499100" y="5195077"/>
            <a:ext cx="179671" cy="212521"/>
          </a:xfrm>
          <a:custGeom>
            <a:avLst/>
            <a:gdLst/>
            <a:ahLst/>
            <a:cxnLst/>
            <a:rect l="0" t="0" r="0" b="0"/>
            <a:pathLst>
              <a:path w="179671" h="212521">
                <a:moveTo>
                  <a:pt x="0" y="37323"/>
                </a:moveTo>
                <a:lnTo>
                  <a:pt x="0" y="37323"/>
                </a:lnTo>
                <a:lnTo>
                  <a:pt x="6742" y="37323"/>
                </a:lnTo>
                <a:lnTo>
                  <a:pt x="15697" y="44849"/>
                </a:lnTo>
                <a:lnTo>
                  <a:pt x="32638" y="68716"/>
                </a:lnTo>
                <a:lnTo>
                  <a:pt x="44139" y="91492"/>
                </a:lnTo>
                <a:lnTo>
                  <a:pt x="53954" y="118078"/>
                </a:lnTo>
                <a:lnTo>
                  <a:pt x="64902" y="144475"/>
                </a:lnTo>
                <a:lnTo>
                  <a:pt x="75412" y="168907"/>
                </a:lnTo>
                <a:lnTo>
                  <a:pt x="84590" y="196412"/>
                </a:lnTo>
                <a:lnTo>
                  <a:pt x="88332" y="212520"/>
                </a:lnTo>
                <a:lnTo>
                  <a:pt x="97614" y="183387"/>
                </a:lnTo>
                <a:lnTo>
                  <a:pt x="105473" y="160802"/>
                </a:lnTo>
                <a:lnTo>
                  <a:pt x="116021" y="134300"/>
                </a:lnTo>
                <a:lnTo>
                  <a:pt x="127765" y="111704"/>
                </a:lnTo>
                <a:lnTo>
                  <a:pt x="146277" y="83116"/>
                </a:lnTo>
                <a:lnTo>
                  <a:pt x="168124" y="51542"/>
                </a:lnTo>
                <a:lnTo>
                  <a:pt x="178304" y="31423"/>
                </a:lnTo>
                <a:lnTo>
                  <a:pt x="179670" y="20355"/>
                </a:lnTo>
                <a:lnTo>
                  <a:pt x="179046" y="15427"/>
                </a:lnTo>
                <a:lnTo>
                  <a:pt x="175103" y="11437"/>
                </a:lnTo>
                <a:lnTo>
                  <a:pt x="161314" y="5122"/>
                </a:lnTo>
                <a:lnTo>
                  <a:pt x="130346" y="970"/>
                </a:lnTo>
                <a:lnTo>
                  <a:pt x="104734" y="0"/>
                </a:lnTo>
                <a:lnTo>
                  <a:pt x="77593" y="274"/>
                </a:lnTo>
                <a:lnTo>
                  <a:pt x="51419" y="2747"/>
                </a:lnTo>
                <a:lnTo>
                  <a:pt x="25400" y="557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2" name="SMARTInkShape-Group155"/>
          <p:cNvGrpSpPr/>
          <p:nvPr/>
        </p:nvGrpSpPr>
        <p:grpSpPr>
          <a:xfrm>
            <a:off x="5861050" y="5235091"/>
            <a:ext cx="177801" cy="124310"/>
            <a:chOff x="5861050" y="5235091"/>
            <a:chExt cx="177801" cy="124310"/>
          </a:xfrm>
        </p:grpSpPr>
        <p:sp>
          <p:nvSpPr>
            <p:cNvPr id="190" name="SMARTInkShape-924"/>
            <p:cNvSpPr/>
            <p:nvPr>
              <p:custDataLst>
                <p:tags r:id="rId11"/>
              </p:custDataLst>
            </p:nvPr>
          </p:nvSpPr>
          <p:spPr>
            <a:xfrm>
              <a:off x="5886450" y="5238750"/>
              <a:ext cx="152401" cy="120651"/>
            </a:xfrm>
            <a:custGeom>
              <a:avLst/>
              <a:gdLst/>
              <a:ahLst/>
              <a:cxnLst/>
              <a:rect l="0" t="0" r="0" b="0"/>
              <a:pathLst>
                <a:path w="152401" h="120651">
                  <a:moveTo>
                    <a:pt x="0" y="120650"/>
                  </a:moveTo>
                  <a:lnTo>
                    <a:pt x="0" y="120650"/>
                  </a:lnTo>
                  <a:lnTo>
                    <a:pt x="27451" y="94610"/>
                  </a:lnTo>
                  <a:lnTo>
                    <a:pt x="48184" y="79208"/>
                  </a:lnTo>
                  <a:lnTo>
                    <a:pt x="71509" y="62955"/>
                  </a:lnTo>
                  <a:lnTo>
                    <a:pt x="94576" y="46324"/>
                  </a:lnTo>
                  <a:lnTo>
                    <a:pt x="122724" y="2250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925"/>
            <p:cNvSpPr/>
            <p:nvPr>
              <p:custDataLst>
                <p:tags r:id="rId12"/>
              </p:custDataLst>
            </p:nvPr>
          </p:nvSpPr>
          <p:spPr>
            <a:xfrm>
              <a:off x="5861050" y="5235091"/>
              <a:ext cx="165101" cy="124310"/>
            </a:xfrm>
            <a:custGeom>
              <a:avLst/>
              <a:gdLst/>
              <a:ahLst/>
              <a:cxnLst/>
              <a:rect l="0" t="0" r="0" b="0"/>
              <a:pathLst>
                <a:path w="165101" h="12431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2117" y="0"/>
                  </a:lnTo>
                  <a:lnTo>
                    <a:pt x="10113" y="1563"/>
                  </a:lnTo>
                  <a:lnTo>
                    <a:pt x="29886" y="16522"/>
                  </a:lnTo>
                  <a:lnTo>
                    <a:pt x="56990" y="45570"/>
                  </a:lnTo>
                  <a:lnTo>
                    <a:pt x="78951" y="65089"/>
                  </a:lnTo>
                  <a:lnTo>
                    <a:pt x="102822" y="81761"/>
                  </a:lnTo>
                  <a:lnTo>
                    <a:pt x="127543" y="93875"/>
                  </a:lnTo>
                  <a:lnTo>
                    <a:pt x="165100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156"/>
          <p:cNvGrpSpPr/>
          <p:nvPr/>
        </p:nvGrpSpPr>
        <p:grpSpPr>
          <a:xfrm>
            <a:off x="6311900" y="5086350"/>
            <a:ext cx="184151" cy="302002"/>
            <a:chOff x="6311900" y="5086350"/>
            <a:chExt cx="184151" cy="302002"/>
          </a:xfrm>
        </p:grpSpPr>
        <p:sp>
          <p:nvSpPr>
            <p:cNvPr id="193" name="SMARTInkShape-926"/>
            <p:cNvSpPr/>
            <p:nvPr>
              <p:custDataLst>
                <p:tags r:id="rId9"/>
              </p:custDataLst>
            </p:nvPr>
          </p:nvSpPr>
          <p:spPr>
            <a:xfrm>
              <a:off x="6330950" y="5086350"/>
              <a:ext cx="143575" cy="57151"/>
            </a:xfrm>
            <a:custGeom>
              <a:avLst/>
              <a:gdLst/>
              <a:ahLst/>
              <a:cxnLst/>
              <a:rect l="0" t="0" r="0" b="0"/>
              <a:pathLst>
                <a:path w="143575" h="57151">
                  <a:moveTo>
                    <a:pt x="0" y="57150"/>
                  </a:moveTo>
                  <a:lnTo>
                    <a:pt x="0" y="57150"/>
                  </a:lnTo>
                  <a:lnTo>
                    <a:pt x="6741" y="53779"/>
                  </a:lnTo>
                  <a:lnTo>
                    <a:pt x="31161" y="55054"/>
                  </a:lnTo>
                  <a:lnTo>
                    <a:pt x="61836" y="56528"/>
                  </a:lnTo>
                  <a:lnTo>
                    <a:pt x="93267" y="56966"/>
                  </a:lnTo>
                  <a:lnTo>
                    <a:pt x="121552" y="53724"/>
                  </a:lnTo>
                  <a:lnTo>
                    <a:pt x="137694" y="48296"/>
                  </a:lnTo>
                  <a:lnTo>
                    <a:pt x="140479" y="45603"/>
                  </a:lnTo>
                  <a:lnTo>
                    <a:pt x="143574" y="38847"/>
                  </a:lnTo>
                  <a:lnTo>
                    <a:pt x="141187" y="29260"/>
                  </a:lnTo>
                  <a:lnTo>
                    <a:pt x="135422" y="19354"/>
                  </a:lnTo>
                  <a:lnTo>
                    <a:pt x="124243" y="9811"/>
                  </a:lnTo>
                  <a:lnTo>
                    <a:pt x="109705" y="214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927"/>
            <p:cNvSpPr/>
            <p:nvPr>
              <p:custDataLst>
                <p:tags r:id="rId10"/>
              </p:custDataLst>
            </p:nvPr>
          </p:nvSpPr>
          <p:spPr>
            <a:xfrm>
              <a:off x="6311900" y="5224229"/>
              <a:ext cx="184151" cy="164123"/>
            </a:xfrm>
            <a:custGeom>
              <a:avLst/>
              <a:gdLst/>
              <a:ahLst/>
              <a:cxnLst/>
              <a:rect l="0" t="0" r="0" b="0"/>
              <a:pathLst>
                <a:path w="184151" h="164123">
                  <a:moveTo>
                    <a:pt x="0" y="8171"/>
                  </a:moveTo>
                  <a:lnTo>
                    <a:pt x="0" y="8171"/>
                  </a:lnTo>
                  <a:lnTo>
                    <a:pt x="3371" y="1429"/>
                  </a:lnTo>
                  <a:lnTo>
                    <a:pt x="5776" y="149"/>
                  </a:lnTo>
                  <a:lnTo>
                    <a:pt x="8789" y="0"/>
                  </a:lnTo>
                  <a:lnTo>
                    <a:pt x="12209" y="607"/>
                  </a:lnTo>
                  <a:lnTo>
                    <a:pt x="19773" y="8807"/>
                  </a:lnTo>
                  <a:lnTo>
                    <a:pt x="39497" y="40439"/>
                  </a:lnTo>
                  <a:lnTo>
                    <a:pt x="51421" y="63905"/>
                  </a:lnTo>
                  <a:lnTo>
                    <a:pt x="63776" y="89385"/>
                  </a:lnTo>
                  <a:lnTo>
                    <a:pt x="76323" y="112470"/>
                  </a:lnTo>
                  <a:lnTo>
                    <a:pt x="95286" y="138558"/>
                  </a:lnTo>
                  <a:lnTo>
                    <a:pt x="112306" y="163780"/>
                  </a:lnTo>
                  <a:lnTo>
                    <a:pt x="112970" y="164122"/>
                  </a:lnTo>
                  <a:lnTo>
                    <a:pt x="113413" y="163643"/>
                  </a:lnTo>
                  <a:lnTo>
                    <a:pt x="124322" y="139286"/>
                  </a:lnTo>
                  <a:lnTo>
                    <a:pt x="131925" y="118655"/>
                  </a:lnTo>
                  <a:lnTo>
                    <a:pt x="141889" y="95375"/>
                  </a:lnTo>
                  <a:lnTo>
                    <a:pt x="151962" y="72328"/>
                  </a:lnTo>
                  <a:lnTo>
                    <a:pt x="161599" y="44897"/>
                  </a:lnTo>
                  <a:lnTo>
                    <a:pt x="171176" y="24154"/>
                  </a:lnTo>
                  <a:lnTo>
                    <a:pt x="184150" y="8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6" name="SMARTInkShape-928"/>
          <p:cNvSpPr/>
          <p:nvPr>
            <p:custDataLst>
              <p:tags r:id="rId8"/>
            </p:custDataLst>
          </p:nvPr>
        </p:nvSpPr>
        <p:spPr>
          <a:xfrm>
            <a:off x="2997200" y="2060911"/>
            <a:ext cx="1587285" cy="65193"/>
          </a:xfrm>
          <a:custGeom>
            <a:avLst/>
            <a:gdLst/>
            <a:ahLst/>
            <a:cxnLst/>
            <a:rect l="0" t="0" r="0" b="0"/>
            <a:pathLst>
              <a:path w="1587285" h="65193">
                <a:moveTo>
                  <a:pt x="0" y="59989"/>
                </a:moveTo>
                <a:lnTo>
                  <a:pt x="0" y="59989"/>
                </a:lnTo>
                <a:lnTo>
                  <a:pt x="23222" y="51200"/>
                </a:lnTo>
                <a:lnTo>
                  <a:pt x="49832" y="44088"/>
                </a:lnTo>
                <a:lnTo>
                  <a:pt x="67794" y="40216"/>
                </a:lnTo>
                <a:lnTo>
                  <a:pt x="87529" y="36224"/>
                </a:lnTo>
                <a:lnTo>
                  <a:pt x="109858" y="31446"/>
                </a:lnTo>
                <a:lnTo>
                  <a:pt x="133917" y="26143"/>
                </a:lnTo>
                <a:lnTo>
                  <a:pt x="159128" y="20492"/>
                </a:lnTo>
                <a:lnTo>
                  <a:pt x="185107" y="16019"/>
                </a:lnTo>
                <a:lnTo>
                  <a:pt x="211599" y="12331"/>
                </a:lnTo>
                <a:lnTo>
                  <a:pt x="238433" y="9167"/>
                </a:lnTo>
                <a:lnTo>
                  <a:pt x="264788" y="6352"/>
                </a:lnTo>
                <a:lnTo>
                  <a:pt x="290826" y="3770"/>
                </a:lnTo>
                <a:lnTo>
                  <a:pt x="316650" y="1343"/>
                </a:lnTo>
                <a:lnTo>
                  <a:pt x="341628" y="430"/>
                </a:lnTo>
                <a:lnTo>
                  <a:pt x="366041" y="528"/>
                </a:lnTo>
                <a:lnTo>
                  <a:pt x="390078" y="1298"/>
                </a:lnTo>
                <a:lnTo>
                  <a:pt x="415274" y="2517"/>
                </a:lnTo>
                <a:lnTo>
                  <a:pt x="441244" y="4036"/>
                </a:lnTo>
                <a:lnTo>
                  <a:pt x="467729" y="5753"/>
                </a:lnTo>
                <a:lnTo>
                  <a:pt x="495969" y="6898"/>
                </a:lnTo>
                <a:lnTo>
                  <a:pt x="525380" y="7662"/>
                </a:lnTo>
                <a:lnTo>
                  <a:pt x="555570" y="8171"/>
                </a:lnTo>
                <a:lnTo>
                  <a:pt x="586985" y="8510"/>
                </a:lnTo>
                <a:lnTo>
                  <a:pt x="619218" y="8737"/>
                </a:lnTo>
                <a:lnTo>
                  <a:pt x="651995" y="8887"/>
                </a:lnTo>
                <a:lnTo>
                  <a:pt x="685136" y="8988"/>
                </a:lnTo>
                <a:lnTo>
                  <a:pt x="718519" y="9055"/>
                </a:lnTo>
                <a:lnTo>
                  <a:pt x="752063" y="9099"/>
                </a:lnTo>
                <a:lnTo>
                  <a:pt x="784303" y="9129"/>
                </a:lnTo>
                <a:lnTo>
                  <a:pt x="815674" y="9149"/>
                </a:lnTo>
                <a:lnTo>
                  <a:pt x="846466" y="9162"/>
                </a:lnTo>
                <a:lnTo>
                  <a:pt x="876872" y="9171"/>
                </a:lnTo>
                <a:lnTo>
                  <a:pt x="907020" y="9177"/>
                </a:lnTo>
                <a:lnTo>
                  <a:pt x="936996" y="9181"/>
                </a:lnTo>
                <a:lnTo>
                  <a:pt x="966859" y="9889"/>
                </a:lnTo>
                <a:lnTo>
                  <a:pt x="996645" y="11067"/>
                </a:lnTo>
                <a:lnTo>
                  <a:pt x="1026380" y="12558"/>
                </a:lnTo>
                <a:lnTo>
                  <a:pt x="1055376" y="14257"/>
                </a:lnTo>
                <a:lnTo>
                  <a:pt x="1083878" y="16096"/>
                </a:lnTo>
                <a:lnTo>
                  <a:pt x="1112052" y="18027"/>
                </a:lnTo>
                <a:lnTo>
                  <a:pt x="1141418" y="19314"/>
                </a:lnTo>
                <a:lnTo>
                  <a:pt x="1171579" y="20172"/>
                </a:lnTo>
                <a:lnTo>
                  <a:pt x="1202269" y="20745"/>
                </a:lnTo>
                <a:lnTo>
                  <a:pt x="1232607" y="21126"/>
                </a:lnTo>
                <a:lnTo>
                  <a:pt x="1262711" y="21380"/>
                </a:lnTo>
                <a:lnTo>
                  <a:pt x="1292657" y="21550"/>
                </a:lnTo>
                <a:lnTo>
                  <a:pt x="1321088" y="21663"/>
                </a:lnTo>
                <a:lnTo>
                  <a:pt x="1348509" y="21738"/>
                </a:lnTo>
                <a:lnTo>
                  <a:pt x="1375256" y="21788"/>
                </a:lnTo>
                <a:lnTo>
                  <a:pt x="1399437" y="22528"/>
                </a:lnTo>
                <a:lnTo>
                  <a:pt x="1421908" y="23726"/>
                </a:lnTo>
                <a:lnTo>
                  <a:pt x="1443239" y="25230"/>
                </a:lnTo>
                <a:lnTo>
                  <a:pt x="1462398" y="26939"/>
                </a:lnTo>
                <a:lnTo>
                  <a:pt x="1480110" y="28783"/>
                </a:lnTo>
                <a:lnTo>
                  <a:pt x="1511549" y="32714"/>
                </a:lnTo>
                <a:lnTo>
                  <a:pt x="1537281" y="36813"/>
                </a:lnTo>
                <a:lnTo>
                  <a:pt x="1564860" y="43088"/>
                </a:lnTo>
                <a:lnTo>
                  <a:pt x="1585954" y="50823"/>
                </a:lnTo>
                <a:lnTo>
                  <a:pt x="1587175" y="51762"/>
                </a:lnTo>
                <a:lnTo>
                  <a:pt x="1587284" y="52388"/>
                </a:lnTo>
                <a:lnTo>
                  <a:pt x="1583641" y="53083"/>
                </a:lnTo>
                <a:lnTo>
                  <a:pt x="1556321" y="53529"/>
                </a:lnTo>
                <a:lnTo>
                  <a:pt x="1528487" y="55472"/>
                </a:lnTo>
                <a:lnTo>
                  <a:pt x="1512174" y="56977"/>
                </a:lnTo>
                <a:lnTo>
                  <a:pt x="1494950" y="58687"/>
                </a:lnTo>
                <a:lnTo>
                  <a:pt x="1477116" y="60532"/>
                </a:lnTo>
                <a:lnTo>
                  <a:pt x="1458878" y="62468"/>
                </a:lnTo>
                <a:lnTo>
                  <a:pt x="1437546" y="63758"/>
                </a:lnTo>
                <a:lnTo>
                  <a:pt x="1414153" y="64618"/>
                </a:lnTo>
                <a:lnTo>
                  <a:pt x="1389385" y="65192"/>
                </a:lnTo>
                <a:lnTo>
                  <a:pt x="1365818" y="64869"/>
                </a:lnTo>
                <a:lnTo>
                  <a:pt x="1343051" y="63948"/>
                </a:lnTo>
                <a:lnTo>
                  <a:pt x="1320817" y="62628"/>
                </a:lnTo>
                <a:lnTo>
                  <a:pt x="1298939" y="60337"/>
                </a:lnTo>
                <a:lnTo>
                  <a:pt x="1277299" y="57399"/>
                </a:lnTo>
                <a:lnTo>
                  <a:pt x="1255816" y="54029"/>
                </a:lnTo>
                <a:lnTo>
                  <a:pt x="1233733" y="50371"/>
                </a:lnTo>
                <a:lnTo>
                  <a:pt x="1211250" y="46522"/>
                </a:lnTo>
                <a:lnTo>
                  <a:pt x="1188500" y="42544"/>
                </a:lnTo>
                <a:lnTo>
                  <a:pt x="1164161" y="39187"/>
                </a:lnTo>
                <a:lnTo>
                  <a:pt x="1138763" y="36243"/>
                </a:lnTo>
                <a:lnTo>
                  <a:pt x="1112659" y="33575"/>
                </a:lnTo>
                <a:lnTo>
                  <a:pt x="1086789" y="31796"/>
                </a:lnTo>
                <a:lnTo>
                  <a:pt x="1061076" y="30611"/>
                </a:lnTo>
                <a:lnTo>
                  <a:pt x="1035467" y="29820"/>
                </a:lnTo>
                <a:lnTo>
                  <a:pt x="1008517" y="28587"/>
                </a:lnTo>
                <a:lnTo>
                  <a:pt x="980673" y="27060"/>
                </a:lnTo>
                <a:lnTo>
                  <a:pt x="952232" y="25336"/>
                </a:lnTo>
                <a:lnTo>
                  <a:pt x="924099" y="24187"/>
                </a:lnTo>
                <a:lnTo>
                  <a:pt x="896172" y="23421"/>
                </a:lnTo>
                <a:lnTo>
                  <a:pt x="868381" y="22910"/>
                </a:lnTo>
                <a:lnTo>
                  <a:pt x="840682" y="21864"/>
                </a:lnTo>
                <a:lnTo>
                  <a:pt x="813043" y="20462"/>
                </a:lnTo>
                <a:lnTo>
                  <a:pt x="785446" y="18821"/>
                </a:lnTo>
                <a:lnTo>
                  <a:pt x="758581" y="17021"/>
                </a:lnTo>
                <a:lnTo>
                  <a:pt x="732204" y="15116"/>
                </a:lnTo>
                <a:lnTo>
                  <a:pt x="706152" y="13140"/>
                </a:lnTo>
                <a:lnTo>
                  <a:pt x="681024" y="11118"/>
                </a:lnTo>
                <a:lnTo>
                  <a:pt x="656510" y="9064"/>
                </a:lnTo>
                <a:lnTo>
                  <a:pt x="632407" y="6989"/>
                </a:lnTo>
                <a:lnTo>
                  <a:pt x="608577" y="4900"/>
                </a:lnTo>
                <a:lnTo>
                  <a:pt x="584929" y="2802"/>
                </a:lnTo>
                <a:lnTo>
                  <a:pt x="561403" y="698"/>
                </a:lnTo>
                <a:lnTo>
                  <a:pt x="536546" y="0"/>
                </a:lnTo>
                <a:lnTo>
                  <a:pt x="510803" y="241"/>
                </a:lnTo>
                <a:lnTo>
                  <a:pt x="484468" y="1107"/>
                </a:lnTo>
                <a:lnTo>
                  <a:pt x="459151" y="2390"/>
                </a:lnTo>
                <a:lnTo>
                  <a:pt x="434512" y="3951"/>
                </a:lnTo>
                <a:lnTo>
                  <a:pt x="410325" y="5697"/>
                </a:lnTo>
                <a:lnTo>
                  <a:pt x="387144" y="6861"/>
                </a:lnTo>
                <a:lnTo>
                  <a:pt x="364635" y="7637"/>
                </a:lnTo>
                <a:lnTo>
                  <a:pt x="342574" y="8154"/>
                </a:lnTo>
                <a:lnTo>
                  <a:pt x="321516" y="9205"/>
                </a:lnTo>
                <a:lnTo>
                  <a:pt x="301127" y="10611"/>
                </a:lnTo>
                <a:lnTo>
                  <a:pt x="281185" y="12253"/>
                </a:lnTo>
                <a:lnTo>
                  <a:pt x="262246" y="13349"/>
                </a:lnTo>
                <a:lnTo>
                  <a:pt x="243975" y="14079"/>
                </a:lnTo>
                <a:lnTo>
                  <a:pt x="226150" y="14565"/>
                </a:lnTo>
                <a:lnTo>
                  <a:pt x="195056" y="15106"/>
                </a:lnTo>
                <a:lnTo>
                  <a:pt x="167830" y="14641"/>
                </a:lnTo>
                <a:lnTo>
                  <a:pt x="136197" y="11118"/>
                </a:lnTo>
                <a:lnTo>
                  <a:pt x="120650" y="91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12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Stokes </a:t>
            </a:r>
            <a:r>
              <a:rPr lang="en-US" dirty="0" err="1" smtClean="0"/>
              <a:t>teorem</a:t>
            </a:r>
            <a:endParaRPr lang="en-US" dirty="0"/>
          </a:p>
        </p:txBody>
      </p:sp>
      <p:grpSp>
        <p:nvGrpSpPr>
          <p:cNvPr id="7" name="SMARTInkShape-Group158"/>
          <p:cNvGrpSpPr/>
          <p:nvPr/>
        </p:nvGrpSpPr>
        <p:grpSpPr>
          <a:xfrm>
            <a:off x="553691" y="1384300"/>
            <a:ext cx="3618260" cy="2679701"/>
            <a:chOff x="553691" y="1384300"/>
            <a:chExt cx="3618260" cy="2679701"/>
          </a:xfrm>
        </p:grpSpPr>
        <p:sp>
          <p:nvSpPr>
            <p:cNvPr id="3" name="SMARTInkShape-929"/>
            <p:cNvSpPr/>
            <p:nvPr>
              <p:custDataLst>
                <p:tags r:id="rId99"/>
              </p:custDataLst>
            </p:nvPr>
          </p:nvSpPr>
          <p:spPr>
            <a:xfrm>
              <a:off x="666750" y="1416050"/>
              <a:ext cx="3384551" cy="63501"/>
            </a:xfrm>
            <a:custGeom>
              <a:avLst/>
              <a:gdLst/>
              <a:ahLst/>
              <a:cxnLst/>
              <a:rect l="0" t="0" r="0" b="0"/>
              <a:pathLst>
                <a:path w="3384551" h="63501">
                  <a:moveTo>
                    <a:pt x="0" y="25400"/>
                  </a:moveTo>
                  <a:lnTo>
                    <a:pt x="0" y="25400"/>
                  </a:lnTo>
                  <a:lnTo>
                    <a:pt x="27451" y="24694"/>
                  </a:lnTo>
                  <a:lnTo>
                    <a:pt x="48184" y="22029"/>
                  </a:lnTo>
                  <a:lnTo>
                    <a:pt x="71509" y="22255"/>
                  </a:lnTo>
                  <a:lnTo>
                    <a:pt x="96693" y="24002"/>
                  </a:lnTo>
                  <a:lnTo>
                    <a:pt x="124349" y="24779"/>
                  </a:lnTo>
                  <a:lnTo>
                    <a:pt x="151222" y="25124"/>
                  </a:lnTo>
                  <a:lnTo>
                    <a:pt x="177982" y="25983"/>
                  </a:lnTo>
                  <a:lnTo>
                    <a:pt x="206338" y="28716"/>
                  </a:lnTo>
                  <a:lnTo>
                    <a:pt x="222931" y="30433"/>
                  </a:lnTo>
                  <a:lnTo>
                    <a:pt x="241049" y="32283"/>
                  </a:lnTo>
                  <a:lnTo>
                    <a:pt x="260182" y="34222"/>
                  </a:lnTo>
                  <a:lnTo>
                    <a:pt x="279994" y="36220"/>
                  </a:lnTo>
                  <a:lnTo>
                    <a:pt x="300257" y="38258"/>
                  </a:lnTo>
                  <a:lnTo>
                    <a:pt x="320821" y="40322"/>
                  </a:lnTo>
                  <a:lnTo>
                    <a:pt x="342292" y="41698"/>
                  </a:lnTo>
                  <a:lnTo>
                    <a:pt x="364367" y="42615"/>
                  </a:lnTo>
                  <a:lnTo>
                    <a:pt x="386845" y="43227"/>
                  </a:lnTo>
                  <a:lnTo>
                    <a:pt x="409591" y="44340"/>
                  </a:lnTo>
                  <a:lnTo>
                    <a:pt x="432516" y="45788"/>
                  </a:lnTo>
                  <a:lnTo>
                    <a:pt x="455561" y="47459"/>
                  </a:lnTo>
                  <a:lnTo>
                    <a:pt x="477979" y="49278"/>
                  </a:lnTo>
                  <a:lnTo>
                    <a:pt x="499981" y="51196"/>
                  </a:lnTo>
                  <a:lnTo>
                    <a:pt x="521704" y="53181"/>
                  </a:lnTo>
                  <a:lnTo>
                    <a:pt x="543241" y="54504"/>
                  </a:lnTo>
                  <a:lnTo>
                    <a:pt x="564655" y="55386"/>
                  </a:lnTo>
                  <a:lnTo>
                    <a:pt x="585987" y="55974"/>
                  </a:lnTo>
                  <a:lnTo>
                    <a:pt x="608675" y="57071"/>
                  </a:lnTo>
                  <a:lnTo>
                    <a:pt x="632267" y="58509"/>
                  </a:lnTo>
                  <a:lnTo>
                    <a:pt x="656461" y="60172"/>
                  </a:lnTo>
                  <a:lnTo>
                    <a:pt x="681057" y="61282"/>
                  </a:lnTo>
                  <a:lnTo>
                    <a:pt x="705922" y="62021"/>
                  </a:lnTo>
                  <a:lnTo>
                    <a:pt x="730964" y="62514"/>
                  </a:lnTo>
                  <a:lnTo>
                    <a:pt x="756126" y="62843"/>
                  </a:lnTo>
                  <a:lnTo>
                    <a:pt x="781367" y="63062"/>
                  </a:lnTo>
                  <a:lnTo>
                    <a:pt x="806662" y="63208"/>
                  </a:lnTo>
                  <a:lnTo>
                    <a:pt x="831991" y="63305"/>
                  </a:lnTo>
                  <a:lnTo>
                    <a:pt x="857344" y="63370"/>
                  </a:lnTo>
                  <a:lnTo>
                    <a:pt x="882713" y="63413"/>
                  </a:lnTo>
                  <a:lnTo>
                    <a:pt x="908092" y="63442"/>
                  </a:lnTo>
                  <a:lnTo>
                    <a:pt x="933478" y="63462"/>
                  </a:lnTo>
                  <a:lnTo>
                    <a:pt x="958869" y="63474"/>
                  </a:lnTo>
                  <a:lnTo>
                    <a:pt x="984968" y="63483"/>
                  </a:lnTo>
                  <a:lnTo>
                    <a:pt x="1011540" y="63489"/>
                  </a:lnTo>
                  <a:lnTo>
                    <a:pt x="1038427" y="63492"/>
                  </a:lnTo>
                  <a:lnTo>
                    <a:pt x="1065523" y="63495"/>
                  </a:lnTo>
                  <a:lnTo>
                    <a:pt x="1092760" y="63497"/>
                  </a:lnTo>
                  <a:lnTo>
                    <a:pt x="1120090" y="63498"/>
                  </a:lnTo>
                  <a:lnTo>
                    <a:pt x="1146777" y="63498"/>
                  </a:lnTo>
                  <a:lnTo>
                    <a:pt x="1173034" y="63499"/>
                  </a:lnTo>
                  <a:lnTo>
                    <a:pt x="1199006" y="63499"/>
                  </a:lnTo>
                  <a:lnTo>
                    <a:pt x="1225493" y="63500"/>
                  </a:lnTo>
                  <a:lnTo>
                    <a:pt x="1252323" y="63500"/>
                  </a:lnTo>
                  <a:lnTo>
                    <a:pt x="1279382" y="63500"/>
                  </a:lnTo>
                  <a:lnTo>
                    <a:pt x="1306594" y="63500"/>
                  </a:lnTo>
                  <a:lnTo>
                    <a:pt x="1333907" y="63500"/>
                  </a:lnTo>
                  <a:lnTo>
                    <a:pt x="1361288" y="63500"/>
                  </a:lnTo>
                  <a:lnTo>
                    <a:pt x="1388714" y="62794"/>
                  </a:lnTo>
                  <a:lnTo>
                    <a:pt x="1416171" y="61618"/>
                  </a:lnTo>
                  <a:lnTo>
                    <a:pt x="1443647" y="60129"/>
                  </a:lnTo>
                  <a:lnTo>
                    <a:pt x="1470432" y="59136"/>
                  </a:lnTo>
                  <a:lnTo>
                    <a:pt x="1496754" y="58474"/>
                  </a:lnTo>
                  <a:lnTo>
                    <a:pt x="1522769" y="58033"/>
                  </a:lnTo>
                  <a:lnTo>
                    <a:pt x="1549285" y="57033"/>
                  </a:lnTo>
                  <a:lnTo>
                    <a:pt x="1576135" y="55661"/>
                  </a:lnTo>
                  <a:lnTo>
                    <a:pt x="1603206" y="54040"/>
                  </a:lnTo>
                  <a:lnTo>
                    <a:pt x="1629721" y="52960"/>
                  </a:lnTo>
                  <a:lnTo>
                    <a:pt x="1655864" y="52240"/>
                  </a:lnTo>
                  <a:lnTo>
                    <a:pt x="1681760" y="51760"/>
                  </a:lnTo>
                  <a:lnTo>
                    <a:pt x="1706784" y="51440"/>
                  </a:lnTo>
                  <a:lnTo>
                    <a:pt x="1731228" y="51227"/>
                  </a:lnTo>
                  <a:lnTo>
                    <a:pt x="1755285" y="51084"/>
                  </a:lnTo>
                  <a:lnTo>
                    <a:pt x="1779791" y="50990"/>
                  </a:lnTo>
                  <a:lnTo>
                    <a:pt x="1804594" y="50926"/>
                  </a:lnTo>
                  <a:lnTo>
                    <a:pt x="1829596" y="50884"/>
                  </a:lnTo>
                  <a:lnTo>
                    <a:pt x="1854731" y="50856"/>
                  </a:lnTo>
                  <a:lnTo>
                    <a:pt x="1879954" y="50837"/>
                  </a:lnTo>
                  <a:lnTo>
                    <a:pt x="1905236" y="50825"/>
                  </a:lnTo>
                  <a:lnTo>
                    <a:pt x="1930557" y="50111"/>
                  </a:lnTo>
                  <a:lnTo>
                    <a:pt x="1955905" y="48930"/>
                  </a:lnTo>
                  <a:lnTo>
                    <a:pt x="1981270" y="47436"/>
                  </a:lnTo>
                  <a:lnTo>
                    <a:pt x="2006647" y="46441"/>
                  </a:lnTo>
                  <a:lnTo>
                    <a:pt x="2032031" y="45777"/>
                  </a:lnTo>
                  <a:lnTo>
                    <a:pt x="2057421" y="45335"/>
                  </a:lnTo>
                  <a:lnTo>
                    <a:pt x="2082814" y="45040"/>
                  </a:lnTo>
                  <a:lnTo>
                    <a:pt x="2108209" y="44843"/>
                  </a:lnTo>
                  <a:lnTo>
                    <a:pt x="2133606" y="44712"/>
                  </a:lnTo>
                  <a:lnTo>
                    <a:pt x="2159004" y="44625"/>
                  </a:lnTo>
                  <a:lnTo>
                    <a:pt x="2184403" y="44566"/>
                  </a:lnTo>
                  <a:lnTo>
                    <a:pt x="2209802" y="44528"/>
                  </a:lnTo>
                  <a:lnTo>
                    <a:pt x="2235201" y="43796"/>
                  </a:lnTo>
                  <a:lnTo>
                    <a:pt x="2260601" y="42603"/>
                  </a:lnTo>
                  <a:lnTo>
                    <a:pt x="2286001" y="41102"/>
                  </a:lnTo>
                  <a:lnTo>
                    <a:pt x="2310695" y="40101"/>
                  </a:lnTo>
                  <a:lnTo>
                    <a:pt x="2334919" y="39434"/>
                  </a:lnTo>
                  <a:lnTo>
                    <a:pt x="2358829" y="38989"/>
                  </a:lnTo>
                  <a:lnTo>
                    <a:pt x="2382531" y="38693"/>
                  </a:lnTo>
                  <a:lnTo>
                    <a:pt x="2406093" y="38495"/>
                  </a:lnTo>
                  <a:lnTo>
                    <a:pt x="2429562" y="38364"/>
                  </a:lnTo>
                  <a:lnTo>
                    <a:pt x="2452969" y="38276"/>
                  </a:lnTo>
                  <a:lnTo>
                    <a:pt x="2476335" y="38217"/>
                  </a:lnTo>
                  <a:lnTo>
                    <a:pt x="2499673" y="38178"/>
                  </a:lnTo>
                  <a:lnTo>
                    <a:pt x="2522993" y="38152"/>
                  </a:lnTo>
                  <a:lnTo>
                    <a:pt x="2546301" y="38135"/>
                  </a:lnTo>
                  <a:lnTo>
                    <a:pt x="2569601" y="38123"/>
                  </a:lnTo>
                  <a:lnTo>
                    <a:pt x="2591484" y="38115"/>
                  </a:lnTo>
                  <a:lnTo>
                    <a:pt x="2612423" y="38110"/>
                  </a:lnTo>
                  <a:lnTo>
                    <a:pt x="2632732" y="38107"/>
                  </a:lnTo>
                  <a:lnTo>
                    <a:pt x="2653327" y="38105"/>
                  </a:lnTo>
                  <a:lnTo>
                    <a:pt x="2674112" y="38103"/>
                  </a:lnTo>
                  <a:lnTo>
                    <a:pt x="2695025" y="38102"/>
                  </a:lnTo>
                  <a:lnTo>
                    <a:pt x="2716022" y="38807"/>
                  </a:lnTo>
                  <a:lnTo>
                    <a:pt x="2737076" y="39982"/>
                  </a:lnTo>
                  <a:lnTo>
                    <a:pt x="2758167" y="41471"/>
                  </a:lnTo>
                  <a:lnTo>
                    <a:pt x="2778578" y="41759"/>
                  </a:lnTo>
                  <a:lnTo>
                    <a:pt x="2798535" y="41245"/>
                  </a:lnTo>
                  <a:lnTo>
                    <a:pt x="2818190" y="40197"/>
                  </a:lnTo>
                  <a:lnTo>
                    <a:pt x="2837644" y="39498"/>
                  </a:lnTo>
                  <a:lnTo>
                    <a:pt x="2856962" y="39032"/>
                  </a:lnTo>
                  <a:lnTo>
                    <a:pt x="2876191" y="38721"/>
                  </a:lnTo>
                  <a:lnTo>
                    <a:pt x="2894655" y="37809"/>
                  </a:lnTo>
                  <a:lnTo>
                    <a:pt x="2912609" y="36494"/>
                  </a:lnTo>
                  <a:lnTo>
                    <a:pt x="2930223" y="34913"/>
                  </a:lnTo>
                  <a:lnTo>
                    <a:pt x="2947610" y="33859"/>
                  </a:lnTo>
                  <a:lnTo>
                    <a:pt x="2964845" y="33156"/>
                  </a:lnTo>
                  <a:lnTo>
                    <a:pt x="2981980" y="32687"/>
                  </a:lnTo>
                  <a:lnTo>
                    <a:pt x="2998343" y="31669"/>
                  </a:lnTo>
                  <a:lnTo>
                    <a:pt x="3029693" y="28657"/>
                  </a:lnTo>
                  <a:lnTo>
                    <a:pt x="3045673" y="26866"/>
                  </a:lnTo>
                  <a:lnTo>
                    <a:pt x="3061971" y="24966"/>
                  </a:lnTo>
                  <a:lnTo>
                    <a:pt x="3078481" y="22994"/>
                  </a:lnTo>
                  <a:lnTo>
                    <a:pt x="3109995" y="18921"/>
                  </a:lnTo>
                  <a:lnTo>
                    <a:pt x="3141170" y="14759"/>
                  </a:lnTo>
                  <a:lnTo>
                    <a:pt x="3157386" y="12662"/>
                  </a:lnTo>
                  <a:lnTo>
                    <a:pt x="3188338" y="9155"/>
                  </a:lnTo>
                  <a:lnTo>
                    <a:pt x="3213854" y="7597"/>
                  </a:lnTo>
                  <a:lnTo>
                    <a:pt x="3238835" y="5023"/>
                  </a:lnTo>
                  <a:lnTo>
                    <a:pt x="3262638" y="2232"/>
                  </a:lnTo>
                  <a:lnTo>
                    <a:pt x="3292611" y="661"/>
                  </a:lnTo>
                  <a:lnTo>
                    <a:pt x="3322110" y="196"/>
                  </a:lnTo>
                  <a:lnTo>
                    <a:pt x="3351755" y="39"/>
                  </a:lnTo>
                  <a:lnTo>
                    <a:pt x="3384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930"/>
            <p:cNvSpPr/>
            <p:nvPr>
              <p:custDataLst>
                <p:tags r:id="rId100"/>
              </p:custDataLst>
            </p:nvPr>
          </p:nvSpPr>
          <p:spPr>
            <a:xfrm>
              <a:off x="553691" y="1422400"/>
              <a:ext cx="106710" cy="2641601"/>
            </a:xfrm>
            <a:custGeom>
              <a:avLst/>
              <a:gdLst/>
              <a:ahLst/>
              <a:cxnLst/>
              <a:rect l="0" t="0" r="0" b="0"/>
              <a:pathLst>
                <a:path w="106710" h="2641601">
                  <a:moveTo>
                    <a:pt x="106709" y="0"/>
                  </a:moveTo>
                  <a:lnTo>
                    <a:pt x="106709" y="0"/>
                  </a:lnTo>
                  <a:lnTo>
                    <a:pt x="101242" y="0"/>
                  </a:lnTo>
                  <a:lnTo>
                    <a:pt x="93486" y="27612"/>
                  </a:lnTo>
                  <a:lnTo>
                    <a:pt x="83741" y="46987"/>
                  </a:lnTo>
                  <a:lnTo>
                    <a:pt x="69330" y="74365"/>
                  </a:lnTo>
                  <a:lnTo>
                    <a:pt x="60463" y="97962"/>
                  </a:lnTo>
                  <a:lnTo>
                    <a:pt x="51818" y="124913"/>
                  </a:lnTo>
                  <a:lnTo>
                    <a:pt x="43272" y="153354"/>
                  </a:lnTo>
                  <a:lnTo>
                    <a:pt x="34771" y="182457"/>
                  </a:lnTo>
                  <a:lnTo>
                    <a:pt x="26288" y="211855"/>
                  </a:lnTo>
                  <a:lnTo>
                    <a:pt x="21578" y="243265"/>
                  </a:lnTo>
                  <a:lnTo>
                    <a:pt x="20322" y="259543"/>
                  </a:lnTo>
                  <a:lnTo>
                    <a:pt x="18779" y="276040"/>
                  </a:lnTo>
                  <a:lnTo>
                    <a:pt x="17044" y="292682"/>
                  </a:lnTo>
                  <a:lnTo>
                    <a:pt x="15183" y="309421"/>
                  </a:lnTo>
                  <a:lnTo>
                    <a:pt x="13236" y="326931"/>
                  </a:lnTo>
                  <a:lnTo>
                    <a:pt x="11232" y="344954"/>
                  </a:lnTo>
                  <a:lnTo>
                    <a:pt x="9191" y="363319"/>
                  </a:lnTo>
                  <a:lnTo>
                    <a:pt x="7125" y="381913"/>
                  </a:lnTo>
                  <a:lnTo>
                    <a:pt x="5042" y="400658"/>
                  </a:lnTo>
                  <a:lnTo>
                    <a:pt x="2948" y="419506"/>
                  </a:lnTo>
                  <a:lnTo>
                    <a:pt x="1551" y="437715"/>
                  </a:lnTo>
                  <a:lnTo>
                    <a:pt x="621" y="455499"/>
                  </a:lnTo>
                  <a:lnTo>
                    <a:pt x="0" y="472999"/>
                  </a:lnTo>
                  <a:lnTo>
                    <a:pt x="292" y="490311"/>
                  </a:lnTo>
                  <a:lnTo>
                    <a:pt x="1192" y="507496"/>
                  </a:lnTo>
                  <a:lnTo>
                    <a:pt x="2498" y="524597"/>
                  </a:lnTo>
                  <a:lnTo>
                    <a:pt x="4074" y="542348"/>
                  </a:lnTo>
                  <a:lnTo>
                    <a:pt x="5830" y="560532"/>
                  </a:lnTo>
                  <a:lnTo>
                    <a:pt x="7706" y="579005"/>
                  </a:lnTo>
                  <a:lnTo>
                    <a:pt x="8252" y="597670"/>
                  </a:lnTo>
                  <a:lnTo>
                    <a:pt x="7910" y="616463"/>
                  </a:lnTo>
                  <a:lnTo>
                    <a:pt x="6976" y="635342"/>
                  </a:lnTo>
                  <a:lnTo>
                    <a:pt x="6354" y="654984"/>
                  </a:lnTo>
                  <a:lnTo>
                    <a:pt x="5939" y="675134"/>
                  </a:lnTo>
                  <a:lnTo>
                    <a:pt x="5662" y="695622"/>
                  </a:lnTo>
                  <a:lnTo>
                    <a:pt x="5478" y="716337"/>
                  </a:lnTo>
                  <a:lnTo>
                    <a:pt x="5355" y="737202"/>
                  </a:lnTo>
                  <a:lnTo>
                    <a:pt x="5273" y="758168"/>
                  </a:lnTo>
                  <a:lnTo>
                    <a:pt x="5924" y="778496"/>
                  </a:lnTo>
                  <a:lnTo>
                    <a:pt x="7063" y="798397"/>
                  </a:lnTo>
                  <a:lnTo>
                    <a:pt x="8529" y="818015"/>
                  </a:lnTo>
                  <a:lnTo>
                    <a:pt x="9505" y="838149"/>
                  </a:lnTo>
                  <a:lnTo>
                    <a:pt x="10157" y="858627"/>
                  </a:lnTo>
                  <a:lnTo>
                    <a:pt x="10591" y="879335"/>
                  </a:lnTo>
                  <a:lnTo>
                    <a:pt x="10880" y="899490"/>
                  </a:lnTo>
                  <a:lnTo>
                    <a:pt x="11073" y="919276"/>
                  </a:lnTo>
                  <a:lnTo>
                    <a:pt x="11202" y="938818"/>
                  </a:lnTo>
                  <a:lnTo>
                    <a:pt x="10582" y="958901"/>
                  </a:lnTo>
                  <a:lnTo>
                    <a:pt x="9463" y="979345"/>
                  </a:lnTo>
                  <a:lnTo>
                    <a:pt x="8012" y="1000030"/>
                  </a:lnTo>
                  <a:lnTo>
                    <a:pt x="7044" y="1020170"/>
                  </a:lnTo>
                  <a:lnTo>
                    <a:pt x="6399" y="1039947"/>
                  </a:lnTo>
                  <a:lnTo>
                    <a:pt x="5969" y="1059481"/>
                  </a:lnTo>
                  <a:lnTo>
                    <a:pt x="5683" y="1078854"/>
                  </a:lnTo>
                  <a:lnTo>
                    <a:pt x="5491" y="1098119"/>
                  </a:lnTo>
                  <a:lnTo>
                    <a:pt x="5364" y="1117313"/>
                  </a:lnTo>
                  <a:lnTo>
                    <a:pt x="5985" y="1136459"/>
                  </a:lnTo>
                  <a:lnTo>
                    <a:pt x="7104" y="1155572"/>
                  </a:lnTo>
                  <a:lnTo>
                    <a:pt x="8556" y="1174665"/>
                  </a:lnTo>
                  <a:lnTo>
                    <a:pt x="9523" y="1193743"/>
                  </a:lnTo>
                  <a:lnTo>
                    <a:pt x="10169" y="1212812"/>
                  </a:lnTo>
                  <a:lnTo>
                    <a:pt x="10599" y="1231875"/>
                  </a:lnTo>
                  <a:lnTo>
                    <a:pt x="10886" y="1251639"/>
                  </a:lnTo>
                  <a:lnTo>
                    <a:pt x="11077" y="1271870"/>
                  </a:lnTo>
                  <a:lnTo>
                    <a:pt x="11204" y="1292413"/>
                  </a:lnTo>
                  <a:lnTo>
                    <a:pt x="11289" y="1313164"/>
                  </a:lnTo>
                  <a:lnTo>
                    <a:pt x="11346" y="1334054"/>
                  </a:lnTo>
                  <a:lnTo>
                    <a:pt x="11384" y="1355036"/>
                  </a:lnTo>
                  <a:lnTo>
                    <a:pt x="11409" y="1374668"/>
                  </a:lnTo>
                  <a:lnTo>
                    <a:pt x="11426" y="1393401"/>
                  </a:lnTo>
                  <a:lnTo>
                    <a:pt x="11437" y="1411534"/>
                  </a:lnTo>
                  <a:lnTo>
                    <a:pt x="11444" y="1430678"/>
                  </a:lnTo>
                  <a:lnTo>
                    <a:pt x="11449" y="1450496"/>
                  </a:lnTo>
                  <a:lnTo>
                    <a:pt x="11452" y="1470764"/>
                  </a:lnTo>
                  <a:lnTo>
                    <a:pt x="12160" y="1489921"/>
                  </a:lnTo>
                  <a:lnTo>
                    <a:pt x="13338" y="1508336"/>
                  </a:lnTo>
                  <a:lnTo>
                    <a:pt x="14828" y="1526257"/>
                  </a:lnTo>
                  <a:lnTo>
                    <a:pt x="15822" y="1544555"/>
                  </a:lnTo>
                  <a:lnTo>
                    <a:pt x="16484" y="1563103"/>
                  </a:lnTo>
                  <a:lnTo>
                    <a:pt x="16926" y="1581819"/>
                  </a:lnTo>
                  <a:lnTo>
                    <a:pt x="17220" y="1600646"/>
                  </a:lnTo>
                  <a:lnTo>
                    <a:pt x="17417" y="1619547"/>
                  </a:lnTo>
                  <a:lnTo>
                    <a:pt x="17547" y="1638498"/>
                  </a:lnTo>
                  <a:lnTo>
                    <a:pt x="17635" y="1656777"/>
                  </a:lnTo>
                  <a:lnTo>
                    <a:pt x="17693" y="1674606"/>
                  </a:lnTo>
                  <a:lnTo>
                    <a:pt x="17732" y="1692137"/>
                  </a:lnTo>
                  <a:lnTo>
                    <a:pt x="17757" y="1710175"/>
                  </a:lnTo>
                  <a:lnTo>
                    <a:pt x="17775" y="1728550"/>
                  </a:lnTo>
                  <a:lnTo>
                    <a:pt x="17786" y="1747150"/>
                  </a:lnTo>
                  <a:lnTo>
                    <a:pt x="18499" y="1765194"/>
                  </a:lnTo>
                  <a:lnTo>
                    <a:pt x="19680" y="1782869"/>
                  </a:lnTo>
                  <a:lnTo>
                    <a:pt x="21173" y="1800296"/>
                  </a:lnTo>
                  <a:lnTo>
                    <a:pt x="22874" y="1818264"/>
                  </a:lnTo>
                  <a:lnTo>
                    <a:pt x="24714" y="1836593"/>
                  </a:lnTo>
                  <a:lnTo>
                    <a:pt x="26645" y="1855162"/>
                  </a:lnTo>
                  <a:lnTo>
                    <a:pt x="27933" y="1873186"/>
                  </a:lnTo>
                  <a:lnTo>
                    <a:pt x="28792" y="1890846"/>
                  </a:lnTo>
                  <a:lnTo>
                    <a:pt x="29364" y="1908264"/>
                  </a:lnTo>
                  <a:lnTo>
                    <a:pt x="30451" y="1925520"/>
                  </a:lnTo>
                  <a:lnTo>
                    <a:pt x="31882" y="1942669"/>
                  </a:lnTo>
                  <a:lnTo>
                    <a:pt x="33541" y="1959746"/>
                  </a:lnTo>
                  <a:lnTo>
                    <a:pt x="34647" y="1978186"/>
                  </a:lnTo>
                  <a:lnTo>
                    <a:pt x="35384" y="1997535"/>
                  </a:lnTo>
                  <a:lnTo>
                    <a:pt x="35876" y="2017490"/>
                  </a:lnTo>
                  <a:lnTo>
                    <a:pt x="36909" y="2037143"/>
                  </a:lnTo>
                  <a:lnTo>
                    <a:pt x="38304" y="2056595"/>
                  </a:lnTo>
                  <a:lnTo>
                    <a:pt x="39939" y="2075914"/>
                  </a:lnTo>
                  <a:lnTo>
                    <a:pt x="41029" y="2095142"/>
                  </a:lnTo>
                  <a:lnTo>
                    <a:pt x="41756" y="2114311"/>
                  </a:lnTo>
                  <a:lnTo>
                    <a:pt x="42240" y="2133441"/>
                  </a:lnTo>
                  <a:lnTo>
                    <a:pt x="43269" y="2152544"/>
                  </a:lnTo>
                  <a:lnTo>
                    <a:pt x="44660" y="2171629"/>
                  </a:lnTo>
                  <a:lnTo>
                    <a:pt x="46293" y="2190703"/>
                  </a:lnTo>
                  <a:lnTo>
                    <a:pt x="47382" y="2209768"/>
                  </a:lnTo>
                  <a:lnTo>
                    <a:pt x="48108" y="2228829"/>
                  </a:lnTo>
                  <a:lnTo>
                    <a:pt x="48591" y="2247886"/>
                  </a:lnTo>
                  <a:lnTo>
                    <a:pt x="48914" y="2266235"/>
                  </a:lnTo>
                  <a:lnTo>
                    <a:pt x="49129" y="2284113"/>
                  </a:lnTo>
                  <a:lnTo>
                    <a:pt x="49272" y="2301675"/>
                  </a:lnTo>
                  <a:lnTo>
                    <a:pt x="48662" y="2319733"/>
                  </a:lnTo>
                  <a:lnTo>
                    <a:pt x="47550" y="2338122"/>
                  </a:lnTo>
                  <a:lnTo>
                    <a:pt x="46103" y="2356731"/>
                  </a:lnTo>
                  <a:lnTo>
                    <a:pt x="44433" y="2376899"/>
                  </a:lnTo>
                  <a:lnTo>
                    <a:pt x="42614" y="2398105"/>
                  </a:lnTo>
                  <a:lnTo>
                    <a:pt x="40696" y="2420003"/>
                  </a:lnTo>
                  <a:lnTo>
                    <a:pt x="38711" y="2440246"/>
                  </a:lnTo>
                  <a:lnTo>
                    <a:pt x="36683" y="2459386"/>
                  </a:lnTo>
                  <a:lnTo>
                    <a:pt x="34625" y="2477791"/>
                  </a:lnTo>
                  <a:lnTo>
                    <a:pt x="32547" y="2495705"/>
                  </a:lnTo>
                  <a:lnTo>
                    <a:pt x="30457" y="2513292"/>
                  </a:lnTo>
                  <a:lnTo>
                    <a:pt x="28358" y="2530661"/>
                  </a:lnTo>
                  <a:lnTo>
                    <a:pt x="27907" y="2561249"/>
                  </a:lnTo>
                  <a:lnTo>
                    <a:pt x="29352" y="2587544"/>
                  </a:lnTo>
                  <a:lnTo>
                    <a:pt x="30166" y="2616803"/>
                  </a:lnTo>
                  <a:lnTo>
                    <a:pt x="30509" y="264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931"/>
            <p:cNvSpPr/>
            <p:nvPr>
              <p:custDataLst>
                <p:tags r:id="rId101"/>
              </p:custDataLst>
            </p:nvPr>
          </p:nvSpPr>
          <p:spPr>
            <a:xfrm>
              <a:off x="4084010" y="1384300"/>
              <a:ext cx="56144" cy="2540001"/>
            </a:xfrm>
            <a:custGeom>
              <a:avLst/>
              <a:gdLst/>
              <a:ahLst/>
              <a:cxnLst/>
              <a:rect l="0" t="0" r="0" b="0"/>
              <a:pathLst>
                <a:path w="56144" h="2540001">
                  <a:moveTo>
                    <a:pt x="30790" y="0"/>
                  </a:moveTo>
                  <a:lnTo>
                    <a:pt x="30790" y="0"/>
                  </a:lnTo>
                  <a:lnTo>
                    <a:pt x="30790" y="24418"/>
                  </a:lnTo>
                  <a:lnTo>
                    <a:pt x="30790" y="55676"/>
                  </a:lnTo>
                  <a:lnTo>
                    <a:pt x="30085" y="82035"/>
                  </a:lnTo>
                  <a:lnTo>
                    <a:pt x="27419" y="104193"/>
                  </a:lnTo>
                  <a:lnTo>
                    <a:pt x="25764" y="126271"/>
                  </a:lnTo>
                  <a:lnTo>
                    <a:pt x="24323" y="148548"/>
                  </a:lnTo>
                  <a:lnTo>
                    <a:pt x="21330" y="172560"/>
                  </a:lnTo>
                  <a:lnTo>
                    <a:pt x="19530" y="199225"/>
                  </a:lnTo>
                  <a:lnTo>
                    <a:pt x="18730" y="226833"/>
                  </a:lnTo>
                  <a:lnTo>
                    <a:pt x="18374" y="253215"/>
                  </a:lnTo>
                  <a:lnTo>
                    <a:pt x="18216" y="282814"/>
                  </a:lnTo>
                  <a:lnTo>
                    <a:pt x="18146" y="314079"/>
                  </a:lnTo>
                  <a:lnTo>
                    <a:pt x="18115" y="344437"/>
                  </a:lnTo>
                  <a:lnTo>
                    <a:pt x="17401" y="360152"/>
                  </a:lnTo>
                  <a:lnTo>
                    <a:pt x="16220" y="376274"/>
                  </a:lnTo>
                  <a:lnTo>
                    <a:pt x="14727" y="392666"/>
                  </a:lnTo>
                  <a:lnTo>
                    <a:pt x="13731" y="409238"/>
                  </a:lnTo>
                  <a:lnTo>
                    <a:pt x="13067" y="425931"/>
                  </a:lnTo>
                  <a:lnTo>
                    <a:pt x="12625" y="442704"/>
                  </a:lnTo>
                  <a:lnTo>
                    <a:pt x="12330" y="460236"/>
                  </a:lnTo>
                  <a:lnTo>
                    <a:pt x="12134" y="478274"/>
                  </a:lnTo>
                  <a:lnTo>
                    <a:pt x="12002" y="496649"/>
                  </a:lnTo>
                  <a:lnTo>
                    <a:pt x="11915" y="515955"/>
                  </a:lnTo>
                  <a:lnTo>
                    <a:pt x="11857" y="535881"/>
                  </a:lnTo>
                  <a:lnTo>
                    <a:pt x="11818" y="556221"/>
                  </a:lnTo>
                  <a:lnTo>
                    <a:pt x="11086" y="576131"/>
                  </a:lnTo>
                  <a:lnTo>
                    <a:pt x="9893" y="595754"/>
                  </a:lnTo>
                  <a:lnTo>
                    <a:pt x="8392" y="615186"/>
                  </a:lnTo>
                  <a:lnTo>
                    <a:pt x="7391" y="635196"/>
                  </a:lnTo>
                  <a:lnTo>
                    <a:pt x="6724" y="655592"/>
                  </a:lnTo>
                  <a:lnTo>
                    <a:pt x="6279" y="676245"/>
                  </a:lnTo>
                  <a:lnTo>
                    <a:pt x="5278" y="697069"/>
                  </a:lnTo>
                  <a:lnTo>
                    <a:pt x="3904" y="718007"/>
                  </a:lnTo>
                  <a:lnTo>
                    <a:pt x="2282" y="739021"/>
                  </a:lnTo>
                  <a:lnTo>
                    <a:pt x="1202" y="760792"/>
                  </a:lnTo>
                  <a:lnTo>
                    <a:pt x="481" y="783067"/>
                  </a:lnTo>
                  <a:lnTo>
                    <a:pt x="0" y="805678"/>
                  </a:lnTo>
                  <a:lnTo>
                    <a:pt x="386" y="827807"/>
                  </a:lnTo>
                  <a:lnTo>
                    <a:pt x="1348" y="849616"/>
                  </a:lnTo>
                  <a:lnTo>
                    <a:pt x="2696" y="871211"/>
                  </a:lnTo>
                  <a:lnTo>
                    <a:pt x="3594" y="892663"/>
                  </a:lnTo>
                  <a:lnTo>
                    <a:pt x="4192" y="914019"/>
                  </a:lnTo>
                  <a:lnTo>
                    <a:pt x="4592" y="935313"/>
                  </a:lnTo>
                  <a:lnTo>
                    <a:pt x="5563" y="957270"/>
                  </a:lnTo>
                  <a:lnTo>
                    <a:pt x="6916" y="979669"/>
                  </a:lnTo>
                  <a:lnTo>
                    <a:pt x="8525" y="1002362"/>
                  </a:lnTo>
                  <a:lnTo>
                    <a:pt x="9596" y="1025253"/>
                  </a:lnTo>
                  <a:lnTo>
                    <a:pt x="10311" y="1048274"/>
                  </a:lnTo>
                  <a:lnTo>
                    <a:pt x="10787" y="1071383"/>
                  </a:lnTo>
                  <a:lnTo>
                    <a:pt x="11105" y="1094549"/>
                  </a:lnTo>
                  <a:lnTo>
                    <a:pt x="11316" y="1117755"/>
                  </a:lnTo>
                  <a:lnTo>
                    <a:pt x="11458" y="1140987"/>
                  </a:lnTo>
                  <a:lnTo>
                    <a:pt x="11552" y="1164236"/>
                  </a:lnTo>
                  <a:lnTo>
                    <a:pt x="11615" y="1187496"/>
                  </a:lnTo>
                  <a:lnTo>
                    <a:pt x="11656" y="1210764"/>
                  </a:lnTo>
                  <a:lnTo>
                    <a:pt x="12390" y="1234742"/>
                  </a:lnTo>
                  <a:lnTo>
                    <a:pt x="13584" y="1259195"/>
                  </a:lnTo>
                  <a:lnTo>
                    <a:pt x="15086" y="1283963"/>
                  </a:lnTo>
                  <a:lnTo>
                    <a:pt x="16087" y="1308942"/>
                  </a:lnTo>
                  <a:lnTo>
                    <a:pt x="16755" y="1334061"/>
                  </a:lnTo>
                  <a:lnTo>
                    <a:pt x="17200" y="1359274"/>
                  </a:lnTo>
                  <a:lnTo>
                    <a:pt x="18202" y="1384550"/>
                  </a:lnTo>
                  <a:lnTo>
                    <a:pt x="19576" y="1409866"/>
                  </a:lnTo>
                  <a:lnTo>
                    <a:pt x="21197" y="1435211"/>
                  </a:lnTo>
                  <a:lnTo>
                    <a:pt x="21573" y="1461279"/>
                  </a:lnTo>
                  <a:lnTo>
                    <a:pt x="21117" y="1487831"/>
                  </a:lnTo>
                  <a:lnTo>
                    <a:pt x="20108" y="1514704"/>
                  </a:lnTo>
                  <a:lnTo>
                    <a:pt x="20141" y="1541086"/>
                  </a:lnTo>
                  <a:lnTo>
                    <a:pt x="20869" y="1567140"/>
                  </a:lnTo>
                  <a:lnTo>
                    <a:pt x="22059" y="1592977"/>
                  </a:lnTo>
                  <a:lnTo>
                    <a:pt x="22853" y="1617962"/>
                  </a:lnTo>
                  <a:lnTo>
                    <a:pt x="23382" y="1642380"/>
                  </a:lnTo>
                  <a:lnTo>
                    <a:pt x="23734" y="1666420"/>
                  </a:lnTo>
                  <a:lnTo>
                    <a:pt x="24675" y="1690913"/>
                  </a:lnTo>
                  <a:lnTo>
                    <a:pt x="26008" y="1715709"/>
                  </a:lnTo>
                  <a:lnTo>
                    <a:pt x="27602" y="1740706"/>
                  </a:lnTo>
                  <a:lnTo>
                    <a:pt x="29370" y="1765837"/>
                  </a:lnTo>
                  <a:lnTo>
                    <a:pt x="31254" y="1791058"/>
                  </a:lnTo>
                  <a:lnTo>
                    <a:pt x="33216" y="1816339"/>
                  </a:lnTo>
                  <a:lnTo>
                    <a:pt x="35230" y="1840954"/>
                  </a:lnTo>
                  <a:lnTo>
                    <a:pt x="37277" y="1865125"/>
                  </a:lnTo>
                  <a:lnTo>
                    <a:pt x="39348" y="1888999"/>
                  </a:lnTo>
                  <a:lnTo>
                    <a:pt x="40729" y="1912677"/>
                  </a:lnTo>
                  <a:lnTo>
                    <a:pt x="41649" y="1936224"/>
                  </a:lnTo>
                  <a:lnTo>
                    <a:pt x="42263" y="1959683"/>
                  </a:lnTo>
                  <a:lnTo>
                    <a:pt x="42672" y="1982377"/>
                  </a:lnTo>
                  <a:lnTo>
                    <a:pt x="42945" y="2004562"/>
                  </a:lnTo>
                  <a:lnTo>
                    <a:pt x="43126" y="2026408"/>
                  </a:lnTo>
                  <a:lnTo>
                    <a:pt x="43953" y="2047322"/>
                  </a:lnTo>
                  <a:lnTo>
                    <a:pt x="45210" y="2067614"/>
                  </a:lnTo>
                  <a:lnTo>
                    <a:pt x="46753" y="2087493"/>
                  </a:lnTo>
                  <a:lnTo>
                    <a:pt x="47782" y="2107095"/>
                  </a:lnTo>
                  <a:lnTo>
                    <a:pt x="48468" y="2126514"/>
                  </a:lnTo>
                  <a:lnTo>
                    <a:pt x="48925" y="2145809"/>
                  </a:lnTo>
                  <a:lnTo>
                    <a:pt x="49936" y="2165023"/>
                  </a:lnTo>
                  <a:lnTo>
                    <a:pt x="51315" y="2184182"/>
                  </a:lnTo>
                  <a:lnTo>
                    <a:pt x="52940" y="2203305"/>
                  </a:lnTo>
                  <a:lnTo>
                    <a:pt x="54023" y="2220992"/>
                  </a:lnTo>
                  <a:lnTo>
                    <a:pt x="54746" y="2237722"/>
                  </a:lnTo>
                  <a:lnTo>
                    <a:pt x="55548" y="2268776"/>
                  </a:lnTo>
                  <a:lnTo>
                    <a:pt x="55905" y="2296690"/>
                  </a:lnTo>
                  <a:lnTo>
                    <a:pt x="56063" y="2323207"/>
                  </a:lnTo>
                  <a:lnTo>
                    <a:pt x="55428" y="2348397"/>
                  </a:lnTo>
                  <a:lnTo>
                    <a:pt x="52794" y="2371353"/>
                  </a:lnTo>
                  <a:lnTo>
                    <a:pt x="51153" y="2393314"/>
                  </a:lnTo>
                  <a:lnTo>
                    <a:pt x="52111" y="2423630"/>
                  </a:lnTo>
                  <a:lnTo>
                    <a:pt x="54982" y="2448605"/>
                  </a:lnTo>
                  <a:lnTo>
                    <a:pt x="55951" y="2476007"/>
                  </a:lnTo>
                  <a:lnTo>
                    <a:pt x="56143" y="2505461"/>
                  </a:lnTo>
                  <a:lnTo>
                    <a:pt x="55471" y="2521613"/>
                  </a:lnTo>
                  <a:lnTo>
                    <a:pt x="49840" y="2540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932"/>
            <p:cNvSpPr/>
            <p:nvPr>
              <p:custDataLst>
                <p:tags r:id="rId102"/>
              </p:custDataLst>
            </p:nvPr>
          </p:nvSpPr>
          <p:spPr>
            <a:xfrm>
              <a:off x="609600" y="3956224"/>
              <a:ext cx="3562351" cy="76027"/>
            </a:xfrm>
            <a:custGeom>
              <a:avLst/>
              <a:gdLst/>
              <a:ahLst/>
              <a:cxnLst/>
              <a:rect l="0" t="0" r="0" b="0"/>
              <a:pathLst>
                <a:path w="3562351" h="76027">
                  <a:moveTo>
                    <a:pt x="3562350" y="6176"/>
                  </a:moveTo>
                  <a:lnTo>
                    <a:pt x="3562350" y="6176"/>
                  </a:lnTo>
                  <a:lnTo>
                    <a:pt x="3552211" y="1812"/>
                  </a:lnTo>
                  <a:lnTo>
                    <a:pt x="3526220" y="0"/>
                  </a:lnTo>
                  <a:lnTo>
                    <a:pt x="3498415" y="583"/>
                  </a:lnTo>
                  <a:lnTo>
                    <a:pt x="3470669" y="3220"/>
                  </a:lnTo>
                  <a:lnTo>
                    <a:pt x="3439523" y="4862"/>
                  </a:lnTo>
                  <a:lnTo>
                    <a:pt x="3423315" y="5300"/>
                  </a:lnTo>
                  <a:lnTo>
                    <a:pt x="3406866" y="6298"/>
                  </a:lnTo>
                  <a:lnTo>
                    <a:pt x="3390255" y="7668"/>
                  </a:lnTo>
                  <a:lnTo>
                    <a:pt x="3373537" y="9287"/>
                  </a:lnTo>
                  <a:lnTo>
                    <a:pt x="3354630" y="11072"/>
                  </a:lnTo>
                  <a:lnTo>
                    <a:pt x="3334265" y="12968"/>
                  </a:lnTo>
                  <a:lnTo>
                    <a:pt x="3312926" y="14937"/>
                  </a:lnTo>
                  <a:lnTo>
                    <a:pt x="3292351" y="16250"/>
                  </a:lnTo>
                  <a:lnTo>
                    <a:pt x="3272284" y="17125"/>
                  </a:lnTo>
                  <a:lnTo>
                    <a:pt x="3252556" y="17709"/>
                  </a:lnTo>
                  <a:lnTo>
                    <a:pt x="3231643" y="18804"/>
                  </a:lnTo>
                  <a:lnTo>
                    <a:pt x="3209940" y="20239"/>
                  </a:lnTo>
                  <a:lnTo>
                    <a:pt x="3187710" y="21901"/>
                  </a:lnTo>
                  <a:lnTo>
                    <a:pt x="3165129" y="23715"/>
                  </a:lnTo>
                  <a:lnTo>
                    <a:pt x="3142314" y="25630"/>
                  </a:lnTo>
                  <a:lnTo>
                    <a:pt x="3119343" y="27612"/>
                  </a:lnTo>
                  <a:lnTo>
                    <a:pt x="3096267" y="28933"/>
                  </a:lnTo>
                  <a:lnTo>
                    <a:pt x="3073122" y="29814"/>
                  </a:lnTo>
                  <a:lnTo>
                    <a:pt x="3049932" y="30401"/>
                  </a:lnTo>
                  <a:lnTo>
                    <a:pt x="3026710" y="30087"/>
                  </a:lnTo>
                  <a:lnTo>
                    <a:pt x="3003468" y="29172"/>
                  </a:lnTo>
                  <a:lnTo>
                    <a:pt x="2980212" y="27857"/>
                  </a:lnTo>
                  <a:lnTo>
                    <a:pt x="2955535" y="26980"/>
                  </a:lnTo>
                  <a:lnTo>
                    <a:pt x="2929913" y="26395"/>
                  </a:lnTo>
                  <a:lnTo>
                    <a:pt x="2903658" y="26005"/>
                  </a:lnTo>
                  <a:lnTo>
                    <a:pt x="2876983" y="25745"/>
                  </a:lnTo>
                  <a:lnTo>
                    <a:pt x="2850028" y="25572"/>
                  </a:lnTo>
                  <a:lnTo>
                    <a:pt x="2822885" y="25457"/>
                  </a:lnTo>
                  <a:lnTo>
                    <a:pt x="2795618" y="25380"/>
                  </a:lnTo>
                  <a:lnTo>
                    <a:pt x="2768267" y="25329"/>
                  </a:lnTo>
                  <a:lnTo>
                    <a:pt x="2740862" y="25294"/>
                  </a:lnTo>
                  <a:lnTo>
                    <a:pt x="2712713" y="24566"/>
                  </a:lnTo>
                  <a:lnTo>
                    <a:pt x="2684070" y="23375"/>
                  </a:lnTo>
                  <a:lnTo>
                    <a:pt x="2655097" y="21875"/>
                  </a:lnTo>
                  <a:lnTo>
                    <a:pt x="2626609" y="20170"/>
                  </a:lnTo>
                  <a:lnTo>
                    <a:pt x="2598445" y="18327"/>
                  </a:lnTo>
                  <a:lnTo>
                    <a:pt x="2570497" y="16394"/>
                  </a:lnTo>
                  <a:lnTo>
                    <a:pt x="2541987" y="15104"/>
                  </a:lnTo>
                  <a:lnTo>
                    <a:pt x="2513102" y="14245"/>
                  </a:lnTo>
                  <a:lnTo>
                    <a:pt x="2483968" y="13672"/>
                  </a:lnTo>
                  <a:lnTo>
                    <a:pt x="2454668" y="13290"/>
                  </a:lnTo>
                  <a:lnTo>
                    <a:pt x="2425256" y="13035"/>
                  </a:lnTo>
                  <a:lnTo>
                    <a:pt x="2395771" y="12866"/>
                  </a:lnTo>
                  <a:lnTo>
                    <a:pt x="2365531" y="12752"/>
                  </a:lnTo>
                  <a:lnTo>
                    <a:pt x="2334787" y="12677"/>
                  </a:lnTo>
                  <a:lnTo>
                    <a:pt x="2303708" y="12626"/>
                  </a:lnTo>
                  <a:lnTo>
                    <a:pt x="2273111" y="12593"/>
                  </a:lnTo>
                  <a:lnTo>
                    <a:pt x="2242835" y="12571"/>
                  </a:lnTo>
                  <a:lnTo>
                    <a:pt x="2212773" y="12556"/>
                  </a:lnTo>
                  <a:lnTo>
                    <a:pt x="2182149" y="13252"/>
                  </a:lnTo>
                  <a:lnTo>
                    <a:pt x="2151150" y="14420"/>
                  </a:lnTo>
                  <a:lnTo>
                    <a:pt x="2119900" y="15906"/>
                  </a:lnTo>
                  <a:lnTo>
                    <a:pt x="2089189" y="16896"/>
                  </a:lnTo>
                  <a:lnTo>
                    <a:pt x="2058837" y="17556"/>
                  </a:lnTo>
                  <a:lnTo>
                    <a:pt x="2028725" y="17996"/>
                  </a:lnTo>
                  <a:lnTo>
                    <a:pt x="2000183" y="18289"/>
                  </a:lnTo>
                  <a:lnTo>
                    <a:pt x="1972689" y="18485"/>
                  </a:lnTo>
                  <a:lnTo>
                    <a:pt x="1945892" y="18615"/>
                  </a:lnTo>
                  <a:lnTo>
                    <a:pt x="1918856" y="17997"/>
                  </a:lnTo>
                  <a:lnTo>
                    <a:pt x="1891660" y="16878"/>
                  </a:lnTo>
                  <a:lnTo>
                    <a:pt x="1864357" y="15427"/>
                  </a:lnTo>
                  <a:lnTo>
                    <a:pt x="1836982" y="14460"/>
                  </a:lnTo>
                  <a:lnTo>
                    <a:pt x="1809560" y="13815"/>
                  </a:lnTo>
                  <a:lnTo>
                    <a:pt x="1782107" y="13386"/>
                  </a:lnTo>
                  <a:lnTo>
                    <a:pt x="1755338" y="13099"/>
                  </a:lnTo>
                  <a:lnTo>
                    <a:pt x="1729025" y="12908"/>
                  </a:lnTo>
                  <a:lnTo>
                    <a:pt x="1703017" y="12781"/>
                  </a:lnTo>
                  <a:lnTo>
                    <a:pt x="1676506" y="11990"/>
                  </a:lnTo>
                  <a:lnTo>
                    <a:pt x="1649659" y="10758"/>
                  </a:lnTo>
                  <a:lnTo>
                    <a:pt x="1622590" y="9230"/>
                  </a:lnTo>
                  <a:lnTo>
                    <a:pt x="1595371" y="8212"/>
                  </a:lnTo>
                  <a:lnTo>
                    <a:pt x="1568053" y="7533"/>
                  </a:lnTo>
                  <a:lnTo>
                    <a:pt x="1540669" y="7081"/>
                  </a:lnTo>
                  <a:lnTo>
                    <a:pt x="1514651" y="7484"/>
                  </a:lnTo>
                  <a:lnTo>
                    <a:pt x="1489545" y="8460"/>
                  </a:lnTo>
                  <a:lnTo>
                    <a:pt x="1465047" y="9815"/>
                  </a:lnTo>
                  <a:lnTo>
                    <a:pt x="1440248" y="10719"/>
                  </a:lnTo>
                  <a:lnTo>
                    <a:pt x="1415249" y="11321"/>
                  </a:lnTo>
                  <a:lnTo>
                    <a:pt x="1390116" y="11723"/>
                  </a:lnTo>
                  <a:lnTo>
                    <a:pt x="1364894" y="11990"/>
                  </a:lnTo>
                  <a:lnTo>
                    <a:pt x="1339613" y="12169"/>
                  </a:lnTo>
                  <a:lnTo>
                    <a:pt x="1314292" y="12288"/>
                  </a:lnTo>
                  <a:lnTo>
                    <a:pt x="1288945" y="12367"/>
                  </a:lnTo>
                  <a:lnTo>
                    <a:pt x="1263580" y="12420"/>
                  </a:lnTo>
                  <a:lnTo>
                    <a:pt x="1238203" y="12455"/>
                  </a:lnTo>
                  <a:lnTo>
                    <a:pt x="1212819" y="12479"/>
                  </a:lnTo>
                  <a:lnTo>
                    <a:pt x="1187429" y="12495"/>
                  </a:lnTo>
                  <a:lnTo>
                    <a:pt x="1162036" y="12505"/>
                  </a:lnTo>
                  <a:lnTo>
                    <a:pt x="1136641" y="12512"/>
                  </a:lnTo>
                  <a:lnTo>
                    <a:pt x="1111244" y="12517"/>
                  </a:lnTo>
                  <a:lnTo>
                    <a:pt x="1085846" y="12520"/>
                  </a:lnTo>
                  <a:lnTo>
                    <a:pt x="1061153" y="12522"/>
                  </a:lnTo>
                  <a:lnTo>
                    <a:pt x="1036930" y="12523"/>
                  </a:lnTo>
                  <a:lnTo>
                    <a:pt x="1013020" y="12524"/>
                  </a:lnTo>
                  <a:lnTo>
                    <a:pt x="988613" y="13230"/>
                  </a:lnTo>
                  <a:lnTo>
                    <a:pt x="963875" y="14407"/>
                  </a:lnTo>
                  <a:lnTo>
                    <a:pt x="938917" y="15896"/>
                  </a:lnTo>
                  <a:lnTo>
                    <a:pt x="914517" y="16890"/>
                  </a:lnTo>
                  <a:lnTo>
                    <a:pt x="890489" y="17551"/>
                  </a:lnTo>
                  <a:lnTo>
                    <a:pt x="866710" y="17993"/>
                  </a:lnTo>
                  <a:lnTo>
                    <a:pt x="843095" y="19698"/>
                  </a:lnTo>
                  <a:lnTo>
                    <a:pt x="819591" y="22246"/>
                  </a:lnTo>
                  <a:lnTo>
                    <a:pt x="796161" y="25356"/>
                  </a:lnTo>
                  <a:lnTo>
                    <a:pt x="772074" y="28135"/>
                  </a:lnTo>
                  <a:lnTo>
                    <a:pt x="747549" y="30693"/>
                  </a:lnTo>
                  <a:lnTo>
                    <a:pt x="722733" y="33104"/>
                  </a:lnTo>
                  <a:lnTo>
                    <a:pt x="697722" y="36122"/>
                  </a:lnTo>
                  <a:lnTo>
                    <a:pt x="672581" y="39546"/>
                  </a:lnTo>
                  <a:lnTo>
                    <a:pt x="647354" y="43239"/>
                  </a:lnTo>
                  <a:lnTo>
                    <a:pt x="623481" y="46407"/>
                  </a:lnTo>
                  <a:lnTo>
                    <a:pt x="600509" y="49225"/>
                  </a:lnTo>
                  <a:lnTo>
                    <a:pt x="578140" y="51808"/>
                  </a:lnTo>
                  <a:lnTo>
                    <a:pt x="555465" y="54237"/>
                  </a:lnTo>
                  <a:lnTo>
                    <a:pt x="532588" y="56561"/>
                  </a:lnTo>
                  <a:lnTo>
                    <a:pt x="509575" y="58816"/>
                  </a:lnTo>
                  <a:lnTo>
                    <a:pt x="487178" y="60319"/>
                  </a:lnTo>
                  <a:lnTo>
                    <a:pt x="465191" y="61321"/>
                  </a:lnTo>
                  <a:lnTo>
                    <a:pt x="443477" y="61990"/>
                  </a:lnTo>
                  <a:lnTo>
                    <a:pt x="422652" y="62435"/>
                  </a:lnTo>
                  <a:lnTo>
                    <a:pt x="402418" y="62732"/>
                  </a:lnTo>
                  <a:lnTo>
                    <a:pt x="382579" y="62930"/>
                  </a:lnTo>
                  <a:lnTo>
                    <a:pt x="363708" y="63062"/>
                  </a:lnTo>
                  <a:lnTo>
                    <a:pt x="345483" y="63150"/>
                  </a:lnTo>
                  <a:lnTo>
                    <a:pt x="327689" y="63209"/>
                  </a:lnTo>
                  <a:lnTo>
                    <a:pt x="309476" y="63953"/>
                  </a:lnTo>
                  <a:lnTo>
                    <a:pt x="290984" y="65155"/>
                  </a:lnTo>
                  <a:lnTo>
                    <a:pt x="272306" y="66662"/>
                  </a:lnTo>
                  <a:lnTo>
                    <a:pt x="254210" y="67667"/>
                  </a:lnTo>
                  <a:lnTo>
                    <a:pt x="236501" y="68337"/>
                  </a:lnTo>
                  <a:lnTo>
                    <a:pt x="219051" y="68783"/>
                  </a:lnTo>
                  <a:lnTo>
                    <a:pt x="202478" y="69081"/>
                  </a:lnTo>
                  <a:lnTo>
                    <a:pt x="170894" y="69411"/>
                  </a:lnTo>
                  <a:lnTo>
                    <a:pt x="154852" y="69499"/>
                  </a:lnTo>
                  <a:lnTo>
                    <a:pt x="138512" y="69559"/>
                  </a:lnTo>
                  <a:lnTo>
                    <a:pt x="121975" y="69597"/>
                  </a:lnTo>
                  <a:lnTo>
                    <a:pt x="90430" y="69641"/>
                  </a:lnTo>
                  <a:lnTo>
                    <a:pt x="59947" y="70366"/>
                  </a:lnTo>
                  <a:lnTo>
                    <a:pt x="29936" y="73040"/>
                  </a:lnTo>
                  <a:lnTo>
                    <a:pt x="0" y="76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SMARTInkShape-Group159"/>
          <p:cNvGrpSpPr/>
          <p:nvPr/>
        </p:nvGrpSpPr>
        <p:grpSpPr>
          <a:xfrm>
            <a:off x="4102100" y="2218842"/>
            <a:ext cx="596901" cy="289409"/>
            <a:chOff x="4102100" y="2218842"/>
            <a:chExt cx="596901" cy="289409"/>
          </a:xfrm>
        </p:grpSpPr>
        <p:sp>
          <p:nvSpPr>
            <p:cNvPr id="8" name="SMARTInkShape-933"/>
            <p:cNvSpPr/>
            <p:nvPr>
              <p:custDataLst>
                <p:tags r:id="rId97"/>
              </p:custDataLst>
            </p:nvPr>
          </p:nvSpPr>
          <p:spPr>
            <a:xfrm>
              <a:off x="4102100" y="2324100"/>
              <a:ext cx="368301" cy="184151"/>
            </a:xfrm>
            <a:custGeom>
              <a:avLst/>
              <a:gdLst/>
              <a:ahLst/>
              <a:cxnLst/>
              <a:rect l="0" t="0" r="0" b="0"/>
              <a:pathLst>
                <a:path w="368301" h="184151">
                  <a:moveTo>
                    <a:pt x="0" y="184150"/>
                  </a:moveTo>
                  <a:lnTo>
                    <a:pt x="0" y="184150"/>
                  </a:lnTo>
                  <a:lnTo>
                    <a:pt x="0" y="180779"/>
                  </a:lnTo>
                  <a:lnTo>
                    <a:pt x="5644" y="177242"/>
                  </a:lnTo>
                  <a:lnTo>
                    <a:pt x="29886" y="165852"/>
                  </a:lnTo>
                  <a:lnTo>
                    <a:pt x="56990" y="147370"/>
                  </a:lnTo>
                  <a:lnTo>
                    <a:pt x="83992" y="124020"/>
                  </a:lnTo>
                  <a:lnTo>
                    <a:pt x="113238" y="99227"/>
                  </a:lnTo>
                  <a:lnTo>
                    <a:pt x="142519" y="78547"/>
                  </a:lnTo>
                  <a:lnTo>
                    <a:pt x="142990" y="79176"/>
                  </a:lnTo>
                  <a:lnTo>
                    <a:pt x="141633" y="83637"/>
                  </a:lnTo>
                  <a:lnTo>
                    <a:pt x="125578" y="112503"/>
                  </a:lnTo>
                  <a:lnTo>
                    <a:pt x="109969" y="144232"/>
                  </a:lnTo>
                  <a:lnTo>
                    <a:pt x="107179" y="151188"/>
                  </a:lnTo>
                  <a:lnTo>
                    <a:pt x="106731" y="156531"/>
                  </a:lnTo>
                  <a:lnTo>
                    <a:pt x="107842" y="160798"/>
                  </a:lnTo>
                  <a:lnTo>
                    <a:pt x="109995" y="164349"/>
                  </a:lnTo>
                  <a:lnTo>
                    <a:pt x="113547" y="166716"/>
                  </a:lnTo>
                  <a:lnTo>
                    <a:pt x="123137" y="169346"/>
                  </a:lnTo>
                  <a:lnTo>
                    <a:pt x="136337" y="164870"/>
                  </a:lnTo>
                  <a:lnTo>
                    <a:pt x="167806" y="144750"/>
                  </a:lnTo>
                  <a:lnTo>
                    <a:pt x="199534" y="119873"/>
                  </a:lnTo>
                  <a:lnTo>
                    <a:pt x="223443" y="102195"/>
                  </a:lnTo>
                  <a:lnTo>
                    <a:pt x="248180" y="85637"/>
                  </a:lnTo>
                  <a:lnTo>
                    <a:pt x="273286" y="71222"/>
                  </a:lnTo>
                  <a:lnTo>
                    <a:pt x="304478" y="47835"/>
                  </a:lnTo>
                  <a:lnTo>
                    <a:pt x="331594" y="29774"/>
                  </a:lnTo>
                  <a:lnTo>
                    <a:pt x="362006" y="9057"/>
                  </a:lnTo>
                  <a:lnTo>
                    <a:pt x="364104" y="7449"/>
                  </a:lnTo>
                  <a:lnTo>
                    <a:pt x="368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934"/>
            <p:cNvSpPr/>
            <p:nvPr>
              <p:custDataLst>
                <p:tags r:id="rId98"/>
              </p:custDataLst>
            </p:nvPr>
          </p:nvSpPr>
          <p:spPr>
            <a:xfrm>
              <a:off x="4535772" y="2218842"/>
              <a:ext cx="163229" cy="206859"/>
            </a:xfrm>
            <a:custGeom>
              <a:avLst/>
              <a:gdLst/>
              <a:ahLst/>
              <a:cxnLst/>
              <a:rect l="0" t="0" r="0" b="0"/>
              <a:pathLst>
                <a:path w="163229" h="206859">
                  <a:moveTo>
                    <a:pt x="42578" y="3658"/>
                  </a:moveTo>
                  <a:lnTo>
                    <a:pt x="42578" y="3658"/>
                  </a:lnTo>
                  <a:lnTo>
                    <a:pt x="45949" y="287"/>
                  </a:lnTo>
                  <a:lnTo>
                    <a:pt x="47647" y="0"/>
                  </a:lnTo>
                  <a:lnTo>
                    <a:pt x="49485" y="513"/>
                  </a:lnTo>
                  <a:lnTo>
                    <a:pt x="51416" y="1562"/>
                  </a:lnTo>
                  <a:lnTo>
                    <a:pt x="51680" y="12134"/>
                  </a:lnTo>
                  <a:lnTo>
                    <a:pt x="45980" y="39801"/>
                  </a:lnTo>
                  <a:lnTo>
                    <a:pt x="39151" y="64171"/>
                  </a:lnTo>
                  <a:lnTo>
                    <a:pt x="31412" y="93818"/>
                  </a:lnTo>
                  <a:lnTo>
                    <a:pt x="21388" y="122046"/>
                  </a:lnTo>
                  <a:lnTo>
                    <a:pt x="11288" y="147997"/>
                  </a:lnTo>
                  <a:lnTo>
                    <a:pt x="4447" y="171290"/>
                  </a:lnTo>
                  <a:lnTo>
                    <a:pt x="0" y="194124"/>
                  </a:lnTo>
                  <a:lnTo>
                    <a:pt x="82" y="198369"/>
                  </a:lnTo>
                  <a:lnTo>
                    <a:pt x="841" y="201198"/>
                  </a:lnTo>
                  <a:lnTo>
                    <a:pt x="2054" y="203085"/>
                  </a:lnTo>
                  <a:lnTo>
                    <a:pt x="10926" y="205181"/>
                  </a:lnTo>
                  <a:lnTo>
                    <a:pt x="33670" y="204479"/>
                  </a:lnTo>
                  <a:lnTo>
                    <a:pt x="62752" y="199803"/>
                  </a:lnTo>
                  <a:lnTo>
                    <a:pt x="91830" y="195831"/>
                  </a:lnTo>
                  <a:lnTo>
                    <a:pt x="116438" y="196535"/>
                  </a:lnTo>
                  <a:lnTo>
                    <a:pt x="147884" y="200159"/>
                  </a:lnTo>
                  <a:lnTo>
                    <a:pt x="150882" y="200275"/>
                  </a:lnTo>
                  <a:lnTo>
                    <a:pt x="156094" y="202286"/>
                  </a:lnTo>
                  <a:lnTo>
                    <a:pt x="163228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160"/>
          <p:cNvGrpSpPr/>
          <p:nvPr/>
        </p:nvGrpSpPr>
        <p:grpSpPr>
          <a:xfrm>
            <a:off x="3740150" y="967553"/>
            <a:ext cx="400051" cy="632648"/>
            <a:chOff x="3740150" y="967553"/>
            <a:chExt cx="400051" cy="632648"/>
          </a:xfrm>
        </p:grpSpPr>
        <p:sp>
          <p:nvSpPr>
            <p:cNvPr id="11" name="SMARTInkShape-935"/>
            <p:cNvSpPr/>
            <p:nvPr>
              <p:custDataLst>
                <p:tags r:id="rId93"/>
              </p:custDataLst>
            </p:nvPr>
          </p:nvSpPr>
          <p:spPr>
            <a:xfrm>
              <a:off x="4044950" y="13906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0845" y="6938"/>
                  </a:lnTo>
                  <a:lnTo>
                    <a:pt x="40480" y="6402"/>
                  </a:lnTo>
                  <a:lnTo>
                    <a:pt x="71339" y="564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936"/>
            <p:cNvSpPr/>
            <p:nvPr>
              <p:custDataLst>
                <p:tags r:id="rId94"/>
              </p:custDataLst>
            </p:nvPr>
          </p:nvSpPr>
          <p:spPr>
            <a:xfrm>
              <a:off x="3740150" y="1128480"/>
              <a:ext cx="152401" cy="471721"/>
            </a:xfrm>
            <a:custGeom>
              <a:avLst/>
              <a:gdLst/>
              <a:ahLst/>
              <a:cxnLst/>
              <a:rect l="0" t="0" r="0" b="0"/>
              <a:pathLst>
                <a:path w="152401" h="471721">
                  <a:moveTo>
                    <a:pt x="152400" y="8170"/>
                  </a:moveTo>
                  <a:lnTo>
                    <a:pt x="152400" y="8170"/>
                  </a:lnTo>
                  <a:lnTo>
                    <a:pt x="152400" y="1428"/>
                  </a:lnTo>
                  <a:lnTo>
                    <a:pt x="151695" y="148"/>
                  </a:lnTo>
                  <a:lnTo>
                    <a:pt x="150519" y="0"/>
                  </a:lnTo>
                  <a:lnTo>
                    <a:pt x="149029" y="606"/>
                  </a:lnTo>
                  <a:lnTo>
                    <a:pt x="134382" y="25386"/>
                  </a:lnTo>
                  <a:lnTo>
                    <a:pt x="118522" y="53922"/>
                  </a:lnTo>
                  <a:lnTo>
                    <a:pt x="109354" y="69716"/>
                  </a:lnTo>
                  <a:lnTo>
                    <a:pt x="99714" y="85889"/>
                  </a:lnTo>
                  <a:lnTo>
                    <a:pt x="80301" y="116795"/>
                  </a:lnTo>
                  <a:lnTo>
                    <a:pt x="62265" y="142290"/>
                  </a:lnTo>
                  <a:lnTo>
                    <a:pt x="46358" y="169735"/>
                  </a:lnTo>
                  <a:lnTo>
                    <a:pt x="45016" y="175147"/>
                  </a:lnTo>
                  <a:lnTo>
                    <a:pt x="45533" y="178755"/>
                  </a:lnTo>
                  <a:lnTo>
                    <a:pt x="47289" y="181160"/>
                  </a:lnTo>
                  <a:lnTo>
                    <a:pt x="50576" y="180646"/>
                  </a:lnTo>
                  <a:lnTo>
                    <a:pt x="76705" y="162733"/>
                  </a:lnTo>
                  <a:lnTo>
                    <a:pt x="96180" y="150948"/>
                  </a:lnTo>
                  <a:lnTo>
                    <a:pt x="111891" y="145710"/>
                  </a:lnTo>
                  <a:lnTo>
                    <a:pt x="116927" y="146430"/>
                  </a:lnTo>
                  <a:lnTo>
                    <a:pt x="120285" y="149027"/>
                  </a:lnTo>
                  <a:lnTo>
                    <a:pt x="122523" y="152875"/>
                  </a:lnTo>
                  <a:lnTo>
                    <a:pt x="121248" y="168439"/>
                  </a:lnTo>
                  <a:lnTo>
                    <a:pt x="114565" y="191584"/>
                  </a:lnTo>
                  <a:lnTo>
                    <a:pt x="102188" y="223037"/>
                  </a:lnTo>
                  <a:lnTo>
                    <a:pt x="94231" y="241020"/>
                  </a:lnTo>
                  <a:lnTo>
                    <a:pt x="85399" y="260065"/>
                  </a:lnTo>
                  <a:lnTo>
                    <a:pt x="75982" y="279816"/>
                  </a:lnTo>
                  <a:lnTo>
                    <a:pt x="66177" y="299334"/>
                  </a:lnTo>
                  <a:lnTo>
                    <a:pt x="56112" y="318696"/>
                  </a:lnTo>
                  <a:lnTo>
                    <a:pt x="45875" y="337954"/>
                  </a:lnTo>
                  <a:lnTo>
                    <a:pt x="37639" y="355026"/>
                  </a:lnTo>
                  <a:lnTo>
                    <a:pt x="24725" y="385284"/>
                  </a:lnTo>
                  <a:lnTo>
                    <a:pt x="16163" y="409080"/>
                  </a:lnTo>
                  <a:lnTo>
                    <a:pt x="7376" y="436462"/>
                  </a:lnTo>
                  <a:lnTo>
                    <a:pt x="648" y="467092"/>
                  </a:lnTo>
                  <a:lnTo>
                    <a:pt x="0" y="471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937"/>
            <p:cNvSpPr/>
            <p:nvPr>
              <p:custDataLst>
                <p:tags r:id="rId95"/>
              </p:custDataLst>
            </p:nvPr>
          </p:nvSpPr>
          <p:spPr>
            <a:xfrm>
              <a:off x="3988040" y="967553"/>
              <a:ext cx="107711" cy="152953"/>
            </a:xfrm>
            <a:custGeom>
              <a:avLst/>
              <a:gdLst/>
              <a:ahLst/>
              <a:cxnLst/>
              <a:rect l="0" t="0" r="0" b="0"/>
              <a:pathLst>
                <a:path w="107711" h="152953">
                  <a:moveTo>
                    <a:pt x="56910" y="10347"/>
                  </a:moveTo>
                  <a:lnTo>
                    <a:pt x="56910" y="10347"/>
                  </a:lnTo>
                  <a:lnTo>
                    <a:pt x="56910" y="6976"/>
                  </a:lnTo>
                  <a:lnTo>
                    <a:pt x="56205" y="7394"/>
                  </a:lnTo>
                  <a:lnTo>
                    <a:pt x="53539" y="11622"/>
                  </a:lnTo>
                  <a:lnTo>
                    <a:pt x="45373" y="37384"/>
                  </a:lnTo>
                  <a:lnTo>
                    <a:pt x="38612" y="58347"/>
                  </a:lnTo>
                  <a:lnTo>
                    <a:pt x="29022" y="81775"/>
                  </a:lnTo>
                  <a:lnTo>
                    <a:pt x="18410" y="104887"/>
                  </a:lnTo>
                  <a:lnTo>
                    <a:pt x="5913" y="132354"/>
                  </a:lnTo>
                  <a:lnTo>
                    <a:pt x="570" y="152952"/>
                  </a:lnTo>
                  <a:lnTo>
                    <a:pt x="300" y="152689"/>
                  </a:lnTo>
                  <a:lnTo>
                    <a:pt x="0" y="148634"/>
                  </a:lnTo>
                  <a:lnTo>
                    <a:pt x="10652" y="117208"/>
                  </a:lnTo>
                  <a:lnTo>
                    <a:pt x="20828" y="89826"/>
                  </a:lnTo>
                  <a:lnTo>
                    <a:pt x="34289" y="62604"/>
                  </a:lnTo>
                  <a:lnTo>
                    <a:pt x="47562" y="38511"/>
                  </a:lnTo>
                  <a:lnTo>
                    <a:pt x="61832" y="9560"/>
                  </a:lnTo>
                  <a:lnTo>
                    <a:pt x="66858" y="2942"/>
                  </a:lnTo>
                  <a:lnTo>
                    <a:pt x="71445" y="0"/>
                  </a:lnTo>
                  <a:lnTo>
                    <a:pt x="73655" y="1332"/>
                  </a:lnTo>
                  <a:lnTo>
                    <a:pt x="77993" y="8457"/>
                  </a:lnTo>
                  <a:lnTo>
                    <a:pt x="81031" y="31111"/>
                  </a:lnTo>
                  <a:lnTo>
                    <a:pt x="81931" y="60165"/>
                  </a:lnTo>
                  <a:lnTo>
                    <a:pt x="85569" y="87746"/>
                  </a:lnTo>
                  <a:lnTo>
                    <a:pt x="93119" y="115868"/>
                  </a:lnTo>
                  <a:lnTo>
                    <a:pt x="101405" y="129681"/>
                  </a:lnTo>
                  <a:lnTo>
                    <a:pt x="106464" y="135833"/>
                  </a:lnTo>
                  <a:lnTo>
                    <a:pt x="106879" y="134926"/>
                  </a:lnTo>
                  <a:lnTo>
                    <a:pt x="107710" y="1246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938"/>
            <p:cNvSpPr/>
            <p:nvPr>
              <p:custDataLst>
                <p:tags r:id="rId96"/>
              </p:custDataLst>
            </p:nvPr>
          </p:nvSpPr>
          <p:spPr>
            <a:xfrm>
              <a:off x="4000500" y="10477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6681" y="12700"/>
                  </a:lnTo>
                  <a:lnTo>
                    <a:pt x="54424" y="9329"/>
                  </a:lnTo>
                  <a:lnTo>
                    <a:pt x="84259" y="257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162"/>
          <p:cNvGrpSpPr/>
          <p:nvPr/>
        </p:nvGrpSpPr>
        <p:grpSpPr>
          <a:xfrm>
            <a:off x="682141" y="1625831"/>
            <a:ext cx="744848" cy="2395168"/>
            <a:chOff x="682141" y="1625831"/>
            <a:chExt cx="744848" cy="2395168"/>
          </a:xfrm>
        </p:grpSpPr>
        <p:sp>
          <p:nvSpPr>
            <p:cNvPr id="16" name="SMARTInkShape-939"/>
            <p:cNvSpPr/>
            <p:nvPr>
              <p:custDataLst>
                <p:tags r:id="rId90"/>
              </p:custDataLst>
            </p:nvPr>
          </p:nvSpPr>
          <p:spPr>
            <a:xfrm>
              <a:off x="750737" y="3379613"/>
              <a:ext cx="637790" cy="641386"/>
            </a:xfrm>
            <a:custGeom>
              <a:avLst/>
              <a:gdLst/>
              <a:ahLst/>
              <a:cxnLst/>
              <a:rect l="0" t="0" r="0" b="0"/>
              <a:pathLst>
                <a:path w="637790" h="641386">
                  <a:moveTo>
                    <a:pt x="322413" y="49387"/>
                  </a:moveTo>
                  <a:lnTo>
                    <a:pt x="322413" y="49387"/>
                  </a:lnTo>
                  <a:lnTo>
                    <a:pt x="319042" y="42645"/>
                  </a:lnTo>
                  <a:lnTo>
                    <a:pt x="313624" y="37454"/>
                  </a:lnTo>
                  <a:lnTo>
                    <a:pt x="310204" y="35081"/>
                  </a:lnTo>
                  <a:lnTo>
                    <a:pt x="304522" y="26801"/>
                  </a:lnTo>
                  <a:lnTo>
                    <a:pt x="302019" y="21630"/>
                  </a:lnTo>
                  <a:lnTo>
                    <a:pt x="293594" y="14002"/>
                  </a:lnTo>
                  <a:lnTo>
                    <a:pt x="270938" y="3356"/>
                  </a:lnTo>
                  <a:lnTo>
                    <a:pt x="248992" y="0"/>
                  </a:lnTo>
                  <a:lnTo>
                    <a:pt x="217873" y="5747"/>
                  </a:lnTo>
                  <a:lnTo>
                    <a:pt x="195988" y="16351"/>
                  </a:lnTo>
                  <a:lnTo>
                    <a:pt x="165715" y="40069"/>
                  </a:lnTo>
                  <a:lnTo>
                    <a:pt x="136990" y="71321"/>
                  </a:lnTo>
                  <a:lnTo>
                    <a:pt x="117236" y="95118"/>
                  </a:lnTo>
                  <a:lnTo>
                    <a:pt x="99049" y="119807"/>
                  </a:lnTo>
                  <a:lnTo>
                    <a:pt x="79677" y="148653"/>
                  </a:lnTo>
                  <a:lnTo>
                    <a:pt x="60014" y="178878"/>
                  </a:lnTo>
                  <a:lnTo>
                    <a:pt x="41867" y="206422"/>
                  </a:lnTo>
                  <a:lnTo>
                    <a:pt x="28158" y="234656"/>
                  </a:lnTo>
                  <a:lnTo>
                    <a:pt x="18066" y="263668"/>
                  </a:lnTo>
                  <a:lnTo>
                    <a:pt x="11229" y="293024"/>
                  </a:lnTo>
                  <a:lnTo>
                    <a:pt x="5839" y="322535"/>
                  </a:lnTo>
                  <a:lnTo>
                    <a:pt x="1797" y="350703"/>
                  </a:lnTo>
                  <a:lnTo>
                    <a:pt x="0" y="374981"/>
                  </a:lnTo>
                  <a:lnTo>
                    <a:pt x="1083" y="399412"/>
                  </a:lnTo>
                  <a:lnTo>
                    <a:pt x="5328" y="424381"/>
                  </a:lnTo>
                  <a:lnTo>
                    <a:pt x="14270" y="449590"/>
                  </a:lnTo>
                  <a:lnTo>
                    <a:pt x="29062" y="476786"/>
                  </a:lnTo>
                  <a:lnTo>
                    <a:pt x="48102" y="504631"/>
                  </a:lnTo>
                  <a:lnTo>
                    <a:pt x="70675" y="531117"/>
                  </a:lnTo>
                  <a:lnTo>
                    <a:pt x="94818" y="553238"/>
                  </a:lnTo>
                  <a:lnTo>
                    <a:pt x="121071" y="571771"/>
                  </a:lnTo>
                  <a:lnTo>
                    <a:pt x="151554" y="587063"/>
                  </a:lnTo>
                  <a:lnTo>
                    <a:pt x="167585" y="594104"/>
                  </a:lnTo>
                  <a:lnTo>
                    <a:pt x="183916" y="600915"/>
                  </a:lnTo>
                  <a:lnTo>
                    <a:pt x="200449" y="607572"/>
                  </a:lnTo>
                  <a:lnTo>
                    <a:pt x="217115" y="614127"/>
                  </a:lnTo>
                  <a:lnTo>
                    <a:pt x="233870" y="620614"/>
                  </a:lnTo>
                  <a:lnTo>
                    <a:pt x="250684" y="627055"/>
                  </a:lnTo>
                  <a:lnTo>
                    <a:pt x="267538" y="632055"/>
                  </a:lnTo>
                  <a:lnTo>
                    <a:pt x="284419" y="636093"/>
                  </a:lnTo>
                  <a:lnTo>
                    <a:pt x="301317" y="639491"/>
                  </a:lnTo>
                  <a:lnTo>
                    <a:pt x="318227" y="641050"/>
                  </a:lnTo>
                  <a:lnTo>
                    <a:pt x="335144" y="641385"/>
                  </a:lnTo>
                  <a:lnTo>
                    <a:pt x="352067" y="640902"/>
                  </a:lnTo>
                  <a:lnTo>
                    <a:pt x="368288" y="639875"/>
                  </a:lnTo>
                  <a:lnTo>
                    <a:pt x="399482" y="636852"/>
                  </a:lnTo>
                  <a:lnTo>
                    <a:pt x="427927" y="631275"/>
                  </a:lnTo>
                  <a:lnTo>
                    <a:pt x="453269" y="623387"/>
                  </a:lnTo>
                  <a:lnTo>
                    <a:pt x="484109" y="605635"/>
                  </a:lnTo>
                  <a:lnTo>
                    <a:pt x="504815" y="588238"/>
                  </a:lnTo>
                  <a:lnTo>
                    <a:pt x="527658" y="563102"/>
                  </a:lnTo>
                  <a:lnTo>
                    <a:pt x="550511" y="531705"/>
                  </a:lnTo>
                  <a:lnTo>
                    <a:pt x="560556" y="513454"/>
                  </a:lnTo>
                  <a:lnTo>
                    <a:pt x="570075" y="494232"/>
                  </a:lnTo>
                  <a:lnTo>
                    <a:pt x="579243" y="474361"/>
                  </a:lnTo>
                  <a:lnTo>
                    <a:pt x="588178" y="454059"/>
                  </a:lnTo>
                  <a:lnTo>
                    <a:pt x="596956" y="433468"/>
                  </a:lnTo>
                  <a:lnTo>
                    <a:pt x="604925" y="412685"/>
                  </a:lnTo>
                  <a:lnTo>
                    <a:pt x="612354" y="391775"/>
                  </a:lnTo>
                  <a:lnTo>
                    <a:pt x="619424" y="370779"/>
                  </a:lnTo>
                  <a:lnTo>
                    <a:pt x="624843" y="349726"/>
                  </a:lnTo>
                  <a:lnTo>
                    <a:pt x="629161" y="328635"/>
                  </a:lnTo>
                  <a:lnTo>
                    <a:pt x="632745" y="307519"/>
                  </a:lnTo>
                  <a:lnTo>
                    <a:pt x="635134" y="287092"/>
                  </a:lnTo>
                  <a:lnTo>
                    <a:pt x="636727" y="267123"/>
                  </a:lnTo>
                  <a:lnTo>
                    <a:pt x="637789" y="247461"/>
                  </a:lnTo>
                  <a:lnTo>
                    <a:pt x="637086" y="228003"/>
                  </a:lnTo>
                  <a:lnTo>
                    <a:pt x="635206" y="208681"/>
                  </a:lnTo>
                  <a:lnTo>
                    <a:pt x="632542" y="189450"/>
                  </a:lnTo>
                  <a:lnTo>
                    <a:pt x="627238" y="170984"/>
                  </a:lnTo>
                  <a:lnTo>
                    <a:pt x="620174" y="153030"/>
                  </a:lnTo>
                  <a:lnTo>
                    <a:pt x="611937" y="135415"/>
                  </a:lnTo>
                  <a:lnTo>
                    <a:pt x="589615" y="104555"/>
                  </a:lnTo>
                  <a:lnTo>
                    <a:pt x="561819" y="78140"/>
                  </a:lnTo>
                  <a:lnTo>
                    <a:pt x="545517" y="67144"/>
                  </a:lnTo>
                  <a:lnTo>
                    <a:pt x="528299" y="56992"/>
                  </a:lnTo>
                  <a:lnTo>
                    <a:pt x="509765" y="49518"/>
                  </a:lnTo>
                  <a:lnTo>
                    <a:pt x="490353" y="43830"/>
                  </a:lnTo>
                  <a:lnTo>
                    <a:pt x="470356" y="39332"/>
                  </a:lnTo>
                  <a:lnTo>
                    <a:pt x="449970" y="37039"/>
                  </a:lnTo>
                  <a:lnTo>
                    <a:pt x="429323" y="36216"/>
                  </a:lnTo>
                  <a:lnTo>
                    <a:pt x="408503" y="36373"/>
                  </a:lnTo>
                  <a:lnTo>
                    <a:pt x="388979" y="37889"/>
                  </a:lnTo>
                  <a:lnTo>
                    <a:pt x="370318" y="40310"/>
                  </a:lnTo>
                  <a:lnTo>
                    <a:pt x="352233" y="43336"/>
                  </a:lnTo>
                  <a:lnTo>
                    <a:pt x="320850" y="50461"/>
                  </a:lnTo>
                  <a:lnTo>
                    <a:pt x="292790" y="60448"/>
                  </a:lnTo>
                  <a:lnTo>
                    <a:pt x="266209" y="76645"/>
                  </a:lnTo>
                  <a:lnTo>
                    <a:pt x="239863" y="93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940"/>
            <p:cNvSpPr/>
            <p:nvPr>
              <p:custDataLst>
                <p:tags r:id="rId91"/>
              </p:custDataLst>
            </p:nvPr>
          </p:nvSpPr>
          <p:spPr>
            <a:xfrm>
              <a:off x="682141" y="2534598"/>
              <a:ext cx="744848" cy="771002"/>
            </a:xfrm>
            <a:custGeom>
              <a:avLst/>
              <a:gdLst/>
              <a:ahLst/>
              <a:cxnLst/>
              <a:rect l="0" t="0" r="0" b="0"/>
              <a:pathLst>
                <a:path w="744848" h="771002">
                  <a:moveTo>
                    <a:pt x="391009" y="43502"/>
                  </a:moveTo>
                  <a:lnTo>
                    <a:pt x="391009" y="43502"/>
                  </a:lnTo>
                  <a:lnTo>
                    <a:pt x="373118" y="14627"/>
                  </a:lnTo>
                  <a:lnTo>
                    <a:pt x="370615" y="11552"/>
                  </a:lnTo>
                  <a:lnTo>
                    <a:pt x="353608" y="3853"/>
                  </a:lnTo>
                  <a:lnTo>
                    <a:pt x="321872" y="0"/>
                  </a:lnTo>
                  <a:lnTo>
                    <a:pt x="292599" y="744"/>
                  </a:lnTo>
                  <a:lnTo>
                    <a:pt x="260878" y="9980"/>
                  </a:lnTo>
                  <a:lnTo>
                    <a:pt x="237217" y="20136"/>
                  </a:lnTo>
                  <a:lnTo>
                    <a:pt x="214472" y="29825"/>
                  </a:lnTo>
                  <a:lnTo>
                    <a:pt x="183715" y="46975"/>
                  </a:lnTo>
                  <a:lnTo>
                    <a:pt x="156727" y="66168"/>
                  </a:lnTo>
                  <a:lnTo>
                    <a:pt x="140128" y="78270"/>
                  </a:lnTo>
                  <a:lnTo>
                    <a:pt x="118883" y="105623"/>
                  </a:lnTo>
                  <a:lnTo>
                    <a:pt x="105670" y="128261"/>
                  </a:lnTo>
                  <a:lnTo>
                    <a:pt x="92742" y="150552"/>
                  </a:lnTo>
                  <a:lnTo>
                    <a:pt x="79940" y="172219"/>
                  </a:lnTo>
                  <a:lnTo>
                    <a:pt x="67195" y="193608"/>
                  </a:lnTo>
                  <a:lnTo>
                    <a:pt x="54475" y="216754"/>
                  </a:lnTo>
                  <a:lnTo>
                    <a:pt x="42472" y="241153"/>
                  </a:lnTo>
                  <a:lnTo>
                    <a:pt x="32433" y="266108"/>
                  </a:lnTo>
                  <a:lnTo>
                    <a:pt x="21387" y="295073"/>
                  </a:lnTo>
                  <a:lnTo>
                    <a:pt x="10832" y="325350"/>
                  </a:lnTo>
                  <a:lnTo>
                    <a:pt x="3790" y="352918"/>
                  </a:lnTo>
                  <a:lnTo>
                    <a:pt x="189" y="377400"/>
                  </a:lnTo>
                  <a:lnTo>
                    <a:pt x="0" y="400746"/>
                  </a:lnTo>
                  <a:lnTo>
                    <a:pt x="4620" y="425232"/>
                  </a:lnTo>
                  <a:lnTo>
                    <a:pt x="9495" y="450226"/>
                  </a:lnTo>
                  <a:lnTo>
                    <a:pt x="14720" y="475446"/>
                  </a:lnTo>
                  <a:lnTo>
                    <a:pt x="21745" y="500766"/>
                  </a:lnTo>
                  <a:lnTo>
                    <a:pt x="35216" y="528012"/>
                  </a:lnTo>
                  <a:lnTo>
                    <a:pt x="52962" y="556584"/>
                  </a:lnTo>
                  <a:lnTo>
                    <a:pt x="72609" y="585746"/>
                  </a:lnTo>
                  <a:lnTo>
                    <a:pt x="94981" y="615170"/>
                  </a:lnTo>
                  <a:lnTo>
                    <a:pt x="119036" y="644004"/>
                  </a:lnTo>
                  <a:lnTo>
                    <a:pt x="143837" y="670931"/>
                  </a:lnTo>
                  <a:lnTo>
                    <a:pt x="168972" y="693246"/>
                  </a:lnTo>
                  <a:lnTo>
                    <a:pt x="194959" y="712572"/>
                  </a:lnTo>
                  <a:lnTo>
                    <a:pt x="222972" y="730568"/>
                  </a:lnTo>
                  <a:lnTo>
                    <a:pt x="253767" y="744211"/>
                  </a:lnTo>
                  <a:lnTo>
                    <a:pt x="269881" y="749824"/>
                  </a:lnTo>
                  <a:lnTo>
                    <a:pt x="300956" y="759825"/>
                  </a:lnTo>
                  <a:lnTo>
                    <a:pt x="331230" y="767562"/>
                  </a:lnTo>
                  <a:lnTo>
                    <a:pt x="361148" y="771001"/>
                  </a:lnTo>
                  <a:lnTo>
                    <a:pt x="389026" y="768766"/>
                  </a:lnTo>
                  <a:lnTo>
                    <a:pt x="415528" y="763069"/>
                  </a:lnTo>
                  <a:lnTo>
                    <a:pt x="441417" y="755834"/>
                  </a:lnTo>
                  <a:lnTo>
                    <a:pt x="467035" y="744151"/>
                  </a:lnTo>
                  <a:lnTo>
                    <a:pt x="491826" y="730257"/>
                  </a:lnTo>
                  <a:lnTo>
                    <a:pt x="514604" y="717026"/>
                  </a:lnTo>
                  <a:lnTo>
                    <a:pt x="543890" y="697678"/>
                  </a:lnTo>
                  <a:lnTo>
                    <a:pt x="573812" y="671797"/>
                  </a:lnTo>
                  <a:lnTo>
                    <a:pt x="592670" y="650122"/>
                  </a:lnTo>
                  <a:lnTo>
                    <a:pt x="611164" y="625672"/>
                  </a:lnTo>
                  <a:lnTo>
                    <a:pt x="631143" y="598343"/>
                  </a:lnTo>
                  <a:lnTo>
                    <a:pt x="653663" y="569733"/>
                  </a:lnTo>
                  <a:lnTo>
                    <a:pt x="675666" y="540555"/>
                  </a:lnTo>
                  <a:lnTo>
                    <a:pt x="692501" y="511124"/>
                  </a:lnTo>
                  <a:lnTo>
                    <a:pt x="707039" y="483462"/>
                  </a:lnTo>
                  <a:lnTo>
                    <a:pt x="719850" y="452823"/>
                  </a:lnTo>
                  <a:lnTo>
                    <a:pt x="725242" y="432799"/>
                  </a:lnTo>
                  <a:lnTo>
                    <a:pt x="730248" y="410983"/>
                  </a:lnTo>
                  <a:lnTo>
                    <a:pt x="734290" y="389384"/>
                  </a:lnTo>
                  <a:lnTo>
                    <a:pt x="737691" y="367929"/>
                  </a:lnTo>
                  <a:lnTo>
                    <a:pt x="740664" y="346570"/>
                  </a:lnTo>
                  <a:lnTo>
                    <a:pt x="742646" y="326686"/>
                  </a:lnTo>
                  <a:lnTo>
                    <a:pt x="743967" y="307786"/>
                  </a:lnTo>
                  <a:lnTo>
                    <a:pt x="744847" y="289541"/>
                  </a:lnTo>
                  <a:lnTo>
                    <a:pt x="744729" y="272439"/>
                  </a:lnTo>
                  <a:lnTo>
                    <a:pt x="743945" y="256099"/>
                  </a:lnTo>
                  <a:lnTo>
                    <a:pt x="739075" y="224773"/>
                  </a:lnTo>
                  <a:lnTo>
                    <a:pt x="727503" y="194387"/>
                  </a:lnTo>
                  <a:lnTo>
                    <a:pt x="719761" y="178664"/>
                  </a:lnTo>
                  <a:lnTo>
                    <a:pt x="711071" y="162538"/>
                  </a:lnTo>
                  <a:lnTo>
                    <a:pt x="701750" y="146142"/>
                  </a:lnTo>
                  <a:lnTo>
                    <a:pt x="691303" y="128862"/>
                  </a:lnTo>
                  <a:lnTo>
                    <a:pt x="680105" y="110992"/>
                  </a:lnTo>
                  <a:lnTo>
                    <a:pt x="668407" y="92729"/>
                  </a:lnTo>
                  <a:lnTo>
                    <a:pt x="640356" y="63029"/>
                  </a:lnTo>
                  <a:lnTo>
                    <a:pt x="624974" y="50170"/>
                  </a:lnTo>
                  <a:lnTo>
                    <a:pt x="607663" y="40892"/>
                  </a:lnTo>
                  <a:lnTo>
                    <a:pt x="589067" y="34000"/>
                  </a:lnTo>
                  <a:lnTo>
                    <a:pt x="569615" y="28701"/>
                  </a:lnTo>
                  <a:lnTo>
                    <a:pt x="548885" y="25168"/>
                  </a:lnTo>
                  <a:lnTo>
                    <a:pt x="527304" y="22813"/>
                  </a:lnTo>
                  <a:lnTo>
                    <a:pt x="505156" y="21242"/>
                  </a:lnTo>
                  <a:lnTo>
                    <a:pt x="484040" y="21607"/>
                  </a:lnTo>
                  <a:lnTo>
                    <a:pt x="463613" y="23261"/>
                  </a:lnTo>
                  <a:lnTo>
                    <a:pt x="443645" y="25774"/>
                  </a:lnTo>
                  <a:lnTo>
                    <a:pt x="403709" y="308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941"/>
            <p:cNvSpPr/>
            <p:nvPr>
              <p:custDataLst>
                <p:tags r:id="rId92"/>
              </p:custDataLst>
            </p:nvPr>
          </p:nvSpPr>
          <p:spPr>
            <a:xfrm>
              <a:off x="704963" y="1625831"/>
              <a:ext cx="696752" cy="774139"/>
            </a:xfrm>
            <a:custGeom>
              <a:avLst/>
              <a:gdLst/>
              <a:ahLst/>
              <a:cxnLst/>
              <a:rect l="0" t="0" r="0" b="0"/>
              <a:pathLst>
                <a:path w="696752" h="774139">
                  <a:moveTo>
                    <a:pt x="355487" y="18819"/>
                  </a:moveTo>
                  <a:lnTo>
                    <a:pt x="355487" y="18819"/>
                  </a:lnTo>
                  <a:lnTo>
                    <a:pt x="355487" y="15448"/>
                  </a:lnTo>
                  <a:lnTo>
                    <a:pt x="354782" y="14455"/>
                  </a:lnTo>
                  <a:lnTo>
                    <a:pt x="353606" y="13793"/>
                  </a:lnTo>
                  <a:lnTo>
                    <a:pt x="352116" y="13352"/>
                  </a:lnTo>
                  <a:lnTo>
                    <a:pt x="333411" y="2395"/>
                  </a:lnTo>
                  <a:lnTo>
                    <a:pt x="303771" y="0"/>
                  </a:lnTo>
                  <a:lnTo>
                    <a:pt x="275343" y="1696"/>
                  </a:lnTo>
                  <a:lnTo>
                    <a:pt x="250131" y="4808"/>
                  </a:lnTo>
                  <a:lnTo>
                    <a:pt x="235990" y="6948"/>
                  </a:lnTo>
                  <a:lnTo>
                    <a:pt x="207783" y="19819"/>
                  </a:lnTo>
                  <a:lnTo>
                    <a:pt x="183547" y="31815"/>
                  </a:lnTo>
                  <a:lnTo>
                    <a:pt x="153445" y="48511"/>
                  </a:lnTo>
                  <a:lnTo>
                    <a:pt x="123457" y="66808"/>
                  </a:lnTo>
                  <a:lnTo>
                    <a:pt x="97917" y="97489"/>
                  </a:lnTo>
                  <a:lnTo>
                    <a:pt x="76087" y="125271"/>
                  </a:lnTo>
                  <a:lnTo>
                    <a:pt x="55574" y="153755"/>
                  </a:lnTo>
                  <a:lnTo>
                    <a:pt x="41316" y="178039"/>
                  </a:lnTo>
                  <a:lnTo>
                    <a:pt x="26807" y="208157"/>
                  </a:lnTo>
                  <a:lnTo>
                    <a:pt x="17898" y="234767"/>
                  </a:lnTo>
                  <a:lnTo>
                    <a:pt x="10790" y="264994"/>
                  </a:lnTo>
                  <a:lnTo>
                    <a:pt x="6379" y="287685"/>
                  </a:lnTo>
                  <a:lnTo>
                    <a:pt x="2772" y="311176"/>
                  </a:lnTo>
                  <a:lnTo>
                    <a:pt x="1169" y="333376"/>
                  </a:lnTo>
                  <a:lnTo>
                    <a:pt x="457" y="355002"/>
                  </a:lnTo>
                  <a:lnTo>
                    <a:pt x="140" y="377078"/>
                  </a:lnTo>
                  <a:lnTo>
                    <a:pt x="0" y="401001"/>
                  </a:lnTo>
                  <a:lnTo>
                    <a:pt x="1819" y="423863"/>
                  </a:lnTo>
                  <a:lnTo>
                    <a:pt x="4273" y="446488"/>
                  </a:lnTo>
                  <a:lnTo>
                    <a:pt x="5364" y="470655"/>
                  </a:lnTo>
                  <a:lnTo>
                    <a:pt x="9612" y="493626"/>
                  </a:lnTo>
                  <a:lnTo>
                    <a:pt x="16204" y="515594"/>
                  </a:lnTo>
                  <a:lnTo>
                    <a:pt x="23837" y="537117"/>
                  </a:lnTo>
                  <a:lnTo>
                    <a:pt x="33815" y="560324"/>
                  </a:lnTo>
                  <a:lnTo>
                    <a:pt x="45305" y="584043"/>
                  </a:lnTo>
                  <a:lnTo>
                    <a:pt x="57467" y="606345"/>
                  </a:lnTo>
                  <a:lnTo>
                    <a:pt x="82956" y="635362"/>
                  </a:lnTo>
                  <a:lnTo>
                    <a:pt x="114446" y="666087"/>
                  </a:lnTo>
                  <a:lnTo>
                    <a:pt x="142329" y="690302"/>
                  </a:lnTo>
                  <a:lnTo>
                    <a:pt x="168779" y="714645"/>
                  </a:lnTo>
                  <a:lnTo>
                    <a:pt x="195901" y="734871"/>
                  </a:lnTo>
                  <a:lnTo>
                    <a:pt x="218238" y="745346"/>
                  </a:lnTo>
                  <a:lnTo>
                    <a:pt x="240395" y="754705"/>
                  </a:lnTo>
                  <a:lnTo>
                    <a:pt x="262002" y="762157"/>
                  </a:lnTo>
                  <a:lnTo>
                    <a:pt x="283364" y="765469"/>
                  </a:lnTo>
                  <a:lnTo>
                    <a:pt x="306499" y="768823"/>
                  </a:lnTo>
                  <a:lnTo>
                    <a:pt x="330187" y="771959"/>
                  </a:lnTo>
                  <a:lnTo>
                    <a:pt x="352474" y="773354"/>
                  </a:lnTo>
                  <a:lnTo>
                    <a:pt x="381484" y="774138"/>
                  </a:lnTo>
                  <a:lnTo>
                    <a:pt x="411324" y="771000"/>
                  </a:lnTo>
                  <a:lnTo>
                    <a:pt x="435767" y="765602"/>
                  </a:lnTo>
                  <a:lnTo>
                    <a:pt x="459785" y="756163"/>
                  </a:lnTo>
                  <a:lnTo>
                    <a:pt x="484776" y="741058"/>
                  </a:lnTo>
                  <a:lnTo>
                    <a:pt x="513426" y="719806"/>
                  </a:lnTo>
                  <a:lnTo>
                    <a:pt x="540886" y="702377"/>
                  </a:lnTo>
                  <a:lnTo>
                    <a:pt x="570380" y="682435"/>
                  </a:lnTo>
                  <a:lnTo>
                    <a:pt x="596588" y="652782"/>
                  </a:lnTo>
                  <a:lnTo>
                    <a:pt x="615778" y="624349"/>
                  </a:lnTo>
                  <a:lnTo>
                    <a:pt x="628511" y="601915"/>
                  </a:lnTo>
                  <a:lnTo>
                    <a:pt x="641225" y="580186"/>
                  </a:lnTo>
                  <a:lnTo>
                    <a:pt x="652050" y="558769"/>
                  </a:lnTo>
                  <a:lnTo>
                    <a:pt x="661565" y="536786"/>
                  </a:lnTo>
                  <a:lnTo>
                    <a:pt x="670498" y="512904"/>
                  </a:lnTo>
                  <a:lnTo>
                    <a:pt x="679171" y="486297"/>
                  </a:lnTo>
                  <a:lnTo>
                    <a:pt x="687025" y="457304"/>
                  </a:lnTo>
                  <a:lnTo>
                    <a:pt x="692867" y="425603"/>
                  </a:lnTo>
                  <a:lnTo>
                    <a:pt x="694707" y="408542"/>
                  </a:lnTo>
                  <a:lnTo>
                    <a:pt x="695933" y="390817"/>
                  </a:lnTo>
                  <a:lnTo>
                    <a:pt x="696751" y="372651"/>
                  </a:lnTo>
                  <a:lnTo>
                    <a:pt x="696591" y="355602"/>
                  </a:lnTo>
                  <a:lnTo>
                    <a:pt x="695779" y="339296"/>
                  </a:lnTo>
                  <a:lnTo>
                    <a:pt x="692289" y="308714"/>
                  </a:lnTo>
                  <a:lnTo>
                    <a:pt x="686034" y="281011"/>
                  </a:lnTo>
                  <a:lnTo>
                    <a:pt x="674787" y="254588"/>
                  </a:lnTo>
                  <a:lnTo>
                    <a:pt x="660382" y="228027"/>
                  </a:lnTo>
                  <a:lnTo>
                    <a:pt x="644572" y="199760"/>
                  </a:lnTo>
                  <a:lnTo>
                    <a:pt x="626256" y="172615"/>
                  </a:lnTo>
                  <a:lnTo>
                    <a:pt x="605651" y="145734"/>
                  </a:lnTo>
                  <a:lnTo>
                    <a:pt x="582382" y="117324"/>
                  </a:lnTo>
                  <a:lnTo>
                    <a:pt x="557929" y="95760"/>
                  </a:lnTo>
                  <a:lnTo>
                    <a:pt x="532245" y="79826"/>
                  </a:lnTo>
                  <a:lnTo>
                    <a:pt x="504366" y="68041"/>
                  </a:lnTo>
                  <a:lnTo>
                    <a:pt x="488607" y="63628"/>
                  </a:lnTo>
                  <a:lnTo>
                    <a:pt x="471750" y="59980"/>
                  </a:lnTo>
                  <a:lnTo>
                    <a:pt x="454162" y="56843"/>
                  </a:lnTo>
                  <a:lnTo>
                    <a:pt x="436087" y="54752"/>
                  </a:lnTo>
                  <a:lnTo>
                    <a:pt x="417687" y="53358"/>
                  </a:lnTo>
                  <a:lnTo>
                    <a:pt x="386659" y="51808"/>
                  </a:lnTo>
                  <a:lnTo>
                    <a:pt x="361837" y="505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SMARTInkShape-942"/>
          <p:cNvSpPr/>
          <p:nvPr>
            <p:custDataLst>
              <p:tags r:id="rId1"/>
            </p:custDataLst>
          </p:nvPr>
        </p:nvSpPr>
        <p:spPr>
          <a:xfrm>
            <a:off x="1732148" y="3328639"/>
            <a:ext cx="820968" cy="591097"/>
          </a:xfrm>
          <a:custGeom>
            <a:avLst/>
            <a:gdLst/>
            <a:ahLst/>
            <a:cxnLst/>
            <a:rect l="0" t="0" r="0" b="0"/>
            <a:pathLst>
              <a:path w="820968" h="591097">
                <a:moveTo>
                  <a:pt x="471302" y="81311"/>
                </a:moveTo>
                <a:lnTo>
                  <a:pt x="471302" y="81311"/>
                </a:lnTo>
                <a:lnTo>
                  <a:pt x="471302" y="77940"/>
                </a:lnTo>
                <a:lnTo>
                  <a:pt x="464560" y="69102"/>
                </a:lnTo>
                <a:lnTo>
                  <a:pt x="450254" y="57546"/>
                </a:lnTo>
                <a:lnTo>
                  <a:pt x="425868" y="48556"/>
                </a:lnTo>
                <a:lnTo>
                  <a:pt x="396300" y="41424"/>
                </a:lnTo>
                <a:lnTo>
                  <a:pt x="373762" y="38889"/>
                </a:lnTo>
                <a:lnTo>
                  <a:pt x="348929" y="37762"/>
                </a:lnTo>
                <a:lnTo>
                  <a:pt x="321429" y="37261"/>
                </a:lnTo>
                <a:lnTo>
                  <a:pt x="305770" y="39950"/>
                </a:lnTo>
                <a:lnTo>
                  <a:pt x="288981" y="44565"/>
                </a:lnTo>
                <a:lnTo>
                  <a:pt x="271438" y="50463"/>
                </a:lnTo>
                <a:lnTo>
                  <a:pt x="253393" y="57924"/>
                </a:lnTo>
                <a:lnTo>
                  <a:pt x="235012" y="66425"/>
                </a:lnTo>
                <a:lnTo>
                  <a:pt x="216409" y="75620"/>
                </a:lnTo>
                <a:lnTo>
                  <a:pt x="199068" y="85278"/>
                </a:lnTo>
                <a:lnTo>
                  <a:pt x="182568" y="95244"/>
                </a:lnTo>
                <a:lnTo>
                  <a:pt x="151770" y="117137"/>
                </a:lnTo>
                <a:lnTo>
                  <a:pt x="123971" y="143330"/>
                </a:lnTo>
                <a:lnTo>
                  <a:pt x="99386" y="171434"/>
                </a:lnTo>
                <a:lnTo>
                  <a:pt x="77406" y="201094"/>
                </a:lnTo>
                <a:lnTo>
                  <a:pt x="67594" y="216905"/>
                </a:lnTo>
                <a:lnTo>
                  <a:pt x="58230" y="233090"/>
                </a:lnTo>
                <a:lnTo>
                  <a:pt x="49871" y="249525"/>
                </a:lnTo>
                <a:lnTo>
                  <a:pt x="42181" y="266126"/>
                </a:lnTo>
                <a:lnTo>
                  <a:pt x="34938" y="282837"/>
                </a:lnTo>
                <a:lnTo>
                  <a:pt x="27993" y="299623"/>
                </a:lnTo>
                <a:lnTo>
                  <a:pt x="21246" y="316458"/>
                </a:lnTo>
                <a:lnTo>
                  <a:pt x="14631" y="333325"/>
                </a:lnTo>
                <a:lnTo>
                  <a:pt x="9516" y="349509"/>
                </a:lnTo>
                <a:lnTo>
                  <a:pt x="1951" y="380662"/>
                </a:lnTo>
                <a:lnTo>
                  <a:pt x="0" y="410971"/>
                </a:lnTo>
                <a:lnTo>
                  <a:pt x="3601" y="440199"/>
                </a:lnTo>
                <a:lnTo>
                  <a:pt x="14609" y="467300"/>
                </a:lnTo>
                <a:lnTo>
                  <a:pt x="32672" y="493456"/>
                </a:lnTo>
                <a:lnTo>
                  <a:pt x="56927" y="517781"/>
                </a:lnTo>
                <a:lnTo>
                  <a:pt x="72286" y="528219"/>
                </a:lnTo>
                <a:lnTo>
                  <a:pt x="88874" y="537999"/>
                </a:lnTo>
                <a:lnTo>
                  <a:pt x="106989" y="546637"/>
                </a:lnTo>
                <a:lnTo>
                  <a:pt x="126122" y="554511"/>
                </a:lnTo>
                <a:lnTo>
                  <a:pt x="145932" y="561878"/>
                </a:lnTo>
                <a:lnTo>
                  <a:pt x="168311" y="568200"/>
                </a:lnTo>
                <a:lnTo>
                  <a:pt x="192402" y="573826"/>
                </a:lnTo>
                <a:lnTo>
                  <a:pt x="217636" y="578988"/>
                </a:lnTo>
                <a:lnTo>
                  <a:pt x="243630" y="583134"/>
                </a:lnTo>
                <a:lnTo>
                  <a:pt x="270132" y="586604"/>
                </a:lnTo>
                <a:lnTo>
                  <a:pt x="296972" y="589623"/>
                </a:lnTo>
                <a:lnTo>
                  <a:pt x="322626" y="590930"/>
                </a:lnTo>
                <a:lnTo>
                  <a:pt x="347491" y="591096"/>
                </a:lnTo>
                <a:lnTo>
                  <a:pt x="371828" y="590501"/>
                </a:lnTo>
                <a:lnTo>
                  <a:pt x="395814" y="588693"/>
                </a:lnTo>
                <a:lnTo>
                  <a:pt x="419565" y="586077"/>
                </a:lnTo>
                <a:lnTo>
                  <a:pt x="443161" y="582921"/>
                </a:lnTo>
                <a:lnTo>
                  <a:pt x="465947" y="577996"/>
                </a:lnTo>
                <a:lnTo>
                  <a:pt x="488193" y="571890"/>
                </a:lnTo>
                <a:lnTo>
                  <a:pt x="510079" y="564997"/>
                </a:lnTo>
                <a:lnTo>
                  <a:pt x="530315" y="556874"/>
                </a:lnTo>
                <a:lnTo>
                  <a:pt x="549449" y="547931"/>
                </a:lnTo>
                <a:lnTo>
                  <a:pt x="567850" y="538440"/>
                </a:lnTo>
                <a:lnTo>
                  <a:pt x="586467" y="527881"/>
                </a:lnTo>
                <a:lnTo>
                  <a:pt x="605229" y="516607"/>
                </a:lnTo>
                <a:lnTo>
                  <a:pt x="624087" y="504858"/>
                </a:lnTo>
                <a:lnTo>
                  <a:pt x="643009" y="492087"/>
                </a:lnTo>
                <a:lnTo>
                  <a:pt x="661973" y="478634"/>
                </a:lnTo>
                <a:lnTo>
                  <a:pt x="680966" y="464726"/>
                </a:lnTo>
                <a:lnTo>
                  <a:pt x="698567" y="449104"/>
                </a:lnTo>
                <a:lnTo>
                  <a:pt x="715239" y="432340"/>
                </a:lnTo>
                <a:lnTo>
                  <a:pt x="731294" y="414814"/>
                </a:lnTo>
                <a:lnTo>
                  <a:pt x="746230" y="396779"/>
                </a:lnTo>
                <a:lnTo>
                  <a:pt x="760421" y="378406"/>
                </a:lnTo>
                <a:lnTo>
                  <a:pt x="774115" y="359808"/>
                </a:lnTo>
                <a:lnTo>
                  <a:pt x="786066" y="341059"/>
                </a:lnTo>
                <a:lnTo>
                  <a:pt x="796856" y="322209"/>
                </a:lnTo>
                <a:lnTo>
                  <a:pt x="806871" y="303294"/>
                </a:lnTo>
                <a:lnTo>
                  <a:pt x="813548" y="284333"/>
                </a:lnTo>
                <a:lnTo>
                  <a:pt x="817999" y="265342"/>
                </a:lnTo>
                <a:lnTo>
                  <a:pt x="820967" y="246332"/>
                </a:lnTo>
                <a:lnTo>
                  <a:pt x="819418" y="228719"/>
                </a:lnTo>
                <a:lnTo>
                  <a:pt x="814857" y="212039"/>
                </a:lnTo>
                <a:lnTo>
                  <a:pt x="798265" y="180334"/>
                </a:lnTo>
                <a:lnTo>
                  <a:pt x="772076" y="149780"/>
                </a:lnTo>
                <a:lnTo>
                  <a:pt x="755780" y="135424"/>
                </a:lnTo>
                <a:lnTo>
                  <a:pt x="737859" y="121619"/>
                </a:lnTo>
                <a:lnTo>
                  <a:pt x="718857" y="108183"/>
                </a:lnTo>
                <a:lnTo>
                  <a:pt x="699133" y="94287"/>
                </a:lnTo>
                <a:lnTo>
                  <a:pt x="678928" y="80084"/>
                </a:lnTo>
                <a:lnTo>
                  <a:pt x="658403" y="65676"/>
                </a:lnTo>
                <a:lnTo>
                  <a:pt x="637664" y="53955"/>
                </a:lnTo>
                <a:lnTo>
                  <a:pt x="616782" y="44023"/>
                </a:lnTo>
                <a:lnTo>
                  <a:pt x="595805" y="35286"/>
                </a:lnTo>
                <a:lnTo>
                  <a:pt x="574765" y="27344"/>
                </a:lnTo>
                <a:lnTo>
                  <a:pt x="553683" y="19933"/>
                </a:lnTo>
                <a:lnTo>
                  <a:pt x="532573" y="12876"/>
                </a:lnTo>
                <a:lnTo>
                  <a:pt x="510738" y="8171"/>
                </a:lnTo>
                <a:lnTo>
                  <a:pt x="488420" y="5034"/>
                </a:lnTo>
                <a:lnTo>
                  <a:pt x="465781" y="2943"/>
                </a:lnTo>
                <a:lnTo>
                  <a:pt x="445044" y="1549"/>
                </a:lnTo>
                <a:lnTo>
                  <a:pt x="425574" y="619"/>
                </a:lnTo>
                <a:lnTo>
                  <a:pt x="406950" y="0"/>
                </a:lnTo>
                <a:lnTo>
                  <a:pt x="389595" y="998"/>
                </a:lnTo>
                <a:lnTo>
                  <a:pt x="373087" y="3075"/>
                </a:lnTo>
                <a:lnTo>
                  <a:pt x="342984" y="11261"/>
                </a:lnTo>
                <a:lnTo>
                  <a:pt x="317846" y="26659"/>
                </a:lnTo>
                <a:lnTo>
                  <a:pt x="293502" y="432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SMARTInkShape-943"/>
          <p:cNvSpPr/>
          <p:nvPr>
            <p:custDataLst>
              <p:tags r:id="rId2"/>
            </p:custDataLst>
          </p:nvPr>
        </p:nvSpPr>
        <p:spPr>
          <a:xfrm>
            <a:off x="2891187" y="3332378"/>
            <a:ext cx="553101" cy="618869"/>
          </a:xfrm>
          <a:custGeom>
            <a:avLst/>
            <a:gdLst/>
            <a:ahLst/>
            <a:cxnLst/>
            <a:rect l="0" t="0" r="0" b="0"/>
            <a:pathLst>
              <a:path w="553101" h="618869">
                <a:moveTo>
                  <a:pt x="328263" y="39472"/>
                </a:moveTo>
                <a:lnTo>
                  <a:pt x="328263" y="39472"/>
                </a:lnTo>
                <a:lnTo>
                  <a:pt x="319474" y="25657"/>
                </a:lnTo>
                <a:lnTo>
                  <a:pt x="301127" y="9618"/>
                </a:lnTo>
                <a:lnTo>
                  <a:pt x="279928" y="444"/>
                </a:lnTo>
                <a:lnTo>
                  <a:pt x="252401" y="0"/>
                </a:lnTo>
                <a:lnTo>
                  <a:pt x="228460" y="4525"/>
                </a:lnTo>
                <a:lnTo>
                  <a:pt x="201356" y="12651"/>
                </a:lnTo>
                <a:lnTo>
                  <a:pt x="172847" y="25670"/>
                </a:lnTo>
                <a:lnTo>
                  <a:pt x="145595" y="42745"/>
                </a:lnTo>
                <a:lnTo>
                  <a:pt x="120077" y="62799"/>
                </a:lnTo>
                <a:lnTo>
                  <a:pt x="96977" y="85823"/>
                </a:lnTo>
                <a:lnTo>
                  <a:pt x="76832" y="113929"/>
                </a:lnTo>
                <a:lnTo>
                  <a:pt x="57766" y="145236"/>
                </a:lnTo>
                <a:lnTo>
                  <a:pt x="47743" y="161487"/>
                </a:lnTo>
                <a:lnTo>
                  <a:pt x="37533" y="177965"/>
                </a:lnTo>
                <a:lnTo>
                  <a:pt x="22425" y="209445"/>
                </a:lnTo>
                <a:lnTo>
                  <a:pt x="16421" y="224754"/>
                </a:lnTo>
                <a:lnTo>
                  <a:pt x="11713" y="241310"/>
                </a:lnTo>
                <a:lnTo>
                  <a:pt x="7869" y="258697"/>
                </a:lnTo>
                <a:lnTo>
                  <a:pt x="4600" y="276639"/>
                </a:lnTo>
                <a:lnTo>
                  <a:pt x="2421" y="294244"/>
                </a:lnTo>
                <a:lnTo>
                  <a:pt x="968" y="311626"/>
                </a:lnTo>
                <a:lnTo>
                  <a:pt x="0" y="328858"/>
                </a:lnTo>
                <a:lnTo>
                  <a:pt x="765" y="345990"/>
                </a:lnTo>
                <a:lnTo>
                  <a:pt x="2687" y="363056"/>
                </a:lnTo>
                <a:lnTo>
                  <a:pt x="5379" y="380078"/>
                </a:lnTo>
                <a:lnTo>
                  <a:pt x="9290" y="397070"/>
                </a:lnTo>
                <a:lnTo>
                  <a:pt x="14014" y="414043"/>
                </a:lnTo>
                <a:lnTo>
                  <a:pt x="19281" y="431003"/>
                </a:lnTo>
                <a:lnTo>
                  <a:pt x="26319" y="447248"/>
                </a:lnTo>
                <a:lnTo>
                  <a:pt x="43547" y="478469"/>
                </a:lnTo>
                <a:lnTo>
                  <a:pt x="66727" y="508808"/>
                </a:lnTo>
                <a:lnTo>
                  <a:pt x="93491" y="537343"/>
                </a:lnTo>
                <a:lnTo>
                  <a:pt x="121850" y="561785"/>
                </a:lnTo>
                <a:lnTo>
                  <a:pt x="150916" y="580644"/>
                </a:lnTo>
                <a:lnTo>
                  <a:pt x="179592" y="595376"/>
                </a:lnTo>
                <a:lnTo>
                  <a:pt x="206448" y="606627"/>
                </a:lnTo>
                <a:lnTo>
                  <a:pt x="232495" y="614450"/>
                </a:lnTo>
                <a:lnTo>
                  <a:pt x="257477" y="618868"/>
                </a:lnTo>
                <a:lnTo>
                  <a:pt x="280340" y="618479"/>
                </a:lnTo>
                <a:lnTo>
                  <a:pt x="302260" y="614073"/>
                </a:lnTo>
                <a:lnTo>
                  <a:pt x="323762" y="606001"/>
                </a:lnTo>
                <a:lnTo>
                  <a:pt x="345077" y="593005"/>
                </a:lnTo>
                <a:lnTo>
                  <a:pt x="368192" y="577822"/>
                </a:lnTo>
                <a:lnTo>
                  <a:pt x="391870" y="561666"/>
                </a:lnTo>
                <a:lnTo>
                  <a:pt x="414153" y="545079"/>
                </a:lnTo>
                <a:lnTo>
                  <a:pt x="435816" y="524536"/>
                </a:lnTo>
                <a:lnTo>
                  <a:pt x="457909" y="501295"/>
                </a:lnTo>
                <a:lnTo>
                  <a:pt x="481839" y="476854"/>
                </a:lnTo>
                <a:lnTo>
                  <a:pt x="504704" y="448118"/>
                </a:lnTo>
                <a:lnTo>
                  <a:pt x="515741" y="432552"/>
                </a:lnTo>
                <a:lnTo>
                  <a:pt x="525215" y="415825"/>
                </a:lnTo>
                <a:lnTo>
                  <a:pt x="533647" y="398325"/>
                </a:lnTo>
                <a:lnTo>
                  <a:pt x="541386" y="380307"/>
                </a:lnTo>
                <a:lnTo>
                  <a:pt x="546545" y="362651"/>
                </a:lnTo>
                <a:lnTo>
                  <a:pt x="549984" y="345236"/>
                </a:lnTo>
                <a:lnTo>
                  <a:pt x="552277" y="327981"/>
                </a:lnTo>
                <a:lnTo>
                  <a:pt x="553100" y="310833"/>
                </a:lnTo>
                <a:lnTo>
                  <a:pt x="552943" y="293757"/>
                </a:lnTo>
                <a:lnTo>
                  <a:pt x="552133" y="276729"/>
                </a:lnTo>
                <a:lnTo>
                  <a:pt x="548771" y="260438"/>
                </a:lnTo>
                <a:lnTo>
                  <a:pt x="537509" y="229166"/>
                </a:lnTo>
                <a:lnTo>
                  <a:pt x="519334" y="198805"/>
                </a:lnTo>
                <a:lnTo>
                  <a:pt x="497144" y="168847"/>
                </a:lnTo>
                <a:lnTo>
                  <a:pt x="473171" y="139070"/>
                </a:lnTo>
                <a:lnTo>
                  <a:pt x="446524" y="113136"/>
                </a:lnTo>
                <a:lnTo>
                  <a:pt x="418218" y="91967"/>
                </a:lnTo>
                <a:lnTo>
                  <a:pt x="389174" y="77855"/>
                </a:lnTo>
                <a:lnTo>
                  <a:pt x="359803" y="70642"/>
                </a:lnTo>
                <a:lnTo>
                  <a:pt x="315563" y="648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SMARTInkShape-Group165"/>
          <p:cNvGrpSpPr/>
          <p:nvPr/>
        </p:nvGrpSpPr>
        <p:grpSpPr>
          <a:xfrm>
            <a:off x="1864964" y="1566075"/>
            <a:ext cx="707318" cy="1559672"/>
            <a:chOff x="1864964" y="1566075"/>
            <a:chExt cx="707318" cy="1559672"/>
          </a:xfrm>
        </p:grpSpPr>
        <p:sp>
          <p:nvSpPr>
            <p:cNvPr id="22" name="SMARTInkShape-944"/>
            <p:cNvSpPr/>
            <p:nvPr>
              <p:custDataLst>
                <p:tags r:id="rId88"/>
              </p:custDataLst>
            </p:nvPr>
          </p:nvSpPr>
          <p:spPr>
            <a:xfrm>
              <a:off x="1881696" y="2426309"/>
              <a:ext cx="598211" cy="699438"/>
            </a:xfrm>
            <a:custGeom>
              <a:avLst/>
              <a:gdLst/>
              <a:ahLst/>
              <a:cxnLst/>
              <a:rect l="0" t="0" r="0" b="0"/>
              <a:pathLst>
                <a:path w="598211" h="699438">
                  <a:moveTo>
                    <a:pt x="258254" y="183541"/>
                  </a:moveTo>
                  <a:lnTo>
                    <a:pt x="258254" y="183541"/>
                  </a:lnTo>
                  <a:lnTo>
                    <a:pt x="242674" y="171332"/>
                  </a:lnTo>
                  <a:lnTo>
                    <a:pt x="213425" y="158484"/>
                  </a:lnTo>
                  <a:lnTo>
                    <a:pt x="192760" y="153774"/>
                  </a:lnTo>
                  <a:lnTo>
                    <a:pt x="184958" y="153113"/>
                  </a:lnTo>
                  <a:lnTo>
                    <a:pt x="157123" y="162295"/>
                  </a:lnTo>
                  <a:lnTo>
                    <a:pt x="134990" y="176450"/>
                  </a:lnTo>
                  <a:lnTo>
                    <a:pt x="111748" y="194501"/>
                  </a:lnTo>
                  <a:lnTo>
                    <a:pt x="80240" y="225907"/>
                  </a:lnTo>
                  <a:lnTo>
                    <a:pt x="64131" y="251994"/>
                  </a:lnTo>
                  <a:lnTo>
                    <a:pt x="48035" y="280052"/>
                  </a:lnTo>
                  <a:lnTo>
                    <a:pt x="32179" y="311101"/>
                  </a:lnTo>
                  <a:lnTo>
                    <a:pt x="24987" y="329259"/>
                  </a:lnTo>
                  <a:lnTo>
                    <a:pt x="18076" y="348420"/>
                  </a:lnTo>
                  <a:lnTo>
                    <a:pt x="12763" y="367543"/>
                  </a:lnTo>
                  <a:lnTo>
                    <a:pt x="8516" y="386643"/>
                  </a:lnTo>
                  <a:lnTo>
                    <a:pt x="4979" y="405726"/>
                  </a:lnTo>
                  <a:lnTo>
                    <a:pt x="2620" y="424092"/>
                  </a:lnTo>
                  <a:lnTo>
                    <a:pt x="1048" y="441980"/>
                  </a:lnTo>
                  <a:lnTo>
                    <a:pt x="0" y="459551"/>
                  </a:lnTo>
                  <a:lnTo>
                    <a:pt x="7" y="476203"/>
                  </a:lnTo>
                  <a:lnTo>
                    <a:pt x="1896" y="507876"/>
                  </a:lnTo>
                  <a:lnTo>
                    <a:pt x="4799" y="523942"/>
                  </a:lnTo>
                  <a:lnTo>
                    <a:pt x="8851" y="540297"/>
                  </a:lnTo>
                  <a:lnTo>
                    <a:pt x="13668" y="556845"/>
                  </a:lnTo>
                  <a:lnTo>
                    <a:pt x="26548" y="586521"/>
                  </a:lnTo>
                  <a:lnTo>
                    <a:pt x="43090" y="612410"/>
                  </a:lnTo>
                  <a:lnTo>
                    <a:pt x="64553" y="633323"/>
                  </a:lnTo>
                  <a:lnTo>
                    <a:pt x="93848" y="653907"/>
                  </a:lnTo>
                  <a:lnTo>
                    <a:pt x="110550" y="664335"/>
                  </a:lnTo>
                  <a:lnTo>
                    <a:pt x="128035" y="672698"/>
                  </a:lnTo>
                  <a:lnTo>
                    <a:pt x="146041" y="679685"/>
                  </a:lnTo>
                  <a:lnTo>
                    <a:pt x="164395" y="685753"/>
                  </a:lnTo>
                  <a:lnTo>
                    <a:pt x="182982" y="690505"/>
                  </a:lnTo>
                  <a:lnTo>
                    <a:pt x="201723" y="694378"/>
                  </a:lnTo>
                  <a:lnTo>
                    <a:pt x="220566" y="697666"/>
                  </a:lnTo>
                  <a:lnTo>
                    <a:pt x="240185" y="699152"/>
                  </a:lnTo>
                  <a:lnTo>
                    <a:pt x="260319" y="699437"/>
                  </a:lnTo>
                  <a:lnTo>
                    <a:pt x="280797" y="698922"/>
                  </a:lnTo>
                  <a:lnTo>
                    <a:pt x="300799" y="697167"/>
                  </a:lnTo>
                  <a:lnTo>
                    <a:pt x="320484" y="694586"/>
                  </a:lnTo>
                  <a:lnTo>
                    <a:pt x="339958" y="691454"/>
                  </a:lnTo>
                  <a:lnTo>
                    <a:pt x="357879" y="687955"/>
                  </a:lnTo>
                  <a:lnTo>
                    <a:pt x="374765" y="684212"/>
                  </a:lnTo>
                  <a:lnTo>
                    <a:pt x="404581" y="676995"/>
                  </a:lnTo>
                  <a:lnTo>
                    <a:pt x="427240" y="671435"/>
                  </a:lnTo>
                  <a:lnTo>
                    <a:pt x="452493" y="660967"/>
                  </a:lnTo>
                  <a:lnTo>
                    <a:pt x="480122" y="638816"/>
                  </a:lnTo>
                  <a:lnTo>
                    <a:pt x="500325" y="616131"/>
                  </a:lnTo>
                  <a:lnTo>
                    <a:pt x="521064" y="587470"/>
                  </a:lnTo>
                  <a:lnTo>
                    <a:pt x="531532" y="569949"/>
                  </a:lnTo>
                  <a:lnTo>
                    <a:pt x="542040" y="551213"/>
                  </a:lnTo>
                  <a:lnTo>
                    <a:pt x="551867" y="530256"/>
                  </a:lnTo>
                  <a:lnTo>
                    <a:pt x="561240" y="507817"/>
                  </a:lnTo>
                  <a:lnTo>
                    <a:pt x="570312" y="484392"/>
                  </a:lnTo>
                  <a:lnTo>
                    <a:pt x="577770" y="459603"/>
                  </a:lnTo>
                  <a:lnTo>
                    <a:pt x="584153" y="433904"/>
                  </a:lnTo>
                  <a:lnTo>
                    <a:pt x="589820" y="407600"/>
                  </a:lnTo>
                  <a:lnTo>
                    <a:pt x="593598" y="382303"/>
                  </a:lnTo>
                  <a:lnTo>
                    <a:pt x="596117" y="357676"/>
                  </a:lnTo>
                  <a:lnTo>
                    <a:pt x="597796" y="333498"/>
                  </a:lnTo>
                  <a:lnTo>
                    <a:pt x="598210" y="309618"/>
                  </a:lnTo>
                  <a:lnTo>
                    <a:pt x="597780" y="285936"/>
                  </a:lnTo>
                  <a:lnTo>
                    <a:pt x="596788" y="262388"/>
                  </a:lnTo>
                  <a:lnTo>
                    <a:pt x="592599" y="238222"/>
                  </a:lnTo>
                  <a:lnTo>
                    <a:pt x="586278" y="213645"/>
                  </a:lnTo>
                  <a:lnTo>
                    <a:pt x="578537" y="188794"/>
                  </a:lnTo>
                  <a:lnTo>
                    <a:pt x="569143" y="163759"/>
                  </a:lnTo>
                  <a:lnTo>
                    <a:pt x="558646" y="138603"/>
                  </a:lnTo>
                  <a:lnTo>
                    <a:pt x="547416" y="113366"/>
                  </a:lnTo>
                  <a:lnTo>
                    <a:pt x="534989" y="93013"/>
                  </a:lnTo>
                  <a:lnTo>
                    <a:pt x="521767" y="75917"/>
                  </a:lnTo>
                  <a:lnTo>
                    <a:pt x="492493" y="48219"/>
                  </a:lnTo>
                  <a:lnTo>
                    <a:pt x="475797" y="36882"/>
                  </a:lnTo>
                  <a:lnTo>
                    <a:pt x="458316" y="26502"/>
                  </a:lnTo>
                  <a:lnTo>
                    <a:pt x="439606" y="18170"/>
                  </a:lnTo>
                  <a:lnTo>
                    <a:pt x="420078" y="11205"/>
                  </a:lnTo>
                  <a:lnTo>
                    <a:pt x="400003" y="5150"/>
                  </a:lnTo>
                  <a:lnTo>
                    <a:pt x="379565" y="1819"/>
                  </a:lnTo>
                  <a:lnTo>
                    <a:pt x="358883" y="304"/>
                  </a:lnTo>
                  <a:lnTo>
                    <a:pt x="338040" y="0"/>
                  </a:lnTo>
                  <a:lnTo>
                    <a:pt x="317795" y="2619"/>
                  </a:lnTo>
                  <a:lnTo>
                    <a:pt x="297948" y="7187"/>
                  </a:lnTo>
                  <a:lnTo>
                    <a:pt x="278367" y="13055"/>
                  </a:lnTo>
                  <a:lnTo>
                    <a:pt x="239204" y="247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945"/>
            <p:cNvSpPr/>
            <p:nvPr>
              <p:custDataLst>
                <p:tags r:id="rId89"/>
              </p:custDataLst>
            </p:nvPr>
          </p:nvSpPr>
          <p:spPr>
            <a:xfrm>
              <a:off x="1864964" y="1566075"/>
              <a:ext cx="707318" cy="740771"/>
            </a:xfrm>
            <a:custGeom>
              <a:avLst/>
              <a:gdLst/>
              <a:ahLst/>
              <a:cxnLst/>
              <a:rect l="0" t="0" r="0" b="0"/>
              <a:pathLst>
                <a:path w="707318" h="740771">
                  <a:moveTo>
                    <a:pt x="313086" y="103975"/>
                  </a:moveTo>
                  <a:lnTo>
                    <a:pt x="313086" y="103975"/>
                  </a:lnTo>
                  <a:lnTo>
                    <a:pt x="304248" y="75364"/>
                  </a:lnTo>
                  <a:lnTo>
                    <a:pt x="296458" y="68211"/>
                  </a:lnTo>
                  <a:lnTo>
                    <a:pt x="285235" y="63385"/>
                  </a:lnTo>
                  <a:lnTo>
                    <a:pt x="270839" y="61241"/>
                  </a:lnTo>
                  <a:lnTo>
                    <a:pt x="240126" y="66775"/>
                  </a:lnTo>
                  <a:lnTo>
                    <a:pt x="212691" y="81092"/>
                  </a:lnTo>
                  <a:lnTo>
                    <a:pt x="182388" y="102271"/>
                  </a:lnTo>
                  <a:lnTo>
                    <a:pt x="152457" y="128148"/>
                  </a:lnTo>
                  <a:lnTo>
                    <a:pt x="124573" y="156111"/>
                  </a:lnTo>
                  <a:lnTo>
                    <a:pt x="98069" y="185708"/>
                  </a:lnTo>
                  <a:lnTo>
                    <a:pt x="85075" y="201502"/>
                  </a:lnTo>
                  <a:lnTo>
                    <a:pt x="72179" y="217677"/>
                  </a:lnTo>
                  <a:lnTo>
                    <a:pt x="52205" y="248818"/>
                  </a:lnTo>
                  <a:lnTo>
                    <a:pt x="36978" y="280533"/>
                  </a:lnTo>
                  <a:lnTo>
                    <a:pt x="30942" y="297880"/>
                  </a:lnTo>
                  <a:lnTo>
                    <a:pt x="25506" y="315795"/>
                  </a:lnTo>
                  <a:lnTo>
                    <a:pt x="20472" y="334088"/>
                  </a:lnTo>
                  <a:lnTo>
                    <a:pt x="15704" y="352634"/>
                  </a:lnTo>
                  <a:lnTo>
                    <a:pt x="11115" y="371348"/>
                  </a:lnTo>
                  <a:lnTo>
                    <a:pt x="7350" y="390879"/>
                  </a:lnTo>
                  <a:lnTo>
                    <a:pt x="4134" y="410955"/>
                  </a:lnTo>
                  <a:lnTo>
                    <a:pt x="1285" y="431395"/>
                  </a:lnTo>
                  <a:lnTo>
                    <a:pt x="91" y="450666"/>
                  </a:lnTo>
                  <a:lnTo>
                    <a:pt x="0" y="469158"/>
                  </a:lnTo>
                  <a:lnTo>
                    <a:pt x="646" y="487130"/>
                  </a:lnTo>
                  <a:lnTo>
                    <a:pt x="3193" y="504051"/>
                  </a:lnTo>
                  <a:lnTo>
                    <a:pt x="7007" y="520270"/>
                  </a:lnTo>
                  <a:lnTo>
                    <a:pt x="17595" y="551462"/>
                  </a:lnTo>
                  <a:lnTo>
                    <a:pt x="31709" y="581788"/>
                  </a:lnTo>
                  <a:lnTo>
                    <a:pt x="51152" y="609847"/>
                  </a:lnTo>
                  <a:lnTo>
                    <a:pt x="74610" y="635724"/>
                  </a:lnTo>
                  <a:lnTo>
                    <a:pt x="101498" y="658984"/>
                  </a:lnTo>
                  <a:lnTo>
                    <a:pt x="116994" y="669420"/>
                  </a:lnTo>
                  <a:lnTo>
                    <a:pt x="133675" y="679199"/>
                  </a:lnTo>
                  <a:lnTo>
                    <a:pt x="151145" y="688541"/>
                  </a:lnTo>
                  <a:lnTo>
                    <a:pt x="169848" y="696886"/>
                  </a:lnTo>
                  <a:lnTo>
                    <a:pt x="189372" y="704565"/>
                  </a:lnTo>
                  <a:lnTo>
                    <a:pt x="209443" y="711802"/>
                  </a:lnTo>
                  <a:lnTo>
                    <a:pt x="229174" y="718038"/>
                  </a:lnTo>
                  <a:lnTo>
                    <a:pt x="248678" y="723605"/>
                  </a:lnTo>
                  <a:lnTo>
                    <a:pt x="268031" y="728729"/>
                  </a:lnTo>
                  <a:lnTo>
                    <a:pt x="285871" y="732850"/>
                  </a:lnTo>
                  <a:lnTo>
                    <a:pt x="302704" y="736303"/>
                  </a:lnTo>
                  <a:lnTo>
                    <a:pt x="318865" y="739310"/>
                  </a:lnTo>
                  <a:lnTo>
                    <a:pt x="335283" y="740609"/>
                  </a:lnTo>
                  <a:lnTo>
                    <a:pt x="351873" y="740770"/>
                  </a:lnTo>
                  <a:lnTo>
                    <a:pt x="368577" y="740172"/>
                  </a:lnTo>
                  <a:lnTo>
                    <a:pt x="385358" y="739067"/>
                  </a:lnTo>
                  <a:lnTo>
                    <a:pt x="402190" y="737625"/>
                  </a:lnTo>
                  <a:lnTo>
                    <a:pt x="419055" y="735959"/>
                  </a:lnTo>
                  <a:lnTo>
                    <a:pt x="435943" y="732731"/>
                  </a:lnTo>
                  <a:lnTo>
                    <a:pt x="452846" y="728462"/>
                  </a:lnTo>
                  <a:lnTo>
                    <a:pt x="469760" y="723500"/>
                  </a:lnTo>
                  <a:lnTo>
                    <a:pt x="486679" y="716664"/>
                  </a:lnTo>
                  <a:lnTo>
                    <a:pt x="503604" y="708578"/>
                  </a:lnTo>
                  <a:lnTo>
                    <a:pt x="520531" y="699661"/>
                  </a:lnTo>
                  <a:lnTo>
                    <a:pt x="536755" y="689482"/>
                  </a:lnTo>
                  <a:lnTo>
                    <a:pt x="567952" y="666884"/>
                  </a:lnTo>
                  <a:lnTo>
                    <a:pt x="598280" y="635203"/>
                  </a:lnTo>
                  <a:lnTo>
                    <a:pt x="613282" y="616877"/>
                  </a:lnTo>
                  <a:lnTo>
                    <a:pt x="627517" y="596898"/>
                  </a:lnTo>
                  <a:lnTo>
                    <a:pt x="641240" y="575818"/>
                  </a:lnTo>
                  <a:lnTo>
                    <a:pt x="654622" y="554004"/>
                  </a:lnTo>
                  <a:lnTo>
                    <a:pt x="666366" y="531700"/>
                  </a:lnTo>
                  <a:lnTo>
                    <a:pt x="677016" y="509069"/>
                  </a:lnTo>
                  <a:lnTo>
                    <a:pt x="686940" y="486221"/>
                  </a:lnTo>
                  <a:lnTo>
                    <a:pt x="694261" y="463228"/>
                  </a:lnTo>
                  <a:lnTo>
                    <a:pt x="699847" y="440138"/>
                  </a:lnTo>
                  <a:lnTo>
                    <a:pt x="704276" y="416984"/>
                  </a:lnTo>
                  <a:lnTo>
                    <a:pt x="706524" y="393786"/>
                  </a:lnTo>
                  <a:lnTo>
                    <a:pt x="707317" y="370560"/>
                  </a:lnTo>
                  <a:lnTo>
                    <a:pt x="707140" y="347315"/>
                  </a:lnTo>
                  <a:lnTo>
                    <a:pt x="706317" y="324057"/>
                  </a:lnTo>
                  <a:lnTo>
                    <a:pt x="705062" y="300791"/>
                  </a:lnTo>
                  <a:lnTo>
                    <a:pt x="703520" y="277519"/>
                  </a:lnTo>
                  <a:lnTo>
                    <a:pt x="700375" y="253538"/>
                  </a:lnTo>
                  <a:lnTo>
                    <a:pt x="696162" y="229083"/>
                  </a:lnTo>
                  <a:lnTo>
                    <a:pt x="691237" y="204314"/>
                  </a:lnTo>
                  <a:lnTo>
                    <a:pt x="685131" y="181451"/>
                  </a:lnTo>
                  <a:lnTo>
                    <a:pt x="678238" y="159859"/>
                  </a:lnTo>
                  <a:lnTo>
                    <a:pt x="670821" y="139114"/>
                  </a:lnTo>
                  <a:lnTo>
                    <a:pt x="660937" y="121051"/>
                  </a:lnTo>
                  <a:lnTo>
                    <a:pt x="636785" y="89692"/>
                  </a:lnTo>
                  <a:lnTo>
                    <a:pt x="621313" y="76814"/>
                  </a:lnTo>
                  <a:lnTo>
                    <a:pt x="603943" y="65406"/>
                  </a:lnTo>
                  <a:lnTo>
                    <a:pt x="585307" y="54979"/>
                  </a:lnTo>
                  <a:lnTo>
                    <a:pt x="564417" y="45911"/>
                  </a:lnTo>
                  <a:lnTo>
                    <a:pt x="542023" y="37749"/>
                  </a:lnTo>
                  <a:lnTo>
                    <a:pt x="518628" y="30191"/>
                  </a:lnTo>
                  <a:lnTo>
                    <a:pt x="495269" y="23036"/>
                  </a:lnTo>
                  <a:lnTo>
                    <a:pt x="471936" y="16149"/>
                  </a:lnTo>
                  <a:lnTo>
                    <a:pt x="448619" y="9441"/>
                  </a:lnTo>
                  <a:lnTo>
                    <a:pt x="425314" y="4969"/>
                  </a:lnTo>
                  <a:lnTo>
                    <a:pt x="402016" y="1988"/>
                  </a:lnTo>
                  <a:lnTo>
                    <a:pt x="378722" y="0"/>
                  </a:lnTo>
                  <a:lnTo>
                    <a:pt x="356844" y="86"/>
                  </a:lnTo>
                  <a:lnTo>
                    <a:pt x="335908" y="1555"/>
                  </a:lnTo>
                  <a:lnTo>
                    <a:pt x="315601" y="3945"/>
                  </a:lnTo>
                  <a:lnTo>
                    <a:pt x="274986" y="87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166"/>
          <p:cNvGrpSpPr/>
          <p:nvPr/>
        </p:nvGrpSpPr>
        <p:grpSpPr>
          <a:xfrm>
            <a:off x="2995909" y="1604918"/>
            <a:ext cx="791917" cy="1580625"/>
            <a:chOff x="2995909" y="1604918"/>
            <a:chExt cx="791917" cy="1580625"/>
          </a:xfrm>
        </p:grpSpPr>
        <p:sp>
          <p:nvSpPr>
            <p:cNvPr id="25" name="SMARTInkShape-946"/>
            <p:cNvSpPr/>
            <p:nvPr>
              <p:custDataLst>
                <p:tags r:id="rId86"/>
              </p:custDataLst>
            </p:nvPr>
          </p:nvSpPr>
          <p:spPr>
            <a:xfrm>
              <a:off x="2995909" y="2508283"/>
              <a:ext cx="632276" cy="677260"/>
            </a:xfrm>
            <a:custGeom>
              <a:avLst/>
              <a:gdLst/>
              <a:ahLst/>
              <a:cxnLst/>
              <a:rect l="0" t="0" r="0" b="0"/>
              <a:pathLst>
                <a:path w="632276" h="677260">
                  <a:moveTo>
                    <a:pt x="280691" y="44417"/>
                  </a:moveTo>
                  <a:lnTo>
                    <a:pt x="280691" y="44417"/>
                  </a:lnTo>
                  <a:lnTo>
                    <a:pt x="254176" y="30111"/>
                  </a:lnTo>
                  <a:lnTo>
                    <a:pt x="229169" y="26773"/>
                  </a:lnTo>
                  <a:lnTo>
                    <a:pt x="207698" y="31636"/>
                  </a:lnTo>
                  <a:lnTo>
                    <a:pt x="184044" y="40853"/>
                  </a:lnTo>
                  <a:lnTo>
                    <a:pt x="159420" y="52005"/>
                  </a:lnTo>
                  <a:lnTo>
                    <a:pt x="136246" y="65899"/>
                  </a:lnTo>
                  <a:lnTo>
                    <a:pt x="114188" y="82892"/>
                  </a:lnTo>
                  <a:lnTo>
                    <a:pt x="92625" y="104556"/>
                  </a:lnTo>
                  <a:lnTo>
                    <a:pt x="73164" y="130177"/>
                  </a:lnTo>
                  <a:lnTo>
                    <a:pt x="55107" y="159438"/>
                  </a:lnTo>
                  <a:lnTo>
                    <a:pt x="46341" y="176131"/>
                  </a:lnTo>
                  <a:lnTo>
                    <a:pt x="37674" y="193610"/>
                  </a:lnTo>
                  <a:lnTo>
                    <a:pt x="29780" y="210906"/>
                  </a:lnTo>
                  <a:lnTo>
                    <a:pt x="22400" y="228082"/>
                  </a:lnTo>
                  <a:lnTo>
                    <a:pt x="15364" y="245177"/>
                  </a:lnTo>
                  <a:lnTo>
                    <a:pt x="9967" y="262924"/>
                  </a:lnTo>
                  <a:lnTo>
                    <a:pt x="5664" y="281105"/>
                  </a:lnTo>
                  <a:lnTo>
                    <a:pt x="2090" y="299575"/>
                  </a:lnTo>
                  <a:lnTo>
                    <a:pt x="412" y="317534"/>
                  </a:lnTo>
                  <a:lnTo>
                    <a:pt x="0" y="335150"/>
                  </a:lnTo>
                  <a:lnTo>
                    <a:pt x="430" y="352539"/>
                  </a:lnTo>
                  <a:lnTo>
                    <a:pt x="2128" y="371187"/>
                  </a:lnTo>
                  <a:lnTo>
                    <a:pt x="4671" y="390675"/>
                  </a:lnTo>
                  <a:lnTo>
                    <a:pt x="7778" y="410722"/>
                  </a:lnTo>
                  <a:lnTo>
                    <a:pt x="11966" y="430437"/>
                  </a:lnTo>
                  <a:lnTo>
                    <a:pt x="16874" y="449931"/>
                  </a:lnTo>
                  <a:lnTo>
                    <a:pt x="22263" y="469276"/>
                  </a:lnTo>
                  <a:lnTo>
                    <a:pt x="28678" y="487112"/>
                  </a:lnTo>
                  <a:lnTo>
                    <a:pt x="35777" y="503941"/>
                  </a:lnTo>
                  <a:lnTo>
                    <a:pt x="53307" y="535106"/>
                  </a:lnTo>
                  <a:lnTo>
                    <a:pt x="77561" y="563067"/>
                  </a:lnTo>
                  <a:lnTo>
                    <a:pt x="106685" y="589606"/>
                  </a:lnTo>
                  <a:lnTo>
                    <a:pt x="137738" y="614101"/>
                  </a:lnTo>
                  <a:lnTo>
                    <a:pt x="168003" y="634395"/>
                  </a:lnTo>
                  <a:lnTo>
                    <a:pt x="197917" y="650940"/>
                  </a:lnTo>
                  <a:lnTo>
                    <a:pt x="228380" y="663938"/>
                  </a:lnTo>
                  <a:lnTo>
                    <a:pt x="244406" y="668392"/>
                  </a:lnTo>
                  <a:lnTo>
                    <a:pt x="260734" y="672067"/>
                  </a:lnTo>
                  <a:lnTo>
                    <a:pt x="292048" y="676150"/>
                  </a:lnTo>
                  <a:lnTo>
                    <a:pt x="321722" y="677259"/>
                  </a:lnTo>
                  <a:lnTo>
                    <a:pt x="349021" y="675401"/>
                  </a:lnTo>
                  <a:lnTo>
                    <a:pt x="373384" y="670341"/>
                  </a:lnTo>
                  <a:lnTo>
                    <a:pt x="405052" y="661441"/>
                  </a:lnTo>
                  <a:lnTo>
                    <a:pt x="424157" y="654494"/>
                  </a:lnTo>
                  <a:lnTo>
                    <a:pt x="444407" y="642000"/>
                  </a:lnTo>
                  <a:lnTo>
                    <a:pt x="468930" y="623276"/>
                  </a:lnTo>
                  <a:lnTo>
                    <a:pt x="496291" y="598727"/>
                  </a:lnTo>
                  <a:lnTo>
                    <a:pt x="510502" y="583290"/>
                  </a:lnTo>
                  <a:lnTo>
                    <a:pt x="524915" y="566649"/>
                  </a:lnTo>
                  <a:lnTo>
                    <a:pt x="538757" y="548499"/>
                  </a:lnTo>
                  <a:lnTo>
                    <a:pt x="552218" y="529344"/>
                  </a:lnTo>
                  <a:lnTo>
                    <a:pt x="565426" y="509518"/>
                  </a:lnTo>
                  <a:lnTo>
                    <a:pt x="577053" y="489951"/>
                  </a:lnTo>
                  <a:lnTo>
                    <a:pt x="587627" y="470556"/>
                  </a:lnTo>
                  <a:lnTo>
                    <a:pt x="597498" y="451276"/>
                  </a:lnTo>
                  <a:lnTo>
                    <a:pt x="605491" y="432073"/>
                  </a:lnTo>
                  <a:lnTo>
                    <a:pt x="612230" y="412921"/>
                  </a:lnTo>
                  <a:lnTo>
                    <a:pt x="618133" y="393803"/>
                  </a:lnTo>
                  <a:lnTo>
                    <a:pt x="622069" y="374708"/>
                  </a:lnTo>
                  <a:lnTo>
                    <a:pt x="624693" y="355627"/>
                  </a:lnTo>
                  <a:lnTo>
                    <a:pt x="626442" y="336557"/>
                  </a:lnTo>
                  <a:lnTo>
                    <a:pt x="628314" y="315377"/>
                  </a:lnTo>
                  <a:lnTo>
                    <a:pt x="630268" y="292791"/>
                  </a:lnTo>
                  <a:lnTo>
                    <a:pt x="632275" y="269266"/>
                  </a:lnTo>
                  <a:lnTo>
                    <a:pt x="632203" y="246527"/>
                  </a:lnTo>
                  <a:lnTo>
                    <a:pt x="630743" y="224313"/>
                  </a:lnTo>
                  <a:lnTo>
                    <a:pt x="628359" y="202447"/>
                  </a:lnTo>
                  <a:lnTo>
                    <a:pt x="623948" y="182226"/>
                  </a:lnTo>
                  <a:lnTo>
                    <a:pt x="618184" y="163101"/>
                  </a:lnTo>
                  <a:lnTo>
                    <a:pt x="611520" y="144706"/>
                  </a:lnTo>
                  <a:lnTo>
                    <a:pt x="592826" y="112979"/>
                  </a:lnTo>
                  <a:lnTo>
                    <a:pt x="567584" y="85472"/>
                  </a:lnTo>
                  <a:lnTo>
                    <a:pt x="550975" y="73198"/>
                  </a:lnTo>
                  <a:lnTo>
                    <a:pt x="532847" y="61488"/>
                  </a:lnTo>
                  <a:lnTo>
                    <a:pt x="515117" y="50859"/>
                  </a:lnTo>
                  <a:lnTo>
                    <a:pt x="497653" y="40950"/>
                  </a:lnTo>
                  <a:lnTo>
                    <a:pt x="480366" y="31522"/>
                  </a:lnTo>
                  <a:lnTo>
                    <a:pt x="462491" y="23826"/>
                  </a:lnTo>
                  <a:lnTo>
                    <a:pt x="444224" y="17284"/>
                  </a:lnTo>
                  <a:lnTo>
                    <a:pt x="425696" y="11512"/>
                  </a:lnTo>
                  <a:lnTo>
                    <a:pt x="407700" y="6958"/>
                  </a:lnTo>
                  <a:lnTo>
                    <a:pt x="390058" y="3217"/>
                  </a:lnTo>
                  <a:lnTo>
                    <a:pt x="372652" y="17"/>
                  </a:lnTo>
                  <a:lnTo>
                    <a:pt x="355404" y="0"/>
                  </a:lnTo>
                  <a:lnTo>
                    <a:pt x="338261" y="2106"/>
                  </a:lnTo>
                  <a:lnTo>
                    <a:pt x="309806" y="7973"/>
                  </a:lnTo>
                  <a:lnTo>
                    <a:pt x="287041" y="12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947"/>
            <p:cNvSpPr/>
            <p:nvPr>
              <p:custDataLst>
                <p:tags r:id="rId87"/>
              </p:custDataLst>
            </p:nvPr>
          </p:nvSpPr>
          <p:spPr>
            <a:xfrm>
              <a:off x="3127665" y="1604918"/>
              <a:ext cx="660161" cy="665981"/>
            </a:xfrm>
            <a:custGeom>
              <a:avLst/>
              <a:gdLst/>
              <a:ahLst/>
              <a:cxnLst/>
              <a:rect l="0" t="0" r="0" b="0"/>
              <a:pathLst>
                <a:path w="660161" h="665981">
                  <a:moveTo>
                    <a:pt x="358485" y="52432"/>
                  </a:moveTo>
                  <a:lnTo>
                    <a:pt x="358485" y="52432"/>
                  </a:lnTo>
                  <a:lnTo>
                    <a:pt x="340809" y="29288"/>
                  </a:lnTo>
                  <a:lnTo>
                    <a:pt x="309969" y="8584"/>
                  </a:lnTo>
                  <a:lnTo>
                    <a:pt x="292942" y="1665"/>
                  </a:lnTo>
                  <a:lnTo>
                    <a:pt x="275968" y="0"/>
                  </a:lnTo>
                  <a:lnTo>
                    <a:pt x="256900" y="3023"/>
                  </a:lnTo>
                  <a:lnTo>
                    <a:pt x="231962" y="11423"/>
                  </a:lnTo>
                  <a:lnTo>
                    <a:pt x="202534" y="27855"/>
                  </a:lnTo>
                  <a:lnTo>
                    <a:pt x="172051" y="49976"/>
                  </a:lnTo>
                  <a:lnTo>
                    <a:pt x="144392" y="76270"/>
                  </a:lnTo>
                  <a:lnTo>
                    <a:pt x="119870" y="106301"/>
                  </a:lnTo>
                  <a:lnTo>
                    <a:pt x="108392" y="122211"/>
                  </a:lnTo>
                  <a:lnTo>
                    <a:pt x="97917" y="138462"/>
                  </a:lnTo>
                  <a:lnTo>
                    <a:pt x="88112" y="154941"/>
                  </a:lnTo>
                  <a:lnTo>
                    <a:pt x="78753" y="171572"/>
                  </a:lnTo>
                  <a:lnTo>
                    <a:pt x="68986" y="189008"/>
                  </a:lnTo>
                  <a:lnTo>
                    <a:pt x="58947" y="206983"/>
                  </a:lnTo>
                  <a:lnTo>
                    <a:pt x="48726" y="225316"/>
                  </a:lnTo>
                  <a:lnTo>
                    <a:pt x="39796" y="245299"/>
                  </a:lnTo>
                  <a:lnTo>
                    <a:pt x="31725" y="266382"/>
                  </a:lnTo>
                  <a:lnTo>
                    <a:pt x="24229" y="288199"/>
                  </a:lnTo>
                  <a:lnTo>
                    <a:pt x="17820" y="308388"/>
                  </a:lnTo>
                  <a:lnTo>
                    <a:pt x="12136" y="327491"/>
                  </a:lnTo>
                  <a:lnTo>
                    <a:pt x="6936" y="345871"/>
                  </a:lnTo>
                  <a:lnTo>
                    <a:pt x="3469" y="363064"/>
                  </a:lnTo>
                  <a:lnTo>
                    <a:pt x="1157" y="379464"/>
                  </a:lnTo>
                  <a:lnTo>
                    <a:pt x="0" y="410857"/>
                  </a:lnTo>
                  <a:lnTo>
                    <a:pt x="4190" y="441273"/>
                  </a:lnTo>
                  <a:lnTo>
                    <a:pt x="14519" y="471254"/>
                  </a:lnTo>
                  <a:lnTo>
                    <a:pt x="29222" y="501042"/>
                  </a:lnTo>
                  <a:lnTo>
                    <a:pt x="47516" y="530744"/>
                  </a:lnTo>
                  <a:lnTo>
                    <a:pt x="73051" y="560408"/>
                  </a:lnTo>
                  <a:lnTo>
                    <a:pt x="104625" y="588643"/>
                  </a:lnTo>
                  <a:lnTo>
                    <a:pt x="122923" y="601112"/>
                  </a:lnTo>
                  <a:lnTo>
                    <a:pt x="142177" y="612952"/>
                  </a:lnTo>
                  <a:lnTo>
                    <a:pt x="161363" y="623667"/>
                  </a:lnTo>
                  <a:lnTo>
                    <a:pt x="180504" y="633633"/>
                  </a:lnTo>
                  <a:lnTo>
                    <a:pt x="199614" y="643100"/>
                  </a:lnTo>
                  <a:lnTo>
                    <a:pt x="218704" y="650116"/>
                  </a:lnTo>
                  <a:lnTo>
                    <a:pt x="237782" y="655499"/>
                  </a:lnTo>
                  <a:lnTo>
                    <a:pt x="256849" y="659793"/>
                  </a:lnTo>
                  <a:lnTo>
                    <a:pt x="275911" y="662656"/>
                  </a:lnTo>
                  <a:lnTo>
                    <a:pt x="294969" y="664565"/>
                  </a:lnTo>
                  <a:lnTo>
                    <a:pt x="314024" y="665837"/>
                  </a:lnTo>
                  <a:lnTo>
                    <a:pt x="333783" y="665980"/>
                  </a:lnTo>
                  <a:lnTo>
                    <a:pt x="354012" y="665369"/>
                  </a:lnTo>
                  <a:lnTo>
                    <a:pt x="374553" y="664257"/>
                  </a:lnTo>
                  <a:lnTo>
                    <a:pt x="393891" y="660693"/>
                  </a:lnTo>
                  <a:lnTo>
                    <a:pt x="412428" y="655495"/>
                  </a:lnTo>
                  <a:lnTo>
                    <a:pt x="430431" y="649207"/>
                  </a:lnTo>
                  <a:lnTo>
                    <a:pt x="448782" y="642193"/>
                  </a:lnTo>
                  <a:lnTo>
                    <a:pt x="467366" y="634695"/>
                  </a:lnTo>
                  <a:lnTo>
                    <a:pt x="486106" y="626874"/>
                  </a:lnTo>
                  <a:lnTo>
                    <a:pt x="503538" y="617427"/>
                  </a:lnTo>
                  <a:lnTo>
                    <a:pt x="520098" y="606895"/>
                  </a:lnTo>
                  <a:lnTo>
                    <a:pt x="550257" y="583199"/>
                  </a:lnTo>
                  <a:lnTo>
                    <a:pt x="575421" y="556204"/>
                  </a:lnTo>
                  <a:lnTo>
                    <a:pt x="587070" y="540680"/>
                  </a:lnTo>
                  <a:lnTo>
                    <a:pt x="598364" y="523981"/>
                  </a:lnTo>
                  <a:lnTo>
                    <a:pt x="609421" y="506498"/>
                  </a:lnTo>
                  <a:lnTo>
                    <a:pt x="618909" y="486376"/>
                  </a:lnTo>
                  <a:lnTo>
                    <a:pt x="627351" y="464494"/>
                  </a:lnTo>
                  <a:lnTo>
                    <a:pt x="635096" y="441440"/>
                  </a:lnTo>
                  <a:lnTo>
                    <a:pt x="641670" y="416899"/>
                  </a:lnTo>
                  <a:lnTo>
                    <a:pt x="647464" y="391365"/>
                  </a:lnTo>
                  <a:lnTo>
                    <a:pt x="652738" y="365171"/>
                  </a:lnTo>
                  <a:lnTo>
                    <a:pt x="656254" y="340652"/>
                  </a:lnTo>
                  <a:lnTo>
                    <a:pt x="658597" y="317251"/>
                  </a:lnTo>
                  <a:lnTo>
                    <a:pt x="660160" y="294595"/>
                  </a:lnTo>
                  <a:lnTo>
                    <a:pt x="658379" y="273846"/>
                  </a:lnTo>
                  <a:lnTo>
                    <a:pt x="654370" y="254369"/>
                  </a:lnTo>
                  <a:lnTo>
                    <a:pt x="648875" y="235740"/>
                  </a:lnTo>
                  <a:lnTo>
                    <a:pt x="640273" y="218382"/>
                  </a:lnTo>
                  <a:lnTo>
                    <a:pt x="629599" y="201871"/>
                  </a:lnTo>
                  <a:lnTo>
                    <a:pt x="602452" y="170355"/>
                  </a:lnTo>
                  <a:lnTo>
                    <a:pt x="585335" y="155036"/>
                  </a:lnTo>
                  <a:lnTo>
                    <a:pt x="566869" y="139885"/>
                  </a:lnTo>
                  <a:lnTo>
                    <a:pt x="547502" y="124845"/>
                  </a:lnTo>
                  <a:lnTo>
                    <a:pt x="527535" y="109879"/>
                  </a:lnTo>
                  <a:lnTo>
                    <a:pt x="507168" y="94964"/>
                  </a:lnTo>
                  <a:lnTo>
                    <a:pt x="487946" y="82197"/>
                  </a:lnTo>
                  <a:lnTo>
                    <a:pt x="469487" y="70865"/>
                  </a:lnTo>
                  <a:lnTo>
                    <a:pt x="451536" y="60487"/>
                  </a:lnTo>
                  <a:lnTo>
                    <a:pt x="432514" y="52158"/>
                  </a:lnTo>
                  <a:lnTo>
                    <a:pt x="412776" y="45193"/>
                  </a:lnTo>
                  <a:lnTo>
                    <a:pt x="392563" y="39140"/>
                  </a:lnTo>
                  <a:lnTo>
                    <a:pt x="372031" y="34398"/>
                  </a:lnTo>
                  <a:lnTo>
                    <a:pt x="351288" y="30532"/>
                  </a:lnTo>
                  <a:lnTo>
                    <a:pt x="330404" y="27248"/>
                  </a:lnTo>
                  <a:lnTo>
                    <a:pt x="288635" y="20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" name="SMARTInkShape-948"/>
          <p:cNvSpPr/>
          <p:nvPr>
            <p:custDataLst>
              <p:tags r:id="rId3"/>
            </p:custDataLst>
          </p:nvPr>
        </p:nvSpPr>
        <p:spPr>
          <a:xfrm>
            <a:off x="622562" y="1866900"/>
            <a:ext cx="133089" cy="152395"/>
          </a:xfrm>
          <a:custGeom>
            <a:avLst/>
            <a:gdLst/>
            <a:ahLst/>
            <a:cxnLst/>
            <a:rect l="0" t="0" r="0" b="0"/>
            <a:pathLst>
              <a:path w="133089" h="152395">
                <a:moveTo>
                  <a:pt x="6088" y="0"/>
                </a:moveTo>
                <a:lnTo>
                  <a:pt x="6088" y="0"/>
                </a:lnTo>
                <a:lnTo>
                  <a:pt x="621" y="0"/>
                </a:lnTo>
                <a:lnTo>
                  <a:pt x="0" y="6742"/>
                </a:lnTo>
                <a:lnTo>
                  <a:pt x="5565" y="32507"/>
                </a:lnTo>
                <a:lnTo>
                  <a:pt x="14949" y="60040"/>
                </a:lnTo>
                <a:lnTo>
                  <a:pt x="23217" y="85680"/>
                </a:lnTo>
                <a:lnTo>
                  <a:pt x="39005" y="116855"/>
                </a:lnTo>
                <a:lnTo>
                  <a:pt x="54716" y="146657"/>
                </a:lnTo>
                <a:lnTo>
                  <a:pt x="63228" y="152394"/>
                </a:lnTo>
                <a:lnTo>
                  <a:pt x="63942" y="145918"/>
                </a:lnTo>
                <a:lnTo>
                  <a:pt x="75447" y="116425"/>
                </a:lnTo>
                <a:lnTo>
                  <a:pt x="91076" y="85661"/>
                </a:lnTo>
                <a:lnTo>
                  <a:pt x="108593" y="56584"/>
                </a:lnTo>
                <a:lnTo>
                  <a:pt x="115203" y="39140"/>
                </a:lnTo>
                <a:lnTo>
                  <a:pt x="132540" y="7424"/>
                </a:lnTo>
                <a:lnTo>
                  <a:pt x="133088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SMARTInkShape-949"/>
          <p:cNvSpPr/>
          <p:nvPr>
            <p:custDataLst>
              <p:tags r:id="rId4"/>
            </p:custDataLst>
          </p:nvPr>
        </p:nvSpPr>
        <p:spPr>
          <a:xfrm>
            <a:off x="1290007" y="1913247"/>
            <a:ext cx="189112" cy="148544"/>
          </a:xfrm>
          <a:custGeom>
            <a:avLst/>
            <a:gdLst/>
            <a:ahLst/>
            <a:cxnLst/>
            <a:rect l="0" t="0" r="0" b="0"/>
            <a:pathLst>
              <a:path w="189112" h="148544">
                <a:moveTo>
                  <a:pt x="106993" y="29853"/>
                </a:moveTo>
                <a:lnTo>
                  <a:pt x="106993" y="29853"/>
                </a:lnTo>
                <a:lnTo>
                  <a:pt x="103622" y="29853"/>
                </a:lnTo>
                <a:lnTo>
                  <a:pt x="94784" y="33224"/>
                </a:lnTo>
                <a:lnTo>
                  <a:pt x="69016" y="57304"/>
                </a:lnTo>
                <a:lnTo>
                  <a:pt x="45019" y="88786"/>
                </a:lnTo>
                <a:lnTo>
                  <a:pt x="21446" y="118654"/>
                </a:lnTo>
                <a:lnTo>
                  <a:pt x="3886" y="140580"/>
                </a:lnTo>
                <a:lnTo>
                  <a:pt x="0" y="148543"/>
                </a:lnTo>
                <a:lnTo>
                  <a:pt x="16411" y="117881"/>
                </a:lnTo>
                <a:lnTo>
                  <a:pt x="36331" y="89018"/>
                </a:lnTo>
                <a:lnTo>
                  <a:pt x="49482" y="66026"/>
                </a:lnTo>
                <a:lnTo>
                  <a:pt x="68786" y="36024"/>
                </a:lnTo>
                <a:lnTo>
                  <a:pt x="89307" y="4504"/>
                </a:lnTo>
                <a:lnTo>
                  <a:pt x="93959" y="948"/>
                </a:lnTo>
                <a:lnTo>
                  <a:pt x="96187" y="0"/>
                </a:lnTo>
                <a:lnTo>
                  <a:pt x="102426" y="827"/>
                </a:lnTo>
                <a:lnTo>
                  <a:pt x="106065" y="2036"/>
                </a:lnTo>
                <a:lnTo>
                  <a:pt x="121299" y="17221"/>
                </a:lnTo>
                <a:lnTo>
                  <a:pt x="141603" y="48912"/>
                </a:lnTo>
                <a:lnTo>
                  <a:pt x="173331" y="80096"/>
                </a:lnTo>
                <a:lnTo>
                  <a:pt x="179516" y="87461"/>
                </a:lnTo>
                <a:lnTo>
                  <a:pt x="189111" y="93123"/>
                </a:lnTo>
                <a:lnTo>
                  <a:pt x="183193" y="933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SMARTInkShape-950"/>
          <p:cNvSpPr/>
          <p:nvPr>
            <p:custDataLst>
              <p:tags r:id="rId5"/>
            </p:custDataLst>
          </p:nvPr>
        </p:nvSpPr>
        <p:spPr>
          <a:xfrm>
            <a:off x="572519" y="1847886"/>
            <a:ext cx="259304" cy="190453"/>
          </a:xfrm>
          <a:custGeom>
            <a:avLst/>
            <a:gdLst/>
            <a:ahLst/>
            <a:cxnLst/>
            <a:rect l="0" t="0" r="0" b="0"/>
            <a:pathLst>
              <a:path w="259304" h="190453">
                <a:moveTo>
                  <a:pt x="18031" y="12664"/>
                </a:moveTo>
                <a:lnTo>
                  <a:pt x="18031" y="12664"/>
                </a:lnTo>
                <a:lnTo>
                  <a:pt x="11943" y="6575"/>
                </a:lnTo>
                <a:lnTo>
                  <a:pt x="12438" y="17916"/>
                </a:lnTo>
                <a:lnTo>
                  <a:pt x="20480" y="45870"/>
                </a:lnTo>
                <a:lnTo>
                  <a:pt x="31457" y="72127"/>
                </a:lnTo>
                <a:lnTo>
                  <a:pt x="47409" y="102249"/>
                </a:lnTo>
                <a:lnTo>
                  <a:pt x="70010" y="131635"/>
                </a:lnTo>
                <a:lnTo>
                  <a:pt x="90817" y="156335"/>
                </a:lnTo>
                <a:lnTo>
                  <a:pt x="105920" y="173296"/>
                </a:lnTo>
                <a:lnTo>
                  <a:pt x="122895" y="187053"/>
                </a:lnTo>
                <a:lnTo>
                  <a:pt x="132210" y="190425"/>
                </a:lnTo>
                <a:lnTo>
                  <a:pt x="128924" y="190452"/>
                </a:lnTo>
                <a:lnTo>
                  <a:pt x="127943" y="189750"/>
                </a:lnTo>
                <a:lnTo>
                  <a:pt x="126058" y="184375"/>
                </a:lnTo>
                <a:lnTo>
                  <a:pt x="126004" y="177449"/>
                </a:lnTo>
                <a:lnTo>
                  <a:pt x="127873" y="172215"/>
                </a:lnTo>
                <a:lnTo>
                  <a:pt x="140729" y="144969"/>
                </a:lnTo>
                <a:lnTo>
                  <a:pt x="165187" y="113421"/>
                </a:lnTo>
                <a:lnTo>
                  <a:pt x="189699" y="81929"/>
                </a:lnTo>
                <a:lnTo>
                  <a:pt x="218295" y="51903"/>
                </a:lnTo>
                <a:lnTo>
                  <a:pt x="244768" y="21602"/>
                </a:lnTo>
                <a:lnTo>
                  <a:pt x="249331" y="14755"/>
                </a:lnTo>
                <a:lnTo>
                  <a:pt x="253781" y="6934"/>
                </a:lnTo>
                <a:lnTo>
                  <a:pt x="259303" y="0"/>
                </a:lnTo>
                <a:lnTo>
                  <a:pt x="237132" y="27233"/>
                </a:lnTo>
                <a:lnTo>
                  <a:pt x="217264" y="54896"/>
                </a:lnTo>
                <a:lnTo>
                  <a:pt x="194656" y="79975"/>
                </a:lnTo>
                <a:lnTo>
                  <a:pt x="170083" y="102693"/>
                </a:lnTo>
                <a:lnTo>
                  <a:pt x="138896" y="133907"/>
                </a:lnTo>
                <a:lnTo>
                  <a:pt x="124978" y="150181"/>
                </a:lnTo>
                <a:lnTo>
                  <a:pt x="107026" y="164973"/>
                </a:lnTo>
                <a:lnTo>
                  <a:pt x="100659" y="165063"/>
                </a:lnTo>
                <a:lnTo>
                  <a:pt x="97233" y="161693"/>
                </a:lnTo>
                <a:lnTo>
                  <a:pt x="95565" y="158156"/>
                </a:lnTo>
                <a:lnTo>
                  <a:pt x="95121" y="156226"/>
                </a:lnTo>
                <a:lnTo>
                  <a:pt x="90864" y="152199"/>
                </a:lnTo>
                <a:lnTo>
                  <a:pt x="84268" y="146646"/>
                </a:lnTo>
                <a:lnTo>
                  <a:pt x="64401" y="116490"/>
                </a:lnTo>
                <a:lnTo>
                  <a:pt x="47626" y="84940"/>
                </a:lnTo>
                <a:lnTo>
                  <a:pt x="29864" y="54454"/>
                </a:lnTo>
                <a:lnTo>
                  <a:pt x="7654" y="22838"/>
                </a:lnTo>
                <a:lnTo>
                  <a:pt x="0" y="13771"/>
                </a:lnTo>
                <a:lnTo>
                  <a:pt x="13767" y="40319"/>
                </a:lnTo>
                <a:lnTo>
                  <a:pt x="32398" y="70651"/>
                </a:lnTo>
                <a:lnTo>
                  <a:pt x="46904" y="96951"/>
                </a:lnTo>
                <a:lnTo>
                  <a:pt x="63510" y="122618"/>
                </a:lnTo>
                <a:lnTo>
                  <a:pt x="83015" y="150800"/>
                </a:lnTo>
                <a:lnTo>
                  <a:pt x="100456" y="168805"/>
                </a:lnTo>
                <a:lnTo>
                  <a:pt x="111363" y="175110"/>
                </a:lnTo>
                <a:lnTo>
                  <a:pt x="121369" y="177240"/>
                </a:lnTo>
                <a:lnTo>
                  <a:pt x="125813" y="175649"/>
                </a:lnTo>
                <a:lnTo>
                  <a:pt x="127985" y="174237"/>
                </a:lnTo>
                <a:lnTo>
                  <a:pt x="129434" y="172591"/>
                </a:lnTo>
                <a:lnTo>
                  <a:pt x="135321" y="159453"/>
                </a:lnTo>
                <a:lnTo>
                  <a:pt x="139428" y="139261"/>
                </a:lnTo>
                <a:lnTo>
                  <a:pt x="159641" y="109864"/>
                </a:lnTo>
                <a:lnTo>
                  <a:pt x="180718" y="86071"/>
                </a:lnTo>
                <a:lnTo>
                  <a:pt x="204837" y="61147"/>
                </a:lnTo>
                <a:lnTo>
                  <a:pt x="232496" y="37580"/>
                </a:lnTo>
                <a:lnTo>
                  <a:pt x="246284" y="24437"/>
                </a:lnTo>
                <a:lnTo>
                  <a:pt x="252981" y="1266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SMARTInkShape-951"/>
          <p:cNvSpPr/>
          <p:nvPr>
            <p:custDataLst>
              <p:tags r:id="rId6"/>
            </p:custDataLst>
          </p:nvPr>
        </p:nvSpPr>
        <p:spPr>
          <a:xfrm>
            <a:off x="1278090" y="1899533"/>
            <a:ext cx="188761" cy="138003"/>
          </a:xfrm>
          <a:custGeom>
            <a:avLst/>
            <a:gdLst/>
            <a:ahLst/>
            <a:cxnLst/>
            <a:rect l="0" t="0" r="0" b="0"/>
            <a:pathLst>
              <a:path w="188761" h="138003">
                <a:moveTo>
                  <a:pt x="106210" y="5467"/>
                </a:moveTo>
                <a:lnTo>
                  <a:pt x="106210" y="5467"/>
                </a:lnTo>
                <a:lnTo>
                  <a:pt x="106210" y="0"/>
                </a:lnTo>
                <a:lnTo>
                  <a:pt x="99468" y="2749"/>
                </a:lnTo>
                <a:lnTo>
                  <a:pt x="76717" y="32739"/>
                </a:lnTo>
                <a:lnTo>
                  <a:pt x="56079" y="58703"/>
                </a:lnTo>
                <a:lnTo>
                  <a:pt x="36558" y="86857"/>
                </a:lnTo>
                <a:lnTo>
                  <a:pt x="14370" y="114912"/>
                </a:lnTo>
                <a:lnTo>
                  <a:pt x="0" y="136068"/>
                </a:lnTo>
                <a:lnTo>
                  <a:pt x="125" y="136984"/>
                </a:lnTo>
                <a:lnTo>
                  <a:pt x="915" y="137595"/>
                </a:lnTo>
                <a:lnTo>
                  <a:pt x="2147" y="138002"/>
                </a:lnTo>
                <a:lnTo>
                  <a:pt x="2968" y="136863"/>
                </a:lnTo>
                <a:lnTo>
                  <a:pt x="5535" y="127811"/>
                </a:lnTo>
                <a:lnTo>
                  <a:pt x="22223" y="100104"/>
                </a:lnTo>
                <a:lnTo>
                  <a:pt x="43680" y="70126"/>
                </a:lnTo>
                <a:lnTo>
                  <a:pt x="62048" y="45400"/>
                </a:lnTo>
                <a:lnTo>
                  <a:pt x="85335" y="15524"/>
                </a:lnTo>
                <a:lnTo>
                  <a:pt x="99010" y="77"/>
                </a:lnTo>
                <a:lnTo>
                  <a:pt x="126507" y="31792"/>
                </a:lnTo>
                <a:lnTo>
                  <a:pt x="152105" y="62739"/>
                </a:lnTo>
                <a:lnTo>
                  <a:pt x="173855" y="91012"/>
                </a:lnTo>
                <a:lnTo>
                  <a:pt x="178608" y="100167"/>
                </a:lnTo>
                <a:lnTo>
                  <a:pt x="181426" y="107528"/>
                </a:lnTo>
                <a:lnTo>
                  <a:pt x="183165" y="109491"/>
                </a:lnTo>
                <a:lnTo>
                  <a:pt x="188760" y="1134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SMARTInkShape-952"/>
          <p:cNvSpPr/>
          <p:nvPr>
            <p:custDataLst>
              <p:tags r:id="rId7"/>
            </p:custDataLst>
          </p:nvPr>
        </p:nvSpPr>
        <p:spPr>
          <a:xfrm>
            <a:off x="1767749" y="1805330"/>
            <a:ext cx="270529" cy="201266"/>
          </a:xfrm>
          <a:custGeom>
            <a:avLst/>
            <a:gdLst/>
            <a:ahLst/>
            <a:cxnLst/>
            <a:rect l="0" t="0" r="0" b="0"/>
            <a:pathLst>
              <a:path w="270529" h="201266">
                <a:moveTo>
                  <a:pt x="29301" y="36170"/>
                </a:moveTo>
                <a:lnTo>
                  <a:pt x="29301" y="36170"/>
                </a:lnTo>
                <a:lnTo>
                  <a:pt x="25930" y="36170"/>
                </a:lnTo>
                <a:lnTo>
                  <a:pt x="25643" y="38287"/>
                </a:lnTo>
                <a:lnTo>
                  <a:pt x="27205" y="46283"/>
                </a:lnTo>
                <a:lnTo>
                  <a:pt x="42840" y="71621"/>
                </a:lnTo>
                <a:lnTo>
                  <a:pt x="54949" y="96298"/>
                </a:lnTo>
                <a:lnTo>
                  <a:pt x="69356" y="125953"/>
                </a:lnTo>
                <a:lnTo>
                  <a:pt x="85149" y="153318"/>
                </a:lnTo>
                <a:lnTo>
                  <a:pt x="106498" y="181528"/>
                </a:lnTo>
                <a:lnTo>
                  <a:pt x="130895" y="201265"/>
                </a:lnTo>
                <a:lnTo>
                  <a:pt x="130899" y="197898"/>
                </a:lnTo>
                <a:lnTo>
                  <a:pt x="132782" y="194362"/>
                </a:lnTo>
                <a:lnTo>
                  <a:pt x="147529" y="175263"/>
                </a:lnTo>
                <a:lnTo>
                  <a:pt x="175868" y="149554"/>
                </a:lnTo>
                <a:lnTo>
                  <a:pt x="202735" y="124889"/>
                </a:lnTo>
                <a:lnTo>
                  <a:pt x="233912" y="94707"/>
                </a:lnTo>
                <a:lnTo>
                  <a:pt x="264244" y="76880"/>
                </a:lnTo>
                <a:lnTo>
                  <a:pt x="270528" y="68036"/>
                </a:lnTo>
                <a:lnTo>
                  <a:pt x="267208" y="67954"/>
                </a:lnTo>
                <a:lnTo>
                  <a:pt x="263684" y="69817"/>
                </a:lnTo>
                <a:lnTo>
                  <a:pt x="239568" y="89575"/>
                </a:lnTo>
                <a:lnTo>
                  <a:pt x="211946" y="116256"/>
                </a:lnTo>
                <a:lnTo>
                  <a:pt x="186116" y="140411"/>
                </a:lnTo>
                <a:lnTo>
                  <a:pt x="157217" y="162071"/>
                </a:lnTo>
                <a:lnTo>
                  <a:pt x="127947" y="185986"/>
                </a:lnTo>
                <a:lnTo>
                  <a:pt x="118370" y="194765"/>
                </a:lnTo>
                <a:lnTo>
                  <a:pt x="112117" y="194916"/>
                </a:lnTo>
                <a:lnTo>
                  <a:pt x="106834" y="189144"/>
                </a:lnTo>
                <a:lnTo>
                  <a:pt x="94144" y="160601"/>
                </a:lnTo>
                <a:lnTo>
                  <a:pt x="82772" y="132932"/>
                </a:lnTo>
                <a:lnTo>
                  <a:pt x="72116" y="110220"/>
                </a:lnTo>
                <a:lnTo>
                  <a:pt x="60324" y="84133"/>
                </a:lnTo>
                <a:lnTo>
                  <a:pt x="48028" y="58192"/>
                </a:lnTo>
                <a:lnTo>
                  <a:pt x="29911" y="29133"/>
                </a:lnTo>
                <a:lnTo>
                  <a:pt x="10790" y="7838"/>
                </a:lnTo>
                <a:lnTo>
                  <a:pt x="166" y="0"/>
                </a:lnTo>
                <a:lnTo>
                  <a:pt x="0" y="62"/>
                </a:lnTo>
                <a:lnTo>
                  <a:pt x="16601" y="1712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SMARTInkShape-953"/>
          <p:cNvSpPr/>
          <p:nvPr>
            <p:custDataLst>
              <p:tags r:id="rId8"/>
            </p:custDataLst>
          </p:nvPr>
        </p:nvSpPr>
        <p:spPr>
          <a:xfrm>
            <a:off x="2455611" y="1848482"/>
            <a:ext cx="192340" cy="163760"/>
          </a:xfrm>
          <a:custGeom>
            <a:avLst/>
            <a:gdLst/>
            <a:ahLst/>
            <a:cxnLst/>
            <a:rect l="0" t="0" r="0" b="0"/>
            <a:pathLst>
              <a:path w="192340" h="163760">
                <a:moveTo>
                  <a:pt x="122489" y="24768"/>
                </a:moveTo>
                <a:lnTo>
                  <a:pt x="122489" y="24768"/>
                </a:lnTo>
                <a:lnTo>
                  <a:pt x="115747" y="24768"/>
                </a:lnTo>
                <a:lnTo>
                  <a:pt x="108674" y="30412"/>
                </a:lnTo>
                <a:lnTo>
                  <a:pt x="85894" y="58025"/>
                </a:lnTo>
                <a:lnTo>
                  <a:pt x="69156" y="87225"/>
                </a:lnTo>
                <a:lnTo>
                  <a:pt x="48518" y="114848"/>
                </a:lnTo>
                <a:lnTo>
                  <a:pt x="27899" y="140907"/>
                </a:lnTo>
                <a:lnTo>
                  <a:pt x="11755" y="156389"/>
                </a:lnTo>
                <a:lnTo>
                  <a:pt x="139" y="162872"/>
                </a:lnTo>
                <a:lnTo>
                  <a:pt x="0" y="163404"/>
                </a:lnTo>
                <a:lnTo>
                  <a:pt x="613" y="163759"/>
                </a:lnTo>
                <a:lnTo>
                  <a:pt x="1022" y="163290"/>
                </a:lnTo>
                <a:lnTo>
                  <a:pt x="2303" y="159258"/>
                </a:lnTo>
                <a:lnTo>
                  <a:pt x="8698" y="147812"/>
                </a:lnTo>
                <a:lnTo>
                  <a:pt x="14060" y="137310"/>
                </a:lnTo>
                <a:lnTo>
                  <a:pt x="34749" y="109558"/>
                </a:lnTo>
                <a:lnTo>
                  <a:pt x="52983" y="80700"/>
                </a:lnTo>
                <a:lnTo>
                  <a:pt x="71791" y="51689"/>
                </a:lnTo>
                <a:lnTo>
                  <a:pt x="93738" y="19973"/>
                </a:lnTo>
                <a:lnTo>
                  <a:pt x="103187" y="0"/>
                </a:lnTo>
                <a:lnTo>
                  <a:pt x="121094" y="25938"/>
                </a:lnTo>
                <a:lnTo>
                  <a:pt x="133790" y="54763"/>
                </a:lnTo>
                <a:lnTo>
                  <a:pt x="153335" y="81572"/>
                </a:lnTo>
                <a:lnTo>
                  <a:pt x="167623" y="107249"/>
                </a:lnTo>
                <a:lnTo>
                  <a:pt x="176162" y="138670"/>
                </a:lnTo>
                <a:lnTo>
                  <a:pt x="179975" y="142419"/>
                </a:lnTo>
                <a:lnTo>
                  <a:pt x="184022" y="144085"/>
                </a:lnTo>
                <a:lnTo>
                  <a:pt x="191104" y="145242"/>
                </a:lnTo>
                <a:lnTo>
                  <a:pt x="191516" y="144595"/>
                </a:lnTo>
                <a:lnTo>
                  <a:pt x="192339" y="13271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SMARTInkShape-954"/>
          <p:cNvSpPr/>
          <p:nvPr>
            <p:custDataLst>
              <p:tags r:id="rId9"/>
            </p:custDataLst>
          </p:nvPr>
        </p:nvSpPr>
        <p:spPr>
          <a:xfrm>
            <a:off x="3041912" y="1822450"/>
            <a:ext cx="221989" cy="183092"/>
          </a:xfrm>
          <a:custGeom>
            <a:avLst/>
            <a:gdLst/>
            <a:ahLst/>
            <a:cxnLst/>
            <a:rect l="0" t="0" r="0" b="0"/>
            <a:pathLst>
              <a:path w="221989" h="183092">
                <a:moveTo>
                  <a:pt x="6088" y="25400"/>
                </a:moveTo>
                <a:lnTo>
                  <a:pt x="6088" y="25400"/>
                </a:lnTo>
                <a:lnTo>
                  <a:pt x="621" y="19933"/>
                </a:lnTo>
                <a:lnTo>
                  <a:pt x="326" y="20344"/>
                </a:lnTo>
                <a:lnTo>
                  <a:pt x="0" y="22682"/>
                </a:lnTo>
                <a:lnTo>
                  <a:pt x="11971" y="49580"/>
                </a:lnTo>
                <a:lnTo>
                  <a:pt x="28286" y="81029"/>
                </a:lnTo>
                <a:lnTo>
                  <a:pt x="49278" y="112536"/>
                </a:lnTo>
                <a:lnTo>
                  <a:pt x="63852" y="139352"/>
                </a:lnTo>
                <a:lnTo>
                  <a:pt x="83390" y="171027"/>
                </a:lnTo>
                <a:lnTo>
                  <a:pt x="93969" y="183091"/>
                </a:lnTo>
                <a:lnTo>
                  <a:pt x="94309" y="182738"/>
                </a:lnTo>
                <a:lnTo>
                  <a:pt x="100744" y="155478"/>
                </a:lnTo>
                <a:lnTo>
                  <a:pt x="102573" y="138731"/>
                </a:lnTo>
                <a:lnTo>
                  <a:pt x="115620" y="107822"/>
                </a:lnTo>
                <a:lnTo>
                  <a:pt x="129088" y="88862"/>
                </a:lnTo>
                <a:lnTo>
                  <a:pt x="158797" y="62171"/>
                </a:lnTo>
                <a:lnTo>
                  <a:pt x="189573" y="32986"/>
                </a:lnTo>
                <a:lnTo>
                  <a:pt x="215486" y="12829"/>
                </a:lnTo>
                <a:lnTo>
                  <a:pt x="193965" y="37743"/>
                </a:lnTo>
                <a:lnTo>
                  <a:pt x="165600" y="69205"/>
                </a:lnTo>
                <a:lnTo>
                  <a:pt x="142565" y="97018"/>
                </a:lnTo>
                <a:lnTo>
                  <a:pt x="121424" y="126095"/>
                </a:lnTo>
                <a:lnTo>
                  <a:pt x="99654" y="157091"/>
                </a:lnTo>
                <a:lnTo>
                  <a:pt x="95109" y="170980"/>
                </a:lnTo>
                <a:lnTo>
                  <a:pt x="88661" y="171449"/>
                </a:lnTo>
                <a:lnTo>
                  <a:pt x="88640" y="159240"/>
                </a:lnTo>
                <a:lnTo>
                  <a:pt x="90051" y="156255"/>
                </a:lnTo>
                <a:lnTo>
                  <a:pt x="116250" y="125987"/>
                </a:lnTo>
                <a:lnTo>
                  <a:pt x="139875" y="98029"/>
                </a:lnTo>
                <a:lnTo>
                  <a:pt x="161988" y="73652"/>
                </a:lnTo>
                <a:lnTo>
                  <a:pt x="186415" y="45184"/>
                </a:lnTo>
                <a:lnTo>
                  <a:pt x="207669" y="16072"/>
                </a:lnTo>
                <a:lnTo>
                  <a:pt x="22198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SMARTInkShape-955"/>
          <p:cNvSpPr/>
          <p:nvPr>
            <p:custDataLst>
              <p:tags r:id="rId10"/>
            </p:custDataLst>
          </p:nvPr>
        </p:nvSpPr>
        <p:spPr>
          <a:xfrm>
            <a:off x="3677527" y="1830020"/>
            <a:ext cx="233954" cy="176541"/>
          </a:xfrm>
          <a:custGeom>
            <a:avLst/>
            <a:gdLst/>
            <a:ahLst/>
            <a:cxnLst/>
            <a:rect l="0" t="0" r="0" b="0"/>
            <a:pathLst>
              <a:path w="233954" h="176541">
                <a:moveTo>
                  <a:pt x="119773" y="49580"/>
                </a:moveTo>
                <a:lnTo>
                  <a:pt x="119773" y="49580"/>
                </a:lnTo>
                <a:lnTo>
                  <a:pt x="116402" y="49580"/>
                </a:lnTo>
                <a:lnTo>
                  <a:pt x="112866" y="47698"/>
                </a:lnTo>
                <a:lnTo>
                  <a:pt x="108217" y="44113"/>
                </a:lnTo>
                <a:lnTo>
                  <a:pt x="104041" y="43491"/>
                </a:lnTo>
                <a:lnTo>
                  <a:pt x="94964" y="50049"/>
                </a:lnTo>
                <a:lnTo>
                  <a:pt x="77844" y="75752"/>
                </a:lnTo>
                <a:lnTo>
                  <a:pt x="57333" y="103980"/>
                </a:lnTo>
                <a:lnTo>
                  <a:pt x="37537" y="133275"/>
                </a:lnTo>
                <a:lnTo>
                  <a:pt x="12256" y="162803"/>
                </a:lnTo>
                <a:lnTo>
                  <a:pt x="601" y="175045"/>
                </a:lnTo>
                <a:lnTo>
                  <a:pt x="814" y="175557"/>
                </a:lnTo>
                <a:lnTo>
                  <a:pt x="5250" y="176540"/>
                </a:lnTo>
                <a:lnTo>
                  <a:pt x="5407" y="173197"/>
                </a:lnTo>
                <a:lnTo>
                  <a:pt x="4723" y="172208"/>
                </a:lnTo>
                <a:lnTo>
                  <a:pt x="3562" y="171549"/>
                </a:lnTo>
                <a:lnTo>
                  <a:pt x="2083" y="171109"/>
                </a:lnTo>
                <a:lnTo>
                  <a:pt x="1096" y="170111"/>
                </a:lnTo>
                <a:lnTo>
                  <a:pt x="0" y="167119"/>
                </a:lnTo>
                <a:lnTo>
                  <a:pt x="413" y="166040"/>
                </a:lnTo>
                <a:lnTo>
                  <a:pt x="1394" y="165320"/>
                </a:lnTo>
                <a:lnTo>
                  <a:pt x="2754" y="164840"/>
                </a:lnTo>
                <a:lnTo>
                  <a:pt x="3660" y="163815"/>
                </a:lnTo>
                <a:lnTo>
                  <a:pt x="6996" y="157099"/>
                </a:lnTo>
                <a:lnTo>
                  <a:pt x="23750" y="130479"/>
                </a:lnTo>
                <a:lnTo>
                  <a:pt x="50450" y="100629"/>
                </a:lnTo>
                <a:lnTo>
                  <a:pt x="77439" y="73094"/>
                </a:lnTo>
                <a:lnTo>
                  <a:pt x="104355" y="44112"/>
                </a:lnTo>
                <a:lnTo>
                  <a:pt x="125639" y="12729"/>
                </a:lnTo>
                <a:lnTo>
                  <a:pt x="130134" y="6990"/>
                </a:lnTo>
                <a:lnTo>
                  <a:pt x="132165" y="0"/>
                </a:lnTo>
                <a:lnTo>
                  <a:pt x="132268" y="299"/>
                </a:lnTo>
                <a:lnTo>
                  <a:pt x="132382" y="2513"/>
                </a:lnTo>
                <a:lnTo>
                  <a:pt x="138230" y="15458"/>
                </a:lnTo>
                <a:lnTo>
                  <a:pt x="159607" y="43754"/>
                </a:lnTo>
                <a:lnTo>
                  <a:pt x="178546" y="73803"/>
                </a:lnTo>
                <a:lnTo>
                  <a:pt x="195875" y="105034"/>
                </a:lnTo>
                <a:lnTo>
                  <a:pt x="216421" y="133187"/>
                </a:lnTo>
                <a:lnTo>
                  <a:pt x="232708" y="155863"/>
                </a:lnTo>
                <a:lnTo>
                  <a:pt x="233163" y="155713"/>
                </a:lnTo>
                <a:lnTo>
                  <a:pt x="233668" y="153665"/>
                </a:lnTo>
                <a:lnTo>
                  <a:pt x="233953" y="148545"/>
                </a:lnTo>
                <a:lnTo>
                  <a:pt x="232138" y="144600"/>
                </a:lnTo>
                <a:lnTo>
                  <a:pt x="227723" y="1384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SMARTInkShape-956"/>
          <p:cNvSpPr/>
          <p:nvPr>
            <p:custDataLst>
              <p:tags r:id="rId11"/>
            </p:custDataLst>
          </p:nvPr>
        </p:nvSpPr>
        <p:spPr>
          <a:xfrm>
            <a:off x="3532976" y="2758023"/>
            <a:ext cx="193937" cy="213244"/>
          </a:xfrm>
          <a:custGeom>
            <a:avLst/>
            <a:gdLst/>
            <a:ahLst/>
            <a:cxnLst/>
            <a:rect l="0" t="0" r="0" b="0"/>
            <a:pathLst>
              <a:path w="193937" h="213244">
                <a:moveTo>
                  <a:pt x="73824" y="42327"/>
                </a:moveTo>
                <a:lnTo>
                  <a:pt x="73824" y="42327"/>
                </a:lnTo>
                <a:lnTo>
                  <a:pt x="70453" y="42327"/>
                </a:lnTo>
                <a:lnTo>
                  <a:pt x="66917" y="46090"/>
                </a:lnTo>
                <a:lnTo>
                  <a:pt x="51748" y="74834"/>
                </a:lnTo>
                <a:lnTo>
                  <a:pt x="39688" y="103072"/>
                </a:lnTo>
                <a:lnTo>
                  <a:pt x="27178" y="133076"/>
                </a:lnTo>
                <a:lnTo>
                  <a:pt x="14534" y="158743"/>
                </a:lnTo>
                <a:lnTo>
                  <a:pt x="130" y="178682"/>
                </a:lnTo>
                <a:lnTo>
                  <a:pt x="0" y="179797"/>
                </a:lnTo>
                <a:lnTo>
                  <a:pt x="619" y="180540"/>
                </a:lnTo>
                <a:lnTo>
                  <a:pt x="1738" y="181036"/>
                </a:lnTo>
                <a:lnTo>
                  <a:pt x="6682" y="168249"/>
                </a:lnTo>
                <a:lnTo>
                  <a:pt x="12469" y="148622"/>
                </a:lnTo>
                <a:lnTo>
                  <a:pt x="19744" y="124141"/>
                </a:lnTo>
                <a:lnTo>
                  <a:pt x="27681" y="99150"/>
                </a:lnTo>
                <a:lnTo>
                  <a:pt x="40083" y="68022"/>
                </a:lnTo>
                <a:lnTo>
                  <a:pt x="52695" y="40925"/>
                </a:lnTo>
                <a:lnTo>
                  <a:pt x="68187" y="12965"/>
                </a:lnTo>
                <a:lnTo>
                  <a:pt x="73082" y="3"/>
                </a:lnTo>
                <a:lnTo>
                  <a:pt x="73329" y="0"/>
                </a:lnTo>
                <a:lnTo>
                  <a:pt x="75677" y="26522"/>
                </a:lnTo>
                <a:lnTo>
                  <a:pt x="82604" y="51520"/>
                </a:lnTo>
                <a:lnTo>
                  <a:pt x="93594" y="81269"/>
                </a:lnTo>
                <a:lnTo>
                  <a:pt x="109551" y="112427"/>
                </a:lnTo>
                <a:lnTo>
                  <a:pt x="130271" y="144001"/>
                </a:lnTo>
                <a:lnTo>
                  <a:pt x="151698" y="171936"/>
                </a:lnTo>
                <a:lnTo>
                  <a:pt x="181733" y="201159"/>
                </a:lnTo>
                <a:lnTo>
                  <a:pt x="193936" y="213243"/>
                </a:lnTo>
                <a:lnTo>
                  <a:pt x="183523" y="209308"/>
                </a:lnTo>
                <a:lnTo>
                  <a:pt x="162724" y="2074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SMARTInkShape-957"/>
          <p:cNvSpPr/>
          <p:nvPr>
            <p:custDataLst>
              <p:tags r:id="rId12"/>
            </p:custDataLst>
          </p:nvPr>
        </p:nvSpPr>
        <p:spPr>
          <a:xfrm>
            <a:off x="3353670" y="3558727"/>
            <a:ext cx="201032" cy="171049"/>
          </a:xfrm>
          <a:custGeom>
            <a:avLst/>
            <a:gdLst/>
            <a:ahLst/>
            <a:cxnLst/>
            <a:rect l="0" t="0" r="0" b="0"/>
            <a:pathLst>
              <a:path w="201032" h="171049">
                <a:moveTo>
                  <a:pt x="88030" y="22673"/>
                </a:moveTo>
                <a:lnTo>
                  <a:pt x="88030" y="22673"/>
                </a:lnTo>
                <a:lnTo>
                  <a:pt x="88030" y="17206"/>
                </a:lnTo>
                <a:lnTo>
                  <a:pt x="84659" y="19955"/>
                </a:lnTo>
                <a:lnTo>
                  <a:pt x="71402" y="44919"/>
                </a:lnTo>
                <a:lnTo>
                  <a:pt x="53234" y="71833"/>
                </a:lnTo>
                <a:lnTo>
                  <a:pt x="31859" y="102855"/>
                </a:lnTo>
                <a:lnTo>
                  <a:pt x="14002" y="128040"/>
                </a:lnTo>
                <a:lnTo>
                  <a:pt x="0" y="148406"/>
                </a:lnTo>
                <a:lnTo>
                  <a:pt x="10012" y="122162"/>
                </a:lnTo>
                <a:lnTo>
                  <a:pt x="17563" y="98326"/>
                </a:lnTo>
                <a:lnTo>
                  <a:pt x="27078" y="76757"/>
                </a:lnTo>
                <a:lnTo>
                  <a:pt x="40964" y="47557"/>
                </a:lnTo>
                <a:lnTo>
                  <a:pt x="56887" y="18181"/>
                </a:lnTo>
                <a:lnTo>
                  <a:pt x="61634" y="4095"/>
                </a:lnTo>
                <a:lnTo>
                  <a:pt x="63377" y="1821"/>
                </a:lnTo>
                <a:lnTo>
                  <a:pt x="65245" y="305"/>
                </a:lnTo>
                <a:lnTo>
                  <a:pt x="66490" y="0"/>
                </a:lnTo>
                <a:lnTo>
                  <a:pt x="67320" y="502"/>
                </a:lnTo>
                <a:lnTo>
                  <a:pt x="85522" y="30938"/>
                </a:lnTo>
                <a:lnTo>
                  <a:pt x="107839" y="61569"/>
                </a:lnTo>
                <a:lnTo>
                  <a:pt x="136001" y="91426"/>
                </a:lnTo>
                <a:lnTo>
                  <a:pt x="162966" y="117706"/>
                </a:lnTo>
                <a:lnTo>
                  <a:pt x="180731" y="143280"/>
                </a:lnTo>
                <a:lnTo>
                  <a:pt x="193528" y="164928"/>
                </a:lnTo>
                <a:lnTo>
                  <a:pt x="197947" y="170094"/>
                </a:lnTo>
                <a:lnTo>
                  <a:pt x="199408" y="171048"/>
                </a:lnTo>
                <a:lnTo>
                  <a:pt x="200382" y="170979"/>
                </a:lnTo>
                <a:lnTo>
                  <a:pt x="201031" y="170226"/>
                </a:lnTo>
                <a:lnTo>
                  <a:pt x="200053" y="169725"/>
                </a:lnTo>
                <a:lnTo>
                  <a:pt x="195203" y="169168"/>
                </a:lnTo>
                <a:lnTo>
                  <a:pt x="170580" y="14967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SMARTInkShape-958"/>
          <p:cNvSpPr/>
          <p:nvPr>
            <p:custDataLst>
              <p:tags r:id="rId13"/>
            </p:custDataLst>
          </p:nvPr>
        </p:nvSpPr>
        <p:spPr>
          <a:xfrm>
            <a:off x="2794000" y="3536950"/>
            <a:ext cx="158751" cy="156899"/>
          </a:xfrm>
          <a:custGeom>
            <a:avLst/>
            <a:gdLst/>
            <a:ahLst/>
            <a:cxnLst/>
            <a:rect l="0" t="0" r="0" b="0"/>
            <a:pathLst>
              <a:path w="158751" h="156899">
                <a:moveTo>
                  <a:pt x="0" y="6350"/>
                </a:moveTo>
                <a:lnTo>
                  <a:pt x="0" y="6350"/>
                </a:lnTo>
                <a:lnTo>
                  <a:pt x="6908" y="33980"/>
                </a:lnTo>
                <a:lnTo>
                  <a:pt x="16628" y="59692"/>
                </a:lnTo>
                <a:lnTo>
                  <a:pt x="32914" y="87771"/>
                </a:lnTo>
                <a:lnTo>
                  <a:pt x="49264" y="113966"/>
                </a:lnTo>
                <a:lnTo>
                  <a:pt x="67430" y="141359"/>
                </a:lnTo>
                <a:lnTo>
                  <a:pt x="80344" y="152499"/>
                </a:lnTo>
                <a:lnTo>
                  <a:pt x="89736" y="156898"/>
                </a:lnTo>
                <a:lnTo>
                  <a:pt x="96562" y="156045"/>
                </a:lnTo>
                <a:lnTo>
                  <a:pt x="100358" y="154830"/>
                </a:lnTo>
                <a:lnTo>
                  <a:pt x="103594" y="151198"/>
                </a:lnTo>
                <a:lnTo>
                  <a:pt x="115739" y="123209"/>
                </a:lnTo>
                <a:lnTo>
                  <a:pt x="125545" y="97889"/>
                </a:lnTo>
                <a:lnTo>
                  <a:pt x="131037" y="76982"/>
                </a:lnTo>
                <a:lnTo>
                  <a:pt x="136264" y="50955"/>
                </a:lnTo>
                <a:lnTo>
                  <a:pt x="148455" y="25430"/>
                </a:lnTo>
                <a:lnTo>
                  <a:pt x="1587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SMARTInkShape-959"/>
          <p:cNvSpPr/>
          <p:nvPr>
            <p:custDataLst>
              <p:tags r:id="rId14"/>
            </p:custDataLst>
          </p:nvPr>
        </p:nvSpPr>
        <p:spPr>
          <a:xfrm>
            <a:off x="2895641" y="2654447"/>
            <a:ext cx="239633" cy="190309"/>
          </a:xfrm>
          <a:custGeom>
            <a:avLst/>
            <a:gdLst/>
            <a:ahLst/>
            <a:cxnLst/>
            <a:rect l="0" t="0" r="0" b="0"/>
            <a:pathLst>
              <a:path w="239633" h="190309">
                <a:moveTo>
                  <a:pt x="6309" y="18903"/>
                </a:moveTo>
                <a:lnTo>
                  <a:pt x="6309" y="18903"/>
                </a:lnTo>
                <a:lnTo>
                  <a:pt x="9680" y="22274"/>
                </a:lnTo>
                <a:lnTo>
                  <a:pt x="27978" y="51506"/>
                </a:lnTo>
                <a:lnTo>
                  <a:pt x="46912" y="76927"/>
                </a:lnTo>
                <a:lnTo>
                  <a:pt x="70304" y="108394"/>
                </a:lnTo>
                <a:lnTo>
                  <a:pt x="91936" y="138415"/>
                </a:lnTo>
                <a:lnTo>
                  <a:pt x="115988" y="169272"/>
                </a:lnTo>
                <a:lnTo>
                  <a:pt x="136630" y="184464"/>
                </a:lnTo>
                <a:lnTo>
                  <a:pt x="152209" y="190308"/>
                </a:lnTo>
                <a:lnTo>
                  <a:pt x="152358" y="161978"/>
                </a:lnTo>
                <a:lnTo>
                  <a:pt x="152359" y="153988"/>
                </a:lnTo>
                <a:lnTo>
                  <a:pt x="159101" y="134815"/>
                </a:lnTo>
                <a:lnTo>
                  <a:pt x="183116" y="106691"/>
                </a:lnTo>
                <a:lnTo>
                  <a:pt x="209422" y="76513"/>
                </a:lnTo>
                <a:lnTo>
                  <a:pt x="217937" y="69202"/>
                </a:lnTo>
                <a:lnTo>
                  <a:pt x="235766" y="60752"/>
                </a:lnTo>
                <a:lnTo>
                  <a:pt x="238818" y="56788"/>
                </a:lnTo>
                <a:lnTo>
                  <a:pt x="239632" y="54743"/>
                </a:lnTo>
                <a:lnTo>
                  <a:pt x="239468" y="53380"/>
                </a:lnTo>
                <a:lnTo>
                  <a:pt x="238654" y="52471"/>
                </a:lnTo>
                <a:lnTo>
                  <a:pt x="235868" y="51461"/>
                </a:lnTo>
                <a:lnTo>
                  <a:pt x="232278" y="51012"/>
                </a:lnTo>
                <a:lnTo>
                  <a:pt x="226449" y="54575"/>
                </a:lnTo>
                <a:lnTo>
                  <a:pt x="196066" y="85186"/>
                </a:lnTo>
                <a:lnTo>
                  <a:pt x="175658" y="110509"/>
                </a:lnTo>
                <a:lnTo>
                  <a:pt x="155499" y="136592"/>
                </a:lnTo>
                <a:lnTo>
                  <a:pt x="134142" y="166722"/>
                </a:lnTo>
                <a:lnTo>
                  <a:pt x="129446" y="169267"/>
                </a:lnTo>
                <a:lnTo>
                  <a:pt x="120643" y="171296"/>
                </a:lnTo>
                <a:lnTo>
                  <a:pt x="120610" y="158472"/>
                </a:lnTo>
                <a:lnTo>
                  <a:pt x="116847" y="151254"/>
                </a:lnTo>
                <a:lnTo>
                  <a:pt x="97536" y="120110"/>
                </a:lnTo>
                <a:lnTo>
                  <a:pt x="75751" y="91616"/>
                </a:lnTo>
                <a:lnTo>
                  <a:pt x="47973" y="62241"/>
                </a:lnTo>
                <a:lnTo>
                  <a:pt x="18590" y="34519"/>
                </a:lnTo>
                <a:lnTo>
                  <a:pt x="3562" y="11526"/>
                </a:lnTo>
                <a:lnTo>
                  <a:pt x="0" y="0"/>
                </a:lnTo>
                <a:lnTo>
                  <a:pt x="8753" y="24358"/>
                </a:lnTo>
                <a:lnTo>
                  <a:pt x="23496" y="52269"/>
                </a:lnTo>
                <a:lnTo>
                  <a:pt x="45738" y="81000"/>
                </a:lnTo>
                <a:lnTo>
                  <a:pt x="68321" y="109269"/>
                </a:lnTo>
                <a:lnTo>
                  <a:pt x="88418" y="136224"/>
                </a:lnTo>
                <a:lnTo>
                  <a:pt x="111117" y="165090"/>
                </a:lnTo>
                <a:lnTo>
                  <a:pt x="122344" y="173617"/>
                </a:lnTo>
                <a:lnTo>
                  <a:pt x="127965" y="175859"/>
                </a:lnTo>
                <a:lnTo>
                  <a:pt x="130452" y="175046"/>
                </a:lnTo>
                <a:lnTo>
                  <a:pt x="135097" y="170379"/>
                </a:lnTo>
                <a:lnTo>
                  <a:pt x="137631" y="163602"/>
                </a:lnTo>
                <a:lnTo>
                  <a:pt x="145167" y="137833"/>
                </a:lnTo>
                <a:lnTo>
                  <a:pt x="161260" y="107045"/>
                </a:lnTo>
                <a:lnTo>
                  <a:pt x="184613" y="77158"/>
                </a:lnTo>
                <a:lnTo>
                  <a:pt x="215511" y="46888"/>
                </a:lnTo>
                <a:lnTo>
                  <a:pt x="232556" y="33270"/>
                </a:lnTo>
                <a:lnTo>
                  <a:pt x="233340" y="33420"/>
                </a:lnTo>
                <a:lnTo>
                  <a:pt x="233863" y="34225"/>
                </a:lnTo>
                <a:lnTo>
                  <a:pt x="234212" y="35468"/>
                </a:lnTo>
                <a:lnTo>
                  <a:pt x="228559" y="506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" name="SMARTInkShape-Group179"/>
          <p:cNvGrpSpPr/>
          <p:nvPr/>
        </p:nvGrpSpPr>
        <p:grpSpPr>
          <a:xfrm>
            <a:off x="2426554" y="3511550"/>
            <a:ext cx="551597" cy="171034"/>
            <a:chOff x="2426554" y="3511550"/>
            <a:chExt cx="551597" cy="171034"/>
          </a:xfrm>
        </p:grpSpPr>
        <p:sp>
          <p:nvSpPr>
            <p:cNvPr id="40" name="SMARTInkShape-960"/>
            <p:cNvSpPr/>
            <p:nvPr>
              <p:custDataLst>
                <p:tags r:id="rId84"/>
              </p:custDataLst>
            </p:nvPr>
          </p:nvSpPr>
          <p:spPr>
            <a:xfrm>
              <a:off x="2781300" y="3511550"/>
              <a:ext cx="196851" cy="164437"/>
            </a:xfrm>
            <a:custGeom>
              <a:avLst/>
              <a:gdLst/>
              <a:ahLst/>
              <a:cxnLst/>
              <a:rect l="0" t="0" r="0" b="0"/>
              <a:pathLst>
                <a:path w="196851" h="164437">
                  <a:moveTo>
                    <a:pt x="0" y="6350"/>
                  </a:moveTo>
                  <a:lnTo>
                    <a:pt x="0" y="6350"/>
                  </a:lnTo>
                  <a:lnTo>
                    <a:pt x="11934" y="37743"/>
                  </a:lnTo>
                  <a:lnTo>
                    <a:pt x="17298" y="59813"/>
                  </a:lnTo>
                  <a:lnTo>
                    <a:pt x="24386" y="83734"/>
                  </a:lnTo>
                  <a:lnTo>
                    <a:pt x="36003" y="106595"/>
                  </a:lnTo>
                  <a:lnTo>
                    <a:pt x="56529" y="135536"/>
                  </a:lnTo>
                  <a:lnTo>
                    <a:pt x="69574" y="149138"/>
                  </a:lnTo>
                  <a:lnTo>
                    <a:pt x="87407" y="160057"/>
                  </a:lnTo>
                  <a:lnTo>
                    <a:pt x="99592" y="164436"/>
                  </a:lnTo>
                  <a:lnTo>
                    <a:pt x="100261" y="163246"/>
                  </a:lnTo>
                  <a:lnTo>
                    <a:pt x="101548" y="131858"/>
                  </a:lnTo>
                  <a:lnTo>
                    <a:pt x="104956" y="117229"/>
                  </a:lnTo>
                  <a:lnTo>
                    <a:pt x="117498" y="93163"/>
                  </a:lnTo>
                  <a:lnTo>
                    <a:pt x="130848" y="66566"/>
                  </a:lnTo>
                  <a:lnTo>
                    <a:pt x="156165" y="35700"/>
                  </a:lnTo>
                  <a:lnTo>
                    <a:pt x="181490" y="9090"/>
                  </a:lnTo>
                  <a:lnTo>
                    <a:pt x="184850" y="7568"/>
                  </a:lnTo>
                  <a:lnTo>
                    <a:pt x="186733" y="7162"/>
                  </a:lnTo>
                  <a:lnTo>
                    <a:pt x="187989" y="7597"/>
                  </a:lnTo>
                  <a:lnTo>
                    <a:pt x="188826" y="8592"/>
                  </a:lnTo>
                  <a:lnTo>
                    <a:pt x="189384" y="9961"/>
                  </a:lnTo>
                  <a:lnTo>
                    <a:pt x="190461" y="10874"/>
                  </a:lnTo>
                  <a:lnTo>
                    <a:pt x="193540" y="11888"/>
                  </a:lnTo>
                  <a:lnTo>
                    <a:pt x="194644" y="11453"/>
                  </a:lnTo>
                  <a:lnTo>
                    <a:pt x="195379" y="10458"/>
                  </a:lnTo>
                  <a:lnTo>
                    <a:pt x="196414" y="5686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961"/>
            <p:cNvSpPr/>
            <p:nvPr>
              <p:custDataLst>
                <p:tags r:id="rId85"/>
              </p:custDataLst>
            </p:nvPr>
          </p:nvSpPr>
          <p:spPr>
            <a:xfrm>
              <a:off x="2426554" y="3535682"/>
              <a:ext cx="214579" cy="146902"/>
            </a:xfrm>
            <a:custGeom>
              <a:avLst/>
              <a:gdLst/>
              <a:ahLst/>
              <a:cxnLst/>
              <a:rect l="0" t="0" r="0" b="0"/>
              <a:pathLst>
                <a:path w="214579" h="146902">
                  <a:moveTo>
                    <a:pt x="107096" y="7618"/>
                  </a:moveTo>
                  <a:lnTo>
                    <a:pt x="107096" y="7618"/>
                  </a:lnTo>
                  <a:lnTo>
                    <a:pt x="107096" y="4247"/>
                  </a:lnTo>
                  <a:lnTo>
                    <a:pt x="106391" y="3959"/>
                  </a:lnTo>
                  <a:lnTo>
                    <a:pt x="103725" y="5522"/>
                  </a:lnTo>
                  <a:lnTo>
                    <a:pt x="88587" y="36853"/>
                  </a:lnTo>
                  <a:lnTo>
                    <a:pt x="69156" y="64023"/>
                  </a:lnTo>
                  <a:lnTo>
                    <a:pt x="49994" y="89947"/>
                  </a:lnTo>
                  <a:lnTo>
                    <a:pt x="30910" y="115503"/>
                  </a:lnTo>
                  <a:lnTo>
                    <a:pt x="13732" y="135304"/>
                  </a:lnTo>
                  <a:lnTo>
                    <a:pt x="0" y="146615"/>
                  </a:lnTo>
                  <a:lnTo>
                    <a:pt x="2770" y="136997"/>
                  </a:lnTo>
                  <a:lnTo>
                    <a:pt x="20872" y="113372"/>
                  </a:lnTo>
                  <a:lnTo>
                    <a:pt x="42194" y="86147"/>
                  </a:lnTo>
                  <a:lnTo>
                    <a:pt x="62231" y="56442"/>
                  </a:lnTo>
                  <a:lnTo>
                    <a:pt x="80162" y="30159"/>
                  </a:lnTo>
                  <a:lnTo>
                    <a:pt x="95753" y="2119"/>
                  </a:lnTo>
                  <a:lnTo>
                    <a:pt x="97418" y="425"/>
                  </a:lnTo>
                  <a:lnTo>
                    <a:pt x="98527" y="0"/>
                  </a:lnTo>
                  <a:lnTo>
                    <a:pt x="101970" y="2774"/>
                  </a:lnTo>
                  <a:lnTo>
                    <a:pt x="103679" y="4389"/>
                  </a:lnTo>
                  <a:lnTo>
                    <a:pt x="122342" y="32941"/>
                  </a:lnTo>
                  <a:lnTo>
                    <a:pt x="142328" y="61774"/>
                  </a:lnTo>
                  <a:lnTo>
                    <a:pt x="158928" y="86302"/>
                  </a:lnTo>
                  <a:lnTo>
                    <a:pt x="182089" y="114099"/>
                  </a:lnTo>
                  <a:lnTo>
                    <a:pt x="196803" y="132028"/>
                  </a:lnTo>
                  <a:lnTo>
                    <a:pt x="214578" y="146901"/>
                  </a:lnTo>
                  <a:lnTo>
                    <a:pt x="208696" y="1346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" name="SMARTInkShape-962"/>
          <p:cNvSpPr/>
          <p:nvPr>
            <p:custDataLst>
              <p:tags r:id="rId15"/>
            </p:custDataLst>
          </p:nvPr>
        </p:nvSpPr>
        <p:spPr>
          <a:xfrm>
            <a:off x="2394464" y="2644851"/>
            <a:ext cx="183226" cy="185964"/>
          </a:xfrm>
          <a:custGeom>
            <a:avLst/>
            <a:gdLst/>
            <a:ahLst/>
            <a:cxnLst/>
            <a:rect l="0" t="0" r="0" b="0"/>
            <a:pathLst>
              <a:path w="183226" h="185964">
                <a:moveTo>
                  <a:pt x="94736" y="15799"/>
                </a:moveTo>
                <a:lnTo>
                  <a:pt x="94736" y="15799"/>
                </a:lnTo>
                <a:lnTo>
                  <a:pt x="91365" y="12428"/>
                </a:lnTo>
                <a:lnTo>
                  <a:pt x="91078" y="11435"/>
                </a:lnTo>
                <a:lnTo>
                  <a:pt x="91592" y="10773"/>
                </a:lnTo>
                <a:lnTo>
                  <a:pt x="94552" y="9527"/>
                </a:lnTo>
                <a:lnTo>
                  <a:pt x="85923" y="38970"/>
                </a:lnTo>
                <a:lnTo>
                  <a:pt x="73075" y="69702"/>
                </a:lnTo>
                <a:lnTo>
                  <a:pt x="61825" y="93378"/>
                </a:lnTo>
                <a:lnTo>
                  <a:pt x="49770" y="118012"/>
                </a:lnTo>
                <a:lnTo>
                  <a:pt x="31083" y="148939"/>
                </a:lnTo>
                <a:lnTo>
                  <a:pt x="11581" y="177486"/>
                </a:lnTo>
                <a:lnTo>
                  <a:pt x="1218" y="185963"/>
                </a:lnTo>
                <a:lnTo>
                  <a:pt x="0" y="173384"/>
                </a:lnTo>
                <a:lnTo>
                  <a:pt x="6380" y="148412"/>
                </a:lnTo>
                <a:lnTo>
                  <a:pt x="15250" y="125068"/>
                </a:lnTo>
                <a:lnTo>
                  <a:pt x="26954" y="98230"/>
                </a:lnTo>
                <a:lnTo>
                  <a:pt x="41563" y="69838"/>
                </a:lnTo>
                <a:lnTo>
                  <a:pt x="53699" y="44520"/>
                </a:lnTo>
                <a:lnTo>
                  <a:pt x="66584" y="16078"/>
                </a:lnTo>
                <a:lnTo>
                  <a:pt x="73888" y="567"/>
                </a:lnTo>
                <a:lnTo>
                  <a:pt x="75193" y="0"/>
                </a:lnTo>
                <a:lnTo>
                  <a:pt x="76768" y="327"/>
                </a:lnTo>
                <a:lnTo>
                  <a:pt x="78524" y="1251"/>
                </a:lnTo>
                <a:lnTo>
                  <a:pt x="84367" y="12664"/>
                </a:lnTo>
                <a:lnTo>
                  <a:pt x="96646" y="43504"/>
                </a:lnTo>
                <a:lnTo>
                  <a:pt x="109884" y="67282"/>
                </a:lnTo>
                <a:lnTo>
                  <a:pt x="125330" y="92201"/>
                </a:lnTo>
                <a:lnTo>
                  <a:pt x="146562" y="122534"/>
                </a:lnTo>
                <a:lnTo>
                  <a:pt x="174145" y="151522"/>
                </a:lnTo>
                <a:lnTo>
                  <a:pt x="182247" y="154975"/>
                </a:lnTo>
                <a:lnTo>
                  <a:pt x="182710" y="154444"/>
                </a:lnTo>
                <a:lnTo>
                  <a:pt x="183225" y="151973"/>
                </a:lnTo>
                <a:lnTo>
                  <a:pt x="181950" y="150326"/>
                </a:lnTo>
                <a:lnTo>
                  <a:pt x="170936" y="14279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SMARTInkShape-963"/>
          <p:cNvSpPr/>
          <p:nvPr>
            <p:custDataLst>
              <p:tags r:id="rId16"/>
            </p:custDataLst>
          </p:nvPr>
        </p:nvSpPr>
        <p:spPr>
          <a:xfrm>
            <a:off x="1810239" y="2629459"/>
            <a:ext cx="228029" cy="259256"/>
          </a:xfrm>
          <a:custGeom>
            <a:avLst/>
            <a:gdLst/>
            <a:ahLst/>
            <a:cxnLst/>
            <a:rect l="0" t="0" r="0" b="0"/>
            <a:pathLst>
              <a:path w="228029" h="259256">
                <a:moveTo>
                  <a:pt x="12211" y="75641"/>
                </a:moveTo>
                <a:lnTo>
                  <a:pt x="12211" y="75641"/>
                </a:lnTo>
                <a:lnTo>
                  <a:pt x="12211" y="71983"/>
                </a:lnTo>
                <a:lnTo>
                  <a:pt x="12211" y="73545"/>
                </a:lnTo>
                <a:lnTo>
                  <a:pt x="24420" y="103247"/>
                </a:lnTo>
                <a:lnTo>
                  <a:pt x="35976" y="131955"/>
                </a:lnTo>
                <a:lnTo>
                  <a:pt x="44175" y="154292"/>
                </a:lnTo>
                <a:lnTo>
                  <a:pt x="53228" y="177625"/>
                </a:lnTo>
                <a:lnTo>
                  <a:pt x="69520" y="209183"/>
                </a:lnTo>
                <a:lnTo>
                  <a:pt x="88024" y="237643"/>
                </a:lnTo>
                <a:lnTo>
                  <a:pt x="106973" y="259255"/>
                </a:lnTo>
                <a:lnTo>
                  <a:pt x="107244" y="257671"/>
                </a:lnTo>
                <a:lnTo>
                  <a:pt x="108138" y="243859"/>
                </a:lnTo>
                <a:lnTo>
                  <a:pt x="119667" y="216919"/>
                </a:lnTo>
                <a:lnTo>
                  <a:pt x="136004" y="185183"/>
                </a:lnTo>
                <a:lnTo>
                  <a:pt x="158882" y="153619"/>
                </a:lnTo>
                <a:lnTo>
                  <a:pt x="183784" y="126792"/>
                </a:lnTo>
                <a:lnTo>
                  <a:pt x="212934" y="100581"/>
                </a:lnTo>
                <a:lnTo>
                  <a:pt x="217838" y="95427"/>
                </a:lnTo>
                <a:lnTo>
                  <a:pt x="220986" y="89741"/>
                </a:lnTo>
                <a:lnTo>
                  <a:pt x="221950" y="89274"/>
                </a:lnTo>
                <a:lnTo>
                  <a:pt x="228028" y="88352"/>
                </a:lnTo>
                <a:lnTo>
                  <a:pt x="221193" y="97131"/>
                </a:lnTo>
                <a:lnTo>
                  <a:pt x="211480" y="109995"/>
                </a:lnTo>
                <a:lnTo>
                  <a:pt x="189235" y="140047"/>
                </a:lnTo>
                <a:lnTo>
                  <a:pt x="167360" y="166299"/>
                </a:lnTo>
                <a:lnTo>
                  <a:pt x="144118" y="195384"/>
                </a:lnTo>
                <a:lnTo>
                  <a:pt x="120363" y="224551"/>
                </a:lnTo>
                <a:lnTo>
                  <a:pt x="114400" y="236811"/>
                </a:lnTo>
                <a:lnTo>
                  <a:pt x="112792" y="238121"/>
                </a:lnTo>
                <a:lnTo>
                  <a:pt x="107554" y="240695"/>
                </a:lnTo>
                <a:lnTo>
                  <a:pt x="104118" y="237356"/>
                </a:lnTo>
                <a:lnTo>
                  <a:pt x="102447" y="233827"/>
                </a:lnTo>
                <a:lnTo>
                  <a:pt x="99347" y="205945"/>
                </a:lnTo>
                <a:lnTo>
                  <a:pt x="92357" y="180807"/>
                </a:lnTo>
                <a:lnTo>
                  <a:pt x="79467" y="149135"/>
                </a:lnTo>
                <a:lnTo>
                  <a:pt x="68914" y="125238"/>
                </a:lnTo>
                <a:lnTo>
                  <a:pt x="59520" y="100506"/>
                </a:lnTo>
                <a:lnTo>
                  <a:pt x="48760" y="77285"/>
                </a:lnTo>
                <a:lnTo>
                  <a:pt x="32683" y="46259"/>
                </a:lnTo>
                <a:lnTo>
                  <a:pt x="14609" y="17234"/>
                </a:lnTo>
                <a:lnTo>
                  <a:pt x="0" y="0"/>
                </a:lnTo>
                <a:lnTo>
                  <a:pt x="4677" y="5326"/>
                </a:lnTo>
                <a:lnTo>
                  <a:pt x="9665" y="14669"/>
                </a:lnTo>
                <a:lnTo>
                  <a:pt x="12211" y="248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SMARTInkShape-964"/>
          <p:cNvSpPr/>
          <p:nvPr>
            <p:custDataLst>
              <p:tags r:id="rId17"/>
            </p:custDataLst>
          </p:nvPr>
        </p:nvSpPr>
        <p:spPr>
          <a:xfrm>
            <a:off x="1639159" y="3474064"/>
            <a:ext cx="284892" cy="195614"/>
          </a:xfrm>
          <a:custGeom>
            <a:avLst/>
            <a:gdLst/>
            <a:ahLst/>
            <a:cxnLst/>
            <a:rect l="0" t="0" r="0" b="0"/>
            <a:pathLst>
              <a:path w="284892" h="195614">
                <a:moveTo>
                  <a:pt x="24541" y="69236"/>
                </a:moveTo>
                <a:lnTo>
                  <a:pt x="24541" y="69236"/>
                </a:lnTo>
                <a:lnTo>
                  <a:pt x="24541" y="63147"/>
                </a:lnTo>
                <a:lnTo>
                  <a:pt x="46909" y="90339"/>
                </a:lnTo>
                <a:lnTo>
                  <a:pt x="69646" y="120860"/>
                </a:lnTo>
                <a:lnTo>
                  <a:pt x="86354" y="145680"/>
                </a:lnTo>
                <a:lnTo>
                  <a:pt x="104641" y="172609"/>
                </a:lnTo>
                <a:lnTo>
                  <a:pt x="119301" y="195429"/>
                </a:lnTo>
                <a:lnTo>
                  <a:pt x="119646" y="189255"/>
                </a:lnTo>
                <a:lnTo>
                  <a:pt x="109623" y="162271"/>
                </a:lnTo>
                <a:lnTo>
                  <a:pt x="102102" y="138572"/>
                </a:lnTo>
                <a:lnTo>
                  <a:pt x="92173" y="113457"/>
                </a:lnTo>
                <a:lnTo>
                  <a:pt x="80000" y="88890"/>
                </a:lnTo>
                <a:lnTo>
                  <a:pt x="65182" y="66212"/>
                </a:lnTo>
                <a:lnTo>
                  <a:pt x="44344" y="40353"/>
                </a:lnTo>
                <a:lnTo>
                  <a:pt x="13822" y="9876"/>
                </a:lnTo>
                <a:lnTo>
                  <a:pt x="0" y="0"/>
                </a:lnTo>
                <a:lnTo>
                  <a:pt x="10155" y="24855"/>
                </a:lnTo>
                <a:lnTo>
                  <a:pt x="25923" y="53577"/>
                </a:lnTo>
                <a:lnTo>
                  <a:pt x="44706" y="85136"/>
                </a:lnTo>
                <a:lnTo>
                  <a:pt x="59844" y="108758"/>
                </a:lnTo>
                <a:lnTo>
                  <a:pt x="84233" y="135744"/>
                </a:lnTo>
                <a:lnTo>
                  <a:pt x="112689" y="166779"/>
                </a:lnTo>
                <a:lnTo>
                  <a:pt x="144290" y="189184"/>
                </a:lnTo>
                <a:lnTo>
                  <a:pt x="145138" y="189845"/>
                </a:lnTo>
                <a:lnTo>
                  <a:pt x="145190" y="183796"/>
                </a:lnTo>
                <a:lnTo>
                  <a:pt x="168956" y="156407"/>
                </a:lnTo>
                <a:lnTo>
                  <a:pt x="195642" y="133100"/>
                </a:lnTo>
                <a:lnTo>
                  <a:pt x="226209" y="112295"/>
                </a:lnTo>
                <a:lnTo>
                  <a:pt x="257878" y="86822"/>
                </a:lnTo>
                <a:lnTo>
                  <a:pt x="271036" y="73128"/>
                </a:lnTo>
                <a:lnTo>
                  <a:pt x="277059" y="70005"/>
                </a:lnTo>
                <a:lnTo>
                  <a:pt x="274119" y="69577"/>
                </a:lnTo>
                <a:lnTo>
                  <a:pt x="271360" y="69464"/>
                </a:lnTo>
                <a:lnTo>
                  <a:pt x="260734" y="72675"/>
                </a:lnTo>
                <a:lnTo>
                  <a:pt x="233657" y="90925"/>
                </a:lnTo>
                <a:lnTo>
                  <a:pt x="205192" y="112978"/>
                </a:lnTo>
                <a:lnTo>
                  <a:pt x="174415" y="137387"/>
                </a:lnTo>
                <a:lnTo>
                  <a:pt x="144364" y="161787"/>
                </a:lnTo>
                <a:lnTo>
                  <a:pt x="114560" y="189139"/>
                </a:lnTo>
                <a:lnTo>
                  <a:pt x="109304" y="194133"/>
                </a:lnTo>
                <a:lnTo>
                  <a:pt x="109272" y="194834"/>
                </a:lnTo>
                <a:lnTo>
                  <a:pt x="109956" y="195301"/>
                </a:lnTo>
                <a:lnTo>
                  <a:pt x="111118" y="195613"/>
                </a:lnTo>
                <a:lnTo>
                  <a:pt x="119495" y="189309"/>
                </a:lnTo>
                <a:lnTo>
                  <a:pt x="145812" y="163693"/>
                </a:lnTo>
                <a:lnTo>
                  <a:pt x="174146" y="136185"/>
                </a:lnTo>
                <a:lnTo>
                  <a:pt x="204178" y="109847"/>
                </a:lnTo>
                <a:lnTo>
                  <a:pt x="230559" y="85581"/>
                </a:lnTo>
                <a:lnTo>
                  <a:pt x="261742" y="55631"/>
                </a:lnTo>
                <a:lnTo>
                  <a:pt x="277209" y="33403"/>
                </a:lnTo>
                <a:lnTo>
                  <a:pt x="278359" y="32647"/>
                </a:lnTo>
                <a:lnTo>
                  <a:pt x="284891" y="3113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SMARTInkShape-965"/>
          <p:cNvSpPr/>
          <p:nvPr>
            <p:custDataLst>
              <p:tags r:id="rId18"/>
            </p:custDataLst>
          </p:nvPr>
        </p:nvSpPr>
        <p:spPr>
          <a:xfrm>
            <a:off x="667157" y="3556195"/>
            <a:ext cx="234544" cy="139494"/>
          </a:xfrm>
          <a:custGeom>
            <a:avLst/>
            <a:gdLst/>
            <a:ahLst/>
            <a:cxnLst/>
            <a:rect l="0" t="0" r="0" b="0"/>
            <a:pathLst>
              <a:path w="234544" h="139494">
                <a:moveTo>
                  <a:pt x="12293" y="18855"/>
                </a:moveTo>
                <a:lnTo>
                  <a:pt x="12293" y="18855"/>
                </a:lnTo>
                <a:lnTo>
                  <a:pt x="6826" y="13388"/>
                </a:lnTo>
                <a:lnTo>
                  <a:pt x="6205" y="19508"/>
                </a:lnTo>
                <a:lnTo>
                  <a:pt x="21909" y="49428"/>
                </a:lnTo>
                <a:lnTo>
                  <a:pt x="43521" y="78321"/>
                </a:lnTo>
                <a:lnTo>
                  <a:pt x="72345" y="109963"/>
                </a:lnTo>
                <a:lnTo>
                  <a:pt x="93015" y="131287"/>
                </a:lnTo>
                <a:lnTo>
                  <a:pt x="92919" y="131909"/>
                </a:lnTo>
                <a:lnTo>
                  <a:pt x="92149" y="132325"/>
                </a:lnTo>
                <a:lnTo>
                  <a:pt x="90931" y="132602"/>
                </a:lnTo>
                <a:lnTo>
                  <a:pt x="82473" y="126249"/>
                </a:lnTo>
                <a:lnTo>
                  <a:pt x="61904" y="99910"/>
                </a:lnTo>
                <a:lnTo>
                  <a:pt x="49865" y="78868"/>
                </a:lnTo>
                <a:lnTo>
                  <a:pt x="39340" y="57287"/>
                </a:lnTo>
                <a:lnTo>
                  <a:pt x="25481" y="29066"/>
                </a:lnTo>
                <a:lnTo>
                  <a:pt x="11527" y="7310"/>
                </a:lnTo>
                <a:lnTo>
                  <a:pt x="6543" y="3140"/>
                </a:lnTo>
                <a:lnTo>
                  <a:pt x="0" y="0"/>
                </a:lnTo>
                <a:lnTo>
                  <a:pt x="3085" y="3233"/>
                </a:lnTo>
                <a:lnTo>
                  <a:pt x="16223" y="30926"/>
                </a:lnTo>
                <a:lnTo>
                  <a:pt x="31802" y="60139"/>
                </a:lnTo>
                <a:lnTo>
                  <a:pt x="46374" y="90432"/>
                </a:lnTo>
                <a:lnTo>
                  <a:pt x="68022" y="120665"/>
                </a:lnTo>
                <a:lnTo>
                  <a:pt x="85353" y="135874"/>
                </a:lnTo>
                <a:lnTo>
                  <a:pt x="94807" y="139493"/>
                </a:lnTo>
                <a:lnTo>
                  <a:pt x="94840" y="127295"/>
                </a:lnTo>
                <a:lnTo>
                  <a:pt x="98605" y="119732"/>
                </a:lnTo>
                <a:lnTo>
                  <a:pt x="101584" y="115740"/>
                </a:lnTo>
                <a:lnTo>
                  <a:pt x="126644" y="98487"/>
                </a:lnTo>
                <a:lnTo>
                  <a:pt x="150519" y="82196"/>
                </a:lnTo>
                <a:lnTo>
                  <a:pt x="175467" y="68118"/>
                </a:lnTo>
                <a:lnTo>
                  <a:pt x="205418" y="52601"/>
                </a:lnTo>
                <a:lnTo>
                  <a:pt x="227647" y="38311"/>
                </a:lnTo>
                <a:lnTo>
                  <a:pt x="221289" y="38025"/>
                </a:lnTo>
                <a:lnTo>
                  <a:pt x="203726" y="41312"/>
                </a:lnTo>
                <a:lnTo>
                  <a:pt x="180649" y="53496"/>
                </a:lnTo>
                <a:lnTo>
                  <a:pt x="155937" y="73883"/>
                </a:lnTo>
                <a:lnTo>
                  <a:pt x="127370" y="94426"/>
                </a:lnTo>
                <a:lnTo>
                  <a:pt x="96339" y="122959"/>
                </a:lnTo>
                <a:lnTo>
                  <a:pt x="82974" y="132558"/>
                </a:lnTo>
                <a:lnTo>
                  <a:pt x="83403" y="132757"/>
                </a:lnTo>
                <a:lnTo>
                  <a:pt x="85760" y="132978"/>
                </a:lnTo>
                <a:lnTo>
                  <a:pt x="89160" y="129313"/>
                </a:lnTo>
                <a:lnTo>
                  <a:pt x="94434" y="122981"/>
                </a:lnTo>
                <a:lnTo>
                  <a:pt x="124396" y="99926"/>
                </a:lnTo>
                <a:lnTo>
                  <a:pt x="148363" y="81917"/>
                </a:lnTo>
                <a:lnTo>
                  <a:pt x="176710" y="63175"/>
                </a:lnTo>
                <a:lnTo>
                  <a:pt x="207754" y="42949"/>
                </a:lnTo>
                <a:lnTo>
                  <a:pt x="234543" y="252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SMARTInkShape-966"/>
          <p:cNvSpPr/>
          <p:nvPr>
            <p:custDataLst>
              <p:tags r:id="rId19"/>
            </p:custDataLst>
          </p:nvPr>
        </p:nvSpPr>
        <p:spPr>
          <a:xfrm>
            <a:off x="615950" y="2667917"/>
            <a:ext cx="251872" cy="165464"/>
          </a:xfrm>
          <a:custGeom>
            <a:avLst/>
            <a:gdLst/>
            <a:ahLst/>
            <a:cxnLst/>
            <a:rect l="0" t="0" r="0" b="0"/>
            <a:pathLst>
              <a:path w="251872" h="165464">
                <a:moveTo>
                  <a:pt x="0" y="18133"/>
                </a:moveTo>
                <a:lnTo>
                  <a:pt x="0" y="18133"/>
                </a:lnTo>
                <a:lnTo>
                  <a:pt x="3371" y="18133"/>
                </a:lnTo>
                <a:lnTo>
                  <a:pt x="12209" y="31617"/>
                </a:lnTo>
                <a:lnTo>
                  <a:pt x="23765" y="60228"/>
                </a:lnTo>
                <a:lnTo>
                  <a:pt x="33846" y="81527"/>
                </a:lnTo>
                <a:lnTo>
                  <a:pt x="49540" y="109589"/>
                </a:lnTo>
                <a:lnTo>
                  <a:pt x="70855" y="138033"/>
                </a:lnTo>
                <a:lnTo>
                  <a:pt x="81115" y="145505"/>
                </a:lnTo>
                <a:lnTo>
                  <a:pt x="88968" y="149532"/>
                </a:lnTo>
                <a:lnTo>
                  <a:pt x="95005" y="157468"/>
                </a:lnTo>
                <a:lnTo>
                  <a:pt x="95177" y="154354"/>
                </a:lnTo>
                <a:lnTo>
                  <a:pt x="80027" y="131066"/>
                </a:lnTo>
                <a:lnTo>
                  <a:pt x="62753" y="103257"/>
                </a:lnTo>
                <a:lnTo>
                  <a:pt x="44229" y="72675"/>
                </a:lnTo>
                <a:lnTo>
                  <a:pt x="26040" y="42682"/>
                </a:lnTo>
                <a:lnTo>
                  <a:pt x="8776" y="14751"/>
                </a:lnTo>
                <a:lnTo>
                  <a:pt x="514" y="0"/>
                </a:lnTo>
                <a:lnTo>
                  <a:pt x="343" y="400"/>
                </a:lnTo>
                <a:lnTo>
                  <a:pt x="152" y="2725"/>
                </a:lnTo>
                <a:lnTo>
                  <a:pt x="10875" y="25882"/>
                </a:lnTo>
                <a:lnTo>
                  <a:pt x="26741" y="54374"/>
                </a:lnTo>
                <a:lnTo>
                  <a:pt x="38696" y="77279"/>
                </a:lnTo>
                <a:lnTo>
                  <a:pt x="57327" y="103861"/>
                </a:lnTo>
                <a:lnTo>
                  <a:pt x="81174" y="131101"/>
                </a:lnTo>
                <a:lnTo>
                  <a:pt x="101164" y="157311"/>
                </a:lnTo>
                <a:lnTo>
                  <a:pt x="95272" y="151505"/>
                </a:lnTo>
                <a:lnTo>
                  <a:pt x="98628" y="151489"/>
                </a:lnTo>
                <a:lnTo>
                  <a:pt x="125758" y="130436"/>
                </a:lnTo>
                <a:lnTo>
                  <a:pt x="152424" y="109420"/>
                </a:lnTo>
                <a:lnTo>
                  <a:pt x="182668" y="92061"/>
                </a:lnTo>
                <a:lnTo>
                  <a:pt x="210600" y="74610"/>
                </a:lnTo>
                <a:lnTo>
                  <a:pt x="238842" y="54820"/>
                </a:lnTo>
                <a:lnTo>
                  <a:pt x="251865" y="39784"/>
                </a:lnTo>
                <a:lnTo>
                  <a:pt x="251871" y="38917"/>
                </a:lnTo>
                <a:lnTo>
                  <a:pt x="251169" y="38339"/>
                </a:lnTo>
                <a:lnTo>
                  <a:pt x="249996" y="37953"/>
                </a:lnTo>
                <a:lnTo>
                  <a:pt x="241603" y="40782"/>
                </a:lnTo>
                <a:lnTo>
                  <a:pt x="215281" y="58904"/>
                </a:lnTo>
                <a:lnTo>
                  <a:pt x="186240" y="81640"/>
                </a:lnTo>
                <a:lnTo>
                  <a:pt x="163207" y="100451"/>
                </a:lnTo>
                <a:lnTo>
                  <a:pt x="136977" y="118689"/>
                </a:lnTo>
                <a:lnTo>
                  <a:pt x="111679" y="135497"/>
                </a:lnTo>
                <a:lnTo>
                  <a:pt x="81954" y="159771"/>
                </a:lnTo>
                <a:lnTo>
                  <a:pt x="75230" y="165044"/>
                </a:lnTo>
                <a:lnTo>
                  <a:pt x="73437" y="165463"/>
                </a:lnTo>
                <a:lnTo>
                  <a:pt x="72241" y="165036"/>
                </a:lnTo>
                <a:lnTo>
                  <a:pt x="76557" y="160799"/>
                </a:lnTo>
                <a:lnTo>
                  <a:pt x="108259" y="136796"/>
                </a:lnTo>
                <a:lnTo>
                  <a:pt x="136107" y="114989"/>
                </a:lnTo>
                <a:lnTo>
                  <a:pt x="161840" y="94809"/>
                </a:lnTo>
                <a:lnTo>
                  <a:pt x="191738" y="69027"/>
                </a:lnTo>
                <a:lnTo>
                  <a:pt x="221240" y="46923"/>
                </a:lnTo>
                <a:lnTo>
                  <a:pt x="241300" y="308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SMARTInkShape-967"/>
          <p:cNvSpPr/>
          <p:nvPr>
            <p:custDataLst>
              <p:tags r:id="rId20"/>
            </p:custDataLst>
          </p:nvPr>
        </p:nvSpPr>
        <p:spPr>
          <a:xfrm>
            <a:off x="1303867" y="2814404"/>
            <a:ext cx="212058" cy="153538"/>
          </a:xfrm>
          <a:custGeom>
            <a:avLst/>
            <a:gdLst/>
            <a:ahLst/>
            <a:cxnLst/>
            <a:rect l="0" t="0" r="0" b="0"/>
            <a:pathLst>
              <a:path w="212058" h="153538">
                <a:moveTo>
                  <a:pt x="118533" y="17696"/>
                </a:moveTo>
                <a:lnTo>
                  <a:pt x="118533" y="17696"/>
                </a:lnTo>
                <a:lnTo>
                  <a:pt x="115162" y="17696"/>
                </a:lnTo>
                <a:lnTo>
                  <a:pt x="114169" y="18402"/>
                </a:lnTo>
                <a:lnTo>
                  <a:pt x="113507" y="19577"/>
                </a:lnTo>
                <a:lnTo>
                  <a:pt x="111360" y="24177"/>
                </a:lnTo>
                <a:lnTo>
                  <a:pt x="96603" y="48139"/>
                </a:lnTo>
                <a:lnTo>
                  <a:pt x="75817" y="76340"/>
                </a:lnTo>
                <a:lnTo>
                  <a:pt x="49197" y="103275"/>
                </a:lnTo>
                <a:lnTo>
                  <a:pt x="18289" y="131340"/>
                </a:lnTo>
                <a:lnTo>
                  <a:pt x="0" y="143523"/>
                </a:lnTo>
                <a:lnTo>
                  <a:pt x="5252" y="137607"/>
                </a:lnTo>
                <a:lnTo>
                  <a:pt x="36630" y="108070"/>
                </a:lnTo>
                <a:lnTo>
                  <a:pt x="65875" y="77123"/>
                </a:lnTo>
                <a:lnTo>
                  <a:pt x="90884" y="49896"/>
                </a:lnTo>
                <a:lnTo>
                  <a:pt x="105167" y="34292"/>
                </a:lnTo>
                <a:lnTo>
                  <a:pt x="112592" y="27894"/>
                </a:lnTo>
                <a:lnTo>
                  <a:pt x="118301" y="18135"/>
                </a:lnTo>
                <a:lnTo>
                  <a:pt x="91082" y="49523"/>
                </a:lnTo>
                <a:lnTo>
                  <a:pt x="60560" y="79748"/>
                </a:lnTo>
                <a:lnTo>
                  <a:pt x="33115" y="106617"/>
                </a:lnTo>
                <a:lnTo>
                  <a:pt x="30321" y="106600"/>
                </a:lnTo>
                <a:lnTo>
                  <a:pt x="29939" y="104716"/>
                </a:lnTo>
                <a:lnTo>
                  <a:pt x="29693" y="94387"/>
                </a:lnTo>
                <a:lnTo>
                  <a:pt x="31541" y="88705"/>
                </a:lnTo>
                <a:lnTo>
                  <a:pt x="51303" y="60588"/>
                </a:lnTo>
                <a:lnTo>
                  <a:pt x="80778" y="30191"/>
                </a:lnTo>
                <a:lnTo>
                  <a:pt x="105247" y="5584"/>
                </a:lnTo>
                <a:lnTo>
                  <a:pt x="109030" y="8541"/>
                </a:lnTo>
                <a:lnTo>
                  <a:pt x="123701" y="24792"/>
                </a:lnTo>
                <a:lnTo>
                  <a:pt x="140380" y="56155"/>
                </a:lnTo>
                <a:lnTo>
                  <a:pt x="153307" y="83262"/>
                </a:lnTo>
                <a:lnTo>
                  <a:pt x="176280" y="112100"/>
                </a:lnTo>
                <a:lnTo>
                  <a:pt x="205047" y="142183"/>
                </a:lnTo>
                <a:lnTo>
                  <a:pt x="209900" y="147812"/>
                </a:lnTo>
                <a:lnTo>
                  <a:pt x="212057" y="152666"/>
                </a:lnTo>
                <a:lnTo>
                  <a:pt x="211927" y="153537"/>
                </a:lnTo>
                <a:lnTo>
                  <a:pt x="211135" y="153412"/>
                </a:lnTo>
                <a:lnTo>
                  <a:pt x="209901" y="152624"/>
                </a:lnTo>
                <a:lnTo>
                  <a:pt x="186602" y="121299"/>
                </a:lnTo>
                <a:lnTo>
                  <a:pt x="172176" y="94097"/>
                </a:lnTo>
                <a:lnTo>
                  <a:pt x="155594" y="67066"/>
                </a:lnTo>
                <a:lnTo>
                  <a:pt x="131733" y="39129"/>
                </a:lnTo>
                <a:lnTo>
                  <a:pt x="105357" y="16030"/>
                </a:lnTo>
                <a:lnTo>
                  <a:pt x="102094" y="10370"/>
                </a:lnTo>
                <a:lnTo>
                  <a:pt x="100257" y="3217"/>
                </a:lnTo>
                <a:lnTo>
                  <a:pt x="100704" y="1693"/>
                </a:lnTo>
                <a:lnTo>
                  <a:pt x="101708" y="678"/>
                </a:lnTo>
                <a:lnTo>
                  <a:pt x="103083" y="0"/>
                </a:lnTo>
                <a:lnTo>
                  <a:pt x="115131" y="9160"/>
                </a:lnTo>
                <a:lnTo>
                  <a:pt x="145075" y="34623"/>
                </a:lnTo>
                <a:lnTo>
                  <a:pt x="173952" y="57677"/>
                </a:lnTo>
                <a:lnTo>
                  <a:pt x="194733" y="8119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SMARTInkShape-968"/>
          <p:cNvSpPr/>
          <p:nvPr>
            <p:custDataLst>
              <p:tags r:id="rId21"/>
            </p:custDataLst>
          </p:nvPr>
        </p:nvSpPr>
        <p:spPr>
          <a:xfrm>
            <a:off x="1276950" y="3550496"/>
            <a:ext cx="227879" cy="183067"/>
          </a:xfrm>
          <a:custGeom>
            <a:avLst/>
            <a:gdLst/>
            <a:ahLst/>
            <a:cxnLst/>
            <a:rect l="0" t="0" r="0" b="0"/>
            <a:pathLst>
              <a:path w="227879" h="183067">
                <a:moveTo>
                  <a:pt x="120050" y="43604"/>
                </a:moveTo>
                <a:lnTo>
                  <a:pt x="120050" y="43604"/>
                </a:lnTo>
                <a:lnTo>
                  <a:pt x="120050" y="40233"/>
                </a:lnTo>
                <a:lnTo>
                  <a:pt x="119345" y="39240"/>
                </a:lnTo>
                <a:lnTo>
                  <a:pt x="118169" y="38578"/>
                </a:lnTo>
                <a:lnTo>
                  <a:pt x="116679" y="38137"/>
                </a:lnTo>
                <a:lnTo>
                  <a:pt x="104470" y="44257"/>
                </a:lnTo>
                <a:lnTo>
                  <a:pt x="76312" y="74882"/>
                </a:lnTo>
                <a:lnTo>
                  <a:pt x="60159" y="97017"/>
                </a:lnTo>
                <a:lnTo>
                  <a:pt x="45454" y="119084"/>
                </a:lnTo>
                <a:lnTo>
                  <a:pt x="25275" y="147577"/>
                </a:lnTo>
                <a:lnTo>
                  <a:pt x="2438" y="178635"/>
                </a:lnTo>
                <a:lnTo>
                  <a:pt x="1426" y="180191"/>
                </a:lnTo>
                <a:lnTo>
                  <a:pt x="750" y="180523"/>
                </a:lnTo>
                <a:lnTo>
                  <a:pt x="300" y="180039"/>
                </a:lnTo>
                <a:lnTo>
                  <a:pt x="0" y="179010"/>
                </a:lnTo>
                <a:lnTo>
                  <a:pt x="17129" y="152716"/>
                </a:lnTo>
                <a:lnTo>
                  <a:pt x="36011" y="126106"/>
                </a:lnTo>
                <a:lnTo>
                  <a:pt x="56109" y="95879"/>
                </a:lnTo>
                <a:lnTo>
                  <a:pt x="75469" y="67951"/>
                </a:lnTo>
                <a:lnTo>
                  <a:pt x="91240" y="41803"/>
                </a:lnTo>
                <a:lnTo>
                  <a:pt x="105611" y="20601"/>
                </a:lnTo>
                <a:lnTo>
                  <a:pt x="105485" y="20507"/>
                </a:lnTo>
                <a:lnTo>
                  <a:pt x="76798" y="52144"/>
                </a:lnTo>
                <a:lnTo>
                  <a:pt x="53534" y="80863"/>
                </a:lnTo>
                <a:lnTo>
                  <a:pt x="35509" y="111715"/>
                </a:lnTo>
                <a:lnTo>
                  <a:pt x="20273" y="136146"/>
                </a:lnTo>
                <a:lnTo>
                  <a:pt x="20371" y="136343"/>
                </a:lnTo>
                <a:lnTo>
                  <a:pt x="39527" y="117020"/>
                </a:lnTo>
                <a:lnTo>
                  <a:pt x="63300" y="87086"/>
                </a:lnTo>
                <a:lnTo>
                  <a:pt x="88928" y="56438"/>
                </a:lnTo>
                <a:lnTo>
                  <a:pt x="97110" y="47015"/>
                </a:lnTo>
                <a:lnTo>
                  <a:pt x="99271" y="42062"/>
                </a:lnTo>
                <a:lnTo>
                  <a:pt x="100553" y="41165"/>
                </a:lnTo>
                <a:lnTo>
                  <a:pt x="102113" y="41272"/>
                </a:lnTo>
                <a:lnTo>
                  <a:pt x="127613" y="54070"/>
                </a:lnTo>
                <a:lnTo>
                  <a:pt x="158310" y="82951"/>
                </a:lnTo>
                <a:lnTo>
                  <a:pt x="183582" y="112237"/>
                </a:lnTo>
                <a:lnTo>
                  <a:pt x="205585" y="141984"/>
                </a:lnTo>
                <a:lnTo>
                  <a:pt x="220928" y="169622"/>
                </a:lnTo>
                <a:lnTo>
                  <a:pt x="227878" y="183066"/>
                </a:lnTo>
                <a:lnTo>
                  <a:pt x="211387" y="155853"/>
                </a:lnTo>
                <a:lnTo>
                  <a:pt x="194385" y="132680"/>
                </a:lnTo>
                <a:lnTo>
                  <a:pt x="172493" y="103079"/>
                </a:lnTo>
                <a:lnTo>
                  <a:pt x="158880" y="79915"/>
                </a:lnTo>
                <a:lnTo>
                  <a:pt x="145775" y="57390"/>
                </a:lnTo>
                <a:lnTo>
                  <a:pt x="128378" y="30521"/>
                </a:lnTo>
                <a:lnTo>
                  <a:pt x="101778" y="0"/>
                </a:lnTo>
                <a:lnTo>
                  <a:pt x="107972" y="2776"/>
                </a:lnTo>
                <a:lnTo>
                  <a:pt x="118745" y="11437"/>
                </a:lnTo>
                <a:lnTo>
                  <a:pt x="132750" y="3725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" name="SMARTInkShape-Group187"/>
          <p:cNvGrpSpPr/>
          <p:nvPr/>
        </p:nvGrpSpPr>
        <p:grpSpPr>
          <a:xfrm>
            <a:off x="2159000" y="914400"/>
            <a:ext cx="1263651" cy="1943101"/>
            <a:chOff x="2159000" y="914400"/>
            <a:chExt cx="1263651" cy="1943101"/>
          </a:xfrm>
        </p:grpSpPr>
        <p:sp>
          <p:nvSpPr>
            <p:cNvPr id="50" name="SMARTInkShape-969"/>
            <p:cNvSpPr/>
            <p:nvPr>
              <p:custDataLst>
                <p:tags r:id="rId60"/>
              </p:custDataLst>
            </p:nvPr>
          </p:nvSpPr>
          <p:spPr>
            <a:xfrm>
              <a:off x="2184662" y="1955800"/>
              <a:ext cx="6089" cy="38101"/>
            </a:xfrm>
            <a:custGeom>
              <a:avLst/>
              <a:gdLst/>
              <a:ahLst/>
              <a:cxnLst/>
              <a:rect l="0" t="0" r="0" b="0"/>
              <a:pathLst>
                <a:path w="6089" h="38101">
                  <a:moveTo>
                    <a:pt x="6088" y="0"/>
                  </a:moveTo>
                  <a:lnTo>
                    <a:pt x="6088" y="0"/>
                  </a:lnTo>
                  <a:lnTo>
                    <a:pt x="6088" y="3371"/>
                  </a:lnTo>
                  <a:lnTo>
                    <a:pt x="4207" y="6907"/>
                  </a:lnTo>
                  <a:lnTo>
                    <a:pt x="1724" y="10831"/>
                  </a:lnTo>
                  <a:lnTo>
                    <a:pt x="131" y="19099"/>
                  </a:lnTo>
                  <a:lnTo>
                    <a:pt x="0" y="21199"/>
                  </a:lnTo>
                  <a:lnTo>
                    <a:pt x="6088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970"/>
            <p:cNvSpPr/>
            <p:nvPr>
              <p:custDataLst>
                <p:tags r:id="rId61"/>
              </p:custDataLst>
            </p:nvPr>
          </p:nvSpPr>
          <p:spPr>
            <a:xfrm>
              <a:off x="2171700" y="211455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8789"/>
                  </a:lnTo>
                  <a:lnTo>
                    <a:pt x="116" y="36990"/>
                  </a:lnTo>
                  <a:lnTo>
                    <a:pt x="16" y="64190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971"/>
            <p:cNvSpPr/>
            <p:nvPr>
              <p:custDataLst>
                <p:tags r:id="rId62"/>
              </p:custDataLst>
            </p:nvPr>
          </p:nvSpPr>
          <p:spPr>
            <a:xfrm>
              <a:off x="2159000" y="22987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972"/>
            <p:cNvSpPr/>
            <p:nvPr>
              <p:custDataLst>
                <p:tags r:id="rId63"/>
              </p:custDataLst>
            </p:nvPr>
          </p:nvSpPr>
          <p:spPr>
            <a:xfrm>
              <a:off x="2168329" y="2622550"/>
              <a:ext cx="3372" cy="38101"/>
            </a:xfrm>
            <a:custGeom>
              <a:avLst/>
              <a:gdLst/>
              <a:ahLst/>
              <a:cxnLst/>
              <a:rect l="0" t="0" r="0" b="0"/>
              <a:pathLst>
                <a:path w="3372" h="381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3371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973"/>
            <p:cNvSpPr/>
            <p:nvPr>
              <p:custDataLst>
                <p:tags r:id="rId64"/>
              </p:custDataLst>
            </p:nvPr>
          </p:nvSpPr>
          <p:spPr>
            <a:xfrm>
              <a:off x="2172994" y="2762250"/>
              <a:ext cx="5057" cy="57151"/>
            </a:xfrm>
            <a:custGeom>
              <a:avLst/>
              <a:gdLst/>
              <a:ahLst/>
              <a:cxnLst/>
              <a:rect l="0" t="0" r="0" b="0"/>
              <a:pathLst>
                <a:path w="5057" h="57151">
                  <a:moveTo>
                    <a:pt x="5056" y="0"/>
                  </a:moveTo>
                  <a:lnTo>
                    <a:pt x="5056" y="0"/>
                  </a:lnTo>
                  <a:lnTo>
                    <a:pt x="30" y="25748"/>
                  </a:lnTo>
                  <a:lnTo>
                    <a:pt x="0" y="37549"/>
                  </a:lnTo>
                  <a:lnTo>
                    <a:pt x="5056" y="571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974"/>
            <p:cNvSpPr/>
            <p:nvPr>
              <p:custDataLst>
                <p:tags r:id="rId65"/>
              </p:custDataLst>
            </p:nvPr>
          </p:nvSpPr>
          <p:spPr>
            <a:xfrm>
              <a:off x="2438400" y="2841141"/>
              <a:ext cx="76201" cy="3660"/>
            </a:xfrm>
            <a:custGeom>
              <a:avLst/>
              <a:gdLst/>
              <a:ahLst/>
              <a:cxnLst/>
              <a:rect l="0" t="0" r="0" b="0"/>
              <a:pathLst>
                <a:path w="76201" h="3660">
                  <a:moveTo>
                    <a:pt x="0" y="3659"/>
                  </a:moveTo>
                  <a:lnTo>
                    <a:pt x="0" y="3659"/>
                  </a:lnTo>
                  <a:lnTo>
                    <a:pt x="20265" y="2953"/>
                  </a:lnTo>
                  <a:lnTo>
                    <a:pt x="34305" y="0"/>
                  </a:lnTo>
                  <a:lnTo>
                    <a:pt x="63836" y="3038"/>
                  </a:lnTo>
                  <a:lnTo>
                    <a:pt x="76200" y="365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975"/>
            <p:cNvSpPr/>
            <p:nvPr>
              <p:custDataLst>
                <p:tags r:id="rId66"/>
              </p:custDataLst>
            </p:nvPr>
          </p:nvSpPr>
          <p:spPr>
            <a:xfrm>
              <a:off x="2203450" y="28384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8"/>
                  </a:lnTo>
                  <a:lnTo>
                    <a:pt x="43739" y="2691"/>
                  </a:lnTo>
                  <a:lnTo>
                    <a:pt x="68855" y="424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976"/>
            <p:cNvSpPr/>
            <p:nvPr>
              <p:custDataLst>
                <p:tags r:id="rId67"/>
              </p:custDataLst>
            </p:nvPr>
          </p:nvSpPr>
          <p:spPr>
            <a:xfrm>
              <a:off x="2851150" y="2846124"/>
              <a:ext cx="101601" cy="11377"/>
            </a:xfrm>
            <a:custGeom>
              <a:avLst/>
              <a:gdLst/>
              <a:ahLst/>
              <a:cxnLst/>
              <a:rect l="0" t="0" r="0" b="0"/>
              <a:pathLst>
                <a:path w="101601" h="11377">
                  <a:moveTo>
                    <a:pt x="0" y="5026"/>
                  </a:moveTo>
                  <a:lnTo>
                    <a:pt x="0" y="5026"/>
                  </a:lnTo>
                  <a:lnTo>
                    <a:pt x="27630" y="0"/>
                  </a:lnTo>
                  <a:lnTo>
                    <a:pt x="53342" y="950"/>
                  </a:lnTo>
                  <a:lnTo>
                    <a:pt x="79540" y="5700"/>
                  </a:lnTo>
                  <a:lnTo>
                    <a:pt x="101600" y="11376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977"/>
            <p:cNvSpPr/>
            <p:nvPr>
              <p:custDataLst>
                <p:tags r:id="rId68"/>
              </p:custDataLst>
            </p:nvPr>
          </p:nvSpPr>
          <p:spPr>
            <a:xfrm>
              <a:off x="2622550" y="2844800"/>
              <a:ext cx="88901" cy="3372"/>
            </a:xfrm>
            <a:custGeom>
              <a:avLst/>
              <a:gdLst/>
              <a:ahLst/>
              <a:cxnLst/>
              <a:rect l="0" t="0" r="0" b="0"/>
              <a:pathLst>
                <a:path w="8890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3144"/>
                  </a:lnTo>
                  <a:lnTo>
                    <a:pt x="45259" y="414"/>
                  </a:lnTo>
                  <a:lnTo>
                    <a:pt x="76307" y="5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978"/>
            <p:cNvSpPr/>
            <p:nvPr>
              <p:custDataLst>
                <p:tags r:id="rId69"/>
              </p:custDataLst>
            </p:nvPr>
          </p:nvSpPr>
          <p:spPr>
            <a:xfrm>
              <a:off x="3022600" y="285750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31290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979"/>
            <p:cNvSpPr/>
            <p:nvPr>
              <p:custDataLst>
                <p:tags r:id="rId70"/>
              </p:custDataLst>
            </p:nvPr>
          </p:nvSpPr>
          <p:spPr>
            <a:xfrm>
              <a:off x="3054350" y="1907692"/>
              <a:ext cx="88901" cy="10009"/>
            </a:xfrm>
            <a:custGeom>
              <a:avLst/>
              <a:gdLst/>
              <a:ahLst/>
              <a:cxnLst/>
              <a:rect l="0" t="0" r="0" b="0"/>
              <a:pathLst>
                <a:path w="88901" h="10009">
                  <a:moveTo>
                    <a:pt x="0" y="3658"/>
                  </a:moveTo>
                  <a:lnTo>
                    <a:pt x="0" y="3658"/>
                  </a:lnTo>
                  <a:lnTo>
                    <a:pt x="23937" y="0"/>
                  </a:lnTo>
                  <a:lnTo>
                    <a:pt x="50511" y="4608"/>
                  </a:lnTo>
                  <a:lnTo>
                    <a:pt x="80395" y="9297"/>
                  </a:lnTo>
                  <a:lnTo>
                    <a:pt x="88900" y="1000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980"/>
            <p:cNvSpPr/>
            <p:nvPr>
              <p:custDataLst>
                <p:tags r:id="rId71"/>
              </p:custDataLst>
            </p:nvPr>
          </p:nvSpPr>
          <p:spPr>
            <a:xfrm>
              <a:off x="2730500" y="1911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38692" y="546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981"/>
            <p:cNvSpPr/>
            <p:nvPr>
              <p:custDataLst>
                <p:tags r:id="rId72"/>
              </p:custDataLst>
            </p:nvPr>
          </p:nvSpPr>
          <p:spPr>
            <a:xfrm>
              <a:off x="2235200" y="19177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982"/>
            <p:cNvSpPr/>
            <p:nvPr>
              <p:custDataLst>
                <p:tags r:id="rId73"/>
              </p:custDataLst>
            </p:nvPr>
          </p:nvSpPr>
          <p:spPr>
            <a:xfrm>
              <a:off x="3384550" y="23241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46253"/>
                  </a:lnTo>
                  <a:lnTo>
                    <a:pt x="5467" y="18095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983"/>
            <p:cNvSpPr/>
            <p:nvPr>
              <p:custDataLst>
                <p:tags r:id="rId74"/>
              </p:custDataLst>
            </p:nvPr>
          </p:nvSpPr>
          <p:spPr>
            <a:xfrm>
              <a:off x="3397250" y="20828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38100"/>
                  </a:moveTo>
                  <a:lnTo>
                    <a:pt x="0" y="38100"/>
                  </a:lnTo>
                  <a:lnTo>
                    <a:pt x="0" y="772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984"/>
            <p:cNvSpPr/>
            <p:nvPr>
              <p:custDataLst>
                <p:tags r:id="rId75"/>
              </p:custDataLst>
            </p:nvPr>
          </p:nvSpPr>
          <p:spPr>
            <a:xfrm>
              <a:off x="3409950" y="19304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63500"/>
                  </a:moveTo>
                  <a:lnTo>
                    <a:pt x="12700" y="63500"/>
                  </a:lnTo>
                  <a:lnTo>
                    <a:pt x="3862" y="3698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985"/>
            <p:cNvSpPr/>
            <p:nvPr>
              <p:custDataLst>
                <p:tags r:id="rId76"/>
              </p:custDataLst>
            </p:nvPr>
          </p:nvSpPr>
          <p:spPr>
            <a:xfrm>
              <a:off x="3371850" y="2571750"/>
              <a:ext cx="12701" cy="50801"/>
            </a:xfrm>
            <a:custGeom>
              <a:avLst/>
              <a:gdLst/>
              <a:ahLst/>
              <a:cxnLst/>
              <a:rect l="0" t="0" r="0" b="0"/>
              <a:pathLst>
                <a:path w="12701" h="50801">
                  <a:moveTo>
                    <a:pt x="12700" y="50800"/>
                  </a:moveTo>
                  <a:lnTo>
                    <a:pt x="12700" y="50800"/>
                  </a:lnTo>
                  <a:lnTo>
                    <a:pt x="7631" y="45025"/>
                  </a:lnTo>
                  <a:lnTo>
                    <a:pt x="2575" y="3489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986"/>
            <p:cNvSpPr/>
            <p:nvPr>
              <p:custDataLst>
                <p:tags r:id="rId77"/>
              </p:custDataLst>
            </p:nvPr>
          </p:nvSpPr>
          <p:spPr>
            <a:xfrm>
              <a:off x="3333750" y="27940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44450"/>
                  </a:moveTo>
                  <a:lnTo>
                    <a:pt x="6350" y="44450"/>
                  </a:lnTo>
                  <a:lnTo>
                    <a:pt x="2979" y="41079"/>
                  </a:lnTo>
                  <a:lnTo>
                    <a:pt x="1324" y="356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987"/>
            <p:cNvSpPr/>
            <p:nvPr>
              <p:custDataLst>
                <p:tags r:id="rId78"/>
              </p:custDataLst>
            </p:nvPr>
          </p:nvSpPr>
          <p:spPr>
            <a:xfrm>
              <a:off x="3117850" y="28448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29854" y="6350"/>
                  </a:lnTo>
                  <a:lnTo>
                    <a:pt x="58424" y="6350"/>
                  </a:lnTo>
                  <a:lnTo>
                    <a:pt x="87186" y="6350"/>
                  </a:lnTo>
                  <a:lnTo>
                    <a:pt x="118433" y="6350"/>
                  </a:lnTo>
                  <a:lnTo>
                    <a:pt x="125074" y="4468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988"/>
            <p:cNvSpPr/>
            <p:nvPr>
              <p:custDataLst>
                <p:tags r:id="rId79"/>
              </p:custDataLst>
            </p:nvPr>
          </p:nvSpPr>
          <p:spPr>
            <a:xfrm>
              <a:off x="2520950" y="18986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254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989"/>
            <p:cNvSpPr/>
            <p:nvPr>
              <p:custDataLst>
                <p:tags r:id="rId80"/>
              </p:custDataLst>
            </p:nvPr>
          </p:nvSpPr>
          <p:spPr>
            <a:xfrm>
              <a:off x="3257550" y="1898650"/>
              <a:ext cx="31751" cy="9835"/>
            </a:xfrm>
            <a:custGeom>
              <a:avLst/>
              <a:gdLst/>
              <a:ahLst/>
              <a:cxnLst/>
              <a:rect l="0" t="0" r="0" b="0"/>
              <a:pathLst>
                <a:path w="31751" h="983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14927" y="9460"/>
                  </a:lnTo>
                  <a:lnTo>
                    <a:pt x="17712" y="9834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990"/>
            <p:cNvSpPr/>
            <p:nvPr>
              <p:custDataLst>
                <p:tags r:id="rId81"/>
              </p:custDataLst>
            </p:nvPr>
          </p:nvSpPr>
          <p:spPr>
            <a:xfrm>
              <a:off x="2747883" y="1193906"/>
              <a:ext cx="79752" cy="672995"/>
            </a:xfrm>
            <a:custGeom>
              <a:avLst/>
              <a:gdLst/>
              <a:ahLst/>
              <a:cxnLst/>
              <a:rect l="0" t="0" r="0" b="0"/>
              <a:pathLst>
                <a:path w="79752" h="672995">
                  <a:moveTo>
                    <a:pt x="58817" y="25294"/>
                  </a:moveTo>
                  <a:lnTo>
                    <a:pt x="58817" y="25294"/>
                  </a:lnTo>
                  <a:lnTo>
                    <a:pt x="69752" y="54"/>
                  </a:lnTo>
                  <a:lnTo>
                    <a:pt x="69635" y="0"/>
                  </a:lnTo>
                  <a:lnTo>
                    <a:pt x="60614" y="24531"/>
                  </a:lnTo>
                  <a:lnTo>
                    <a:pt x="49032" y="53883"/>
                  </a:lnTo>
                  <a:lnTo>
                    <a:pt x="41005" y="72575"/>
                  </a:lnTo>
                  <a:lnTo>
                    <a:pt x="32126" y="92798"/>
                  </a:lnTo>
                  <a:lnTo>
                    <a:pt x="24795" y="112630"/>
                  </a:lnTo>
                  <a:lnTo>
                    <a:pt x="18497" y="132201"/>
                  </a:lnTo>
                  <a:lnTo>
                    <a:pt x="12887" y="151599"/>
                  </a:lnTo>
                  <a:lnTo>
                    <a:pt x="8441" y="170881"/>
                  </a:lnTo>
                  <a:lnTo>
                    <a:pt x="4772" y="190085"/>
                  </a:lnTo>
                  <a:lnTo>
                    <a:pt x="1620" y="209238"/>
                  </a:lnTo>
                  <a:lnTo>
                    <a:pt x="0" y="238045"/>
                  </a:lnTo>
                  <a:lnTo>
                    <a:pt x="3055" y="268248"/>
                  </a:lnTo>
                  <a:lnTo>
                    <a:pt x="6517" y="281440"/>
                  </a:lnTo>
                  <a:lnTo>
                    <a:pt x="10408" y="287303"/>
                  </a:lnTo>
                  <a:lnTo>
                    <a:pt x="13139" y="288161"/>
                  </a:lnTo>
                  <a:lnTo>
                    <a:pt x="19936" y="287233"/>
                  </a:lnTo>
                  <a:lnTo>
                    <a:pt x="46850" y="273920"/>
                  </a:lnTo>
                  <a:lnTo>
                    <a:pt x="52956" y="271478"/>
                  </a:lnTo>
                  <a:lnTo>
                    <a:pt x="58438" y="271261"/>
                  </a:lnTo>
                  <a:lnTo>
                    <a:pt x="68291" y="274783"/>
                  </a:lnTo>
                  <a:lnTo>
                    <a:pt x="75492" y="286697"/>
                  </a:lnTo>
                  <a:lnTo>
                    <a:pt x="78401" y="294812"/>
                  </a:lnTo>
                  <a:lnTo>
                    <a:pt x="79751" y="318882"/>
                  </a:lnTo>
                  <a:lnTo>
                    <a:pt x="77293" y="349805"/>
                  </a:lnTo>
                  <a:lnTo>
                    <a:pt x="74662" y="367929"/>
                  </a:lnTo>
                  <a:lnTo>
                    <a:pt x="71497" y="387067"/>
                  </a:lnTo>
                  <a:lnTo>
                    <a:pt x="68682" y="407587"/>
                  </a:lnTo>
                  <a:lnTo>
                    <a:pt x="66099" y="429028"/>
                  </a:lnTo>
                  <a:lnTo>
                    <a:pt x="63672" y="451084"/>
                  </a:lnTo>
                  <a:lnTo>
                    <a:pt x="60642" y="472137"/>
                  </a:lnTo>
                  <a:lnTo>
                    <a:pt x="57212" y="492523"/>
                  </a:lnTo>
                  <a:lnTo>
                    <a:pt x="53513" y="512463"/>
                  </a:lnTo>
                  <a:lnTo>
                    <a:pt x="50342" y="530696"/>
                  </a:lnTo>
                  <a:lnTo>
                    <a:pt x="47523" y="547790"/>
                  </a:lnTo>
                  <a:lnTo>
                    <a:pt x="42509" y="578542"/>
                  </a:lnTo>
                  <a:lnTo>
                    <a:pt x="37928" y="603969"/>
                  </a:lnTo>
                  <a:lnTo>
                    <a:pt x="31383" y="634747"/>
                  </a:lnTo>
                  <a:lnTo>
                    <a:pt x="30867" y="649175"/>
                  </a:lnTo>
                  <a:lnTo>
                    <a:pt x="33417" y="67299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991"/>
            <p:cNvSpPr/>
            <p:nvPr>
              <p:custDataLst>
                <p:tags r:id="rId82"/>
              </p:custDataLst>
            </p:nvPr>
          </p:nvSpPr>
          <p:spPr>
            <a:xfrm>
              <a:off x="2857969" y="1003300"/>
              <a:ext cx="145582" cy="171318"/>
            </a:xfrm>
            <a:custGeom>
              <a:avLst/>
              <a:gdLst/>
              <a:ahLst/>
              <a:cxnLst/>
              <a:rect l="0" t="0" r="0" b="0"/>
              <a:pathLst>
                <a:path w="145582" h="171318">
                  <a:moveTo>
                    <a:pt x="31281" y="0"/>
                  </a:moveTo>
                  <a:lnTo>
                    <a:pt x="31281" y="0"/>
                  </a:lnTo>
                  <a:lnTo>
                    <a:pt x="36748" y="0"/>
                  </a:lnTo>
                  <a:lnTo>
                    <a:pt x="31682" y="22395"/>
                  </a:lnTo>
                  <a:lnTo>
                    <a:pt x="25344" y="45466"/>
                  </a:lnTo>
                  <a:lnTo>
                    <a:pt x="17824" y="72183"/>
                  </a:lnTo>
                  <a:lnTo>
                    <a:pt x="10483" y="99109"/>
                  </a:lnTo>
                  <a:lnTo>
                    <a:pt x="4869" y="122836"/>
                  </a:lnTo>
                  <a:lnTo>
                    <a:pt x="1113" y="149285"/>
                  </a:lnTo>
                  <a:lnTo>
                    <a:pt x="0" y="163785"/>
                  </a:lnTo>
                  <a:lnTo>
                    <a:pt x="1960" y="166340"/>
                  </a:lnTo>
                  <a:lnTo>
                    <a:pt x="9783" y="169179"/>
                  </a:lnTo>
                  <a:lnTo>
                    <a:pt x="37827" y="171001"/>
                  </a:lnTo>
                  <a:lnTo>
                    <a:pt x="66460" y="171317"/>
                  </a:lnTo>
                  <a:lnTo>
                    <a:pt x="95876" y="170705"/>
                  </a:lnTo>
                  <a:lnTo>
                    <a:pt x="123611" y="166416"/>
                  </a:lnTo>
                  <a:lnTo>
                    <a:pt x="145581" y="165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992"/>
            <p:cNvSpPr/>
            <p:nvPr>
              <p:custDataLst>
                <p:tags r:id="rId83"/>
              </p:custDataLst>
            </p:nvPr>
          </p:nvSpPr>
          <p:spPr>
            <a:xfrm>
              <a:off x="2990850" y="9144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6350" y="24419"/>
                  </a:lnTo>
                  <a:lnTo>
                    <a:pt x="6350" y="50901"/>
                  </a:lnTo>
                  <a:lnTo>
                    <a:pt x="6350" y="80610"/>
                  </a:lnTo>
                  <a:lnTo>
                    <a:pt x="5644" y="94754"/>
                  </a:lnTo>
                  <a:lnTo>
                    <a:pt x="4469" y="97036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" name="SMARTInkShape-993"/>
          <p:cNvSpPr/>
          <p:nvPr>
            <p:custDataLst>
              <p:tags r:id="rId22"/>
            </p:custDataLst>
          </p:nvPr>
        </p:nvSpPr>
        <p:spPr>
          <a:xfrm>
            <a:off x="2190750" y="1892302"/>
            <a:ext cx="1187187" cy="19049"/>
          </a:xfrm>
          <a:custGeom>
            <a:avLst/>
            <a:gdLst/>
            <a:ahLst/>
            <a:cxnLst/>
            <a:rect l="0" t="0" r="0" b="0"/>
            <a:pathLst>
              <a:path w="1187187" h="19049">
                <a:moveTo>
                  <a:pt x="0" y="12698"/>
                </a:moveTo>
                <a:lnTo>
                  <a:pt x="0" y="12698"/>
                </a:lnTo>
                <a:lnTo>
                  <a:pt x="27146" y="12698"/>
                </a:lnTo>
                <a:lnTo>
                  <a:pt x="53026" y="10816"/>
                </a:lnTo>
                <a:lnTo>
                  <a:pt x="81735" y="7231"/>
                </a:lnTo>
                <a:lnTo>
                  <a:pt x="111048" y="8346"/>
                </a:lnTo>
                <a:lnTo>
                  <a:pt x="142429" y="11838"/>
                </a:lnTo>
                <a:lnTo>
                  <a:pt x="170769" y="12443"/>
                </a:lnTo>
                <a:lnTo>
                  <a:pt x="198138" y="12622"/>
                </a:lnTo>
                <a:lnTo>
                  <a:pt x="227600" y="13388"/>
                </a:lnTo>
                <a:lnTo>
                  <a:pt x="253803" y="17721"/>
                </a:lnTo>
                <a:lnTo>
                  <a:pt x="279361" y="18786"/>
                </a:lnTo>
                <a:lnTo>
                  <a:pt x="308451" y="18996"/>
                </a:lnTo>
                <a:lnTo>
                  <a:pt x="337170" y="19041"/>
                </a:lnTo>
                <a:lnTo>
                  <a:pt x="363356" y="19047"/>
                </a:lnTo>
                <a:lnTo>
                  <a:pt x="389521" y="19048"/>
                </a:lnTo>
                <a:lnTo>
                  <a:pt x="419386" y="19048"/>
                </a:lnTo>
                <a:lnTo>
                  <a:pt x="449006" y="19048"/>
                </a:lnTo>
                <a:lnTo>
                  <a:pt x="476844" y="19048"/>
                </a:lnTo>
                <a:lnTo>
                  <a:pt x="504707" y="19048"/>
                </a:lnTo>
                <a:lnTo>
                  <a:pt x="511946" y="17166"/>
                </a:lnTo>
                <a:lnTo>
                  <a:pt x="514864" y="15677"/>
                </a:lnTo>
                <a:lnTo>
                  <a:pt x="543332" y="12959"/>
                </a:lnTo>
                <a:lnTo>
                  <a:pt x="573579" y="12713"/>
                </a:lnTo>
                <a:lnTo>
                  <a:pt x="603378" y="12699"/>
                </a:lnTo>
                <a:lnTo>
                  <a:pt x="634956" y="12698"/>
                </a:lnTo>
                <a:lnTo>
                  <a:pt x="663032" y="11992"/>
                </a:lnTo>
                <a:lnTo>
                  <a:pt x="692497" y="7231"/>
                </a:lnTo>
                <a:lnTo>
                  <a:pt x="718920" y="6464"/>
                </a:lnTo>
                <a:lnTo>
                  <a:pt x="748775" y="6363"/>
                </a:lnTo>
                <a:lnTo>
                  <a:pt x="775607" y="6350"/>
                </a:lnTo>
                <a:lnTo>
                  <a:pt x="805349" y="6348"/>
                </a:lnTo>
                <a:lnTo>
                  <a:pt x="836519" y="6348"/>
                </a:lnTo>
                <a:lnTo>
                  <a:pt x="864659" y="6348"/>
                </a:lnTo>
                <a:lnTo>
                  <a:pt x="894682" y="6348"/>
                </a:lnTo>
                <a:lnTo>
                  <a:pt x="922902" y="6348"/>
                </a:lnTo>
                <a:lnTo>
                  <a:pt x="952131" y="6348"/>
                </a:lnTo>
                <a:lnTo>
                  <a:pt x="973618" y="5642"/>
                </a:lnTo>
                <a:lnTo>
                  <a:pt x="1003297" y="390"/>
                </a:lnTo>
                <a:lnTo>
                  <a:pt x="1012471" y="878"/>
                </a:lnTo>
                <a:lnTo>
                  <a:pt x="1042883" y="6093"/>
                </a:lnTo>
                <a:lnTo>
                  <a:pt x="1061292" y="5592"/>
                </a:lnTo>
                <a:lnTo>
                  <a:pt x="1092125" y="387"/>
                </a:lnTo>
                <a:lnTo>
                  <a:pt x="1117509" y="5"/>
                </a:lnTo>
                <a:lnTo>
                  <a:pt x="1122969" y="1882"/>
                </a:lnTo>
                <a:lnTo>
                  <a:pt x="1127747" y="4363"/>
                </a:lnTo>
                <a:lnTo>
                  <a:pt x="1138709" y="6087"/>
                </a:lnTo>
                <a:lnTo>
                  <a:pt x="1145099" y="6270"/>
                </a:lnTo>
                <a:lnTo>
                  <a:pt x="1149342" y="4432"/>
                </a:lnTo>
                <a:lnTo>
                  <a:pt x="1151461" y="2954"/>
                </a:lnTo>
                <a:lnTo>
                  <a:pt x="1154286" y="2674"/>
                </a:lnTo>
                <a:lnTo>
                  <a:pt x="1173234" y="6163"/>
                </a:lnTo>
                <a:lnTo>
                  <a:pt x="1181011" y="74"/>
                </a:lnTo>
                <a:lnTo>
                  <a:pt x="1187186" y="0"/>
                </a:lnTo>
                <a:lnTo>
                  <a:pt x="1181100" y="6348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" name="SMARTInkShape-Group189"/>
          <p:cNvGrpSpPr/>
          <p:nvPr/>
        </p:nvGrpSpPr>
        <p:grpSpPr>
          <a:xfrm>
            <a:off x="1289050" y="3734683"/>
            <a:ext cx="425451" cy="678568"/>
            <a:chOff x="1289050" y="3734683"/>
            <a:chExt cx="425451" cy="678568"/>
          </a:xfrm>
        </p:grpSpPr>
        <p:sp>
          <p:nvSpPr>
            <p:cNvPr id="76" name="SMARTInkShape-994"/>
            <p:cNvSpPr/>
            <p:nvPr>
              <p:custDataLst>
                <p:tags r:id="rId56"/>
              </p:custDataLst>
            </p:nvPr>
          </p:nvSpPr>
          <p:spPr>
            <a:xfrm>
              <a:off x="1503700" y="3734683"/>
              <a:ext cx="210801" cy="433432"/>
            </a:xfrm>
            <a:custGeom>
              <a:avLst/>
              <a:gdLst/>
              <a:ahLst/>
              <a:cxnLst/>
              <a:rect l="0" t="0" r="0" b="0"/>
              <a:pathLst>
                <a:path w="210801" h="433432">
                  <a:moveTo>
                    <a:pt x="210800" y="5467"/>
                  </a:moveTo>
                  <a:lnTo>
                    <a:pt x="210800" y="5467"/>
                  </a:lnTo>
                  <a:lnTo>
                    <a:pt x="210800" y="0"/>
                  </a:lnTo>
                  <a:lnTo>
                    <a:pt x="186381" y="29080"/>
                  </a:lnTo>
                  <a:lnTo>
                    <a:pt x="166641" y="52759"/>
                  </a:lnTo>
                  <a:lnTo>
                    <a:pt x="150757" y="77648"/>
                  </a:lnTo>
                  <a:lnTo>
                    <a:pt x="140485" y="96155"/>
                  </a:lnTo>
                  <a:lnTo>
                    <a:pt x="139934" y="99792"/>
                  </a:lnTo>
                  <a:lnTo>
                    <a:pt x="140979" y="102217"/>
                  </a:lnTo>
                  <a:lnTo>
                    <a:pt x="143086" y="103834"/>
                  </a:lnTo>
                  <a:lnTo>
                    <a:pt x="152953" y="99986"/>
                  </a:lnTo>
                  <a:lnTo>
                    <a:pt x="183897" y="80865"/>
                  </a:lnTo>
                  <a:lnTo>
                    <a:pt x="191317" y="77783"/>
                  </a:lnTo>
                  <a:lnTo>
                    <a:pt x="193578" y="79078"/>
                  </a:lnTo>
                  <a:lnTo>
                    <a:pt x="195086" y="82057"/>
                  </a:lnTo>
                  <a:lnTo>
                    <a:pt x="196090" y="86161"/>
                  </a:lnTo>
                  <a:lnTo>
                    <a:pt x="184021" y="112161"/>
                  </a:lnTo>
                  <a:lnTo>
                    <a:pt x="170206" y="136612"/>
                  </a:lnTo>
                  <a:lnTo>
                    <a:pt x="153953" y="165354"/>
                  </a:lnTo>
                  <a:lnTo>
                    <a:pt x="144679" y="181908"/>
                  </a:lnTo>
                  <a:lnTo>
                    <a:pt x="134970" y="199294"/>
                  </a:lnTo>
                  <a:lnTo>
                    <a:pt x="124263" y="217941"/>
                  </a:lnTo>
                  <a:lnTo>
                    <a:pt x="112892" y="237427"/>
                  </a:lnTo>
                  <a:lnTo>
                    <a:pt x="101078" y="257474"/>
                  </a:lnTo>
                  <a:lnTo>
                    <a:pt x="89674" y="276483"/>
                  </a:lnTo>
                  <a:lnTo>
                    <a:pt x="78544" y="294800"/>
                  </a:lnTo>
                  <a:lnTo>
                    <a:pt x="67596" y="312655"/>
                  </a:lnTo>
                  <a:lnTo>
                    <a:pt x="47906" y="343784"/>
                  </a:lnTo>
                  <a:lnTo>
                    <a:pt x="30453" y="371025"/>
                  </a:lnTo>
                  <a:lnTo>
                    <a:pt x="15640" y="394891"/>
                  </a:lnTo>
                  <a:lnTo>
                    <a:pt x="2143" y="421418"/>
                  </a:lnTo>
                  <a:lnTo>
                    <a:pt x="0" y="430223"/>
                  </a:lnTo>
                  <a:lnTo>
                    <a:pt x="417" y="432571"/>
                  </a:lnTo>
                  <a:lnTo>
                    <a:pt x="1400" y="433431"/>
                  </a:lnTo>
                  <a:lnTo>
                    <a:pt x="2761" y="433298"/>
                  </a:lnTo>
                  <a:lnTo>
                    <a:pt x="7600" y="430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995"/>
            <p:cNvSpPr/>
            <p:nvPr>
              <p:custDataLst>
                <p:tags r:id="rId57"/>
              </p:custDataLst>
            </p:nvPr>
          </p:nvSpPr>
          <p:spPr>
            <a:xfrm>
              <a:off x="1301750" y="4292600"/>
              <a:ext cx="171451" cy="31751"/>
            </a:xfrm>
            <a:custGeom>
              <a:avLst/>
              <a:gdLst/>
              <a:ahLst/>
              <a:cxnLst/>
              <a:rect l="0" t="0" r="0" b="0"/>
              <a:pathLst>
                <a:path w="171451" h="317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855" y="12209"/>
                  </a:lnTo>
                  <a:lnTo>
                    <a:pt x="47563" y="20394"/>
                  </a:lnTo>
                  <a:lnTo>
                    <a:pt x="73115" y="25057"/>
                  </a:lnTo>
                  <a:lnTo>
                    <a:pt x="99523" y="28775"/>
                  </a:lnTo>
                  <a:lnTo>
                    <a:pt x="123020" y="30428"/>
                  </a:lnTo>
                  <a:lnTo>
                    <a:pt x="152710" y="31358"/>
                  </a:lnTo>
                  <a:lnTo>
                    <a:pt x="1714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996"/>
            <p:cNvSpPr/>
            <p:nvPr>
              <p:custDataLst>
                <p:tags r:id="rId58"/>
              </p:custDataLst>
            </p:nvPr>
          </p:nvSpPr>
          <p:spPr>
            <a:xfrm>
              <a:off x="1289050" y="4400811"/>
              <a:ext cx="158751" cy="12440"/>
            </a:xfrm>
            <a:custGeom>
              <a:avLst/>
              <a:gdLst/>
              <a:ahLst/>
              <a:cxnLst/>
              <a:rect l="0" t="0" r="0" b="0"/>
              <a:pathLst>
                <a:path w="158751" h="12440">
                  <a:moveTo>
                    <a:pt x="0" y="6089"/>
                  </a:moveTo>
                  <a:lnTo>
                    <a:pt x="0" y="6089"/>
                  </a:lnTo>
                  <a:lnTo>
                    <a:pt x="6481" y="5384"/>
                  </a:lnTo>
                  <a:lnTo>
                    <a:pt x="35975" y="622"/>
                  </a:lnTo>
                  <a:lnTo>
                    <a:pt x="66633" y="0"/>
                  </a:lnTo>
                  <a:lnTo>
                    <a:pt x="95786" y="3187"/>
                  </a:lnTo>
                  <a:lnTo>
                    <a:pt x="122298" y="8600"/>
                  </a:lnTo>
                  <a:lnTo>
                    <a:pt x="15875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997"/>
            <p:cNvSpPr/>
            <p:nvPr>
              <p:custDataLst>
                <p:tags r:id="rId59"/>
              </p:custDataLst>
            </p:nvPr>
          </p:nvSpPr>
          <p:spPr>
            <a:xfrm>
              <a:off x="1339850" y="4191000"/>
              <a:ext cx="105548" cy="50441"/>
            </a:xfrm>
            <a:custGeom>
              <a:avLst/>
              <a:gdLst/>
              <a:ahLst/>
              <a:cxnLst/>
              <a:rect l="0" t="0" r="0" b="0"/>
              <a:pathLst>
                <a:path w="105548" h="50441">
                  <a:moveTo>
                    <a:pt x="0" y="38100"/>
                  </a:moveTo>
                  <a:lnTo>
                    <a:pt x="0" y="38100"/>
                  </a:lnTo>
                  <a:lnTo>
                    <a:pt x="10139" y="33736"/>
                  </a:lnTo>
                  <a:lnTo>
                    <a:pt x="17677" y="32633"/>
                  </a:lnTo>
                  <a:lnTo>
                    <a:pt x="48868" y="38774"/>
                  </a:lnTo>
                  <a:lnTo>
                    <a:pt x="75628" y="44650"/>
                  </a:lnTo>
                  <a:lnTo>
                    <a:pt x="105547" y="50440"/>
                  </a:lnTo>
                  <a:lnTo>
                    <a:pt x="104937" y="49149"/>
                  </a:lnTo>
                  <a:lnTo>
                    <a:pt x="75219" y="20030"/>
                  </a:lnTo>
                  <a:lnTo>
                    <a:pt x="65181" y="1172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" name="SMARTInkShape-998"/>
          <p:cNvSpPr/>
          <p:nvPr>
            <p:custDataLst>
              <p:tags r:id="rId23"/>
            </p:custDataLst>
          </p:nvPr>
        </p:nvSpPr>
        <p:spPr>
          <a:xfrm>
            <a:off x="1340506" y="4330700"/>
            <a:ext cx="56495" cy="215298"/>
          </a:xfrm>
          <a:custGeom>
            <a:avLst/>
            <a:gdLst/>
            <a:ahLst/>
            <a:cxnLst/>
            <a:rect l="0" t="0" r="0" b="0"/>
            <a:pathLst>
              <a:path w="56495" h="215298">
                <a:moveTo>
                  <a:pt x="56494" y="0"/>
                </a:moveTo>
                <a:lnTo>
                  <a:pt x="56494" y="0"/>
                </a:lnTo>
                <a:lnTo>
                  <a:pt x="53123" y="0"/>
                </a:lnTo>
                <a:lnTo>
                  <a:pt x="49587" y="7526"/>
                </a:lnTo>
                <a:lnTo>
                  <a:pt x="43629" y="31393"/>
                </a:lnTo>
                <a:lnTo>
                  <a:pt x="39487" y="53463"/>
                </a:lnTo>
                <a:lnTo>
                  <a:pt x="35295" y="77384"/>
                </a:lnTo>
                <a:lnTo>
                  <a:pt x="29198" y="102126"/>
                </a:lnTo>
                <a:lnTo>
                  <a:pt x="22490" y="126528"/>
                </a:lnTo>
                <a:lnTo>
                  <a:pt x="17157" y="149133"/>
                </a:lnTo>
                <a:lnTo>
                  <a:pt x="6817" y="178322"/>
                </a:lnTo>
                <a:lnTo>
                  <a:pt x="820" y="206987"/>
                </a:lnTo>
                <a:lnTo>
                  <a:pt x="0" y="214996"/>
                </a:lnTo>
                <a:lnTo>
                  <a:pt x="487" y="215297"/>
                </a:lnTo>
                <a:lnTo>
                  <a:pt x="5694" y="203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" name="SMARTInkShape-Group191"/>
          <p:cNvGrpSpPr/>
          <p:nvPr/>
        </p:nvGrpSpPr>
        <p:grpSpPr>
          <a:xfrm>
            <a:off x="5226050" y="1072899"/>
            <a:ext cx="298451" cy="777508"/>
            <a:chOff x="5226050" y="1072899"/>
            <a:chExt cx="298451" cy="777508"/>
          </a:xfrm>
        </p:grpSpPr>
        <p:sp>
          <p:nvSpPr>
            <p:cNvPr id="82" name="SMARTInkShape-999"/>
            <p:cNvSpPr/>
            <p:nvPr>
              <p:custDataLst>
                <p:tags r:id="rId54"/>
              </p:custDataLst>
            </p:nvPr>
          </p:nvSpPr>
          <p:spPr>
            <a:xfrm>
              <a:off x="5324344" y="1352550"/>
              <a:ext cx="138246" cy="171835"/>
            </a:xfrm>
            <a:custGeom>
              <a:avLst/>
              <a:gdLst/>
              <a:ahLst/>
              <a:cxnLst/>
              <a:rect l="0" t="0" r="0" b="0"/>
              <a:pathLst>
                <a:path w="138246" h="171835">
                  <a:moveTo>
                    <a:pt x="54106" y="12700"/>
                  </a:moveTo>
                  <a:lnTo>
                    <a:pt x="54106" y="12700"/>
                  </a:lnTo>
                  <a:lnTo>
                    <a:pt x="43993" y="12700"/>
                  </a:lnTo>
                  <a:lnTo>
                    <a:pt x="24220" y="22813"/>
                  </a:lnTo>
                  <a:lnTo>
                    <a:pt x="12366" y="37185"/>
                  </a:lnTo>
                  <a:lnTo>
                    <a:pt x="3804" y="56743"/>
                  </a:lnTo>
                  <a:lnTo>
                    <a:pt x="0" y="81899"/>
                  </a:lnTo>
                  <a:lnTo>
                    <a:pt x="3953" y="107661"/>
                  </a:lnTo>
                  <a:lnTo>
                    <a:pt x="13471" y="131810"/>
                  </a:lnTo>
                  <a:lnTo>
                    <a:pt x="27109" y="151951"/>
                  </a:lnTo>
                  <a:lnTo>
                    <a:pt x="44459" y="164665"/>
                  </a:lnTo>
                  <a:lnTo>
                    <a:pt x="63929" y="171257"/>
                  </a:lnTo>
                  <a:lnTo>
                    <a:pt x="84343" y="171834"/>
                  </a:lnTo>
                  <a:lnTo>
                    <a:pt x="101412" y="165976"/>
                  </a:lnTo>
                  <a:lnTo>
                    <a:pt x="116053" y="154906"/>
                  </a:lnTo>
                  <a:lnTo>
                    <a:pt x="129615" y="138227"/>
                  </a:lnTo>
                  <a:lnTo>
                    <a:pt x="137055" y="115292"/>
                  </a:lnTo>
                  <a:lnTo>
                    <a:pt x="138245" y="88635"/>
                  </a:lnTo>
                  <a:lnTo>
                    <a:pt x="131718" y="60325"/>
                  </a:lnTo>
                  <a:lnTo>
                    <a:pt x="119880" y="36924"/>
                  </a:lnTo>
                  <a:lnTo>
                    <a:pt x="105211" y="19233"/>
                  </a:lnTo>
                  <a:lnTo>
                    <a:pt x="89284" y="9018"/>
                  </a:lnTo>
                  <a:lnTo>
                    <a:pt x="58886" y="1781"/>
                  </a:lnTo>
                  <a:lnTo>
                    <a:pt x="477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000"/>
            <p:cNvSpPr/>
            <p:nvPr>
              <p:custDataLst>
                <p:tags r:id="rId55"/>
              </p:custDataLst>
            </p:nvPr>
          </p:nvSpPr>
          <p:spPr>
            <a:xfrm>
              <a:off x="5226050" y="1072899"/>
              <a:ext cx="298451" cy="777508"/>
            </a:xfrm>
            <a:custGeom>
              <a:avLst/>
              <a:gdLst/>
              <a:ahLst/>
              <a:cxnLst/>
              <a:rect l="0" t="0" r="0" b="0"/>
              <a:pathLst>
                <a:path w="298451" h="777508">
                  <a:moveTo>
                    <a:pt x="298450" y="32001"/>
                  </a:moveTo>
                  <a:lnTo>
                    <a:pt x="298450" y="32001"/>
                  </a:lnTo>
                  <a:lnTo>
                    <a:pt x="270820" y="8134"/>
                  </a:lnTo>
                  <a:lnTo>
                    <a:pt x="263097" y="3390"/>
                  </a:lnTo>
                  <a:lnTo>
                    <a:pt x="246989" y="0"/>
                  </a:lnTo>
                  <a:lnTo>
                    <a:pt x="238743" y="83"/>
                  </a:lnTo>
                  <a:lnTo>
                    <a:pt x="223936" y="7702"/>
                  </a:lnTo>
                  <a:lnTo>
                    <a:pt x="217024" y="13685"/>
                  </a:lnTo>
                  <a:lnTo>
                    <a:pt x="205581" y="39148"/>
                  </a:lnTo>
                  <a:lnTo>
                    <a:pt x="200554" y="55815"/>
                  </a:lnTo>
                  <a:lnTo>
                    <a:pt x="195792" y="76100"/>
                  </a:lnTo>
                  <a:lnTo>
                    <a:pt x="191205" y="98794"/>
                  </a:lnTo>
                  <a:lnTo>
                    <a:pt x="186737" y="123097"/>
                  </a:lnTo>
                  <a:lnTo>
                    <a:pt x="183052" y="151998"/>
                  </a:lnTo>
                  <a:lnTo>
                    <a:pt x="179891" y="183966"/>
                  </a:lnTo>
                  <a:lnTo>
                    <a:pt x="177077" y="217977"/>
                  </a:lnTo>
                  <a:lnTo>
                    <a:pt x="174496" y="253352"/>
                  </a:lnTo>
                  <a:lnTo>
                    <a:pt x="172069" y="289635"/>
                  </a:lnTo>
                  <a:lnTo>
                    <a:pt x="169746" y="326524"/>
                  </a:lnTo>
                  <a:lnTo>
                    <a:pt x="167492" y="363816"/>
                  </a:lnTo>
                  <a:lnTo>
                    <a:pt x="165283" y="401378"/>
                  </a:lnTo>
                  <a:lnTo>
                    <a:pt x="163106" y="439119"/>
                  </a:lnTo>
                  <a:lnTo>
                    <a:pt x="160948" y="474863"/>
                  </a:lnTo>
                  <a:lnTo>
                    <a:pt x="158804" y="509276"/>
                  </a:lnTo>
                  <a:lnTo>
                    <a:pt x="156670" y="542801"/>
                  </a:lnTo>
                  <a:lnTo>
                    <a:pt x="153130" y="572912"/>
                  </a:lnTo>
                  <a:lnTo>
                    <a:pt x="148653" y="600747"/>
                  </a:lnTo>
                  <a:lnTo>
                    <a:pt x="143552" y="627065"/>
                  </a:lnTo>
                  <a:lnTo>
                    <a:pt x="137329" y="651666"/>
                  </a:lnTo>
                  <a:lnTo>
                    <a:pt x="130359" y="675122"/>
                  </a:lnTo>
                  <a:lnTo>
                    <a:pt x="122889" y="697815"/>
                  </a:lnTo>
                  <a:lnTo>
                    <a:pt x="114381" y="716471"/>
                  </a:lnTo>
                  <a:lnTo>
                    <a:pt x="95522" y="746608"/>
                  </a:lnTo>
                  <a:lnTo>
                    <a:pt x="75183" y="773295"/>
                  </a:lnTo>
                  <a:lnTo>
                    <a:pt x="69172" y="776669"/>
                  </a:lnTo>
                  <a:lnTo>
                    <a:pt x="63048" y="777507"/>
                  </a:lnTo>
                  <a:lnTo>
                    <a:pt x="56848" y="776655"/>
                  </a:lnTo>
                  <a:lnTo>
                    <a:pt x="42435" y="764420"/>
                  </a:lnTo>
                  <a:lnTo>
                    <a:pt x="20334" y="735612"/>
                  </a:lnTo>
                  <a:lnTo>
                    <a:pt x="0" y="705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92"/>
          <p:cNvGrpSpPr/>
          <p:nvPr/>
        </p:nvGrpSpPr>
        <p:grpSpPr>
          <a:xfrm>
            <a:off x="5543550" y="1155700"/>
            <a:ext cx="728259" cy="414233"/>
            <a:chOff x="5543550" y="1155700"/>
            <a:chExt cx="728259" cy="414233"/>
          </a:xfrm>
        </p:grpSpPr>
        <p:sp>
          <p:nvSpPr>
            <p:cNvPr id="85" name="SMARTInkShape-1001"/>
            <p:cNvSpPr/>
            <p:nvPr>
              <p:custDataLst>
                <p:tags r:id="rId46"/>
              </p:custDataLst>
            </p:nvPr>
          </p:nvSpPr>
          <p:spPr>
            <a:xfrm>
              <a:off x="5626100" y="1334383"/>
              <a:ext cx="25401" cy="235550"/>
            </a:xfrm>
            <a:custGeom>
              <a:avLst/>
              <a:gdLst/>
              <a:ahLst/>
              <a:cxnLst/>
              <a:rect l="0" t="0" r="0" b="0"/>
              <a:pathLst>
                <a:path w="25401" h="235550">
                  <a:moveTo>
                    <a:pt x="25400" y="5467"/>
                  </a:moveTo>
                  <a:lnTo>
                    <a:pt x="25400" y="5467"/>
                  </a:lnTo>
                  <a:lnTo>
                    <a:pt x="25400" y="0"/>
                  </a:lnTo>
                  <a:lnTo>
                    <a:pt x="22029" y="2750"/>
                  </a:lnTo>
                  <a:lnTo>
                    <a:pt x="16562" y="24888"/>
                  </a:lnTo>
                  <a:lnTo>
                    <a:pt x="12535" y="50317"/>
                  </a:lnTo>
                  <a:lnTo>
                    <a:pt x="8393" y="79728"/>
                  </a:lnTo>
                  <a:lnTo>
                    <a:pt x="4201" y="109263"/>
                  </a:lnTo>
                  <a:lnTo>
                    <a:pt x="1867" y="138852"/>
                  </a:lnTo>
                  <a:lnTo>
                    <a:pt x="830" y="166349"/>
                  </a:lnTo>
                  <a:lnTo>
                    <a:pt x="246" y="196991"/>
                  </a:lnTo>
                  <a:lnTo>
                    <a:pt x="33" y="226624"/>
                  </a:lnTo>
                  <a:lnTo>
                    <a:pt x="7" y="235549"/>
                  </a:lnTo>
                  <a:lnTo>
                    <a:pt x="0" y="227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002"/>
            <p:cNvSpPr/>
            <p:nvPr>
              <p:custDataLst>
                <p:tags r:id="rId47"/>
              </p:custDataLst>
            </p:nvPr>
          </p:nvSpPr>
          <p:spPr>
            <a:xfrm>
              <a:off x="5571641" y="1308362"/>
              <a:ext cx="156060" cy="18789"/>
            </a:xfrm>
            <a:custGeom>
              <a:avLst/>
              <a:gdLst/>
              <a:ahLst/>
              <a:cxnLst/>
              <a:rect l="0" t="0" r="0" b="0"/>
              <a:pathLst>
                <a:path w="156060" h="18789">
                  <a:moveTo>
                    <a:pt x="3659" y="6088"/>
                  </a:moveTo>
                  <a:lnTo>
                    <a:pt x="3659" y="6088"/>
                  </a:lnTo>
                  <a:lnTo>
                    <a:pt x="288" y="2717"/>
                  </a:lnTo>
                  <a:lnTo>
                    <a:pt x="0" y="1724"/>
                  </a:lnTo>
                  <a:lnTo>
                    <a:pt x="514" y="1062"/>
                  </a:lnTo>
                  <a:lnTo>
                    <a:pt x="1562" y="621"/>
                  </a:lnTo>
                  <a:lnTo>
                    <a:pt x="13151" y="0"/>
                  </a:lnTo>
                  <a:lnTo>
                    <a:pt x="43474" y="6557"/>
                  </a:lnTo>
                  <a:lnTo>
                    <a:pt x="66039" y="9824"/>
                  </a:lnTo>
                  <a:lnTo>
                    <a:pt x="96696" y="13545"/>
                  </a:lnTo>
                  <a:lnTo>
                    <a:pt x="125535" y="17234"/>
                  </a:lnTo>
                  <a:lnTo>
                    <a:pt x="156059" y="18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003"/>
            <p:cNvSpPr/>
            <p:nvPr>
              <p:custDataLst>
                <p:tags r:id="rId48"/>
              </p:custDataLst>
            </p:nvPr>
          </p:nvSpPr>
          <p:spPr>
            <a:xfrm>
              <a:off x="5543550" y="140970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12700"/>
                  </a:moveTo>
                  <a:lnTo>
                    <a:pt x="0" y="12700"/>
                  </a:lnTo>
                  <a:lnTo>
                    <a:pt x="22323" y="9329"/>
                  </a:lnTo>
                  <a:lnTo>
                    <a:pt x="53651" y="3862"/>
                  </a:lnTo>
                  <a:lnTo>
                    <a:pt x="83003" y="1144"/>
                  </a:lnTo>
                  <a:lnTo>
                    <a:pt x="113135" y="226"/>
                  </a:lnTo>
                  <a:lnTo>
                    <a:pt x="142525" y="30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004"/>
            <p:cNvSpPr/>
            <p:nvPr>
              <p:custDataLst>
                <p:tags r:id="rId49"/>
              </p:custDataLst>
            </p:nvPr>
          </p:nvSpPr>
          <p:spPr>
            <a:xfrm>
              <a:off x="5594350" y="1155700"/>
              <a:ext cx="132368" cy="72240"/>
            </a:xfrm>
            <a:custGeom>
              <a:avLst/>
              <a:gdLst/>
              <a:ahLst/>
              <a:cxnLst/>
              <a:rect l="0" t="0" r="0" b="0"/>
              <a:pathLst>
                <a:path w="132368" h="72240">
                  <a:moveTo>
                    <a:pt x="0" y="69850"/>
                  </a:moveTo>
                  <a:lnTo>
                    <a:pt x="0" y="69850"/>
                  </a:lnTo>
                  <a:lnTo>
                    <a:pt x="3371" y="63108"/>
                  </a:lnTo>
                  <a:lnTo>
                    <a:pt x="8789" y="57916"/>
                  </a:lnTo>
                  <a:lnTo>
                    <a:pt x="12209" y="55544"/>
                  </a:lnTo>
                  <a:lnTo>
                    <a:pt x="21654" y="54790"/>
                  </a:lnTo>
                  <a:lnTo>
                    <a:pt x="40753" y="60214"/>
                  </a:lnTo>
                  <a:lnTo>
                    <a:pt x="66168" y="68876"/>
                  </a:lnTo>
                  <a:lnTo>
                    <a:pt x="85147" y="72239"/>
                  </a:lnTo>
                  <a:lnTo>
                    <a:pt x="116564" y="70531"/>
                  </a:lnTo>
                  <a:lnTo>
                    <a:pt x="125890" y="69447"/>
                  </a:lnTo>
                  <a:lnTo>
                    <a:pt x="128377" y="68170"/>
                  </a:lnTo>
                  <a:lnTo>
                    <a:pt x="130034" y="66613"/>
                  </a:lnTo>
                  <a:lnTo>
                    <a:pt x="131876" y="61121"/>
                  </a:lnTo>
                  <a:lnTo>
                    <a:pt x="132367" y="57680"/>
                  </a:lnTo>
                  <a:lnTo>
                    <a:pt x="123168" y="2783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005"/>
            <p:cNvSpPr/>
            <p:nvPr>
              <p:custDataLst>
                <p:tags r:id="rId50"/>
              </p:custDataLst>
            </p:nvPr>
          </p:nvSpPr>
          <p:spPr>
            <a:xfrm>
              <a:off x="5784850" y="1485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006"/>
            <p:cNvSpPr/>
            <p:nvPr>
              <p:custDataLst>
                <p:tags r:id="rId51"/>
              </p:custDataLst>
            </p:nvPr>
          </p:nvSpPr>
          <p:spPr>
            <a:xfrm>
              <a:off x="5909687" y="1315356"/>
              <a:ext cx="151859" cy="227695"/>
            </a:xfrm>
            <a:custGeom>
              <a:avLst/>
              <a:gdLst/>
              <a:ahLst/>
              <a:cxnLst/>
              <a:rect l="0" t="0" r="0" b="0"/>
              <a:pathLst>
                <a:path w="151859" h="227695">
                  <a:moveTo>
                    <a:pt x="103763" y="113394"/>
                  </a:moveTo>
                  <a:lnTo>
                    <a:pt x="103763" y="113394"/>
                  </a:lnTo>
                  <a:lnTo>
                    <a:pt x="97022" y="103281"/>
                  </a:lnTo>
                  <a:lnTo>
                    <a:pt x="88067" y="96435"/>
                  </a:lnTo>
                  <a:lnTo>
                    <a:pt x="82715" y="93621"/>
                  </a:lnTo>
                  <a:lnTo>
                    <a:pt x="67362" y="94258"/>
                  </a:lnTo>
                  <a:lnTo>
                    <a:pt x="49485" y="100656"/>
                  </a:lnTo>
                  <a:lnTo>
                    <a:pt x="24259" y="120830"/>
                  </a:lnTo>
                  <a:lnTo>
                    <a:pt x="9867" y="139042"/>
                  </a:lnTo>
                  <a:lnTo>
                    <a:pt x="2059" y="158895"/>
                  </a:lnTo>
                  <a:lnTo>
                    <a:pt x="0" y="178067"/>
                  </a:lnTo>
                  <a:lnTo>
                    <a:pt x="3788" y="193643"/>
                  </a:lnTo>
                  <a:lnTo>
                    <a:pt x="8186" y="199349"/>
                  </a:lnTo>
                  <a:lnTo>
                    <a:pt x="20597" y="207570"/>
                  </a:lnTo>
                  <a:lnTo>
                    <a:pt x="35521" y="209813"/>
                  </a:lnTo>
                  <a:lnTo>
                    <a:pt x="43451" y="209423"/>
                  </a:lnTo>
                  <a:lnTo>
                    <a:pt x="68097" y="198762"/>
                  </a:lnTo>
                  <a:lnTo>
                    <a:pt x="89903" y="172084"/>
                  </a:lnTo>
                  <a:lnTo>
                    <a:pt x="105128" y="143712"/>
                  </a:lnTo>
                  <a:lnTo>
                    <a:pt x="113140" y="127256"/>
                  </a:lnTo>
                  <a:lnTo>
                    <a:pt x="119892" y="109230"/>
                  </a:lnTo>
                  <a:lnTo>
                    <a:pt x="125804" y="90157"/>
                  </a:lnTo>
                  <a:lnTo>
                    <a:pt x="131157" y="70386"/>
                  </a:lnTo>
                  <a:lnTo>
                    <a:pt x="136137" y="52972"/>
                  </a:lnTo>
                  <a:lnTo>
                    <a:pt x="145433" y="22334"/>
                  </a:lnTo>
                  <a:lnTo>
                    <a:pt x="151858" y="1511"/>
                  </a:lnTo>
                  <a:lnTo>
                    <a:pt x="151348" y="0"/>
                  </a:lnTo>
                  <a:lnTo>
                    <a:pt x="149598" y="404"/>
                  </a:lnTo>
                  <a:lnTo>
                    <a:pt x="147019" y="2084"/>
                  </a:lnTo>
                  <a:lnTo>
                    <a:pt x="133278" y="31416"/>
                  </a:lnTo>
                  <a:lnTo>
                    <a:pt x="121819" y="62143"/>
                  </a:lnTo>
                  <a:lnTo>
                    <a:pt x="115800" y="79227"/>
                  </a:lnTo>
                  <a:lnTo>
                    <a:pt x="110377" y="96966"/>
                  </a:lnTo>
                  <a:lnTo>
                    <a:pt x="105350" y="115142"/>
                  </a:lnTo>
                  <a:lnTo>
                    <a:pt x="100587" y="133609"/>
                  </a:lnTo>
                  <a:lnTo>
                    <a:pt x="97177" y="163536"/>
                  </a:lnTo>
                  <a:lnTo>
                    <a:pt x="97256" y="176455"/>
                  </a:lnTo>
                  <a:lnTo>
                    <a:pt x="104868" y="196454"/>
                  </a:lnTo>
                  <a:lnTo>
                    <a:pt x="117660" y="210988"/>
                  </a:lnTo>
                  <a:lnTo>
                    <a:pt x="148213" y="227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007"/>
            <p:cNvSpPr/>
            <p:nvPr>
              <p:custDataLst>
                <p:tags r:id="rId52"/>
              </p:custDataLst>
            </p:nvPr>
          </p:nvSpPr>
          <p:spPr>
            <a:xfrm>
              <a:off x="6121400" y="1319253"/>
              <a:ext cx="99510" cy="201057"/>
            </a:xfrm>
            <a:custGeom>
              <a:avLst/>
              <a:gdLst/>
              <a:ahLst/>
              <a:cxnLst/>
              <a:rect l="0" t="0" r="0" b="0"/>
              <a:pathLst>
                <a:path w="99510" h="201057">
                  <a:moveTo>
                    <a:pt x="0" y="147597"/>
                  </a:moveTo>
                  <a:lnTo>
                    <a:pt x="0" y="147597"/>
                  </a:lnTo>
                  <a:lnTo>
                    <a:pt x="21675" y="121557"/>
                  </a:lnTo>
                  <a:lnTo>
                    <a:pt x="43739" y="96686"/>
                  </a:lnTo>
                  <a:lnTo>
                    <a:pt x="59891" y="74875"/>
                  </a:lnTo>
                  <a:lnTo>
                    <a:pt x="74595" y="51071"/>
                  </a:lnTo>
                  <a:lnTo>
                    <a:pt x="91012" y="19513"/>
                  </a:lnTo>
                  <a:lnTo>
                    <a:pt x="99509" y="0"/>
                  </a:lnTo>
                  <a:lnTo>
                    <a:pt x="97383" y="516"/>
                  </a:lnTo>
                  <a:lnTo>
                    <a:pt x="79497" y="14177"/>
                  </a:lnTo>
                  <a:lnTo>
                    <a:pt x="59321" y="35617"/>
                  </a:lnTo>
                  <a:lnTo>
                    <a:pt x="40006" y="65373"/>
                  </a:lnTo>
                  <a:lnTo>
                    <a:pt x="30904" y="82198"/>
                  </a:lnTo>
                  <a:lnTo>
                    <a:pt x="22719" y="99058"/>
                  </a:lnTo>
                  <a:lnTo>
                    <a:pt x="15146" y="115944"/>
                  </a:lnTo>
                  <a:lnTo>
                    <a:pt x="3909" y="146934"/>
                  </a:lnTo>
                  <a:lnTo>
                    <a:pt x="1267" y="170115"/>
                  </a:lnTo>
                  <a:lnTo>
                    <a:pt x="4326" y="186062"/>
                  </a:lnTo>
                  <a:lnTo>
                    <a:pt x="7118" y="192291"/>
                  </a:lnTo>
                  <a:lnTo>
                    <a:pt x="11095" y="196443"/>
                  </a:lnTo>
                  <a:lnTo>
                    <a:pt x="21159" y="201056"/>
                  </a:lnTo>
                  <a:lnTo>
                    <a:pt x="45467" y="200282"/>
                  </a:lnTo>
                  <a:lnTo>
                    <a:pt x="71641" y="192214"/>
                  </a:lnTo>
                  <a:lnTo>
                    <a:pt x="88900" y="1856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008"/>
            <p:cNvSpPr/>
            <p:nvPr>
              <p:custDataLst>
                <p:tags r:id="rId53"/>
              </p:custDataLst>
            </p:nvPr>
          </p:nvSpPr>
          <p:spPr>
            <a:xfrm>
              <a:off x="6172200" y="1219200"/>
              <a:ext cx="99609" cy="50703"/>
            </a:xfrm>
            <a:custGeom>
              <a:avLst/>
              <a:gdLst/>
              <a:ahLst/>
              <a:cxnLst/>
              <a:rect l="0" t="0" r="0" b="0"/>
              <a:pathLst>
                <a:path w="99609" h="50703">
                  <a:moveTo>
                    <a:pt x="0" y="44450"/>
                  </a:moveTo>
                  <a:lnTo>
                    <a:pt x="0" y="44450"/>
                  </a:lnTo>
                  <a:lnTo>
                    <a:pt x="11933" y="39424"/>
                  </a:lnTo>
                  <a:lnTo>
                    <a:pt x="14305" y="38983"/>
                  </a:lnTo>
                  <a:lnTo>
                    <a:pt x="45148" y="47016"/>
                  </a:lnTo>
                  <a:lnTo>
                    <a:pt x="76292" y="50302"/>
                  </a:lnTo>
                  <a:lnTo>
                    <a:pt x="94876" y="50702"/>
                  </a:lnTo>
                  <a:lnTo>
                    <a:pt x="97117" y="50029"/>
                  </a:lnTo>
                  <a:lnTo>
                    <a:pt x="98611" y="48875"/>
                  </a:lnTo>
                  <a:lnTo>
                    <a:pt x="99608" y="47400"/>
                  </a:lnTo>
                  <a:lnTo>
                    <a:pt x="98861" y="45711"/>
                  </a:lnTo>
                  <a:lnTo>
                    <a:pt x="94268" y="41953"/>
                  </a:lnTo>
                  <a:lnTo>
                    <a:pt x="91286" y="34168"/>
                  </a:lnTo>
                  <a:lnTo>
                    <a:pt x="90491" y="29129"/>
                  </a:lnTo>
                  <a:lnTo>
                    <a:pt x="85844" y="1976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4" name="SMARTInkShape-1009"/>
          <p:cNvSpPr/>
          <p:nvPr>
            <p:custDataLst>
              <p:tags r:id="rId24"/>
            </p:custDataLst>
          </p:nvPr>
        </p:nvSpPr>
        <p:spPr>
          <a:xfrm>
            <a:off x="5188969" y="1931283"/>
            <a:ext cx="145032" cy="168509"/>
          </a:xfrm>
          <a:custGeom>
            <a:avLst/>
            <a:gdLst/>
            <a:ahLst/>
            <a:cxnLst/>
            <a:rect l="0" t="0" r="0" b="0"/>
            <a:pathLst>
              <a:path w="145032" h="168509">
                <a:moveTo>
                  <a:pt x="62481" y="5467"/>
                </a:moveTo>
                <a:lnTo>
                  <a:pt x="62481" y="5467"/>
                </a:lnTo>
                <a:lnTo>
                  <a:pt x="67948" y="0"/>
                </a:lnTo>
                <a:lnTo>
                  <a:pt x="61828" y="6120"/>
                </a:lnTo>
                <a:lnTo>
                  <a:pt x="50776" y="32381"/>
                </a:lnTo>
                <a:lnTo>
                  <a:pt x="41051" y="53412"/>
                </a:lnTo>
                <a:lnTo>
                  <a:pt x="31554" y="76870"/>
                </a:lnTo>
                <a:lnTo>
                  <a:pt x="21925" y="101407"/>
                </a:lnTo>
                <a:lnTo>
                  <a:pt x="10589" y="126424"/>
                </a:lnTo>
                <a:lnTo>
                  <a:pt x="1274" y="155994"/>
                </a:lnTo>
                <a:lnTo>
                  <a:pt x="0" y="163620"/>
                </a:lnTo>
                <a:lnTo>
                  <a:pt x="2483" y="165935"/>
                </a:lnTo>
                <a:lnTo>
                  <a:pt x="12767" y="168508"/>
                </a:lnTo>
                <a:lnTo>
                  <a:pt x="37795" y="166586"/>
                </a:lnTo>
                <a:lnTo>
                  <a:pt x="59270" y="163388"/>
                </a:lnTo>
                <a:lnTo>
                  <a:pt x="81515" y="160321"/>
                </a:lnTo>
                <a:lnTo>
                  <a:pt x="108494" y="159299"/>
                </a:lnTo>
                <a:lnTo>
                  <a:pt x="140156" y="163984"/>
                </a:lnTo>
                <a:lnTo>
                  <a:pt x="145031" y="1642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5" name="SMARTInkShape-1010"/>
          <p:cNvSpPr/>
          <p:nvPr>
            <p:custDataLst>
              <p:tags r:id="rId25"/>
            </p:custDataLst>
          </p:nvPr>
        </p:nvSpPr>
        <p:spPr>
          <a:xfrm>
            <a:off x="4083128" y="1479550"/>
            <a:ext cx="82471" cy="2470151"/>
          </a:xfrm>
          <a:custGeom>
            <a:avLst/>
            <a:gdLst/>
            <a:ahLst/>
            <a:cxnLst/>
            <a:rect l="0" t="0" r="0" b="0"/>
            <a:pathLst>
              <a:path w="82471" h="2470151">
                <a:moveTo>
                  <a:pt x="69772" y="2470150"/>
                </a:moveTo>
                <a:lnTo>
                  <a:pt x="69772" y="2470150"/>
                </a:lnTo>
                <a:lnTo>
                  <a:pt x="69772" y="2460506"/>
                </a:lnTo>
                <a:lnTo>
                  <a:pt x="75948" y="2438684"/>
                </a:lnTo>
                <a:lnTo>
                  <a:pt x="76099" y="2429692"/>
                </a:lnTo>
                <a:lnTo>
                  <a:pt x="77993" y="2425593"/>
                </a:lnTo>
                <a:lnTo>
                  <a:pt x="80481" y="2421419"/>
                </a:lnTo>
                <a:lnTo>
                  <a:pt x="82210" y="2414248"/>
                </a:lnTo>
                <a:lnTo>
                  <a:pt x="79023" y="2409999"/>
                </a:lnTo>
                <a:lnTo>
                  <a:pt x="78762" y="2407472"/>
                </a:lnTo>
                <a:lnTo>
                  <a:pt x="82286" y="2376883"/>
                </a:lnTo>
                <a:lnTo>
                  <a:pt x="82469" y="2345926"/>
                </a:lnTo>
                <a:lnTo>
                  <a:pt x="82470" y="2341326"/>
                </a:lnTo>
                <a:lnTo>
                  <a:pt x="80590" y="2336930"/>
                </a:lnTo>
                <a:lnTo>
                  <a:pt x="78108" y="2332624"/>
                </a:lnTo>
                <a:lnTo>
                  <a:pt x="76514" y="2324111"/>
                </a:lnTo>
                <a:lnTo>
                  <a:pt x="76124" y="2293761"/>
                </a:lnTo>
                <a:lnTo>
                  <a:pt x="76122" y="2270378"/>
                </a:lnTo>
                <a:lnTo>
                  <a:pt x="74241" y="2266592"/>
                </a:lnTo>
                <a:lnTo>
                  <a:pt x="72751" y="2264595"/>
                </a:lnTo>
                <a:lnTo>
                  <a:pt x="72464" y="2261852"/>
                </a:lnTo>
                <a:lnTo>
                  <a:pt x="74019" y="2251250"/>
                </a:lnTo>
                <a:lnTo>
                  <a:pt x="69204" y="2219772"/>
                </a:lnTo>
                <a:lnTo>
                  <a:pt x="64023" y="2194930"/>
                </a:lnTo>
                <a:lnTo>
                  <a:pt x="64306" y="2181562"/>
                </a:lnTo>
                <a:lnTo>
                  <a:pt x="67133" y="2165214"/>
                </a:lnTo>
                <a:lnTo>
                  <a:pt x="61820" y="2133716"/>
                </a:lnTo>
                <a:lnTo>
                  <a:pt x="58479" y="2120934"/>
                </a:lnTo>
                <a:lnTo>
                  <a:pt x="57155" y="2091268"/>
                </a:lnTo>
                <a:lnTo>
                  <a:pt x="56383" y="2070675"/>
                </a:lnTo>
                <a:lnTo>
                  <a:pt x="51607" y="2052545"/>
                </a:lnTo>
                <a:lnTo>
                  <a:pt x="50800" y="2024341"/>
                </a:lnTo>
                <a:lnTo>
                  <a:pt x="50729" y="1996273"/>
                </a:lnTo>
                <a:lnTo>
                  <a:pt x="44255" y="1966398"/>
                </a:lnTo>
                <a:lnTo>
                  <a:pt x="36567" y="1936751"/>
                </a:lnTo>
                <a:lnTo>
                  <a:pt x="33122" y="1924050"/>
                </a:lnTo>
                <a:lnTo>
                  <a:pt x="31757" y="1894417"/>
                </a:lnTo>
                <a:lnTo>
                  <a:pt x="31683" y="1866343"/>
                </a:lnTo>
                <a:lnTo>
                  <a:pt x="32379" y="1839440"/>
                </a:lnTo>
                <a:lnTo>
                  <a:pt x="35331" y="1822545"/>
                </a:lnTo>
                <a:lnTo>
                  <a:pt x="32293" y="1796087"/>
                </a:lnTo>
                <a:lnTo>
                  <a:pt x="31754" y="1767055"/>
                </a:lnTo>
                <a:lnTo>
                  <a:pt x="31683" y="1735636"/>
                </a:lnTo>
                <a:lnTo>
                  <a:pt x="29793" y="1713449"/>
                </a:lnTo>
                <a:lnTo>
                  <a:pt x="25205" y="1686975"/>
                </a:lnTo>
                <a:lnTo>
                  <a:pt x="18907" y="1655883"/>
                </a:lnTo>
                <a:lnTo>
                  <a:pt x="13589" y="1630781"/>
                </a:lnTo>
                <a:lnTo>
                  <a:pt x="12749" y="1600046"/>
                </a:lnTo>
                <a:lnTo>
                  <a:pt x="12639" y="1568430"/>
                </a:lnTo>
                <a:lnTo>
                  <a:pt x="12624" y="1536697"/>
                </a:lnTo>
                <a:lnTo>
                  <a:pt x="12623" y="1506936"/>
                </a:lnTo>
                <a:lnTo>
                  <a:pt x="12622" y="1479942"/>
                </a:lnTo>
                <a:lnTo>
                  <a:pt x="12622" y="1454227"/>
                </a:lnTo>
                <a:lnTo>
                  <a:pt x="11917" y="1428765"/>
                </a:lnTo>
                <a:lnTo>
                  <a:pt x="7596" y="1401471"/>
                </a:lnTo>
                <a:lnTo>
                  <a:pt x="6534" y="1372483"/>
                </a:lnTo>
                <a:lnTo>
                  <a:pt x="6324" y="1345669"/>
                </a:lnTo>
                <a:lnTo>
                  <a:pt x="6282" y="1315808"/>
                </a:lnTo>
                <a:lnTo>
                  <a:pt x="6274" y="1289318"/>
                </a:lnTo>
                <a:lnTo>
                  <a:pt x="5567" y="1262997"/>
                </a:lnTo>
                <a:lnTo>
                  <a:pt x="3128" y="1231353"/>
                </a:lnTo>
                <a:lnTo>
                  <a:pt x="5651" y="1201296"/>
                </a:lnTo>
                <a:lnTo>
                  <a:pt x="6150" y="1170612"/>
                </a:lnTo>
                <a:lnTo>
                  <a:pt x="6248" y="1143437"/>
                </a:lnTo>
                <a:lnTo>
                  <a:pt x="6267" y="1117686"/>
                </a:lnTo>
                <a:lnTo>
                  <a:pt x="1907" y="1087853"/>
                </a:lnTo>
                <a:lnTo>
                  <a:pt x="314" y="1060846"/>
                </a:lnTo>
                <a:lnTo>
                  <a:pt x="0" y="1035128"/>
                </a:lnTo>
                <a:lnTo>
                  <a:pt x="4301" y="1008960"/>
                </a:lnTo>
                <a:lnTo>
                  <a:pt x="5882" y="977345"/>
                </a:lnTo>
                <a:lnTo>
                  <a:pt x="8038" y="952336"/>
                </a:lnTo>
                <a:lnTo>
                  <a:pt x="11264" y="927051"/>
                </a:lnTo>
                <a:lnTo>
                  <a:pt x="12354" y="896595"/>
                </a:lnTo>
                <a:lnTo>
                  <a:pt x="12569" y="865126"/>
                </a:lnTo>
                <a:lnTo>
                  <a:pt x="13312" y="840142"/>
                </a:lnTo>
                <a:lnTo>
                  <a:pt x="16981" y="814865"/>
                </a:lnTo>
                <a:lnTo>
                  <a:pt x="18382" y="789501"/>
                </a:lnTo>
                <a:lnTo>
                  <a:pt x="18797" y="763407"/>
                </a:lnTo>
                <a:lnTo>
                  <a:pt x="19626" y="734351"/>
                </a:lnTo>
                <a:lnTo>
                  <a:pt x="22615" y="706849"/>
                </a:lnTo>
                <a:lnTo>
                  <a:pt x="20365" y="677377"/>
                </a:lnTo>
                <a:lnTo>
                  <a:pt x="20091" y="649751"/>
                </a:lnTo>
                <a:lnTo>
                  <a:pt x="23458" y="620242"/>
                </a:lnTo>
                <a:lnTo>
                  <a:pt x="24770" y="594017"/>
                </a:lnTo>
                <a:lnTo>
                  <a:pt x="23331" y="565835"/>
                </a:lnTo>
                <a:lnTo>
                  <a:pt x="19833" y="536514"/>
                </a:lnTo>
                <a:lnTo>
                  <a:pt x="19227" y="511902"/>
                </a:lnTo>
                <a:lnTo>
                  <a:pt x="19022" y="483370"/>
                </a:lnTo>
                <a:lnTo>
                  <a:pt x="18982" y="455471"/>
                </a:lnTo>
                <a:lnTo>
                  <a:pt x="18974" y="426363"/>
                </a:lnTo>
                <a:lnTo>
                  <a:pt x="18972" y="400230"/>
                </a:lnTo>
                <a:lnTo>
                  <a:pt x="18972" y="372804"/>
                </a:lnTo>
                <a:lnTo>
                  <a:pt x="18972" y="343790"/>
                </a:lnTo>
                <a:lnTo>
                  <a:pt x="15314" y="316970"/>
                </a:lnTo>
                <a:lnTo>
                  <a:pt x="16159" y="287109"/>
                </a:lnTo>
                <a:lnTo>
                  <a:pt x="13321" y="260618"/>
                </a:lnTo>
                <a:lnTo>
                  <a:pt x="12829" y="234638"/>
                </a:lnTo>
                <a:lnTo>
                  <a:pt x="16054" y="207968"/>
                </a:lnTo>
                <a:lnTo>
                  <a:pt x="18107" y="182192"/>
                </a:lnTo>
                <a:lnTo>
                  <a:pt x="18716" y="156680"/>
                </a:lnTo>
                <a:lnTo>
                  <a:pt x="18922" y="127140"/>
                </a:lnTo>
                <a:lnTo>
                  <a:pt x="18957" y="103131"/>
                </a:lnTo>
                <a:lnTo>
                  <a:pt x="18969" y="71616"/>
                </a:lnTo>
                <a:lnTo>
                  <a:pt x="18971" y="44799"/>
                </a:lnTo>
                <a:lnTo>
                  <a:pt x="18267" y="24894"/>
                </a:lnTo>
                <a:lnTo>
                  <a:pt x="15601" y="18590"/>
                </a:lnTo>
                <a:lnTo>
                  <a:pt x="15313" y="15921"/>
                </a:lnTo>
                <a:lnTo>
                  <a:pt x="16869" y="8794"/>
                </a:lnTo>
                <a:lnTo>
                  <a:pt x="12622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6" name="SMARTInkShape-1011"/>
          <p:cNvSpPr/>
          <p:nvPr>
            <p:custDataLst>
              <p:tags r:id="rId26"/>
            </p:custDataLst>
          </p:nvPr>
        </p:nvSpPr>
        <p:spPr>
          <a:xfrm>
            <a:off x="3691212" y="1841500"/>
            <a:ext cx="207689" cy="171451"/>
          </a:xfrm>
          <a:custGeom>
            <a:avLst/>
            <a:gdLst/>
            <a:ahLst/>
            <a:cxnLst/>
            <a:rect l="0" t="0" r="0" b="0"/>
            <a:pathLst>
              <a:path w="207689" h="171451">
                <a:moveTo>
                  <a:pt x="112438" y="0"/>
                </a:moveTo>
                <a:lnTo>
                  <a:pt x="112438" y="0"/>
                </a:lnTo>
                <a:lnTo>
                  <a:pt x="112438" y="3371"/>
                </a:lnTo>
                <a:lnTo>
                  <a:pt x="94860" y="30443"/>
                </a:lnTo>
                <a:lnTo>
                  <a:pt x="79931" y="50219"/>
                </a:lnTo>
                <a:lnTo>
                  <a:pt x="61537" y="75471"/>
                </a:lnTo>
                <a:lnTo>
                  <a:pt x="43484" y="101276"/>
                </a:lnTo>
                <a:lnTo>
                  <a:pt x="27464" y="125445"/>
                </a:lnTo>
                <a:lnTo>
                  <a:pt x="11217" y="152802"/>
                </a:lnTo>
                <a:lnTo>
                  <a:pt x="0" y="168855"/>
                </a:lnTo>
                <a:lnTo>
                  <a:pt x="5431" y="163939"/>
                </a:lnTo>
                <a:lnTo>
                  <a:pt x="24273" y="138791"/>
                </a:lnTo>
                <a:lnTo>
                  <a:pt x="38651" y="110660"/>
                </a:lnTo>
                <a:lnTo>
                  <a:pt x="55297" y="80687"/>
                </a:lnTo>
                <a:lnTo>
                  <a:pt x="70186" y="54325"/>
                </a:lnTo>
                <a:lnTo>
                  <a:pt x="93286" y="26256"/>
                </a:lnTo>
                <a:lnTo>
                  <a:pt x="96847" y="24560"/>
                </a:lnTo>
                <a:lnTo>
                  <a:pt x="104568" y="24556"/>
                </a:lnTo>
                <a:lnTo>
                  <a:pt x="112703" y="30669"/>
                </a:lnTo>
                <a:lnTo>
                  <a:pt x="142368" y="58550"/>
                </a:lnTo>
                <a:lnTo>
                  <a:pt x="162461" y="89595"/>
                </a:lnTo>
                <a:lnTo>
                  <a:pt x="180018" y="119533"/>
                </a:lnTo>
                <a:lnTo>
                  <a:pt x="194411" y="148490"/>
                </a:lnTo>
                <a:lnTo>
                  <a:pt x="198259" y="155601"/>
                </a:lnTo>
                <a:lnTo>
                  <a:pt x="201131" y="166127"/>
                </a:lnTo>
                <a:lnTo>
                  <a:pt x="202612" y="167901"/>
                </a:lnTo>
                <a:lnTo>
                  <a:pt x="207688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7" name="SMARTInkShape-1012"/>
          <p:cNvSpPr/>
          <p:nvPr>
            <p:custDataLst>
              <p:tags r:id="rId27"/>
            </p:custDataLst>
          </p:nvPr>
        </p:nvSpPr>
        <p:spPr>
          <a:xfrm>
            <a:off x="3532476" y="2794883"/>
            <a:ext cx="201325" cy="164244"/>
          </a:xfrm>
          <a:custGeom>
            <a:avLst/>
            <a:gdLst/>
            <a:ahLst/>
            <a:cxnLst/>
            <a:rect l="0" t="0" r="0" b="0"/>
            <a:pathLst>
              <a:path w="201325" h="164244">
                <a:moveTo>
                  <a:pt x="61624" y="5467"/>
                </a:moveTo>
                <a:lnTo>
                  <a:pt x="61624" y="5467"/>
                </a:lnTo>
                <a:lnTo>
                  <a:pt x="56157" y="0"/>
                </a:lnTo>
                <a:lnTo>
                  <a:pt x="52164" y="6120"/>
                </a:lnTo>
                <a:lnTo>
                  <a:pt x="43142" y="33726"/>
                </a:lnTo>
                <a:lnTo>
                  <a:pt x="35536" y="61300"/>
                </a:lnTo>
                <a:lnTo>
                  <a:pt x="26746" y="91665"/>
                </a:lnTo>
                <a:lnTo>
                  <a:pt x="15784" y="121623"/>
                </a:lnTo>
                <a:lnTo>
                  <a:pt x="4454" y="149402"/>
                </a:lnTo>
                <a:lnTo>
                  <a:pt x="0" y="163198"/>
                </a:lnTo>
                <a:lnTo>
                  <a:pt x="80" y="164243"/>
                </a:lnTo>
                <a:lnTo>
                  <a:pt x="839" y="163529"/>
                </a:lnTo>
                <a:lnTo>
                  <a:pt x="3564" y="157561"/>
                </a:lnTo>
                <a:lnTo>
                  <a:pt x="9771" y="135512"/>
                </a:lnTo>
                <a:lnTo>
                  <a:pt x="16471" y="109361"/>
                </a:lnTo>
                <a:lnTo>
                  <a:pt x="24152" y="78924"/>
                </a:lnTo>
                <a:lnTo>
                  <a:pt x="32270" y="49403"/>
                </a:lnTo>
                <a:lnTo>
                  <a:pt x="44068" y="19034"/>
                </a:lnTo>
                <a:lnTo>
                  <a:pt x="49823" y="8439"/>
                </a:lnTo>
                <a:lnTo>
                  <a:pt x="52345" y="6037"/>
                </a:lnTo>
                <a:lnTo>
                  <a:pt x="54733" y="5142"/>
                </a:lnTo>
                <a:lnTo>
                  <a:pt x="57030" y="5250"/>
                </a:lnTo>
                <a:lnTo>
                  <a:pt x="81741" y="26161"/>
                </a:lnTo>
                <a:lnTo>
                  <a:pt x="109656" y="53613"/>
                </a:lnTo>
                <a:lnTo>
                  <a:pt x="130654" y="77902"/>
                </a:lnTo>
                <a:lnTo>
                  <a:pt x="156712" y="105617"/>
                </a:lnTo>
                <a:lnTo>
                  <a:pt x="185232" y="126510"/>
                </a:lnTo>
                <a:lnTo>
                  <a:pt x="201324" y="1324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" name="SMARTInkShape-1013"/>
          <p:cNvSpPr/>
          <p:nvPr>
            <p:custDataLst>
              <p:tags r:id="rId28"/>
            </p:custDataLst>
          </p:nvPr>
        </p:nvSpPr>
        <p:spPr>
          <a:xfrm>
            <a:off x="3379354" y="3541694"/>
            <a:ext cx="176647" cy="191234"/>
          </a:xfrm>
          <a:custGeom>
            <a:avLst/>
            <a:gdLst/>
            <a:ahLst/>
            <a:cxnLst/>
            <a:rect l="0" t="0" r="0" b="0"/>
            <a:pathLst>
              <a:path w="176647" h="191234">
                <a:moveTo>
                  <a:pt x="62346" y="14306"/>
                </a:moveTo>
                <a:lnTo>
                  <a:pt x="62346" y="14306"/>
                </a:lnTo>
                <a:lnTo>
                  <a:pt x="67372" y="2373"/>
                </a:lnTo>
                <a:lnTo>
                  <a:pt x="67813" y="0"/>
                </a:lnTo>
                <a:lnTo>
                  <a:pt x="68108" y="536"/>
                </a:lnTo>
                <a:lnTo>
                  <a:pt x="68434" y="6775"/>
                </a:lnTo>
                <a:lnTo>
                  <a:pt x="61877" y="35671"/>
                </a:lnTo>
                <a:lnTo>
                  <a:pt x="54847" y="63548"/>
                </a:lnTo>
                <a:lnTo>
                  <a:pt x="45607" y="94047"/>
                </a:lnTo>
                <a:lnTo>
                  <a:pt x="32094" y="124065"/>
                </a:lnTo>
                <a:lnTo>
                  <a:pt x="18561" y="150106"/>
                </a:lnTo>
                <a:lnTo>
                  <a:pt x="4688" y="178956"/>
                </a:lnTo>
                <a:lnTo>
                  <a:pt x="577" y="190797"/>
                </a:lnTo>
                <a:lnTo>
                  <a:pt x="0" y="191233"/>
                </a:lnTo>
                <a:lnTo>
                  <a:pt x="4849" y="169539"/>
                </a:lnTo>
                <a:lnTo>
                  <a:pt x="11157" y="146563"/>
                </a:lnTo>
                <a:lnTo>
                  <a:pt x="20545" y="121770"/>
                </a:lnTo>
                <a:lnTo>
                  <a:pt x="31773" y="97346"/>
                </a:lnTo>
                <a:lnTo>
                  <a:pt x="48584" y="65878"/>
                </a:lnTo>
                <a:lnTo>
                  <a:pt x="58660" y="48088"/>
                </a:lnTo>
                <a:lnTo>
                  <a:pt x="63765" y="43431"/>
                </a:lnTo>
                <a:lnTo>
                  <a:pt x="72149" y="43243"/>
                </a:lnTo>
                <a:lnTo>
                  <a:pt x="77348" y="44181"/>
                </a:lnTo>
                <a:lnTo>
                  <a:pt x="88769" y="52748"/>
                </a:lnTo>
                <a:lnTo>
                  <a:pt x="113348" y="81245"/>
                </a:lnTo>
                <a:lnTo>
                  <a:pt x="132256" y="105714"/>
                </a:lnTo>
                <a:lnTo>
                  <a:pt x="151833" y="133492"/>
                </a:lnTo>
                <a:lnTo>
                  <a:pt x="167859" y="162158"/>
                </a:lnTo>
                <a:lnTo>
                  <a:pt x="176646" y="1794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SMARTInkShape-1014"/>
          <p:cNvSpPr/>
          <p:nvPr>
            <p:custDataLst>
              <p:tags r:id="rId29"/>
            </p:custDataLst>
          </p:nvPr>
        </p:nvSpPr>
        <p:spPr>
          <a:xfrm>
            <a:off x="4095750" y="1409810"/>
            <a:ext cx="88308" cy="2546241"/>
          </a:xfrm>
          <a:custGeom>
            <a:avLst/>
            <a:gdLst/>
            <a:ahLst/>
            <a:cxnLst/>
            <a:rect l="0" t="0" r="0" b="0"/>
            <a:pathLst>
              <a:path w="88308" h="2546241">
                <a:moveTo>
                  <a:pt x="69850" y="2546240"/>
                </a:moveTo>
                <a:lnTo>
                  <a:pt x="69850" y="2546240"/>
                </a:lnTo>
                <a:lnTo>
                  <a:pt x="64383" y="2540773"/>
                </a:lnTo>
                <a:lnTo>
                  <a:pt x="75079" y="2510059"/>
                </a:lnTo>
                <a:lnTo>
                  <a:pt x="77583" y="2503584"/>
                </a:lnTo>
                <a:lnTo>
                  <a:pt x="80342" y="2497648"/>
                </a:lnTo>
                <a:lnTo>
                  <a:pt x="82421" y="2468040"/>
                </a:lnTo>
                <a:lnTo>
                  <a:pt x="85896" y="2440874"/>
                </a:lnTo>
                <a:lnTo>
                  <a:pt x="88307" y="2413400"/>
                </a:lnTo>
                <a:lnTo>
                  <a:pt x="88019" y="2394697"/>
                </a:lnTo>
                <a:lnTo>
                  <a:pt x="83410" y="2367577"/>
                </a:lnTo>
                <a:lnTo>
                  <a:pt x="82663" y="2339721"/>
                </a:lnTo>
                <a:lnTo>
                  <a:pt x="80702" y="2320419"/>
                </a:lnTo>
                <a:lnTo>
                  <a:pt x="69688" y="2292484"/>
                </a:lnTo>
                <a:lnTo>
                  <a:pt x="65334" y="2281493"/>
                </a:lnTo>
                <a:lnTo>
                  <a:pt x="57810" y="2251852"/>
                </a:lnTo>
                <a:lnTo>
                  <a:pt x="57176" y="2224892"/>
                </a:lnTo>
                <a:lnTo>
                  <a:pt x="55280" y="2221621"/>
                </a:lnTo>
                <a:lnTo>
                  <a:pt x="52791" y="2217815"/>
                </a:lnTo>
                <a:lnTo>
                  <a:pt x="51390" y="2211705"/>
                </a:lnTo>
                <a:lnTo>
                  <a:pt x="50878" y="2197839"/>
                </a:lnTo>
                <a:lnTo>
                  <a:pt x="54474" y="2182628"/>
                </a:lnTo>
                <a:lnTo>
                  <a:pt x="50882" y="2152027"/>
                </a:lnTo>
                <a:lnTo>
                  <a:pt x="50805" y="2122876"/>
                </a:lnTo>
                <a:lnTo>
                  <a:pt x="50095" y="2110331"/>
                </a:lnTo>
                <a:lnTo>
                  <a:pt x="45333" y="2090894"/>
                </a:lnTo>
                <a:lnTo>
                  <a:pt x="44528" y="2062363"/>
                </a:lnTo>
                <a:lnTo>
                  <a:pt x="49924" y="2034266"/>
                </a:lnTo>
                <a:lnTo>
                  <a:pt x="49921" y="2012761"/>
                </a:lnTo>
                <a:lnTo>
                  <a:pt x="44832" y="1981209"/>
                </a:lnTo>
                <a:lnTo>
                  <a:pt x="44472" y="1951464"/>
                </a:lnTo>
                <a:lnTo>
                  <a:pt x="43746" y="1926188"/>
                </a:lnTo>
                <a:lnTo>
                  <a:pt x="38983" y="1906745"/>
                </a:lnTo>
                <a:lnTo>
                  <a:pt x="38178" y="1876116"/>
                </a:lnTo>
                <a:lnTo>
                  <a:pt x="38105" y="1845673"/>
                </a:lnTo>
                <a:lnTo>
                  <a:pt x="36219" y="1826818"/>
                </a:lnTo>
                <a:lnTo>
                  <a:pt x="34442" y="1815158"/>
                </a:lnTo>
                <a:lnTo>
                  <a:pt x="37479" y="1787501"/>
                </a:lnTo>
                <a:lnTo>
                  <a:pt x="32992" y="1760315"/>
                </a:lnTo>
                <a:lnTo>
                  <a:pt x="27549" y="1732798"/>
                </a:lnTo>
                <a:lnTo>
                  <a:pt x="25683" y="1704976"/>
                </a:lnTo>
                <a:lnTo>
                  <a:pt x="20411" y="1675887"/>
                </a:lnTo>
                <a:lnTo>
                  <a:pt x="19229" y="1644487"/>
                </a:lnTo>
                <a:lnTo>
                  <a:pt x="15703" y="1612783"/>
                </a:lnTo>
                <a:lnTo>
                  <a:pt x="17657" y="1583024"/>
                </a:lnTo>
                <a:lnTo>
                  <a:pt x="18775" y="1554150"/>
                </a:lnTo>
                <a:lnTo>
                  <a:pt x="22367" y="1524850"/>
                </a:lnTo>
                <a:lnTo>
                  <a:pt x="25001" y="1494148"/>
                </a:lnTo>
                <a:lnTo>
                  <a:pt x="25348" y="1466874"/>
                </a:lnTo>
                <a:lnTo>
                  <a:pt x="25393" y="1440382"/>
                </a:lnTo>
                <a:lnTo>
                  <a:pt x="24693" y="1420820"/>
                </a:lnTo>
                <a:lnTo>
                  <a:pt x="17561" y="1390578"/>
                </a:lnTo>
                <a:lnTo>
                  <a:pt x="15940" y="1386332"/>
                </a:lnTo>
                <a:lnTo>
                  <a:pt x="16022" y="1377851"/>
                </a:lnTo>
                <a:lnTo>
                  <a:pt x="17031" y="1373614"/>
                </a:lnTo>
                <a:lnTo>
                  <a:pt x="16271" y="1365143"/>
                </a:lnTo>
                <a:lnTo>
                  <a:pt x="13170" y="1343974"/>
                </a:lnTo>
                <a:lnTo>
                  <a:pt x="12728" y="1314340"/>
                </a:lnTo>
                <a:lnTo>
                  <a:pt x="12702" y="1283914"/>
                </a:lnTo>
                <a:lnTo>
                  <a:pt x="12700" y="1256528"/>
                </a:lnTo>
                <a:lnTo>
                  <a:pt x="12700" y="1228724"/>
                </a:lnTo>
                <a:lnTo>
                  <a:pt x="7233" y="1198888"/>
                </a:lnTo>
                <a:lnTo>
                  <a:pt x="6428" y="1167306"/>
                </a:lnTo>
                <a:lnTo>
                  <a:pt x="3216" y="1136411"/>
                </a:lnTo>
                <a:lnTo>
                  <a:pt x="5937" y="1109137"/>
                </a:lnTo>
                <a:lnTo>
                  <a:pt x="6296" y="1082497"/>
                </a:lnTo>
                <a:lnTo>
                  <a:pt x="8224" y="1053563"/>
                </a:lnTo>
                <a:lnTo>
                  <a:pt x="11816" y="1028506"/>
                </a:lnTo>
                <a:lnTo>
                  <a:pt x="9439" y="1003736"/>
                </a:lnTo>
                <a:lnTo>
                  <a:pt x="10526" y="999321"/>
                </a:lnTo>
                <a:lnTo>
                  <a:pt x="9269" y="972812"/>
                </a:lnTo>
                <a:lnTo>
                  <a:pt x="12499" y="941887"/>
                </a:lnTo>
                <a:lnTo>
                  <a:pt x="9002" y="924184"/>
                </a:lnTo>
                <a:lnTo>
                  <a:pt x="12074" y="898241"/>
                </a:lnTo>
                <a:lnTo>
                  <a:pt x="12576" y="871870"/>
                </a:lnTo>
                <a:lnTo>
                  <a:pt x="12684" y="843732"/>
                </a:lnTo>
                <a:lnTo>
                  <a:pt x="12698" y="814478"/>
                </a:lnTo>
                <a:lnTo>
                  <a:pt x="12700" y="789368"/>
                </a:lnTo>
                <a:lnTo>
                  <a:pt x="12700" y="762300"/>
                </a:lnTo>
                <a:lnTo>
                  <a:pt x="12700" y="736571"/>
                </a:lnTo>
                <a:lnTo>
                  <a:pt x="12700" y="707735"/>
                </a:lnTo>
                <a:lnTo>
                  <a:pt x="12700" y="679932"/>
                </a:lnTo>
                <a:lnTo>
                  <a:pt x="12700" y="652175"/>
                </a:lnTo>
                <a:lnTo>
                  <a:pt x="12700" y="628017"/>
                </a:lnTo>
                <a:lnTo>
                  <a:pt x="12700" y="597941"/>
                </a:lnTo>
                <a:lnTo>
                  <a:pt x="12700" y="570912"/>
                </a:lnTo>
                <a:lnTo>
                  <a:pt x="12700" y="547338"/>
                </a:lnTo>
                <a:lnTo>
                  <a:pt x="13405" y="522479"/>
                </a:lnTo>
                <a:lnTo>
                  <a:pt x="16358" y="497945"/>
                </a:lnTo>
                <a:lnTo>
                  <a:pt x="13631" y="468452"/>
                </a:lnTo>
                <a:lnTo>
                  <a:pt x="12884" y="442401"/>
                </a:lnTo>
                <a:lnTo>
                  <a:pt x="8372" y="414233"/>
                </a:lnTo>
                <a:lnTo>
                  <a:pt x="6749" y="387555"/>
                </a:lnTo>
                <a:lnTo>
                  <a:pt x="6429" y="358531"/>
                </a:lnTo>
                <a:lnTo>
                  <a:pt x="6366" y="330691"/>
                </a:lnTo>
                <a:lnTo>
                  <a:pt x="6353" y="304809"/>
                </a:lnTo>
                <a:lnTo>
                  <a:pt x="6350" y="273661"/>
                </a:lnTo>
                <a:lnTo>
                  <a:pt x="6350" y="246659"/>
                </a:lnTo>
                <a:lnTo>
                  <a:pt x="4469" y="220700"/>
                </a:lnTo>
                <a:lnTo>
                  <a:pt x="2692" y="209505"/>
                </a:lnTo>
                <a:lnTo>
                  <a:pt x="5729" y="189815"/>
                </a:lnTo>
                <a:lnTo>
                  <a:pt x="2569" y="170678"/>
                </a:lnTo>
                <a:lnTo>
                  <a:pt x="6067" y="139675"/>
                </a:lnTo>
                <a:lnTo>
                  <a:pt x="6313" y="113365"/>
                </a:lnTo>
                <a:lnTo>
                  <a:pt x="6347" y="81793"/>
                </a:lnTo>
                <a:lnTo>
                  <a:pt x="6350" y="52076"/>
                </a:lnTo>
                <a:lnTo>
                  <a:pt x="6350" y="21247"/>
                </a:lnTo>
                <a:lnTo>
                  <a:pt x="6350" y="0"/>
                </a:lnTo>
                <a:lnTo>
                  <a:pt x="6350" y="3294"/>
                </a:lnTo>
                <a:lnTo>
                  <a:pt x="5645" y="4276"/>
                </a:lnTo>
                <a:lnTo>
                  <a:pt x="0" y="624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0" name="SMARTInkShape-1015"/>
          <p:cNvSpPr/>
          <p:nvPr>
            <p:custDataLst>
              <p:tags r:id="rId30"/>
            </p:custDataLst>
          </p:nvPr>
        </p:nvSpPr>
        <p:spPr>
          <a:xfrm>
            <a:off x="673100" y="1384300"/>
            <a:ext cx="3460751" cy="94982"/>
          </a:xfrm>
          <a:custGeom>
            <a:avLst/>
            <a:gdLst/>
            <a:ahLst/>
            <a:cxnLst/>
            <a:rect l="0" t="0" r="0" b="0"/>
            <a:pathLst>
              <a:path w="3460751" h="94982">
                <a:moveTo>
                  <a:pt x="3460750" y="0"/>
                </a:moveTo>
                <a:lnTo>
                  <a:pt x="3460750" y="0"/>
                </a:lnTo>
                <a:lnTo>
                  <a:pt x="3454662" y="0"/>
                </a:lnTo>
                <a:lnTo>
                  <a:pt x="3426553" y="25735"/>
                </a:lnTo>
                <a:lnTo>
                  <a:pt x="3396349" y="39211"/>
                </a:lnTo>
                <a:lnTo>
                  <a:pt x="3366576" y="51882"/>
                </a:lnTo>
                <a:lnTo>
                  <a:pt x="3343398" y="55589"/>
                </a:lnTo>
                <a:lnTo>
                  <a:pt x="3315285" y="56687"/>
                </a:lnTo>
                <a:lnTo>
                  <a:pt x="3287984" y="60384"/>
                </a:lnTo>
                <a:lnTo>
                  <a:pt x="3262021" y="62577"/>
                </a:lnTo>
                <a:lnTo>
                  <a:pt x="3236454" y="63226"/>
                </a:lnTo>
                <a:lnTo>
                  <a:pt x="3207633" y="60048"/>
                </a:lnTo>
                <a:lnTo>
                  <a:pt x="3180122" y="58009"/>
                </a:lnTo>
                <a:lnTo>
                  <a:pt x="3154097" y="57404"/>
                </a:lnTo>
                <a:lnTo>
                  <a:pt x="3128511" y="57225"/>
                </a:lnTo>
                <a:lnTo>
                  <a:pt x="3103056" y="53801"/>
                </a:lnTo>
                <a:lnTo>
                  <a:pt x="3077640" y="51689"/>
                </a:lnTo>
                <a:lnTo>
                  <a:pt x="3052235" y="47693"/>
                </a:lnTo>
                <a:lnTo>
                  <a:pt x="3023463" y="45411"/>
                </a:lnTo>
                <a:lnTo>
                  <a:pt x="2999337" y="44735"/>
                </a:lnTo>
                <a:lnTo>
                  <a:pt x="2967858" y="48870"/>
                </a:lnTo>
                <a:lnTo>
                  <a:pt x="2938644" y="52300"/>
                </a:lnTo>
                <a:lnTo>
                  <a:pt x="2914234" y="55713"/>
                </a:lnTo>
                <a:lnTo>
                  <a:pt x="2884072" y="56866"/>
                </a:lnTo>
                <a:lnTo>
                  <a:pt x="2857732" y="57094"/>
                </a:lnTo>
                <a:lnTo>
                  <a:pt x="2830264" y="59020"/>
                </a:lnTo>
                <a:lnTo>
                  <a:pt x="2804613" y="62615"/>
                </a:lnTo>
                <a:lnTo>
                  <a:pt x="2774675" y="60239"/>
                </a:lnTo>
                <a:lnTo>
                  <a:pt x="2747528" y="63071"/>
                </a:lnTo>
                <a:lnTo>
                  <a:pt x="2716342" y="63462"/>
                </a:lnTo>
                <a:lnTo>
                  <a:pt x="2690341" y="64202"/>
                </a:lnTo>
                <a:lnTo>
                  <a:pt x="2669124" y="68967"/>
                </a:lnTo>
                <a:lnTo>
                  <a:pt x="2638250" y="64305"/>
                </a:lnTo>
                <a:lnTo>
                  <a:pt x="2607080" y="63547"/>
                </a:lnTo>
                <a:lnTo>
                  <a:pt x="2577735" y="63506"/>
                </a:lnTo>
                <a:lnTo>
                  <a:pt x="2551922" y="63501"/>
                </a:lnTo>
                <a:lnTo>
                  <a:pt x="2522260" y="63500"/>
                </a:lnTo>
                <a:lnTo>
                  <a:pt x="2492438" y="66871"/>
                </a:lnTo>
                <a:lnTo>
                  <a:pt x="2464367" y="68967"/>
                </a:lnTo>
                <a:lnTo>
                  <a:pt x="2437079" y="72960"/>
                </a:lnTo>
                <a:lnTo>
                  <a:pt x="2407748" y="78611"/>
                </a:lnTo>
                <a:lnTo>
                  <a:pt x="2380086" y="81383"/>
                </a:lnTo>
                <a:lnTo>
                  <a:pt x="2350645" y="85575"/>
                </a:lnTo>
                <a:lnTo>
                  <a:pt x="2322950" y="87915"/>
                </a:lnTo>
                <a:lnTo>
                  <a:pt x="2296870" y="88608"/>
                </a:lnTo>
                <a:lnTo>
                  <a:pt x="2267897" y="92184"/>
                </a:lnTo>
                <a:lnTo>
                  <a:pt x="2240341" y="94342"/>
                </a:lnTo>
                <a:lnTo>
                  <a:pt x="2214302" y="94981"/>
                </a:lnTo>
                <a:lnTo>
                  <a:pt x="2188713" y="91799"/>
                </a:lnTo>
                <a:lnTo>
                  <a:pt x="2163257" y="89759"/>
                </a:lnTo>
                <a:lnTo>
                  <a:pt x="2137841" y="89155"/>
                </a:lnTo>
                <a:lnTo>
                  <a:pt x="2109064" y="88975"/>
                </a:lnTo>
                <a:lnTo>
                  <a:pt x="2084938" y="85551"/>
                </a:lnTo>
                <a:lnTo>
                  <a:pt x="2057641" y="80068"/>
                </a:lnTo>
                <a:lnTo>
                  <a:pt x="2030582" y="77346"/>
                </a:lnTo>
                <a:lnTo>
                  <a:pt x="2004690" y="76540"/>
                </a:lnTo>
                <a:lnTo>
                  <a:pt x="1979145" y="76301"/>
                </a:lnTo>
                <a:lnTo>
                  <a:pt x="1953702" y="72859"/>
                </a:lnTo>
                <a:lnTo>
                  <a:pt x="1924918" y="70741"/>
                </a:lnTo>
                <a:lnTo>
                  <a:pt x="1897418" y="70114"/>
                </a:lnTo>
                <a:lnTo>
                  <a:pt x="1868024" y="66557"/>
                </a:lnTo>
                <a:lnTo>
                  <a:pt x="1836973" y="64406"/>
                </a:lnTo>
                <a:lnTo>
                  <a:pt x="1808800" y="63768"/>
                </a:lnTo>
                <a:lnTo>
                  <a:pt x="1787456" y="63619"/>
                </a:lnTo>
                <a:lnTo>
                  <a:pt x="1763858" y="63553"/>
                </a:lnTo>
                <a:lnTo>
                  <a:pt x="1739259" y="63524"/>
                </a:lnTo>
                <a:lnTo>
                  <a:pt x="1714215" y="63510"/>
                </a:lnTo>
                <a:lnTo>
                  <a:pt x="1688973" y="63505"/>
                </a:lnTo>
                <a:lnTo>
                  <a:pt x="1663644" y="63502"/>
                </a:lnTo>
                <a:lnTo>
                  <a:pt x="1638275" y="63501"/>
                </a:lnTo>
                <a:lnTo>
                  <a:pt x="1612889" y="63500"/>
                </a:lnTo>
                <a:lnTo>
                  <a:pt x="1587495" y="63500"/>
                </a:lnTo>
                <a:lnTo>
                  <a:pt x="1560216" y="63500"/>
                </a:lnTo>
                <a:lnTo>
                  <a:pt x="1532335" y="63500"/>
                </a:lnTo>
                <a:lnTo>
                  <a:pt x="1505832" y="63500"/>
                </a:lnTo>
                <a:lnTo>
                  <a:pt x="1479942" y="63500"/>
                </a:lnTo>
                <a:lnTo>
                  <a:pt x="1454324" y="62794"/>
                </a:lnTo>
                <a:lnTo>
                  <a:pt x="1428828" y="60129"/>
                </a:lnTo>
                <a:lnTo>
                  <a:pt x="1403384" y="58474"/>
                </a:lnTo>
                <a:lnTo>
                  <a:pt x="1377965" y="57738"/>
                </a:lnTo>
                <a:lnTo>
                  <a:pt x="1352557" y="57412"/>
                </a:lnTo>
                <a:lnTo>
                  <a:pt x="1329034" y="57266"/>
                </a:lnTo>
                <a:lnTo>
                  <a:pt x="1306115" y="57907"/>
                </a:lnTo>
                <a:lnTo>
                  <a:pt x="1281818" y="60544"/>
                </a:lnTo>
                <a:lnTo>
                  <a:pt x="1258789" y="60305"/>
                </a:lnTo>
                <a:lnTo>
                  <a:pt x="1236090" y="58552"/>
                </a:lnTo>
                <a:lnTo>
                  <a:pt x="1211890" y="57773"/>
                </a:lnTo>
                <a:lnTo>
                  <a:pt x="1181208" y="60706"/>
                </a:lnTo>
                <a:lnTo>
                  <a:pt x="1150871" y="62672"/>
                </a:lnTo>
                <a:lnTo>
                  <a:pt x="1119540" y="63255"/>
                </a:lnTo>
                <a:lnTo>
                  <a:pt x="1091286" y="63427"/>
                </a:lnTo>
                <a:lnTo>
                  <a:pt x="1061669" y="63478"/>
                </a:lnTo>
                <a:lnTo>
                  <a:pt x="1030550" y="66865"/>
                </a:lnTo>
                <a:lnTo>
                  <a:pt x="998988" y="68965"/>
                </a:lnTo>
                <a:lnTo>
                  <a:pt x="975984" y="71338"/>
                </a:lnTo>
                <a:lnTo>
                  <a:pt x="952354" y="74039"/>
                </a:lnTo>
                <a:lnTo>
                  <a:pt x="930093" y="75240"/>
                </a:lnTo>
                <a:lnTo>
                  <a:pt x="908439" y="75773"/>
                </a:lnTo>
                <a:lnTo>
                  <a:pt x="878297" y="76073"/>
                </a:lnTo>
                <a:lnTo>
                  <a:pt x="847729" y="76163"/>
                </a:lnTo>
                <a:lnTo>
                  <a:pt x="824796" y="76889"/>
                </a:lnTo>
                <a:lnTo>
                  <a:pt x="802845" y="79564"/>
                </a:lnTo>
                <a:lnTo>
                  <a:pt x="781329" y="81223"/>
                </a:lnTo>
                <a:lnTo>
                  <a:pt x="760007" y="81255"/>
                </a:lnTo>
                <a:lnTo>
                  <a:pt x="738772" y="78917"/>
                </a:lnTo>
                <a:lnTo>
                  <a:pt x="717575" y="77407"/>
                </a:lnTo>
                <a:lnTo>
                  <a:pt x="687689" y="76558"/>
                </a:lnTo>
                <a:lnTo>
                  <a:pt x="659078" y="74425"/>
                </a:lnTo>
                <a:lnTo>
                  <a:pt x="628258" y="71206"/>
                </a:lnTo>
                <a:lnTo>
                  <a:pt x="598666" y="70252"/>
                </a:lnTo>
                <a:lnTo>
                  <a:pt x="572023" y="69969"/>
                </a:lnTo>
                <a:lnTo>
                  <a:pt x="544374" y="69885"/>
                </a:lnTo>
                <a:lnTo>
                  <a:pt x="515720" y="67979"/>
                </a:lnTo>
                <a:lnTo>
                  <a:pt x="489356" y="64827"/>
                </a:lnTo>
                <a:lnTo>
                  <a:pt x="461789" y="63893"/>
                </a:lnTo>
                <a:lnTo>
                  <a:pt x="433160" y="61735"/>
                </a:lnTo>
                <a:lnTo>
                  <a:pt x="406803" y="58509"/>
                </a:lnTo>
                <a:lnTo>
                  <a:pt x="381119" y="57552"/>
                </a:lnTo>
                <a:lnTo>
                  <a:pt x="355635" y="57269"/>
                </a:lnTo>
                <a:lnTo>
                  <a:pt x="325111" y="57173"/>
                </a:lnTo>
                <a:lnTo>
                  <a:pt x="293630" y="57155"/>
                </a:lnTo>
                <a:lnTo>
                  <a:pt x="268643" y="56446"/>
                </a:lnTo>
                <a:lnTo>
                  <a:pt x="244071" y="52786"/>
                </a:lnTo>
                <a:lnTo>
                  <a:pt x="214566" y="51192"/>
                </a:lnTo>
                <a:lnTo>
                  <a:pt x="185141" y="50878"/>
                </a:lnTo>
                <a:lnTo>
                  <a:pt x="158946" y="46451"/>
                </a:lnTo>
                <a:lnTo>
                  <a:pt x="133389" y="44845"/>
                </a:lnTo>
                <a:lnTo>
                  <a:pt x="104587" y="44528"/>
                </a:lnTo>
                <a:lnTo>
                  <a:pt x="77496" y="43760"/>
                </a:lnTo>
                <a:lnTo>
                  <a:pt x="49995" y="38985"/>
                </a:lnTo>
                <a:lnTo>
                  <a:pt x="21498" y="38152"/>
                </a:lnTo>
                <a:lnTo>
                  <a:pt x="10760" y="38821"/>
                </a:lnTo>
                <a:lnTo>
                  <a:pt x="0" y="44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1" name="SMARTInkShape-Group200"/>
          <p:cNvGrpSpPr/>
          <p:nvPr/>
        </p:nvGrpSpPr>
        <p:grpSpPr>
          <a:xfrm>
            <a:off x="6498741" y="1145705"/>
            <a:ext cx="1368910" cy="637406"/>
            <a:chOff x="6498741" y="1145705"/>
            <a:chExt cx="1368910" cy="637406"/>
          </a:xfrm>
        </p:grpSpPr>
        <p:sp>
          <p:nvSpPr>
            <p:cNvPr id="101" name="SMARTInkShape-1016"/>
            <p:cNvSpPr/>
            <p:nvPr>
              <p:custDataLst>
                <p:tags r:id="rId36"/>
              </p:custDataLst>
            </p:nvPr>
          </p:nvSpPr>
          <p:spPr>
            <a:xfrm>
              <a:off x="6498741" y="1378212"/>
              <a:ext cx="124310" cy="12439"/>
            </a:xfrm>
            <a:custGeom>
              <a:avLst/>
              <a:gdLst/>
              <a:ahLst/>
              <a:cxnLst/>
              <a:rect l="0" t="0" r="0" b="0"/>
              <a:pathLst>
                <a:path w="124310" h="12439">
                  <a:moveTo>
                    <a:pt x="3659" y="6088"/>
                  </a:moveTo>
                  <a:lnTo>
                    <a:pt x="3659" y="6088"/>
                  </a:lnTo>
                  <a:lnTo>
                    <a:pt x="288" y="2717"/>
                  </a:lnTo>
                  <a:lnTo>
                    <a:pt x="0" y="1724"/>
                  </a:lnTo>
                  <a:lnTo>
                    <a:pt x="514" y="1062"/>
                  </a:lnTo>
                  <a:lnTo>
                    <a:pt x="1562" y="621"/>
                  </a:lnTo>
                  <a:lnTo>
                    <a:pt x="9780" y="0"/>
                  </a:lnTo>
                  <a:lnTo>
                    <a:pt x="35338" y="4154"/>
                  </a:lnTo>
                  <a:lnTo>
                    <a:pt x="65682" y="7587"/>
                  </a:lnTo>
                  <a:lnTo>
                    <a:pt x="95638" y="11480"/>
                  </a:lnTo>
                  <a:lnTo>
                    <a:pt x="124309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1017"/>
            <p:cNvSpPr/>
            <p:nvPr>
              <p:custDataLst>
                <p:tags r:id="rId37"/>
              </p:custDataLst>
            </p:nvPr>
          </p:nvSpPr>
          <p:spPr>
            <a:xfrm>
              <a:off x="6527800" y="1422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30404" y="0"/>
                  </a:lnTo>
                  <a:lnTo>
                    <a:pt x="61771" y="0"/>
                  </a:lnTo>
                  <a:lnTo>
                    <a:pt x="80156" y="1881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018"/>
            <p:cNvSpPr/>
            <p:nvPr>
              <p:custDataLst>
                <p:tags r:id="rId38"/>
              </p:custDataLst>
            </p:nvPr>
          </p:nvSpPr>
          <p:spPr>
            <a:xfrm>
              <a:off x="6769100" y="1145705"/>
              <a:ext cx="196851" cy="637406"/>
            </a:xfrm>
            <a:custGeom>
              <a:avLst/>
              <a:gdLst/>
              <a:ahLst/>
              <a:cxnLst/>
              <a:rect l="0" t="0" r="0" b="0"/>
              <a:pathLst>
                <a:path w="196851" h="637406">
                  <a:moveTo>
                    <a:pt x="196850" y="41745"/>
                  </a:moveTo>
                  <a:lnTo>
                    <a:pt x="196850" y="41745"/>
                  </a:lnTo>
                  <a:lnTo>
                    <a:pt x="182104" y="10989"/>
                  </a:lnTo>
                  <a:lnTo>
                    <a:pt x="178552" y="6424"/>
                  </a:lnTo>
                  <a:lnTo>
                    <a:pt x="170844" y="1352"/>
                  </a:lnTo>
                  <a:lnTo>
                    <a:pt x="166812" y="0"/>
                  </a:lnTo>
                  <a:lnTo>
                    <a:pt x="156689" y="379"/>
                  </a:lnTo>
                  <a:lnTo>
                    <a:pt x="151026" y="1467"/>
                  </a:lnTo>
                  <a:lnTo>
                    <a:pt x="140970" y="10203"/>
                  </a:lnTo>
                  <a:lnTo>
                    <a:pt x="132504" y="24904"/>
                  </a:lnTo>
                  <a:lnTo>
                    <a:pt x="126388" y="45549"/>
                  </a:lnTo>
                  <a:lnTo>
                    <a:pt x="124476" y="61214"/>
                  </a:lnTo>
                  <a:lnTo>
                    <a:pt x="123201" y="80125"/>
                  </a:lnTo>
                  <a:lnTo>
                    <a:pt x="122351" y="101198"/>
                  </a:lnTo>
                  <a:lnTo>
                    <a:pt x="121783" y="126536"/>
                  </a:lnTo>
                  <a:lnTo>
                    <a:pt x="121406" y="154717"/>
                  </a:lnTo>
                  <a:lnTo>
                    <a:pt x="121154" y="184793"/>
                  </a:lnTo>
                  <a:lnTo>
                    <a:pt x="121692" y="216132"/>
                  </a:lnTo>
                  <a:lnTo>
                    <a:pt x="122755" y="248314"/>
                  </a:lnTo>
                  <a:lnTo>
                    <a:pt x="124171" y="281058"/>
                  </a:lnTo>
                  <a:lnTo>
                    <a:pt x="125113" y="312765"/>
                  </a:lnTo>
                  <a:lnTo>
                    <a:pt x="125743" y="343780"/>
                  </a:lnTo>
                  <a:lnTo>
                    <a:pt x="126161" y="374335"/>
                  </a:lnTo>
                  <a:lnTo>
                    <a:pt x="125030" y="403172"/>
                  </a:lnTo>
                  <a:lnTo>
                    <a:pt x="122864" y="430863"/>
                  </a:lnTo>
                  <a:lnTo>
                    <a:pt x="120010" y="457790"/>
                  </a:lnTo>
                  <a:lnTo>
                    <a:pt x="115990" y="482797"/>
                  </a:lnTo>
                  <a:lnTo>
                    <a:pt x="111193" y="506524"/>
                  </a:lnTo>
                  <a:lnTo>
                    <a:pt x="105879" y="529398"/>
                  </a:lnTo>
                  <a:lnTo>
                    <a:pt x="100925" y="548880"/>
                  </a:lnTo>
                  <a:lnTo>
                    <a:pt x="96211" y="566102"/>
                  </a:lnTo>
                  <a:lnTo>
                    <a:pt x="86505" y="595115"/>
                  </a:lnTo>
                  <a:lnTo>
                    <a:pt x="69140" y="625198"/>
                  </a:lnTo>
                  <a:lnTo>
                    <a:pt x="56835" y="635726"/>
                  </a:lnTo>
                  <a:lnTo>
                    <a:pt x="49884" y="637405"/>
                  </a:lnTo>
                  <a:lnTo>
                    <a:pt x="34635" y="635507"/>
                  </a:lnTo>
                  <a:lnTo>
                    <a:pt x="20332" y="624315"/>
                  </a:lnTo>
                  <a:lnTo>
                    <a:pt x="0" y="6005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019"/>
            <p:cNvSpPr/>
            <p:nvPr>
              <p:custDataLst>
                <p:tags r:id="rId39"/>
              </p:custDataLst>
            </p:nvPr>
          </p:nvSpPr>
          <p:spPr>
            <a:xfrm>
              <a:off x="7080250" y="1320800"/>
              <a:ext cx="160631" cy="198575"/>
            </a:xfrm>
            <a:custGeom>
              <a:avLst/>
              <a:gdLst/>
              <a:ahLst/>
              <a:cxnLst/>
              <a:rect l="0" t="0" r="0" b="0"/>
              <a:pathLst>
                <a:path w="160631" h="198575">
                  <a:moveTo>
                    <a:pt x="0" y="44450"/>
                  </a:moveTo>
                  <a:lnTo>
                    <a:pt x="0" y="44450"/>
                  </a:lnTo>
                  <a:lnTo>
                    <a:pt x="6742" y="47821"/>
                  </a:lnTo>
                  <a:lnTo>
                    <a:pt x="21048" y="70143"/>
                  </a:lnTo>
                  <a:lnTo>
                    <a:pt x="28875" y="91852"/>
                  </a:lnTo>
                  <a:lnTo>
                    <a:pt x="36116" y="115612"/>
                  </a:lnTo>
                  <a:lnTo>
                    <a:pt x="46391" y="140283"/>
                  </a:lnTo>
                  <a:lnTo>
                    <a:pt x="57333" y="167860"/>
                  </a:lnTo>
                  <a:lnTo>
                    <a:pt x="62958" y="197025"/>
                  </a:lnTo>
                  <a:lnTo>
                    <a:pt x="63844" y="198378"/>
                  </a:lnTo>
                  <a:lnTo>
                    <a:pt x="65140" y="198574"/>
                  </a:lnTo>
                  <a:lnTo>
                    <a:pt x="66711" y="197999"/>
                  </a:lnTo>
                  <a:lnTo>
                    <a:pt x="79369" y="181163"/>
                  </a:lnTo>
                  <a:lnTo>
                    <a:pt x="95458" y="151392"/>
                  </a:lnTo>
                  <a:lnTo>
                    <a:pt x="109893" y="124820"/>
                  </a:lnTo>
                  <a:lnTo>
                    <a:pt x="127576" y="96485"/>
                  </a:lnTo>
                  <a:lnTo>
                    <a:pt x="144339" y="70216"/>
                  </a:lnTo>
                  <a:lnTo>
                    <a:pt x="159274" y="42798"/>
                  </a:lnTo>
                  <a:lnTo>
                    <a:pt x="160511" y="38409"/>
                  </a:lnTo>
                  <a:lnTo>
                    <a:pt x="160630" y="34779"/>
                  </a:lnTo>
                  <a:lnTo>
                    <a:pt x="160003" y="31652"/>
                  </a:lnTo>
                  <a:lnTo>
                    <a:pt x="156763" y="28863"/>
                  </a:lnTo>
                  <a:lnTo>
                    <a:pt x="145638" y="23882"/>
                  </a:lnTo>
                  <a:lnTo>
                    <a:pt x="116765" y="20482"/>
                  </a:lnTo>
                  <a:lnTo>
                    <a:pt x="93523" y="21568"/>
                  </a:lnTo>
                  <a:lnTo>
                    <a:pt x="70493" y="22991"/>
                  </a:lnTo>
                  <a:lnTo>
                    <a:pt x="43073" y="19826"/>
                  </a:lnTo>
                  <a:lnTo>
                    <a:pt x="30668" y="16337"/>
                  </a:lnTo>
                  <a:lnTo>
                    <a:pt x="22332" y="1055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020"/>
            <p:cNvSpPr/>
            <p:nvPr>
              <p:custDataLst>
                <p:tags r:id="rId40"/>
              </p:custDataLst>
            </p:nvPr>
          </p:nvSpPr>
          <p:spPr>
            <a:xfrm>
              <a:off x="7372350" y="1358900"/>
              <a:ext cx="76639" cy="95251"/>
            </a:xfrm>
            <a:custGeom>
              <a:avLst/>
              <a:gdLst/>
              <a:ahLst/>
              <a:cxnLst/>
              <a:rect l="0" t="0" r="0" b="0"/>
              <a:pathLst>
                <a:path w="76639" h="95251">
                  <a:moveTo>
                    <a:pt x="0" y="0"/>
                  </a:moveTo>
                  <a:lnTo>
                    <a:pt x="0" y="0"/>
                  </a:lnTo>
                  <a:lnTo>
                    <a:pt x="12947" y="26732"/>
                  </a:lnTo>
                  <a:lnTo>
                    <a:pt x="44343" y="57325"/>
                  </a:lnTo>
                  <a:lnTo>
                    <a:pt x="75798" y="83056"/>
                  </a:lnTo>
                  <a:lnTo>
                    <a:pt x="76638" y="85709"/>
                  </a:lnTo>
                  <a:lnTo>
                    <a:pt x="75787" y="88184"/>
                  </a:lnTo>
                  <a:lnTo>
                    <a:pt x="698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021"/>
            <p:cNvSpPr/>
            <p:nvPr>
              <p:custDataLst>
                <p:tags r:id="rId41"/>
              </p:custDataLst>
            </p:nvPr>
          </p:nvSpPr>
          <p:spPr>
            <a:xfrm>
              <a:off x="7378700" y="1339850"/>
              <a:ext cx="88901" cy="95251"/>
            </a:xfrm>
            <a:custGeom>
              <a:avLst/>
              <a:gdLst/>
              <a:ahLst/>
              <a:cxnLst/>
              <a:rect l="0" t="0" r="0" b="0"/>
              <a:pathLst>
                <a:path w="88901" h="95251">
                  <a:moveTo>
                    <a:pt x="0" y="95250"/>
                  </a:moveTo>
                  <a:lnTo>
                    <a:pt x="0" y="95250"/>
                  </a:lnTo>
                  <a:lnTo>
                    <a:pt x="7186" y="83700"/>
                  </a:lnTo>
                  <a:lnTo>
                    <a:pt x="33588" y="55705"/>
                  </a:lnTo>
                  <a:lnTo>
                    <a:pt x="64891" y="2406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022"/>
            <p:cNvSpPr/>
            <p:nvPr>
              <p:custDataLst>
                <p:tags r:id="rId42"/>
              </p:custDataLst>
            </p:nvPr>
          </p:nvSpPr>
          <p:spPr>
            <a:xfrm>
              <a:off x="7575550" y="1281094"/>
              <a:ext cx="196851" cy="27007"/>
            </a:xfrm>
            <a:custGeom>
              <a:avLst/>
              <a:gdLst/>
              <a:ahLst/>
              <a:cxnLst/>
              <a:rect l="0" t="0" r="0" b="0"/>
              <a:pathLst>
                <a:path w="196851" h="27007">
                  <a:moveTo>
                    <a:pt x="0" y="14306"/>
                  </a:moveTo>
                  <a:lnTo>
                    <a:pt x="0" y="14306"/>
                  </a:lnTo>
                  <a:lnTo>
                    <a:pt x="10844" y="4872"/>
                  </a:lnTo>
                  <a:lnTo>
                    <a:pt x="21048" y="0"/>
                  </a:lnTo>
                  <a:lnTo>
                    <a:pt x="45434" y="33"/>
                  </a:lnTo>
                  <a:lnTo>
                    <a:pt x="68641" y="2788"/>
                  </a:lnTo>
                  <a:lnTo>
                    <a:pt x="96124" y="6365"/>
                  </a:lnTo>
                  <a:lnTo>
                    <a:pt x="127153" y="10306"/>
                  </a:lnTo>
                  <a:lnTo>
                    <a:pt x="154115" y="14410"/>
                  </a:lnTo>
                  <a:lnTo>
                    <a:pt x="181601" y="20687"/>
                  </a:lnTo>
                  <a:lnTo>
                    <a:pt x="196850" y="27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023"/>
            <p:cNvSpPr/>
            <p:nvPr>
              <p:custDataLst>
                <p:tags r:id="rId43"/>
              </p:custDataLst>
            </p:nvPr>
          </p:nvSpPr>
          <p:spPr>
            <a:xfrm>
              <a:off x="7600950" y="1346200"/>
              <a:ext cx="133351" cy="8839"/>
            </a:xfrm>
            <a:custGeom>
              <a:avLst/>
              <a:gdLst/>
              <a:ahLst/>
              <a:cxnLst/>
              <a:rect l="0" t="0" r="0" b="0"/>
              <a:pathLst>
                <a:path w="133351" h="883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46087" y="8185"/>
                  </a:lnTo>
                  <a:lnTo>
                    <a:pt x="70578" y="7165"/>
                  </a:lnTo>
                  <a:lnTo>
                    <a:pt x="94162" y="6712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024"/>
            <p:cNvSpPr/>
            <p:nvPr>
              <p:custDataLst>
                <p:tags r:id="rId44"/>
              </p:custDataLst>
            </p:nvPr>
          </p:nvSpPr>
          <p:spPr>
            <a:xfrm>
              <a:off x="7632700" y="1162050"/>
              <a:ext cx="140582" cy="63501"/>
            </a:xfrm>
            <a:custGeom>
              <a:avLst/>
              <a:gdLst/>
              <a:ahLst/>
              <a:cxnLst/>
              <a:rect l="0" t="0" r="0" b="0"/>
              <a:pathLst>
                <a:path w="140582" h="63501">
                  <a:moveTo>
                    <a:pt x="0" y="63500"/>
                  </a:moveTo>
                  <a:lnTo>
                    <a:pt x="0" y="63500"/>
                  </a:lnTo>
                  <a:lnTo>
                    <a:pt x="0" y="56758"/>
                  </a:lnTo>
                  <a:lnTo>
                    <a:pt x="705" y="54772"/>
                  </a:lnTo>
                  <a:lnTo>
                    <a:pt x="1882" y="53448"/>
                  </a:lnTo>
                  <a:lnTo>
                    <a:pt x="3371" y="52565"/>
                  </a:lnTo>
                  <a:lnTo>
                    <a:pt x="31815" y="51854"/>
                  </a:lnTo>
                  <a:lnTo>
                    <a:pt x="53651" y="54326"/>
                  </a:lnTo>
                  <a:lnTo>
                    <a:pt x="75585" y="55895"/>
                  </a:lnTo>
                  <a:lnTo>
                    <a:pt x="105887" y="56778"/>
                  </a:lnTo>
                  <a:lnTo>
                    <a:pt x="131297" y="57077"/>
                  </a:lnTo>
                  <a:lnTo>
                    <a:pt x="134803" y="55690"/>
                  </a:lnTo>
                  <a:lnTo>
                    <a:pt x="140581" y="50386"/>
                  </a:lnTo>
                  <a:lnTo>
                    <a:pt x="140288" y="46996"/>
                  </a:lnTo>
                  <a:lnTo>
                    <a:pt x="131878" y="34778"/>
                  </a:lnTo>
                  <a:lnTo>
                    <a:pt x="124271" y="9283"/>
                  </a:lnTo>
                  <a:lnTo>
                    <a:pt x="120378" y="412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025"/>
            <p:cNvSpPr/>
            <p:nvPr>
              <p:custDataLst>
                <p:tags r:id="rId45"/>
              </p:custDataLst>
            </p:nvPr>
          </p:nvSpPr>
          <p:spPr>
            <a:xfrm>
              <a:off x="7867650" y="13589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2" name="SMARTInkShape-1026"/>
          <p:cNvSpPr/>
          <p:nvPr>
            <p:custDataLst>
              <p:tags r:id="rId31"/>
            </p:custDataLst>
          </p:nvPr>
        </p:nvSpPr>
        <p:spPr>
          <a:xfrm>
            <a:off x="7623604" y="1285679"/>
            <a:ext cx="47197" cy="182342"/>
          </a:xfrm>
          <a:custGeom>
            <a:avLst/>
            <a:gdLst/>
            <a:ahLst/>
            <a:cxnLst/>
            <a:rect l="0" t="0" r="0" b="0"/>
            <a:pathLst>
              <a:path w="47197" h="182342">
                <a:moveTo>
                  <a:pt x="47196" y="3371"/>
                </a:moveTo>
                <a:lnTo>
                  <a:pt x="47196" y="3371"/>
                </a:lnTo>
                <a:lnTo>
                  <a:pt x="47196" y="0"/>
                </a:lnTo>
                <a:lnTo>
                  <a:pt x="47196" y="4646"/>
                </a:lnTo>
                <a:lnTo>
                  <a:pt x="37083" y="28443"/>
                </a:lnTo>
                <a:lnTo>
                  <a:pt x="28355" y="52379"/>
                </a:lnTo>
                <a:lnTo>
                  <a:pt x="20477" y="79480"/>
                </a:lnTo>
                <a:lnTo>
                  <a:pt x="14624" y="107988"/>
                </a:lnTo>
                <a:lnTo>
                  <a:pt x="9672" y="131477"/>
                </a:lnTo>
                <a:lnTo>
                  <a:pt x="2917" y="158686"/>
                </a:lnTo>
                <a:lnTo>
                  <a:pt x="0" y="171883"/>
                </a:lnTo>
                <a:lnTo>
                  <a:pt x="1055" y="180100"/>
                </a:lnTo>
                <a:lnTo>
                  <a:pt x="1619" y="181868"/>
                </a:lnTo>
                <a:lnTo>
                  <a:pt x="1994" y="182341"/>
                </a:lnTo>
                <a:lnTo>
                  <a:pt x="2746" y="1811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7" name="SMARTInkShape-Group202"/>
          <p:cNvGrpSpPr/>
          <p:nvPr/>
        </p:nvGrpSpPr>
        <p:grpSpPr>
          <a:xfrm>
            <a:off x="7991528" y="1136134"/>
            <a:ext cx="360470" cy="311667"/>
            <a:chOff x="7991528" y="1136134"/>
            <a:chExt cx="360470" cy="311667"/>
          </a:xfrm>
        </p:grpSpPr>
        <p:sp>
          <p:nvSpPr>
            <p:cNvPr id="113" name="SMARTInkShape-1027"/>
            <p:cNvSpPr/>
            <p:nvPr>
              <p:custDataLst>
                <p:tags r:id="rId32"/>
              </p:custDataLst>
            </p:nvPr>
          </p:nvSpPr>
          <p:spPr>
            <a:xfrm>
              <a:off x="7991528" y="1230544"/>
              <a:ext cx="180923" cy="217257"/>
            </a:xfrm>
            <a:custGeom>
              <a:avLst/>
              <a:gdLst/>
              <a:ahLst/>
              <a:cxnLst/>
              <a:rect l="0" t="0" r="0" b="0"/>
              <a:pathLst>
                <a:path w="180923" h="217257">
                  <a:moveTo>
                    <a:pt x="104722" y="115656"/>
                  </a:moveTo>
                  <a:lnTo>
                    <a:pt x="104722" y="115656"/>
                  </a:lnTo>
                  <a:lnTo>
                    <a:pt x="98947" y="101153"/>
                  </a:lnTo>
                  <a:lnTo>
                    <a:pt x="92512" y="92512"/>
                  </a:lnTo>
                  <a:lnTo>
                    <a:pt x="81186" y="87731"/>
                  </a:lnTo>
                  <a:lnTo>
                    <a:pt x="74215" y="86456"/>
                  </a:lnTo>
                  <a:lnTo>
                    <a:pt x="58943" y="90684"/>
                  </a:lnTo>
                  <a:lnTo>
                    <a:pt x="42747" y="101029"/>
                  </a:lnTo>
                  <a:lnTo>
                    <a:pt x="19175" y="126687"/>
                  </a:lnTo>
                  <a:lnTo>
                    <a:pt x="4037" y="156633"/>
                  </a:lnTo>
                  <a:lnTo>
                    <a:pt x="0" y="177377"/>
                  </a:lnTo>
                  <a:lnTo>
                    <a:pt x="1042" y="185731"/>
                  </a:lnTo>
                  <a:lnTo>
                    <a:pt x="7842" y="198777"/>
                  </a:lnTo>
                  <a:lnTo>
                    <a:pt x="13324" y="202819"/>
                  </a:lnTo>
                  <a:lnTo>
                    <a:pt x="26941" y="207312"/>
                  </a:lnTo>
                  <a:lnTo>
                    <a:pt x="44282" y="203664"/>
                  </a:lnTo>
                  <a:lnTo>
                    <a:pt x="63043" y="193576"/>
                  </a:lnTo>
                  <a:lnTo>
                    <a:pt x="88766" y="167358"/>
                  </a:lnTo>
                  <a:lnTo>
                    <a:pt x="103275" y="144985"/>
                  </a:lnTo>
                  <a:lnTo>
                    <a:pt x="116779" y="115285"/>
                  </a:lnTo>
                  <a:lnTo>
                    <a:pt x="123343" y="98476"/>
                  </a:lnTo>
                  <a:lnTo>
                    <a:pt x="129131" y="80919"/>
                  </a:lnTo>
                  <a:lnTo>
                    <a:pt x="134400" y="62865"/>
                  </a:lnTo>
                  <a:lnTo>
                    <a:pt x="139324" y="44478"/>
                  </a:lnTo>
                  <a:lnTo>
                    <a:pt x="144796" y="20286"/>
                  </a:lnTo>
                  <a:lnTo>
                    <a:pt x="148307" y="0"/>
                  </a:lnTo>
                  <a:lnTo>
                    <a:pt x="147890" y="452"/>
                  </a:lnTo>
                  <a:lnTo>
                    <a:pt x="138387" y="23912"/>
                  </a:lnTo>
                  <a:lnTo>
                    <a:pt x="128151" y="49481"/>
                  </a:lnTo>
                  <a:lnTo>
                    <a:pt x="122458" y="65189"/>
                  </a:lnTo>
                  <a:lnTo>
                    <a:pt x="116546" y="82012"/>
                  </a:lnTo>
                  <a:lnTo>
                    <a:pt x="113310" y="98871"/>
                  </a:lnTo>
                  <a:lnTo>
                    <a:pt x="111859" y="115755"/>
                  </a:lnTo>
                  <a:lnTo>
                    <a:pt x="113539" y="147450"/>
                  </a:lnTo>
                  <a:lnTo>
                    <a:pt x="121340" y="173296"/>
                  </a:lnTo>
                  <a:lnTo>
                    <a:pt x="137633" y="204309"/>
                  </a:lnTo>
                  <a:lnTo>
                    <a:pt x="145006" y="210036"/>
                  </a:lnTo>
                  <a:lnTo>
                    <a:pt x="180922" y="217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028"/>
            <p:cNvSpPr/>
            <p:nvPr>
              <p:custDataLst>
                <p:tags r:id="rId33"/>
              </p:custDataLst>
            </p:nvPr>
          </p:nvSpPr>
          <p:spPr>
            <a:xfrm>
              <a:off x="8223751" y="1261040"/>
              <a:ext cx="107450" cy="164781"/>
            </a:xfrm>
            <a:custGeom>
              <a:avLst/>
              <a:gdLst/>
              <a:ahLst/>
              <a:cxnLst/>
              <a:rect l="0" t="0" r="0" b="0"/>
              <a:pathLst>
                <a:path w="107450" h="164781">
                  <a:moveTo>
                    <a:pt x="56649" y="2610"/>
                  </a:moveTo>
                  <a:lnTo>
                    <a:pt x="56649" y="2610"/>
                  </a:lnTo>
                  <a:lnTo>
                    <a:pt x="53277" y="5981"/>
                  </a:lnTo>
                  <a:lnTo>
                    <a:pt x="40043" y="35130"/>
                  </a:lnTo>
                  <a:lnTo>
                    <a:pt x="29513" y="59632"/>
                  </a:lnTo>
                  <a:lnTo>
                    <a:pt x="19659" y="86985"/>
                  </a:lnTo>
                  <a:lnTo>
                    <a:pt x="11281" y="114193"/>
                  </a:lnTo>
                  <a:lnTo>
                    <a:pt x="5206" y="138045"/>
                  </a:lnTo>
                  <a:lnTo>
                    <a:pt x="0" y="164780"/>
                  </a:lnTo>
                  <a:lnTo>
                    <a:pt x="9760" y="153358"/>
                  </a:lnTo>
                  <a:lnTo>
                    <a:pt x="22687" y="121986"/>
                  </a:lnTo>
                  <a:lnTo>
                    <a:pt x="33088" y="91650"/>
                  </a:lnTo>
                  <a:lnTo>
                    <a:pt x="38825" y="74670"/>
                  </a:lnTo>
                  <a:lnTo>
                    <a:pt x="48962" y="44514"/>
                  </a:lnTo>
                  <a:lnTo>
                    <a:pt x="57466" y="19823"/>
                  </a:lnTo>
                  <a:lnTo>
                    <a:pt x="65514" y="811"/>
                  </a:lnTo>
                  <a:lnTo>
                    <a:pt x="66793" y="0"/>
                  </a:lnTo>
                  <a:lnTo>
                    <a:pt x="67644" y="870"/>
                  </a:lnTo>
                  <a:lnTo>
                    <a:pt x="73377" y="29025"/>
                  </a:lnTo>
                  <a:lnTo>
                    <a:pt x="74667" y="53391"/>
                  </a:lnTo>
                  <a:lnTo>
                    <a:pt x="77122" y="76920"/>
                  </a:lnTo>
                  <a:lnTo>
                    <a:pt x="84353" y="108118"/>
                  </a:lnTo>
                  <a:lnTo>
                    <a:pt x="93550" y="133355"/>
                  </a:lnTo>
                  <a:lnTo>
                    <a:pt x="98450" y="145385"/>
                  </a:lnTo>
                  <a:lnTo>
                    <a:pt x="107449" y="155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029"/>
            <p:cNvSpPr/>
            <p:nvPr>
              <p:custDataLst>
                <p:tags r:id="rId34"/>
              </p:custDataLst>
            </p:nvPr>
          </p:nvSpPr>
          <p:spPr>
            <a:xfrm>
              <a:off x="8248650" y="13525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9329"/>
                  </a:lnTo>
                  <a:lnTo>
                    <a:pt x="37664" y="4861"/>
                  </a:lnTo>
                  <a:lnTo>
                    <a:pt x="68381" y="64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030"/>
            <p:cNvSpPr/>
            <p:nvPr>
              <p:custDataLst>
                <p:tags r:id="rId35"/>
              </p:custDataLst>
            </p:nvPr>
          </p:nvSpPr>
          <p:spPr>
            <a:xfrm>
              <a:off x="8248650" y="1136134"/>
              <a:ext cx="103348" cy="64017"/>
            </a:xfrm>
            <a:custGeom>
              <a:avLst/>
              <a:gdLst/>
              <a:ahLst/>
              <a:cxnLst/>
              <a:rect l="0" t="0" r="0" b="0"/>
              <a:pathLst>
                <a:path w="103348" h="64017">
                  <a:moveTo>
                    <a:pt x="0" y="64016"/>
                  </a:moveTo>
                  <a:lnTo>
                    <a:pt x="0" y="64016"/>
                  </a:lnTo>
                  <a:lnTo>
                    <a:pt x="9434" y="55288"/>
                  </a:lnTo>
                  <a:lnTo>
                    <a:pt x="14305" y="53081"/>
                  </a:lnTo>
                  <a:lnTo>
                    <a:pt x="27757" y="55210"/>
                  </a:lnTo>
                  <a:lnTo>
                    <a:pt x="59342" y="62369"/>
                  </a:lnTo>
                  <a:lnTo>
                    <a:pt x="88927" y="63799"/>
                  </a:lnTo>
                  <a:lnTo>
                    <a:pt x="95497" y="63920"/>
                  </a:lnTo>
                  <a:lnTo>
                    <a:pt x="98237" y="62541"/>
                  </a:lnTo>
                  <a:lnTo>
                    <a:pt x="103163" y="57245"/>
                  </a:lnTo>
                  <a:lnTo>
                    <a:pt x="103347" y="54563"/>
                  </a:lnTo>
                  <a:lnTo>
                    <a:pt x="102060" y="52070"/>
                  </a:lnTo>
                  <a:lnTo>
                    <a:pt x="99790" y="49702"/>
                  </a:lnTo>
                  <a:lnTo>
                    <a:pt x="97267" y="39545"/>
                  </a:lnTo>
                  <a:lnTo>
                    <a:pt x="94735" y="27034"/>
                  </a:lnTo>
                  <a:lnTo>
                    <a:pt x="85375" y="7505"/>
                  </a:lnTo>
                  <a:lnTo>
                    <a:pt x="83806" y="800"/>
                  </a:lnTo>
                  <a:lnTo>
                    <a:pt x="83387" y="0"/>
                  </a:lnTo>
                  <a:lnTo>
                    <a:pt x="82550" y="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0429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Gauß</a:t>
            </a:r>
            <a:r>
              <a:rPr lang="en-US" dirty="0" smtClean="0"/>
              <a:t>’ </a:t>
            </a:r>
            <a:r>
              <a:rPr lang="en-US" dirty="0" err="1" smtClean="0"/>
              <a:t>lov</a:t>
            </a:r>
            <a:r>
              <a:rPr lang="en-US" dirty="0" smtClean="0"/>
              <a:t> (</a:t>
            </a:r>
            <a:r>
              <a:rPr lang="en-US" dirty="0" err="1" smtClean="0"/>
              <a:t>elektrisk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6" name="SMARTInkShape-Group203"/>
          <p:cNvGrpSpPr/>
          <p:nvPr/>
        </p:nvGrpSpPr>
        <p:grpSpPr>
          <a:xfrm>
            <a:off x="606440" y="2496086"/>
            <a:ext cx="440153" cy="416959"/>
            <a:chOff x="606440" y="2496086"/>
            <a:chExt cx="440153" cy="416959"/>
          </a:xfrm>
        </p:grpSpPr>
        <p:sp>
          <p:nvSpPr>
            <p:cNvPr id="3" name="SMARTInkShape-1031"/>
            <p:cNvSpPr/>
            <p:nvPr>
              <p:custDataLst>
                <p:tags r:id="rId259"/>
              </p:custDataLst>
            </p:nvPr>
          </p:nvSpPr>
          <p:spPr>
            <a:xfrm>
              <a:off x="831850" y="2628900"/>
              <a:ext cx="19051" cy="152401"/>
            </a:xfrm>
            <a:custGeom>
              <a:avLst/>
              <a:gdLst/>
              <a:ahLst/>
              <a:cxnLst/>
              <a:rect l="0" t="0" r="0" b="0"/>
              <a:pathLst>
                <a:path w="19051" h="15240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4024" y="8789"/>
                  </a:lnTo>
                  <a:lnTo>
                    <a:pt x="9591" y="33878"/>
                  </a:lnTo>
                  <a:lnTo>
                    <a:pt x="3939" y="59270"/>
                  </a:lnTo>
                  <a:lnTo>
                    <a:pt x="1167" y="84668"/>
                  </a:lnTo>
                  <a:lnTo>
                    <a:pt x="231" y="113464"/>
                  </a:lnTo>
                  <a:lnTo>
                    <a:pt x="30" y="142569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032"/>
            <p:cNvSpPr/>
            <p:nvPr>
              <p:custDataLst>
                <p:tags r:id="rId260"/>
              </p:custDataLst>
            </p:nvPr>
          </p:nvSpPr>
          <p:spPr>
            <a:xfrm>
              <a:off x="762000" y="26924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6350"/>
                  </a:lnTo>
                  <a:lnTo>
                    <a:pt x="54424" y="6350"/>
                  </a:lnTo>
                  <a:lnTo>
                    <a:pt x="78763" y="6350"/>
                  </a:lnTo>
                  <a:lnTo>
                    <a:pt x="106497" y="198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033"/>
            <p:cNvSpPr/>
            <p:nvPr>
              <p:custDataLst>
                <p:tags r:id="rId261"/>
              </p:custDataLst>
            </p:nvPr>
          </p:nvSpPr>
          <p:spPr>
            <a:xfrm>
              <a:off x="606440" y="2496086"/>
              <a:ext cx="440153" cy="416959"/>
            </a:xfrm>
            <a:custGeom>
              <a:avLst/>
              <a:gdLst/>
              <a:ahLst/>
              <a:cxnLst/>
              <a:rect l="0" t="0" r="0" b="0"/>
              <a:pathLst>
                <a:path w="440153" h="416959">
                  <a:moveTo>
                    <a:pt x="142860" y="37564"/>
                  </a:moveTo>
                  <a:lnTo>
                    <a:pt x="142860" y="37564"/>
                  </a:lnTo>
                  <a:lnTo>
                    <a:pt x="132721" y="41928"/>
                  </a:lnTo>
                  <a:lnTo>
                    <a:pt x="113006" y="47023"/>
                  </a:lnTo>
                  <a:lnTo>
                    <a:pt x="87808" y="58818"/>
                  </a:lnTo>
                  <a:lnTo>
                    <a:pt x="75121" y="71848"/>
                  </a:lnTo>
                  <a:lnTo>
                    <a:pt x="51823" y="102169"/>
                  </a:lnTo>
                  <a:lnTo>
                    <a:pt x="28836" y="129815"/>
                  </a:lnTo>
                  <a:lnTo>
                    <a:pt x="11681" y="157621"/>
                  </a:lnTo>
                  <a:lnTo>
                    <a:pt x="4138" y="183497"/>
                  </a:lnTo>
                  <a:lnTo>
                    <a:pt x="0" y="203335"/>
                  </a:lnTo>
                  <a:lnTo>
                    <a:pt x="2327" y="233083"/>
                  </a:lnTo>
                  <a:lnTo>
                    <a:pt x="6366" y="262922"/>
                  </a:lnTo>
                  <a:lnTo>
                    <a:pt x="11950" y="287624"/>
                  </a:lnTo>
                  <a:lnTo>
                    <a:pt x="21443" y="312818"/>
                  </a:lnTo>
                  <a:lnTo>
                    <a:pt x="41657" y="341545"/>
                  </a:lnTo>
                  <a:lnTo>
                    <a:pt x="63733" y="367602"/>
                  </a:lnTo>
                  <a:lnTo>
                    <a:pt x="78765" y="378981"/>
                  </a:lnTo>
                  <a:lnTo>
                    <a:pt x="103800" y="390059"/>
                  </a:lnTo>
                  <a:lnTo>
                    <a:pt x="131835" y="401260"/>
                  </a:lnTo>
                  <a:lnTo>
                    <a:pt x="155586" y="409360"/>
                  </a:lnTo>
                  <a:lnTo>
                    <a:pt x="183633" y="415523"/>
                  </a:lnTo>
                  <a:lnTo>
                    <a:pt x="210131" y="416958"/>
                  </a:lnTo>
                  <a:lnTo>
                    <a:pt x="236562" y="413228"/>
                  </a:lnTo>
                  <a:lnTo>
                    <a:pt x="265717" y="407654"/>
                  </a:lnTo>
                  <a:lnTo>
                    <a:pt x="293248" y="400828"/>
                  </a:lnTo>
                  <a:lnTo>
                    <a:pt x="322730" y="389477"/>
                  </a:lnTo>
                  <a:lnTo>
                    <a:pt x="349652" y="373727"/>
                  </a:lnTo>
                  <a:lnTo>
                    <a:pt x="374092" y="359104"/>
                  </a:lnTo>
                  <a:lnTo>
                    <a:pt x="397589" y="333676"/>
                  </a:lnTo>
                  <a:lnTo>
                    <a:pt x="414245" y="309921"/>
                  </a:lnTo>
                  <a:lnTo>
                    <a:pt x="428117" y="283127"/>
                  </a:lnTo>
                  <a:lnTo>
                    <a:pt x="435446" y="262414"/>
                  </a:lnTo>
                  <a:lnTo>
                    <a:pt x="438704" y="239097"/>
                  </a:lnTo>
                  <a:lnTo>
                    <a:pt x="440152" y="216505"/>
                  </a:lnTo>
                  <a:lnTo>
                    <a:pt x="440090" y="193999"/>
                  </a:lnTo>
                  <a:lnTo>
                    <a:pt x="437710" y="169885"/>
                  </a:lnTo>
                  <a:lnTo>
                    <a:pt x="432420" y="145057"/>
                  </a:lnTo>
                  <a:lnTo>
                    <a:pt x="424659" y="120616"/>
                  </a:lnTo>
                  <a:lnTo>
                    <a:pt x="414154" y="97995"/>
                  </a:lnTo>
                  <a:lnTo>
                    <a:pt x="398666" y="74300"/>
                  </a:lnTo>
                  <a:lnTo>
                    <a:pt x="370114" y="42804"/>
                  </a:lnTo>
                  <a:lnTo>
                    <a:pt x="348284" y="27193"/>
                  </a:lnTo>
                  <a:lnTo>
                    <a:pt x="322119" y="13199"/>
                  </a:lnTo>
                  <a:lnTo>
                    <a:pt x="292146" y="5569"/>
                  </a:lnTo>
                  <a:lnTo>
                    <a:pt x="260715" y="2177"/>
                  </a:lnTo>
                  <a:lnTo>
                    <a:pt x="230282" y="670"/>
                  </a:lnTo>
                  <a:lnTo>
                    <a:pt x="202176" y="0"/>
                  </a:lnTo>
                  <a:lnTo>
                    <a:pt x="177689" y="1113"/>
                  </a:lnTo>
                  <a:lnTo>
                    <a:pt x="142860" y="121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204"/>
          <p:cNvGrpSpPr/>
          <p:nvPr/>
        </p:nvGrpSpPr>
        <p:grpSpPr>
          <a:xfrm>
            <a:off x="3913588" y="2514600"/>
            <a:ext cx="288629" cy="355074"/>
            <a:chOff x="3913588" y="2514600"/>
            <a:chExt cx="288629" cy="355074"/>
          </a:xfrm>
        </p:grpSpPr>
        <p:sp>
          <p:nvSpPr>
            <p:cNvPr id="7" name="SMARTInkShape-1034"/>
            <p:cNvSpPr/>
            <p:nvPr>
              <p:custDataLst>
                <p:tags r:id="rId257"/>
              </p:custDataLst>
            </p:nvPr>
          </p:nvSpPr>
          <p:spPr>
            <a:xfrm>
              <a:off x="3995033" y="2674494"/>
              <a:ext cx="132468" cy="11557"/>
            </a:xfrm>
            <a:custGeom>
              <a:avLst/>
              <a:gdLst/>
              <a:ahLst/>
              <a:cxnLst/>
              <a:rect l="0" t="0" r="0" b="0"/>
              <a:pathLst>
                <a:path w="132468" h="11557">
                  <a:moveTo>
                    <a:pt x="5467" y="11556"/>
                  </a:moveTo>
                  <a:lnTo>
                    <a:pt x="5467" y="11556"/>
                  </a:lnTo>
                  <a:lnTo>
                    <a:pt x="2096" y="8185"/>
                  </a:lnTo>
                  <a:lnTo>
                    <a:pt x="441" y="4649"/>
                  </a:lnTo>
                  <a:lnTo>
                    <a:pt x="0" y="2718"/>
                  </a:lnTo>
                  <a:lnTo>
                    <a:pt x="1117" y="1430"/>
                  </a:lnTo>
                  <a:lnTo>
                    <a:pt x="6120" y="0"/>
                  </a:lnTo>
                  <a:lnTo>
                    <a:pt x="30970" y="4151"/>
                  </a:lnTo>
                  <a:lnTo>
                    <a:pt x="55514" y="9048"/>
                  </a:lnTo>
                  <a:lnTo>
                    <a:pt x="83403" y="10813"/>
                  </a:lnTo>
                  <a:lnTo>
                    <a:pt x="104995" y="10630"/>
                  </a:lnTo>
                  <a:lnTo>
                    <a:pt x="126428" y="6059"/>
                  </a:lnTo>
                  <a:lnTo>
                    <a:pt x="128441" y="6481"/>
                  </a:lnTo>
                  <a:lnTo>
                    <a:pt x="129783" y="7467"/>
                  </a:lnTo>
                  <a:lnTo>
                    <a:pt x="132467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035"/>
            <p:cNvSpPr/>
            <p:nvPr>
              <p:custDataLst>
                <p:tags r:id="rId258"/>
              </p:custDataLst>
            </p:nvPr>
          </p:nvSpPr>
          <p:spPr>
            <a:xfrm>
              <a:off x="3913588" y="2514600"/>
              <a:ext cx="288629" cy="355074"/>
            </a:xfrm>
            <a:custGeom>
              <a:avLst/>
              <a:gdLst/>
              <a:ahLst/>
              <a:cxnLst/>
              <a:rect l="0" t="0" r="0" b="0"/>
              <a:pathLst>
                <a:path w="288629" h="355074">
                  <a:moveTo>
                    <a:pt x="118662" y="6350"/>
                  </a:moveTo>
                  <a:lnTo>
                    <a:pt x="118662" y="6350"/>
                  </a:lnTo>
                  <a:lnTo>
                    <a:pt x="100986" y="6350"/>
                  </a:lnTo>
                  <a:lnTo>
                    <a:pt x="92932" y="10113"/>
                  </a:lnTo>
                  <a:lnTo>
                    <a:pt x="62618" y="33787"/>
                  </a:lnTo>
                  <a:lnTo>
                    <a:pt x="38212" y="64320"/>
                  </a:lnTo>
                  <a:lnTo>
                    <a:pt x="22153" y="92906"/>
                  </a:lnTo>
                  <a:lnTo>
                    <a:pt x="11563" y="116081"/>
                  </a:lnTo>
                  <a:lnTo>
                    <a:pt x="4505" y="140491"/>
                  </a:lnTo>
                  <a:lnTo>
                    <a:pt x="898" y="163570"/>
                  </a:lnTo>
                  <a:lnTo>
                    <a:pt x="0" y="185587"/>
                  </a:lnTo>
                  <a:lnTo>
                    <a:pt x="1953" y="207131"/>
                  </a:lnTo>
                  <a:lnTo>
                    <a:pt x="7054" y="228466"/>
                  </a:lnTo>
                  <a:lnTo>
                    <a:pt x="14025" y="249707"/>
                  </a:lnTo>
                  <a:lnTo>
                    <a:pt x="25178" y="280793"/>
                  </a:lnTo>
                  <a:lnTo>
                    <a:pt x="34675" y="307486"/>
                  </a:lnTo>
                  <a:lnTo>
                    <a:pt x="44646" y="322222"/>
                  </a:lnTo>
                  <a:lnTo>
                    <a:pt x="65530" y="339046"/>
                  </a:lnTo>
                  <a:lnTo>
                    <a:pt x="92963" y="349598"/>
                  </a:lnTo>
                  <a:lnTo>
                    <a:pt x="120063" y="353821"/>
                  </a:lnTo>
                  <a:lnTo>
                    <a:pt x="145967" y="355073"/>
                  </a:lnTo>
                  <a:lnTo>
                    <a:pt x="171516" y="348702"/>
                  </a:lnTo>
                  <a:lnTo>
                    <a:pt x="196960" y="334506"/>
                  </a:lnTo>
                  <a:lnTo>
                    <a:pt x="222373" y="316894"/>
                  </a:lnTo>
                  <a:lnTo>
                    <a:pt x="244406" y="288158"/>
                  </a:lnTo>
                  <a:lnTo>
                    <a:pt x="257804" y="264948"/>
                  </a:lnTo>
                  <a:lnTo>
                    <a:pt x="269403" y="241227"/>
                  </a:lnTo>
                  <a:lnTo>
                    <a:pt x="276910" y="218925"/>
                  </a:lnTo>
                  <a:lnTo>
                    <a:pt x="282598" y="195372"/>
                  </a:lnTo>
                  <a:lnTo>
                    <a:pt x="286773" y="171498"/>
                  </a:lnTo>
                  <a:lnTo>
                    <a:pt x="288628" y="149129"/>
                  </a:lnTo>
                  <a:lnTo>
                    <a:pt x="287571" y="127428"/>
                  </a:lnTo>
                  <a:lnTo>
                    <a:pt x="283338" y="105318"/>
                  </a:lnTo>
                  <a:lnTo>
                    <a:pt x="274401" y="81380"/>
                  </a:lnTo>
                  <a:lnTo>
                    <a:pt x="250728" y="50845"/>
                  </a:lnTo>
                  <a:lnTo>
                    <a:pt x="229569" y="34592"/>
                  </a:lnTo>
                  <a:lnTo>
                    <a:pt x="206760" y="21724"/>
                  </a:lnTo>
                  <a:lnTo>
                    <a:pt x="184863" y="13653"/>
                  </a:lnTo>
                  <a:lnTo>
                    <a:pt x="163371" y="7714"/>
                  </a:lnTo>
                  <a:lnTo>
                    <a:pt x="133320" y="2286"/>
                  </a:lnTo>
                  <a:lnTo>
                    <a:pt x="1059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SMARTInkShape-Group205"/>
          <p:cNvGrpSpPr/>
          <p:nvPr/>
        </p:nvGrpSpPr>
        <p:grpSpPr>
          <a:xfrm>
            <a:off x="1066800" y="2655079"/>
            <a:ext cx="2826591" cy="100822"/>
            <a:chOff x="1066800" y="2655079"/>
            <a:chExt cx="2826591" cy="100822"/>
          </a:xfrm>
        </p:grpSpPr>
        <p:sp>
          <p:nvSpPr>
            <p:cNvPr id="10" name="SMARTInkShape-1036"/>
            <p:cNvSpPr/>
            <p:nvPr>
              <p:custDataLst>
                <p:tags r:id="rId255"/>
              </p:custDataLst>
            </p:nvPr>
          </p:nvSpPr>
          <p:spPr>
            <a:xfrm>
              <a:off x="3841750" y="2655079"/>
              <a:ext cx="51641" cy="100822"/>
            </a:xfrm>
            <a:custGeom>
              <a:avLst/>
              <a:gdLst/>
              <a:ahLst/>
              <a:cxnLst/>
              <a:rect l="0" t="0" r="0" b="0"/>
              <a:pathLst>
                <a:path w="51641" h="100822">
                  <a:moveTo>
                    <a:pt x="19050" y="11921"/>
                  </a:moveTo>
                  <a:lnTo>
                    <a:pt x="19050" y="11921"/>
                  </a:lnTo>
                  <a:lnTo>
                    <a:pt x="19050" y="15292"/>
                  </a:lnTo>
                  <a:lnTo>
                    <a:pt x="13583" y="39057"/>
                  </a:lnTo>
                  <a:lnTo>
                    <a:pt x="12778" y="70106"/>
                  </a:lnTo>
                  <a:lnTo>
                    <a:pt x="12702" y="87556"/>
                  </a:lnTo>
                  <a:lnTo>
                    <a:pt x="12701" y="84582"/>
                  </a:lnTo>
                  <a:lnTo>
                    <a:pt x="3862" y="57599"/>
                  </a:lnTo>
                  <a:lnTo>
                    <a:pt x="1144" y="37685"/>
                  </a:lnTo>
                  <a:lnTo>
                    <a:pt x="5568" y="8091"/>
                  </a:lnTo>
                  <a:lnTo>
                    <a:pt x="6118" y="1849"/>
                  </a:lnTo>
                  <a:lnTo>
                    <a:pt x="6901" y="973"/>
                  </a:lnTo>
                  <a:lnTo>
                    <a:pt x="9652" y="0"/>
                  </a:lnTo>
                  <a:lnTo>
                    <a:pt x="18539" y="2823"/>
                  </a:lnTo>
                  <a:lnTo>
                    <a:pt x="24232" y="8113"/>
                  </a:lnTo>
                  <a:lnTo>
                    <a:pt x="29820" y="14462"/>
                  </a:lnTo>
                  <a:lnTo>
                    <a:pt x="48987" y="29886"/>
                  </a:lnTo>
                  <a:lnTo>
                    <a:pt x="51002" y="33775"/>
                  </a:lnTo>
                  <a:lnTo>
                    <a:pt x="51640" y="37779"/>
                  </a:lnTo>
                  <a:lnTo>
                    <a:pt x="51360" y="41860"/>
                  </a:lnTo>
                  <a:lnTo>
                    <a:pt x="44224" y="57716"/>
                  </a:lnTo>
                  <a:lnTo>
                    <a:pt x="15494" y="85751"/>
                  </a:lnTo>
                  <a:lnTo>
                    <a:pt x="0" y="100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037"/>
            <p:cNvSpPr/>
            <p:nvPr>
              <p:custDataLst>
                <p:tags r:id="rId256"/>
              </p:custDataLst>
            </p:nvPr>
          </p:nvSpPr>
          <p:spPr>
            <a:xfrm>
              <a:off x="1066800" y="2667008"/>
              <a:ext cx="2825718" cy="50792"/>
            </a:xfrm>
            <a:custGeom>
              <a:avLst/>
              <a:gdLst/>
              <a:ahLst/>
              <a:cxnLst/>
              <a:rect l="0" t="0" r="0" b="0"/>
              <a:pathLst>
                <a:path w="2825718" h="50792">
                  <a:moveTo>
                    <a:pt x="0" y="31742"/>
                  </a:moveTo>
                  <a:lnTo>
                    <a:pt x="0" y="31742"/>
                  </a:lnTo>
                  <a:lnTo>
                    <a:pt x="3371" y="35113"/>
                  </a:lnTo>
                  <a:lnTo>
                    <a:pt x="6908" y="36768"/>
                  </a:lnTo>
                  <a:lnTo>
                    <a:pt x="33409" y="41385"/>
                  </a:lnTo>
                  <a:lnTo>
                    <a:pt x="62547" y="43838"/>
                  </a:lnTo>
                  <a:lnTo>
                    <a:pt x="87834" y="43557"/>
                  </a:lnTo>
                  <a:lnTo>
                    <a:pt x="118061" y="39319"/>
                  </a:lnTo>
                  <a:lnTo>
                    <a:pt x="141371" y="35580"/>
                  </a:lnTo>
                  <a:lnTo>
                    <a:pt x="167724" y="33448"/>
                  </a:lnTo>
                  <a:lnTo>
                    <a:pt x="195900" y="31089"/>
                  </a:lnTo>
                  <a:lnTo>
                    <a:pt x="224885" y="25337"/>
                  </a:lnTo>
                  <a:lnTo>
                    <a:pt x="256112" y="19958"/>
                  </a:lnTo>
                  <a:lnTo>
                    <a:pt x="272341" y="17536"/>
                  </a:lnTo>
                  <a:lnTo>
                    <a:pt x="303544" y="12963"/>
                  </a:lnTo>
                  <a:lnTo>
                    <a:pt x="334581" y="9285"/>
                  </a:lnTo>
                  <a:lnTo>
                    <a:pt x="350759" y="8304"/>
                  </a:lnTo>
                  <a:lnTo>
                    <a:pt x="367190" y="7650"/>
                  </a:lnTo>
                  <a:lnTo>
                    <a:pt x="383788" y="6508"/>
                  </a:lnTo>
                  <a:lnTo>
                    <a:pt x="400497" y="5042"/>
                  </a:lnTo>
                  <a:lnTo>
                    <a:pt x="417282" y="3358"/>
                  </a:lnTo>
                  <a:lnTo>
                    <a:pt x="433410" y="2236"/>
                  </a:lnTo>
                  <a:lnTo>
                    <a:pt x="464501" y="989"/>
                  </a:lnTo>
                  <a:lnTo>
                    <a:pt x="494782" y="435"/>
                  </a:lnTo>
                  <a:lnTo>
                    <a:pt x="525409" y="189"/>
                  </a:lnTo>
                  <a:lnTo>
                    <a:pt x="541478" y="123"/>
                  </a:lnTo>
                  <a:lnTo>
                    <a:pt x="557835" y="80"/>
                  </a:lnTo>
                  <a:lnTo>
                    <a:pt x="589181" y="31"/>
                  </a:lnTo>
                  <a:lnTo>
                    <a:pt x="619575" y="9"/>
                  </a:lnTo>
                  <a:lnTo>
                    <a:pt x="649546" y="0"/>
                  </a:lnTo>
                  <a:lnTo>
                    <a:pt x="675567" y="1877"/>
                  </a:lnTo>
                  <a:lnTo>
                    <a:pt x="699596" y="4357"/>
                  </a:lnTo>
                  <a:lnTo>
                    <a:pt x="724387" y="5460"/>
                  </a:lnTo>
                  <a:lnTo>
                    <a:pt x="749516" y="7831"/>
                  </a:lnTo>
                  <a:lnTo>
                    <a:pt x="775502" y="10532"/>
                  </a:lnTo>
                  <a:lnTo>
                    <a:pt x="803514" y="11732"/>
                  </a:lnTo>
                  <a:lnTo>
                    <a:pt x="828664" y="12265"/>
                  </a:lnTo>
                  <a:lnTo>
                    <a:pt x="852306" y="13208"/>
                  </a:lnTo>
                  <a:lnTo>
                    <a:pt x="876925" y="15979"/>
                  </a:lnTo>
                  <a:lnTo>
                    <a:pt x="901978" y="17680"/>
                  </a:lnTo>
                  <a:lnTo>
                    <a:pt x="926518" y="19142"/>
                  </a:lnTo>
                  <a:lnTo>
                    <a:pt x="949184" y="22144"/>
                  </a:lnTo>
                  <a:lnTo>
                    <a:pt x="972898" y="23948"/>
                  </a:lnTo>
                  <a:lnTo>
                    <a:pt x="997549" y="24750"/>
                  </a:lnTo>
                  <a:lnTo>
                    <a:pt x="1022616" y="25107"/>
                  </a:lnTo>
                  <a:lnTo>
                    <a:pt x="1049750" y="25265"/>
                  </a:lnTo>
                  <a:lnTo>
                    <a:pt x="1076861" y="25335"/>
                  </a:lnTo>
                  <a:lnTo>
                    <a:pt x="1100670" y="25367"/>
                  </a:lnTo>
                  <a:lnTo>
                    <a:pt x="1126774" y="25381"/>
                  </a:lnTo>
                  <a:lnTo>
                    <a:pt x="1153427" y="25387"/>
                  </a:lnTo>
                  <a:lnTo>
                    <a:pt x="1177032" y="25390"/>
                  </a:lnTo>
                  <a:lnTo>
                    <a:pt x="1203046" y="25391"/>
                  </a:lnTo>
                  <a:lnTo>
                    <a:pt x="1230365" y="25391"/>
                  </a:lnTo>
                  <a:lnTo>
                    <a:pt x="1256618" y="25392"/>
                  </a:lnTo>
                  <a:lnTo>
                    <a:pt x="1280515" y="25392"/>
                  </a:lnTo>
                  <a:lnTo>
                    <a:pt x="1304307" y="25392"/>
                  </a:lnTo>
                  <a:lnTo>
                    <a:pt x="1331344" y="25392"/>
                  </a:lnTo>
                  <a:lnTo>
                    <a:pt x="1356060" y="25392"/>
                  </a:lnTo>
                  <a:lnTo>
                    <a:pt x="1379510" y="24686"/>
                  </a:lnTo>
                  <a:lnTo>
                    <a:pt x="1404043" y="22021"/>
                  </a:lnTo>
                  <a:lnTo>
                    <a:pt x="1430940" y="22247"/>
                  </a:lnTo>
                  <a:lnTo>
                    <a:pt x="1457946" y="23289"/>
                  </a:lnTo>
                  <a:lnTo>
                    <a:pt x="1481708" y="21400"/>
                  </a:lnTo>
                  <a:lnTo>
                    <a:pt x="1505909" y="20090"/>
                  </a:lnTo>
                  <a:lnTo>
                    <a:pt x="1531482" y="19508"/>
                  </a:lnTo>
                  <a:lnTo>
                    <a:pt x="1559310" y="19249"/>
                  </a:lnTo>
                  <a:lnTo>
                    <a:pt x="1586260" y="19134"/>
                  </a:lnTo>
                  <a:lnTo>
                    <a:pt x="1611643" y="19083"/>
                  </a:lnTo>
                  <a:lnTo>
                    <a:pt x="1634684" y="19060"/>
                  </a:lnTo>
                  <a:lnTo>
                    <a:pt x="1658565" y="20931"/>
                  </a:lnTo>
                  <a:lnTo>
                    <a:pt x="1683290" y="23410"/>
                  </a:lnTo>
                  <a:lnTo>
                    <a:pt x="1708390" y="24511"/>
                  </a:lnTo>
                  <a:lnTo>
                    <a:pt x="1733657" y="25000"/>
                  </a:lnTo>
                  <a:lnTo>
                    <a:pt x="1758292" y="25218"/>
                  </a:lnTo>
                  <a:lnTo>
                    <a:pt x="1781000" y="25314"/>
                  </a:lnTo>
                  <a:lnTo>
                    <a:pt x="1804734" y="25358"/>
                  </a:lnTo>
                  <a:lnTo>
                    <a:pt x="1830098" y="26082"/>
                  </a:lnTo>
                  <a:lnTo>
                    <a:pt x="1857834" y="28756"/>
                  </a:lnTo>
                  <a:lnTo>
                    <a:pt x="1882861" y="30415"/>
                  </a:lnTo>
                  <a:lnTo>
                    <a:pt x="1906450" y="31152"/>
                  </a:lnTo>
                  <a:lnTo>
                    <a:pt x="1931044" y="31480"/>
                  </a:lnTo>
                  <a:lnTo>
                    <a:pt x="1956086" y="31626"/>
                  </a:lnTo>
                  <a:lnTo>
                    <a:pt x="1981327" y="31690"/>
                  </a:lnTo>
                  <a:lnTo>
                    <a:pt x="2006657" y="31719"/>
                  </a:lnTo>
                  <a:lnTo>
                    <a:pt x="2033907" y="31732"/>
                  </a:lnTo>
                  <a:lnTo>
                    <a:pt x="2061070" y="31737"/>
                  </a:lnTo>
                  <a:lnTo>
                    <a:pt x="2084901" y="31740"/>
                  </a:lnTo>
                  <a:lnTo>
                    <a:pt x="2107252" y="31741"/>
                  </a:lnTo>
                  <a:lnTo>
                    <a:pt x="2129651" y="31742"/>
                  </a:lnTo>
                  <a:lnTo>
                    <a:pt x="2153717" y="31742"/>
                  </a:lnTo>
                  <a:lnTo>
                    <a:pt x="2176643" y="31742"/>
                  </a:lnTo>
                  <a:lnTo>
                    <a:pt x="2199297" y="31742"/>
                  </a:lnTo>
                  <a:lnTo>
                    <a:pt x="2223477" y="31742"/>
                  </a:lnTo>
                  <a:lnTo>
                    <a:pt x="2246452" y="31742"/>
                  </a:lnTo>
                  <a:lnTo>
                    <a:pt x="2268424" y="31742"/>
                  </a:lnTo>
                  <a:lnTo>
                    <a:pt x="2289947" y="31742"/>
                  </a:lnTo>
                  <a:lnTo>
                    <a:pt x="2311273" y="33623"/>
                  </a:lnTo>
                  <a:lnTo>
                    <a:pt x="2341231" y="36768"/>
                  </a:lnTo>
                  <a:lnTo>
                    <a:pt x="2369863" y="37700"/>
                  </a:lnTo>
                  <a:lnTo>
                    <a:pt x="2398808" y="37976"/>
                  </a:lnTo>
                  <a:lnTo>
                    <a:pt x="2425258" y="38058"/>
                  </a:lnTo>
                  <a:lnTo>
                    <a:pt x="2450969" y="38082"/>
                  </a:lnTo>
                  <a:lnTo>
                    <a:pt x="2476461" y="39970"/>
                  </a:lnTo>
                  <a:lnTo>
                    <a:pt x="2493416" y="41749"/>
                  </a:lnTo>
                  <a:lnTo>
                    <a:pt x="2518828" y="40195"/>
                  </a:lnTo>
                  <a:lnTo>
                    <a:pt x="2543526" y="42870"/>
                  </a:lnTo>
                  <a:lnTo>
                    <a:pt x="2573074" y="44132"/>
                  </a:lnTo>
                  <a:lnTo>
                    <a:pt x="2602507" y="44381"/>
                  </a:lnTo>
                  <a:lnTo>
                    <a:pt x="2628704" y="44430"/>
                  </a:lnTo>
                  <a:lnTo>
                    <a:pt x="2654261" y="46321"/>
                  </a:lnTo>
                  <a:lnTo>
                    <a:pt x="2685339" y="50203"/>
                  </a:lnTo>
                  <a:lnTo>
                    <a:pt x="2712332" y="50714"/>
                  </a:lnTo>
                  <a:lnTo>
                    <a:pt x="2740789" y="50785"/>
                  </a:lnTo>
                  <a:lnTo>
                    <a:pt x="2769829" y="50791"/>
                  </a:lnTo>
                  <a:lnTo>
                    <a:pt x="2784809" y="50086"/>
                  </a:lnTo>
                  <a:lnTo>
                    <a:pt x="2806224" y="44834"/>
                  </a:lnTo>
                  <a:lnTo>
                    <a:pt x="2815073" y="44520"/>
                  </a:lnTo>
                  <a:lnTo>
                    <a:pt x="2819359" y="46358"/>
                  </a:lnTo>
                  <a:lnTo>
                    <a:pt x="2825717" y="50769"/>
                  </a:lnTo>
                  <a:lnTo>
                    <a:pt x="2819400" y="44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" name="SMARTInkShape-1038"/>
          <p:cNvSpPr/>
          <p:nvPr>
            <p:custDataLst>
              <p:tags r:id="rId1"/>
            </p:custDataLst>
          </p:nvPr>
        </p:nvSpPr>
        <p:spPr>
          <a:xfrm>
            <a:off x="1022350" y="2286382"/>
            <a:ext cx="2882455" cy="355219"/>
          </a:xfrm>
          <a:custGeom>
            <a:avLst/>
            <a:gdLst/>
            <a:ahLst/>
            <a:cxnLst/>
            <a:rect l="0" t="0" r="0" b="0"/>
            <a:pathLst>
              <a:path w="2882455" h="355219">
                <a:moveTo>
                  <a:pt x="0" y="272668"/>
                </a:moveTo>
                <a:lnTo>
                  <a:pt x="0" y="272668"/>
                </a:lnTo>
                <a:lnTo>
                  <a:pt x="5775" y="267599"/>
                </a:lnTo>
                <a:lnTo>
                  <a:pt x="32907" y="255661"/>
                </a:lnTo>
                <a:lnTo>
                  <a:pt x="59260" y="243491"/>
                </a:lnTo>
                <a:lnTo>
                  <a:pt x="85057" y="228980"/>
                </a:lnTo>
                <a:lnTo>
                  <a:pt x="105536" y="219384"/>
                </a:lnTo>
                <a:lnTo>
                  <a:pt x="128750" y="208064"/>
                </a:lnTo>
                <a:lnTo>
                  <a:pt x="153178" y="197859"/>
                </a:lnTo>
                <a:lnTo>
                  <a:pt x="179557" y="187914"/>
                </a:lnTo>
                <a:lnTo>
                  <a:pt x="210096" y="176438"/>
                </a:lnTo>
                <a:lnTo>
                  <a:pt x="226142" y="170415"/>
                </a:lnTo>
                <a:lnTo>
                  <a:pt x="242483" y="164283"/>
                </a:lnTo>
                <a:lnTo>
                  <a:pt x="259022" y="158078"/>
                </a:lnTo>
                <a:lnTo>
                  <a:pt x="275693" y="151824"/>
                </a:lnTo>
                <a:lnTo>
                  <a:pt x="292451" y="145539"/>
                </a:lnTo>
                <a:lnTo>
                  <a:pt x="309267" y="139232"/>
                </a:lnTo>
                <a:lnTo>
                  <a:pt x="326123" y="132911"/>
                </a:lnTo>
                <a:lnTo>
                  <a:pt x="343004" y="126580"/>
                </a:lnTo>
                <a:lnTo>
                  <a:pt x="359903" y="120242"/>
                </a:lnTo>
                <a:lnTo>
                  <a:pt x="377518" y="114607"/>
                </a:lnTo>
                <a:lnTo>
                  <a:pt x="395612" y="109438"/>
                </a:lnTo>
                <a:lnTo>
                  <a:pt x="414025" y="104581"/>
                </a:lnTo>
                <a:lnTo>
                  <a:pt x="433356" y="99227"/>
                </a:lnTo>
                <a:lnTo>
                  <a:pt x="453298" y="93541"/>
                </a:lnTo>
                <a:lnTo>
                  <a:pt x="473649" y="87633"/>
                </a:lnTo>
                <a:lnTo>
                  <a:pt x="494272" y="81578"/>
                </a:lnTo>
                <a:lnTo>
                  <a:pt x="515075" y="75425"/>
                </a:lnTo>
                <a:lnTo>
                  <a:pt x="536000" y="69206"/>
                </a:lnTo>
                <a:lnTo>
                  <a:pt x="557711" y="63649"/>
                </a:lnTo>
                <a:lnTo>
                  <a:pt x="579946" y="58533"/>
                </a:lnTo>
                <a:lnTo>
                  <a:pt x="602531" y="53711"/>
                </a:lnTo>
                <a:lnTo>
                  <a:pt x="624643" y="49086"/>
                </a:lnTo>
                <a:lnTo>
                  <a:pt x="646440" y="44591"/>
                </a:lnTo>
                <a:lnTo>
                  <a:pt x="668027" y="40183"/>
                </a:lnTo>
                <a:lnTo>
                  <a:pt x="689473" y="35834"/>
                </a:lnTo>
                <a:lnTo>
                  <a:pt x="710827" y="31523"/>
                </a:lnTo>
                <a:lnTo>
                  <a:pt x="732118" y="27238"/>
                </a:lnTo>
                <a:lnTo>
                  <a:pt x="754073" y="23676"/>
                </a:lnTo>
                <a:lnTo>
                  <a:pt x="776471" y="20595"/>
                </a:lnTo>
                <a:lnTo>
                  <a:pt x="799164" y="17836"/>
                </a:lnTo>
                <a:lnTo>
                  <a:pt x="822054" y="15291"/>
                </a:lnTo>
                <a:lnTo>
                  <a:pt x="845075" y="12889"/>
                </a:lnTo>
                <a:lnTo>
                  <a:pt x="868183" y="10582"/>
                </a:lnTo>
                <a:lnTo>
                  <a:pt x="890644" y="8338"/>
                </a:lnTo>
                <a:lnTo>
                  <a:pt x="912674" y="6137"/>
                </a:lnTo>
                <a:lnTo>
                  <a:pt x="934416" y="3964"/>
                </a:lnTo>
                <a:lnTo>
                  <a:pt x="956672" y="2515"/>
                </a:lnTo>
                <a:lnTo>
                  <a:pt x="979270" y="1550"/>
                </a:lnTo>
                <a:lnTo>
                  <a:pt x="1002097" y="906"/>
                </a:lnTo>
                <a:lnTo>
                  <a:pt x="1024370" y="476"/>
                </a:lnTo>
                <a:lnTo>
                  <a:pt x="1046275" y="190"/>
                </a:lnTo>
                <a:lnTo>
                  <a:pt x="1067933" y="0"/>
                </a:lnTo>
                <a:lnTo>
                  <a:pt x="1088722" y="578"/>
                </a:lnTo>
                <a:lnTo>
                  <a:pt x="1108932" y="1669"/>
                </a:lnTo>
                <a:lnTo>
                  <a:pt x="1128754" y="3102"/>
                </a:lnTo>
                <a:lnTo>
                  <a:pt x="1149025" y="4763"/>
                </a:lnTo>
                <a:lnTo>
                  <a:pt x="1169595" y="6576"/>
                </a:lnTo>
                <a:lnTo>
                  <a:pt x="1190363" y="8490"/>
                </a:lnTo>
                <a:lnTo>
                  <a:pt x="1211264" y="9766"/>
                </a:lnTo>
                <a:lnTo>
                  <a:pt x="1232254" y="10617"/>
                </a:lnTo>
                <a:lnTo>
                  <a:pt x="1253303" y="11184"/>
                </a:lnTo>
                <a:lnTo>
                  <a:pt x="1273685" y="12267"/>
                </a:lnTo>
                <a:lnTo>
                  <a:pt x="1293623" y="13695"/>
                </a:lnTo>
                <a:lnTo>
                  <a:pt x="1313266" y="15353"/>
                </a:lnTo>
                <a:lnTo>
                  <a:pt x="1333416" y="17163"/>
                </a:lnTo>
                <a:lnTo>
                  <a:pt x="1353905" y="19076"/>
                </a:lnTo>
                <a:lnTo>
                  <a:pt x="1374620" y="21057"/>
                </a:lnTo>
                <a:lnTo>
                  <a:pt x="1394780" y="23083"/>
                </a:lnTo>
                <a:lnTo>
                  <a:pt x="1414570" y="25139"/>
                </a:lnTo>
                <a:lnTo>
                  <a:pt x="1434113" y="27215"/>
                </a:lnTo>
                <a:lnTo>
                  <a:pt x="1453492" y="29305"/>
                </a:lnTo>
                <a:lnTo>
                  <a:pt x="1472761" y="31404"/>
                </a:lnTo>
                <a:lnTo>
                  <a:pt x="1491958" y="33509"/>
                </a:lnTo>
                <a:lnTo>
                  <a:pt x="1511811" y="35617"/>
                </a:lnTo>
                <a:lnTo>
                  <a:pt x="1532102" y="37729"/>
                </a:lnTo>
                <a:lnTo>
                  <a:pt x="1552684" y="39842"/>
                </a:lnTo>
                <a:lnTo>
                  <a:pt x="1572051" y="41956"/>
                </a:lnTo>
                <a:lnTo>
                  <a:pt x="1590606" y="44071"/>
                </a:lnTo>
                <a:lnTo>
                  <a:pt x="1608621" y="46187"/>
                </a:lnTo>
                <a:lnTo>
                  <a:pt x="1626981" y="48303"/>
                </a:lnTo>
                <a:lnTo>
                  <a:pt x="1645570" y="50419"/>
                </a:lnTo>
                <a:lnTo>
                  <a:pt x="1664314" y="52535"/>
                </a:lnTo>
                <a:lnTo>
                  <a:pt x="1683159" y="54652"/>
                </a:lnTo>
                <a:lnTo>
                  <a:pt x="1702073" y="56768"/>
                </a:lnTo>
                <a:lnTo>
                  <a:pt x="1721032" y="58885"/>
                </a:lnTo>
                <a:lnTo>
                  <a:pt x="1740021" y="61707"/>
                </a:lnTo>
                <a:lnTo>
                  <a:pt x="1759031" y="64999"/>
                </a:lnTo>
                <a:lnTo>
                  <a:pt x="1778054" y="68606"/>
                </a:lnTo>
                <a:lnTo>
                  <a:pt x="1796380" y="71715"/>
                </a:lnTo>
                <a:lnTo>
                  <a:pt x="1814243" y="74494"/>
                </a:lnTo>
                <a:lnTo>
                  <a:pt x="1831795" y="77052"/>
                </a:lnTo>
                <a:lnTo>
                  <a:pt x="1848436" y="80169"/>
                </a:lnTo>
                <a:lnTo>
                  <a:pt x="1880096" y="87394"/>
                </a:lnTo>
                <a:lnTo>
                  <a:pt x="1910630" y="93428"/>
                </a:lnTo>
                <a:lnTo>
                  <a:pt x="1940663" y="99167"/>
                </a:lnTo>
                <a:lnTo>
                  <a:pt x="1970474" y="106421"/>
                </a:lnTo>
                <a:lnTo>
                  <a:pt x="2000187" y="112468"/>
                </a:lnTo>
                <a:lnTo>
                  <a:pt x="2029150" y="118212"/>
                </a:lnTo>
                <a:lnTo>
                  <a:pt x="2056133" y="125469"/>
                </a:lnTo>
                <a:lnTo>
                  <a:pt x="2084119" y="131517"/>
                </a:lnTo>
                <a:lnTo>
                  <a:pt x="2113019" y="137262"/>
                </a:lnTo>
                <a:lnTo>
                  <a:pt x="2142327" y="144519"/>
                </a:lnTo>
                <a:lnTo>
                  <a:pt x="2171816" y="150567"/>
                </a:lnTo>
                <a:lnTo>
                  <a:pt x="2200679" y="155606"/>
                </a:lnTo>
                <a:lnTo>
                  <a:pt x="2227618" y="160198"/>
                </a:lnTo>
                <a:lnTo>
                  <a:pt x="2255584" y="164590"/>
                </a:lnTo>
                <a:lnTo>
                  <a:pt x="2284476" y="168894"/>
                </a:lnTo>
                <a:lnTo>
                  <a:pt x="2313780" y="173159"/>
                </a:lnTo>
                <a:lnTo>
                  <a:pt x="2341386" y="177407"/>
                </a:lnTo>
                <a:lnTo>
                  <a:pt x="2368472" y="181646"/>
                </a:lnTo>
                <a:lnTo>
                  <a:pt x="2396972" y="185883"/>
                </a:lnTo>
                <a:lnTo>
                  <a:pt x="2424221" y="190117"/>
                </a:lnTo>
                <a:lnTo>
                  <a:pt x="2450443" y="194351"/>
                </a:lnTo>
                <a:lnTo>
                  <a:pt x="2476208" y="198584"/>
                </a:lnTo>
                <a:lnTo>
                  <a:pt x="2501770" y="202818"/>
                </a:lnTo>
                <a:lnTo>
                  <a:pt x="2526537" y="207051"/>
                </a:lnTo>
                <a:lnTo>
                  <a:pt x="2549303" y="211285"/>
                </a:lnTo>
                <a:lnTo>
                  <a:pt x="2578583" y="221006"/>
                </a:lnTo>
                <a:lnTo>
                  <a:pt x="2608504" y="229452"/>
                </a:lnTo>
                <a:lnTo>
                  <a:pt x="2632970" y="236423"/>
                </a:lnTo>
                <a:lnTo>
                  <a:pt x="2660366" y="242957"/>
                </a:lnTo>
                <a:lnTo>
                  <a:pt x="2684085" y="252733"/>
                </a:lnTo>
                <a:lnTo>
                  <a:pt x="2711260" y="261195"/>
                </a:lnTo>
                <a:lnTo>
                  <a:pt x="2742614" y="271081"/>
                </a:lnTo>
                <a:lnTo>
                  <a:pt x="2771489" y="284009"/>
                </a:lnTo>
                <a:lnTo>
                  <a:pt x="2800025" y="295067"/>
                </a:lnTo>
                <a:lnTo>
                  <a:pt x="2813738" y="297884"/>
                </a:lnTo>
                <a:lnTo>
                  <a:pt x="2822583" y="302874"/>
                </a:lnTo>
                <a:lnTo>
                  <a:pt x="2829672" y="308115"/>
                </a:lnTo>
                <a:lnTo>
                  <a:pt x="2836241" y="309982"/>
                </a:lnTo>
                <a:lnTo>
                  <a:pt x="2840526" y="310418"/>
                </a:lnTo>
                <a:lnTo>
                  <a:pt x="2841951" y="311240"/>
                </a:lnTo>
                <a:lnTo>
                  <a:pt x="2842901" y="312494"/>
                </a:lnTo>
                <a:lnTo>
                  <a:pt x="2843533" y="314035"/>
                </a:lnTo>
                <a:lnTo>
                  <a:pt x="2844661" y="315063"/>
                </a:lnTo>
                <a:lnTo>
                  <a:pt x="2850156" y="316847"/>
                </a:lnTo>
                <a:lnTo>
                  <a:pt x="2850487" y="316232"/>
                </a:lnTo>
                <a:lnTo>
                  <a:pt x="2851063" y="311627"/>
                </a:lnTo>
                <a:lnTo>
                  <a:pt x="2852993" y="311150"/>
                </a:lnTo>
                <a:lnTo>
                  <a:pt x="2856610" y="310844"/>
                </a:lnTo>
                <a:lnTo>
                  <a:pt x="2857105" y="308920"/>
                </a:lnTo>
                <a:lnTo>
                  <a:pt x="2857498" y="304441"/>
                </a:lnTo>
                <a:lnTo>
                  <a:pt x="2854129" y="304425"/>
                </a:lnTo>
                <a:lnTo>
                  <a:pt x="2853136" y="305128"/>
                </a:lnTo>
                <a:lnTo>
                  <a:pt x="2852474" y="306302"/>
                </a:lnTo>
                <a:lnTo>
                  <a:pt x="2852033" y="307791"/>
                </a:lnTo>
                <a:lnTo>
                  <a:pt x="2847780" y="311326"/>
                </a:lnTo>
                <a:lnTo>
                  <a:pt x="2836922" y="319345"/>
                </a:lnTo>
                <a:lnTo>
                  <a:pt x="2834243" y="323517"/>
                </a:lnTo>
                <a:lnTo>
                  <a:pt x="2832523" y="328573"/>
                </a:lnTo>
                <a:lnTo>
                  <a:pt x="2832382" y="328282"/>
                </a:lnTo>
                <a:lnTo>
                  <a:pt x="2832226" y="326078"/>
                </a:lnTo>
                <a:lnTo>
                  <a:pt x="2843088" y="297839"/>
                </a:lnTo>
                <a:lnTo>
                  <a:pt x="2845280" y="281941"/>
                </a:lnTo>
                <a:lnTo>
                  <a:pt x="2850238" y="274028"/>
                </a:lnTo>
                <a:lnTo>
                  <a:pt x="2850542" y="274281"/>
                </a:lnTo>
                <a:lnTo>
                  <a:pt x="2850879" y="276442"/>
                </a:lnTo>
                <a:lnTo>
                  <a:pt x="2865886" y="298690"/>
                </a:lnTo>
                <a:lnTo>
                  <a:pt x="2879510" y="314247"/>
                </a:lnTo>
                <a:lnTo>
                  <a:pt x="2881895" y="321128"/>
                </a:lnTo>
                <a:lnTo>
                  <a:pt x="2882454" y="325485"/>
                </a:lnTo>
                <a:lnTo>
                  <a:pt x="2877057" y="331655"/>
                </a:lnTo>
                <a:lnTo>
                  <a:pt x="2862119" y="341181"/>
                </a:lnTo>
                <a:lnTo>
                  <a:pt x="2832100" y="35521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" name="SMARTInkShape-Group207"/>
          <p:cNvGrpSpPr/>
          <p:nvPr/>
        </p:nvGrpSpPr>
        <p:grpSpPr>
          <a:xfrm>
            <a:off x="1028700" y="2846170"/>
            <a:ext cx="2936226" cy="290377"/>
            <a:chOff x="1028700" y="2846170"/>
            <a:chExt cx="2936226" cy="290377"/>
          </a:xfrm>
        </p:grpSpPr>
        <p:sp>
          <p:nvSpPr>
            <p:cNvPr id="14" name="SMARTInkShape-1039"/>
            <p:cNvSpPr/>
            <p:nvPr>
              <p:custDataLst>
                <p:tags r:id="rId253"/>
              </p:custDataLst>
            </p:nvPr>
          </p:nvSpPr>
          <p:spPr>
            <a:xfrm>
              <a:off x="3860800" y="2846170"/>
              <a:ext cx="104126" cy="81181"/>
            </a:xfrm>
            <a:custGeom>
              <a:avLst/>
              <a:gdLst/>
              <a:ahLst/>
              <a:cxnLst/>
              <a:rect l="0" t="0" r="0" b="0"/>
              <a:pathLst>
                <a:path w="104126" h="81181">
                  <a:moveTo>
                    <a:pt x="0" y="17680"/>
                  </a:moveTo>
                  <a:lnTo>
                    <a:pt x="0" y="17680"/>
                  </a:lnTo>
                  <a:lnTo>
                    <a:pt x="0" y="21051"/>
                  </a:lnTo>
                  <a:lnTo>
                    <a:pt x="8838" y="41445"/>
                  </a:lnTo>
                  <a:lnTo>
                    <a:pt x="20980" y="57167"/>
                  </a:lnTo>
                  <a:lnTo>
                    <a:pt x="26963" y="64158"/>
                  </a:lnTo>
                  <a:lnTo>
                    <a:pt x="31037" y="71354"/>
                  </a:lnTo>
                  <a:lnTo>
                    <a:pt x="37031" y="74372"/>
                  </a:lnTo>
                  <a:lnTo>
                    <a:pt x="33525" y="68964"/>
                  </a:lnTo>
                  <a:lnTo>
                    <a:pt x="26828" y="37835"/>
                  </a:lnTo>
                  <a:lnTo>
                    <a:pt x="23942" y="24357"/>
                  </a:lnTo>
                  <a:lnTo>
                    <a:pt x="22311" y="20015"/>
                  </a:lnTo>
                  <a:lnTo>
                    <a:pt x="21930" y="16414"/>
                  </a:lnTo>
                  <a:lnTo>
                    <a:pt x="23387" y="10532"/>
                  </a:lnTo>
                  <a:lnTo>
                    <a:pt x="28175" y="3254"/>
                  </a:lnTo>
                  <a:lnTo>
                    <a:pt x="32043" y="685"/>
                  </a:lnTo>
                  <a:lnTo>
                    <a:pt x="34061" y="0"/>
                  </a:lnTo>
                  <a:lnTo>
                    <a:pt x="40068" y="1121"/>
                  </a:lnTo>
                  <a:lnTo>
                    <a:pt x="71220" y="13592"/>
                  </a:lnTo>
                  <a:lnTo>
                    <a:pt x="92992" y="24049"/>
                  </a:lnTo>
                  <a:lnTo>
                    <a:pt x="103270" y="32500"/>
                  </a:lnTo>
                  <a:lnTo>
                    <a:pt x="104125" y="35321"/>
                  </a:lnTo>
                  <a:lnTo>
                    <a:pt x="103193" y="42218"/>
                  </a:lnTo>
                  <a:lnTo>
                    <a:pt x="98545" y="48106"/>
                  </a:lnTo>
                  <a:lnTo>
                    <a:pt x="70906" y="68921"/>
                  </a:lnTo>
                  <a:lnTo>
                    <a:pt x="57150" y="811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040"/>
            <p:cNvSpPr/>
            <p:nvPr>
              <p:custDataLst>
                <p:tags r:id="rId254"/>
              </p:custDataLst>
            </p:nvPr>
          </p:nvSpPr>
          <p:spPr>
            <a:xfrm>
              <a:off x="1028700" y="2857500"/>
              <a:ext cx="2920965" cy="279047"/>
            </a:xfrm>
            <a:custGeom>
              <a:avLst/>
              <a:gdLst/>
              <a:ahLst/>
              <a:cxnLst/>
              <a:rect l="0" t="0" r="0" b="0"/>
              <a:pathLst>
                <a:path w="2920965" h="27904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2"/>
                  </a:lnTo>
                  <a:lnTo>
                    <a:pt x="38280" y="24125"/>
                  </a:lnTo>
                  <a:lnTo>
                    <a:pt x="65771" y="40885"/>
                  </a:lnTo>
                  <a:lnTo>
                    <a:pt x="92238" y="53115"/>
                  </a:lnTo>
                  <a:lnTo>
                    <a:pt x="120385" y="65675"/>
                  </a:lnTo>
                  <a:lnTo>
                    <a:pt x="145462" y="74109"/>
                  </a:lnTo>
                  <a:lnTo>
                    <a:pt x="171189" y="82561"/>
                  </a:lnTo>
                  <a:lnTo>
                    <a:pt x="197439" y="91727"/>
                  </a:lnTo>
                  <a:lnTo>
                    <a:pt x="225570" y="102857"/>
                  </a:lnTo>
                  <a:lnTo>
                    <a:pt x="241396" y="108082"/>
                  </a:lnTo>
                  <a:lnTo>
                    <a:pt x="258297" y="112977"/>
                  </a:lnTo>
                  <a:lnTo>
                    <a:pt x="275915" y="117651"/>
                  </a:lnTo>
                  <a:lnTo>
                    <a:pt x="294010" y="122179"/>
                  </a:lnTo>
                  <a:lnTo>
                    <a:pt x="312423" y="126608"/>
                  </a:lnTo>
                  <a:lnTo>
                    <a:pt x="331049" y="130972"/>
                  </a:lnTo>
                  <a:lnTo>
                    <a:pt x="350522" y="135292"/>
                  </a:lnTo>
                  <a:lnTo>
                    <a:pt x="370559" y="139584"/>
                  </a:lnTo>
                  <a:lnTo>
                    <a:pt x="390972" y="143856"/>
                  </a:lnTo>
                  <a:lnTo>
                    <a:pt x="412343" y="148115"/>
                  </a:lnTo>
                  <a:lnTo>
                    <a:pt x="434351" y="152366"/>
                  </a:lnTo>
                  <a:lnTo>
                    <a:pt x="456784" y="156610"/>
                  </a:lnTo>
                  <a:lnTo>
                    <a:pt x="479500" y="160851"/>
                  </a:lnTo>
                  <a:lnTo>
                    <a:pt x="502406" y="165090"/>
                  </a:lnTo>
                  <a:lnTo>
                    <a:pt x="525437" y="169326"/>
                  </a:lnTo>
                  <a:lnTo>
                    <a:pt x="549258" y="172856"/>
                  </a:lnTo>
                  <a:lnTo>
                    <a:pt x="573605" y="175915"/>
                  </a:lnTo>
                  <a:lnTo>
                    <a:pt x="598304" y="178660"/>
                  </a:lnTo>
                  <a:lnTo>
                    <a:pt x="622530" y="181901"/>
                  </a:lnTo>
                  <a:lnTo>
                    <a:pt x="646442" y="185473"/>
                  </a:lnTo>
                  <a:lnTo>
                    <a:pt x="670145" y="189266"/>
                  </a:lnTo>
                  <a:lnTo>
                    <a:pt x="693708" y="193205"/>
                  </a:lnTo>
                  <a:lnTo>
                    <a:pt x="717177" y="197242"/>
                  </a:lnTo>
                  <a:lnTo>
                    <a:pt x="740585" y="201345"/>
                  </a:lnTo>
                  <a:lnTo>
                    <a:pt x="764657" y="205491"/>
                  </a:lnTo>
                  <a:lnTo>
                    <a:pt x="789171" y="209666"/>
                  </a:lnTo>
                  <a:lnTo>
                    <a:pt x="813981" y="213861"/>
                  </a:lnTo>
                  <a:lnTo>
                    <a:pt x="838282" y="217363"/>
                  </a:lnTo>
                  <a:lnTo>
                    <a:pt x="862243" y="220403"/>
                  </a:lnTo>
                  <a:lnTo>
                    <a:pt x="885979" y="223135"/>
                  </a:lnTo>
                  <a:lnTo>
                    <a:pt x="910269" y="225662"/>
                  </a:lnTo>
                  <a:lnTo>
                    <a:pt x="934930" y="228053"/>
                  </a:lnTo>
                  <a:lnTo>
                    <a:pt x="959836" y="230352"/>
                  </a:lnTo>
                  <a:lnTo>
                    <a:pt x="985613" y="232590"/>
                  </a:lnTo>
                  <a:lnTo>
                    <a:pt x="1011970" y="234788"/>
                  </a:lnTo>
                  <a:lnTo>
                    <a:pt x="1038713" y="236958"/>
                  </a:lnTo>
                  <a:lnTo>
                    <a:pt x="1064303" y="239817"/>
                  </a:lnTo>
                  <a:lnTo>
                    <a:pt x="1089125" y="243133"/>
                  </a:lnTo>
                  <a:lnTo>
                    <a:pt x="1113433" y="246755"/>
                  </a:lnTo>
                  <a:lnTo>
                    <a:pt x="1138811" y="249170"/>
                  </a:lnTo>
                  <a:lnTo>
                    <a:pt x="1164902" y="250780"/>
                  </a:lnTo>
                  <a:lnTo>
                    <a:pt x="1191468" y="251854"/>
                  </a:lnTo>
                  <a:lnTo>
                    <a:pt x="1217645" y="253980"/>
                  </a:lnTo>
                  <a:lnTo>
                    <a:pt x="1243563" y="256809"/>
                  </a:lnTo>
                  <a:lnTo>
                    <a:pt x="1269309" y="260106"/>
                  </a:lnTo>
                  <a:lnTo>
                    <a:pt x="1294939" y="262304"/>
                  </a:lnTo>
                  <a:lnTo>
                    <a:pt x="1320493" y="263769"/>
                  </a:lnTo>
                  <a:lnTo>
                    <a:pt x="1345995" y="264746"/>
                  </a:lnTo>
                  <a:lnTo>
                    <a:pt x="1370758" y="266103"/>
                  </a:lnTo>
                  <a:lnTo>
                    <a:pt x="1395027" y="267713"/>
                  </a:lnTo>
                  <a:lnTo>
                    <a:pt x="1418968" y="269492"/>
                  </a:lnTo>
                  <a:lnTo>
                    <a:pt x="1443396" y="271383"/>
                  </a:lnTo>
                  <a:lnTo>
                    <a:pt x="1468147" y="273350"/>
                  </a:lnTo>
                  <a:lnTo>
                    <a:pt x="1493115" y="275367"/>
                  </a:lnTo>
                  <a:lnTo>
                    <a:pt x="1518227" y="276711"/>
                  </a:lnTo>
                  <a:lnTo>
                    <a:pt x="1543434" y="277607"/>
                  </a:lnTo>
                  <a:lnTo>
                    <a:pt x="1568706" y="278205"/>
                  </a:lnTo>
                  <a:lnTo>
                    <a:pt x="1593315" y="278603"/>
                  </a:lnTo>
                  <a:lnTo>
                    <a:pt x="1617482" y="278869"/>
                  </a:lnTo>
                  <a:lnTo>
                    <a:pt x="1641355" y="279046"/>
                  </a:lnTo>
                  <a:lnTo>
                    <a:pt x="1665737" y="278458"/>
                  </a:lnTo>
                  <a:lnTo>
                    <a:pt x="1690458" y="277361"/>
                  </a:lnTo>
                  <a:lnTo>
                    <a:pt x="1715405" y="275924"/>
                  </a:lnTo>
                  <a:lnTo>
                    <a:pt x="1739092" y="274966"/>
                  </a:lnTo>
                  <a:lnTo>
                    <a:pt x="1761939" y="274327"/>
                  </a:lnTo>
                  <a:lnTo>
                    <a:pt x="1784226" y="273901"/>
                  </a:lnTo>
                  <a:lnTo>
                    <a:pt x="1806845" y="272912"/>
                  </a:lnTo>
                  <a:lnTo>
                    <a:pt x="1829686" y="271547"/>
                  </a:lnTo>
                  <a:lnTo>
                    <a:pt x="1852674" y="269931"/>
                  </a:lnTo>
                  <a:lnTo>
                    <a:pt x="1875761" y="268148"/>
                  </a:lnTo>
                  <a:lnTo>
                    <a:pt x="1898913" y="266254"/>
                  </a:lnTo>
                  <a:lnTo>
                    <a:pt x="1922108" y="264286"/>
                  </a:lnTo>
                  <a:lnTo>
                    <a:pt x="1944628" y="262268"/>
                  </a:lnTo>
                  <a:lnTo>
                    <a:pt x="1966696" y="260218"/>
                  </a:lnTo>
                  <a:lnTo>
                    <a:pt x="1988464" y="258145"/>
                  </a:lnTo>
                  <a:lnTo>
                    <a:pt x="2010032" y="256058"/>
                  </a:lnTo>
                  <a:lnTo>
                    <a:pt x="2031466" y="253961"/>
                  </a:lnTo>
                  <a:lnTo>
                    <a:pt x="2052810" y="251857"/>
                  </a:lnTo>
                  <a:lnTo>
                    <a:pt x="2074096" y="249044"/>
                  </a:lnTo>
                  <a:lnTo>
                    <a:pt x="2095341" y="245757"/>
                  </a:lnTo>
                  <a:lnTo>
                    <a:pt x="2116561" y="242154"/>
                  </a:lnTo>
                  <a:lnTo>
                    <a:pt x="2136352" y="239047"/>
                  </a:lnTo>
                  <a:lnTo>
                    <a:pt x="2155190" y="236270"/>
                  </a:lnTo>
                  <a:lnTo>
                    <a:pt x="2173394" y="233714"/>
                  </a:lnTo>
                  <a:lnTo>
                    <a:pt x="2191174" y="231303"/>
                  </a:lnTo>
                  <a:lnTo>
                    <a:pt x="2208671" y="228991"/>
                  </a:lnTo>
                  <a:lnTo>
                    <a:pt x="2225981" y="226744"/>
                  </a:lnTo>
                  <a:lnTo>
                    <a:pt x="2243871" y="223835"/>
                  </a:lnTo>
                  <a:lnTo>
                    <a:pt x="2262147" y="220484"/>
                  </a:lnTo>
                  <a:lnTo>
                    <a:pt x="2280681" y="216839"/>
                  </a:lnTo>
                  <a:lnTo>
                    <a:pt x="2297976" y="212999"/>
                  </a:lnTo>
                  <a:lnTo>
                    <a:pt x="2314446" y="209026"/>
                  </a:lnTo>
                  <a:lnTo>
                    <a:pt x="2345915" y="201556"/>
                  </a:lnTo>
                  <a:lnTo>
                    <a:pt x="2376364" y="195884"/>
                  </a:lnTo>
                  <a:lnTo>
                    <a:pt x="2404478" y="189130"/>
                  </a:lnTo>
                  <a:lnTo>
                    <a:pt x="2431085" y="181424"/>
                  </a:lnTo>
                  <a:lnTo>
                    <a:pt x="2457021" y="173296"/>
                  </a:lnTo>
                  <a:lnTo>
                    <a:pt x="2482659" y="166861"/>
                  </a:lnTo>
                  <a:lnTo>
                    <a:pt x="2507460" y="161649"/>
                  </a:lnTo>
                  <a:lnTo>
                    <a:pt x="2530242" y="156981"/>
                  </a:lnTo>
                  <a:lnTo>
                    <a:pt x="2552126" y="150673"/>
                  </a:lnTo>
                  <a:lnTo>
                    <a:pt x="2582399" y="139188"/>
                  </a:lnTo>
                  <a:lnTo>
                    <a:pt x="2611124" y="128730"/>
                  </a:lnTo>
                  <a:lnTo>
                    <a:pt x="2641977" y="121163"/>
                  </a:lnTo>
                  <a:lnTo>
                    <a:pt x="2671580" y="112570"/>
                  </a:lnTo>
                  <a:lnTo>
                    <a:pt x="2698226" y="102969"/>
                  </a:lnTo>
                  <a:lnTo>
                    <a:pt x="2725876" y="95655"/>
                  </a:lnTo>
                  <a:lnTo>
                    <a:pt x="2754530" y="89020"/>
                  </a:lnTo>
                  <a:lnTo>
                    <a:pt x="2779013" y="80704"/>
                  </a:lnTo>
                  <a:lnTo>
                    <a:pt x="2809619" y="68623"/>
                  </a:lnTo>
                  <a:lnTo>
                    <a:pt x="2839322" y="57267"/>
                  </a:lnTo>
                  <a:lnTo>
                    <a:pt x="2870315" y="45877"/>
                  </a:lnTo>
                  <a:lnTo>
                    <a:pt x="2893741" y="34958"/>
                  </a:lnTo>
                  <a:lnTo>
                    <a:pt x="2902535" y="32470"/>
                  </a:lnTo>
                  <a:lnTo>
                    <a:pt x="2913930" y="27006"/>
                  </a:lnTo>
                  <a:lnTo>
                    <a:pt x="2920877" y="25428"/>
                  </a:lnTo>
                  <a:lnTo>
                    <a:pt x="2920964" y="22037"/>
                  </a:lnTo>
                  <a:lnTo>
                    <a:pt x="2920270" y="21041"/>
                  </a:lnTo>
                  <a:lnTo>
                    <a:pt x="2919102" y="20377"/>
                  </a:lnTo>
                  <a:lnTo>
                    <a:pt x="29146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208"/>
          <p:cNvGrpSpPr/>
          <p:nvPr/>
        </p:nvGrpSpPr>
        <p:grpSpPr>
          <a:xfrm>
            <a:off x="95250" y="1212850"/>
            <a:ext cx="3959650" cy="1282701"/>
            <a:chOff x="95250" y="1212850"/>
            <a:chExt cx="3959650" cy="1282701"/>
          </a:xfrm>
        </p:grpSpPr>
        <p:sp>
          <p:nvSpPr>
            <p:cNvPr id="17" name="SMARTInkShape-1041"/>
            <p:cNvSpPr/>
            <p:nvPr>
              <p:custDataLst>
                <p:tags r:id="rId249"/>
              </p:custDataLst>
            </p:nvPr>
          </p:nvSpPr>
          <p:spPr>
            <a:xfrm>
              <a:off x="95250" y="1949450"/>
              <a:ext cx="609340" cy="539751"/>
            </a:xfrm>
            <a:custGeom>
              <a:avLst/>
              <a:gdLst/>
              <a:ahLst/>
              <a:cxnLst/>
              <a:rect l="0" t="0" r="0" b="0"/>
              <a:pathLst>
                <a:path w="609340" h="539751">
                  <a:moveTo>
                    <a:pt x="603250" y="539750"/>
                  </a:moveTo>
                  <a:lnTo>
                    <a:pt x="603250" y="539750"/>
                  </a:lnTo>
                  <a:lnTo>
                    <a:pt x="608717" y="534283"/>
                  </a:lnTo>
                  <a:lnTo>
                    <a:pt x="609339" y="530290"/>
                  </a:lnTo>
                  <a:lnTo>
                    <a:pt x="607602" y="526609"/>
                  </a:lnTo>
                  <a:lnTo>
                    <a:pt x="579560" y="497037"/>
                  </a:lnTo>
                  <a:lnTo>
                    <a:pt x="557884" y="470269"/>
                  </a:lnTo>
                  <a:lnTo>
                    <a:pt x="538773" y="446099"/>
                  </a:lnTo>
                  <a:lnTo>
                    <a:pt x="514845" y="420358"/>
                  </a:lnTo>
                  <a:lnTo>
                    <a:pt x="485726" y="390702"/>
                  </a:lnTo>
                  <a:lnTo>
                    <a:pt x="454755" y="359572"/>
                  </a:lnTo>
                  <a:lnTo>
                    <a:pt x="423236" y="328006"/>
                  </a:lnTo>
                  <a:lnTo>
                    <a:pt x="402124" y="306882"/>
                  </a:lnTo>
                  <a:lnTo>
                    <a:pt x="377218" y="283853"/>
                  </a:lnTo>
                  <a:lnTo>
                    <a:pt x="350391" y="259507"/>
                  </a:lnTo>
                  <a:lnTo>
                    <a:pt x="324357" y="234575"/>
                  </a:lnTo>
                  <a:lnTo>
                    <a:pt x="296794" y="211265"/>
                  </a:lnTo>
                  <a:lnTo>
                    <a:pt x="268786" y="189851"/>
                  </a:lnTo>
                  <a:lnTo>
                    <a:pt x="242227" y="170926"/>
                  </a:lnTo>
                  <a:lnTo>
                    <a:pt x="214431" y="151227"/>
                  </a:lnTo>
                  <a:lnTo>
                    <a:pt x="186319" y="130712"/>
                  </a:lnTo>
                  <a:lnTo>
                    <a:pt x="159714" y="109835"/>
                  </a:lnTo>
                  <a:lnTo>
                    <a:pt x="133779" y="90679"/>
                  </a:lnTo>
                  <a:lnTo>
                    <a:pt x="108846" y="72757"/>
                  </a:lnTo>
                  <a:lnTo>
                    <a:pt x="86006" y="55385"/>
                  </a:lnTo>
                  <a:lnTo>
                    <a:pt x="64095" y="38256"/>
                  </a:lnTo>
                  <a:lnTo>
                    <a:pt x="42598" y="22647"/>
                  </a:lnTo>
                  <a:lnTo>
                    <a:pt x="14190" y="733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042"/>
            <p:cNvSpPr/>
            <p:nvPr>
              <p:custDataLst>
                <p:tags r:id="rId250"/>
              </p:custDataLst>
            </p:nvPr>
          </p:nvSpPr>
          <p:spPr>
            <a:xfrm>
              <a:off x="381000" y="1238250"/>
              <a:ext cx="412751" cy="1257301"/>
            </a:xfrm>
            <a:custGeom>
              <a:avLst/>
              <a:gdLst/>
              <a:ahLst/>
              <a:cxnLst/>
              <a:rect l="0" t="0" r="0" b="0"/>
              <a:pathLst>
                <a:path w="412751" h="1257301">
                  <a:moveTo>
                    <a:pt x="412750" y="1257300"/>
                  </a:moveTo>
                  <a:lnTo>
                    <a:pt x="412750" y="1257300"/>
                  </a:lnTo>
                  <a:lnTo>
                    <a:pt x="412750" y="1229412"/>
                  </a:lnTo>
                  <a:lnTo>
                    <a:pt x="410869" y="1212113"/>
                  </a:lnTo>
                  <a:lnTo>
                    <a:pt x="403912" y="1183933"/>
                  </a:lnTo>
                  <a:lnTo>
                    <a:pt x="401194" y="1156147"/>
                  </a:lnTo>
                  <a:lnTo>
                    <a:pt x="398677" y="1134027"/>
                  </a:lnTo>
                  <a:lnTo>
                    <a:pt x="394501" y="1110084"/>
                  </a:lnTo>
                  <a:lnTo>
                    <a:pt x="387941" y="1085332"/>
                  </a:lnTo>
                  <a:lnTo>
                    <a:pt x="382204" y="1056457"/>
                  </a:lnTo>
                  <a:lnTo>
                    <a:pt x="376596" y="1025514"/>
                  </a:lnTo>
                  <a:lnTo>
                    <a:pt x="369400" y="995299"/>
                  </a:lnTo>
                  <a:lnTo>
                    <a:pt x="365506" y="979621"/>
                  </a:lnTo>
                  <a:lnTo>
                    <a:pt x="361498" y="963525"/>
                  </a:lnTo>
                  <a:lnTo>
                    <a:pt x="357416" y="947150"/>
                  </a:lnTo>
                  <a:lnTo>
                    <a:pt x="353283" y="929884"/>
                  </a:lnTo>
                  <a:lnTo>
                    <a:pt x="349116" y="912022"/>
                  </a:lnTo>
                  <a:lnTo>
                    <a:pt x="344928" y="893765"/>
                  </a:lnTo>
                  <a:lnTo>
                    <a:pt x="340724" y="875949"/>
                  </a:lnTo>
                  <a:lnTo>
                    <a:pt x="336510" y="858427"/>
                  </a:lnTo>
                  <a:lnTo>
                    <a:pt x="332290" y="841101"/>
                  </a:lnTo>
                  <a:lnTo>
                    <a:pt x="328066" y="822495"/>
                  </a:lnTo>
                  <a:lnTo>
                    <a:pt x="323838" y="803036"/>
                  </a:lnTo>
                  <a:lnTo>
                    <a:pt x="319609" y="783007"/>
                  </a:lnTo>
                  <a:lnTo>
                    <a:pt x="315378" y="762599"/>
                  </a:lnTo>
                  <a:lnTo>
                    <a:pt x="311147" y="741938"/>
                  </a:lnTo>
                  <a:lnTo>
                    <a:pt x="306915" y="721109"/>
                  </a:lnTo>
                  <a:lnTo>
                    <a:pt x="302682" y="700873"/>
                  </a:lnTo>
                  <a:lnTo>
                    <a:pt x="298449" y="681032"/>
                  </a:lnTo>
                  <a:lnTo>
                    <a:pt x="294216" y="661455"/>
                  </a:lnTo>
                  <a:lnTo>
                    <a:pt x="287161" y="634997"/>
                  </a:lnTo>
                  <a:lnTo>
                    <a:pt x="278224" y="603954"/>
                  </a:lnTo>
                  <a:lnTo>
                    <a:pt x="268033" y="569853"/>
                  </a:lnTo>
                  <a:lnTo>
                    <a:pt x="259827" y="540768"/>
                  </a:lnTo>
                  <a:lnTo>
                    <a:pt x="252946" y="515029"/>
                  </a:lnTo>
                  <a:lnTo>
                    <a:pt x="246947" y="491519"/>
                  </a:lnTo>
                  <a:lnTo>
                    <a:pt x="240126" y="468791"/>
                  </a:lnTo>
                  <a:lnTo>
                    <a:pt x="232756" y="446582"/>
                  </a:lnTo>
                  <a:lnTo>
                    <a:pt x="225021" y="424722"/>
                  </a:lnTo>
                  <a:lnTo>
                    <a:pt x="217747" y="403798"/>
                  </a:lnTo>
                  <a:lnTo>
                    <a:pt x="210782" y="383498"/>
                  </a:lnTo>
                  <a:lnTo>
                    <a:pt x="204021" y="363616"/>
                  </a:lnTo>
                  <a:lnTo>
                    <a:pt x="196692" y="344010"/>
                  </a:lnTo>
                  <a:lnTo>
                    <a:pt x="188984" y="324590"/>
                  </a:lnTo>
                  <a:lnTo>
                    <a:pt x="181022" y="305294"/>
                  </a:lnTo>
                  <a:lnTo>
                    <a:pt x="172893" y="286079"/>
                  </a:lnTo>
                  <a:lnTo>
                    <a:pt x="164651" y="266919"/>
                  </a:lnTo>
                  <a:lnTo>
                    <a:pt x="156334" y="247796"/>
                  </a:lnTo>
                  <a:lnTo>
                    <a:pt x="147262" y="230108"/>
                  </a:lnTo>
                  <a:lnTo>
                    <a:pt x="137685" y="213378"/>
                  </a:lnTo>
                  <a:lnTo>
                    <a:pt x="127774" y="197285"/>
                  </a:lnTo>
                  <a:lnTo>
                    <a:pt x="109235" y="166234"/>
                  </a:lnTo>
                  <a:lnTo>
                    <a:pt x="90882" y="135971"/>
                  </a:lnTo>
                  <a:lnTo>
                    <a:pt x="70966" y="106057"/>
                  </a:lnTo>
                  <a:lnTo>
                    <a:pt x="54118" y="80063"/>
                  </a:lnTo>
                  <a:lnTo>
                    <a:pt x="38869" y="57456"/>
                  </a:lnTo>
                  <a:lnTo>
                    <a:pt x="16534" y="295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043"/>
            <p:cNvSpPr/>
            <p:nvPr>
              <p:custDataLst>
                <p:tags r:id="rId251"/>
              </p:custDataLst>
            </p:nvPr>
          </p:nvSpPr>
          <p:spPr>
            <a:xfrm>
              <a:off x="834542" y="1212850"/>
              <a:ext cx="1191109" cy="1270001"/>
            </a:xfrm>
            <a:custGeom>
              <a:avLst/>
              <a:gdLst/>
              <a:ahLst/>
              <a:cxnLst/>
              <a:rect l="0" t="0" r="0" b="0"/>
              <a:pathLst>
                <a:path w="1191109" h="1270001">
                  <a:moveTo>
                    <a:pt x="3658" y="1270000"/>
                  </a:moveTo>
                  <a:lnTo>
                    <a:pt x="3658" y="1270000"/>
                  </a:lnTo>
                  <a:lnTo>
                    <a:pt x="3658" y="1266629"/>
                  </a:lnTo>
                  <a:lnTo>
                    <a:pt x="1777" y="1263092"/>
                  </a:lnTo>
                  <a:lnTo>
                    <a:pt x="287" y="1261162"/>
                  </a:lnTo>
                  <a:lnTo>
                    <a:pt x="0" y="1259169"/>
                  </a:lnTo>
                  <a:lnTo>
                    <a:pt x="3382" y="1237678"/>
                  </a:lnTo>
                  <a:lnTo>
                    <a:pt x="4241" y="1229529"/>
                  </a:lnTo>
                  <a:lnTo>
                    <a:pt x="12480" y="1201841"/>
                  </a:lnTo>
                  <a:lnTo>
                    <a:pt x="25026" y="1173673"/>
                  </a:lnTo>
                  <a:lnTo>
                    <a:pt x="34135" y="1146365"/>
                  </a:lnTo>
                  <a:lnTo>
                    <a:pt x="48907" y="1119381"/>
                  </a:lnTo>
                  <a:lnTo>
                    <a:pt x="63240" y="1089357"/>
                  </a:lnTo>
                  <a:lnTo>
                    <a:pt x="74589" y="1068594"/>
                  </a:lnTo>
                  <a:lnTo>
                    <a:pt x="88570" y="1045725"/>
                  </a:lnTo>
                  <a:lnTo>
                    <a:pt x="103486" y="1021450"/>
                  </a:lnTo>
                  <a:lnTo>
                    <a:pt x="117170" y="996550"/>
                  </a:lnTo>
                  <a:lnTo>
                    <a:pt x="134071" y="971372"/>
                  </a:lnTo>
                  <a:lnTo>
                    <a:pt x="153342" y="945365"/>
                  </a:lnTo>
                  <a:lnTo>
                    <a:pt x="173666" y="917344"/>
                  </a:lnTo>
                  <a:lnTo>
                    <a:pt x="194458" y="888427"/>
                  </a:lnTo>
                  <a:lnTo>
                    <a:pt x="216164" y="858406"/>
                  </a:lnTo>
                  <a:lnTo>
                    <a:pt x="227878" y="842499"/>
                  </a:lnTo>
                  <a:lnTo>
                    <a:pt x="239922" y="826249"/>
                  </a:lnTo>
                  <a:lnTo>
                    <a:pt x="252889" y="809772"/>
                  </a:lnTo>
                  <a:lnTo>
                    <a:pt x="266473" y="793142"/>
                  </a:lnTo>
                  <a:lnTo>
                    <a:pt x="280468" y="776412"/>
                  </a:lnTo>
                  <a:lnTo>
                    <a:pt x="294737" y="760319"/>
                  </a:lnTo>
                  <a:lnTo>
                    <a:pt x="323762" y="729268"/>
                  </a:lnTo>
                  <a:lnTo>
                    <a:pt x="339122" y="712662"/>
                  </a:lnTo>
                  <a:lnTo>
                    <a:pt x="355006" y="695241"/>
                  </a:lnTo>
                  <a:lnTo>
                    <a:pt x="371240" y="677277"/>
                  </a:lnTo>
                  <a:lnTo>
                    <a:pt x="387002" y="660363"/>
                  </a:lnTo>
                  <a:lnTo>
                    <a:pt x="402448" y="644148"/>
                  </a:lnTo>
                  <a:lnTo>
                    <a:pt x="417685" y="628398"/>
                  </a:lnTo>
                  <a:lnTo>
                    <a:pt x="433487" y="611549"/>
                  </a:lnTo>
                  <a:lnTo>
                    <a:pt x="449666" y="593966"/>
                  </a:lnTo>
                  <a:lnTo>
                    <a:pt x="466097" y="575894"/>
                  </a:lnTo>
                  <a:lnTo>
                    <a:pt x="482695" y="557496"/>
                  </a:lnTo>
                  <a:lnTo>
                    <a:pt x="499405" y="538881"/>
                  </a:lnTo>
                  <a:lnTo>
                    <a:pt x="516189" y="520120"/>
                  </a:lnTo>
                  <a:lnTo>
                    <a:pt x="533729" y="501969"/>
                  </a:lnTo>
                  <a:lnTo>
                    <a:pt x="551772" y="484224"/>
                  </a:lnTo>
                  <a:lnTo>
                    <a:pt x="570151" y="466749"/>
                  </a:lnTo>
                  <a:lnTo>
                    <a:pt x="588753" y="449455"/>
                  </a:lnTo>
                  <a:lnTo>
                    <a:pt x="607505" y="432281"/>
                  </a:lnTo>
                  <a:lnTo>
                    <a:pt x="626356" y="415187"/>
                  </a:lnTo>
                  <a:lnTo>
                    <a:pt x="645273" y="398147"/>
                  </a:lnTo>
                  <a:lnTo>
                    <a:pt x="664235" y="381143"/>
                  </a:lnTo>
                  <a:lnTo>
                    <a:pt x="683226" y="364162"/>
                  </a:lnTo>
                  <a:lnTo>
                    <a:pt x="702942" y="347197"/>
                  </a:lnTo>
                  <a:lnTo>
                    <a:pt x="723142" y="330242"/>
                  </a:lnTo>
                  <a:lnTo>
                    <a:pt x="743664" y="313295"/>
                  </a:lnTo>
                  <a:lnTo>
                    <a:pt x="764401" y="296352"/>
                  </a:lnTo>
                  <a:lnTo>
                    <a:pt x="785281" y="279413"/>
                  </a:lnTo>
                  <a:lnTo>
                    <a:pt x="806257" y="262475"/>
                  </a:lnTo>
                  <a:lnTo>
                    <a:pt x="827296" y="246244"/>
                  </a:lnTo>
                  <a:lnTo>
                    <a:pt x="848378" y="230485"/>
                  </a:lnTo>
                  <a:lnTo>
                    <a:pt x="869488" y="215040"/>
                  </a:lnTo>
                  <a:lnTo>
                    <a:pt x="890617" y="199804"/>
                  </a:lnTo>
                  <a:lnTo>
                    <a:pt x="911758" y="184709"/>
                  </a:lnTo>
                  <a:lnTo>
                    <a:pt x="932908" y="169706"/>
                  </a:lnTo>
                  <a:lnTo>
                    <a:pt x="952653" y="156176"/>
                  </a:lnTo>
                  <a:lnTo>
                    <a:pt x="971460" y="143628"/>
                  </a:lnTo>
                  <a:lnTo>
                    <a:pt x="989643" y="131736"/>
                  </a:lnTo>
                  <a:lnTo>
                    <a:pt x="1008115" y="119574"/>
                  </a:lnTo>
                  <a:lnTo>
                    <a:pt x="1026779" y="107233"/>
                  </a:lnTo>
                  <a:lnTo>
                    <a:pt x="1045572" y="94772"/>
                  </a:lnTo>
                  <a:lnTo>
                    <a:pt x="1062334" y="83642"/>
                  </a:lnTo>
                  <a:lnTo>
                    <a:pt x="1092247" y="63750"/>
                  </a:lnTo>
                  <a:lnTo>
                    <a:pt x="1119653" y="45502"/>
                  </a:lnTo>
                  <a:lnTo>
                    <a:pt x="1144534" y="29395"/>
                  </a:lnTo>
                  <a:lnTo>
                    <a:pt x="1172291" y="13100"/>
                  </a:lnTo>
                  <a:lnTo>
                    <a:pt x="11911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044"/>
            <p:cNvSpPr/>
            <p:nvPr>
              <p:custDataLst>
                <p:tags r:id="rId252"/>
              </p:custDataLst>
            </p:nvPr>
          </p:nvSpPr>
          <p:spPr>
            <a:xfrm>
              <a:off x="882650" y="1755598"/>
              <a:ext cx="3172250" cy="720903"/>
            </a:xfrm>
            <a:custGeom>
              <a:avLst/>
              <a:gdLst/>
              <a:ahLst/>
              <a:cxnLst/>
              <a:rect l="0" t="0" r="0" b="0"/>
              <a:pathLst>
                <a:path w="3172250" h="720903">
                  <a:moveTo>
                    <a:pt x="0" y="720902"/>
                  </a:moveTo>
                  <a:lnTo>
                    <a:pt x="0" y="720902"/>
                  </a:lnTo>
                  <a:lnTo>
                    <a:pt x="14747" y="693290"/>
                  </a:lnTo>
                  <a:lnTo>
                    <a:pt x="30038" y="666294"/>
                  </a:lnTo>
                  <a:lnTo>
                    <a:pt x="52735" y="635481"/>
                  </a:lnTo>
                  <a:lnTo>
                    <a:pt x="73211" y="603918"/>
                  </a:lnTo>
                  <a:lnTo>
                    <a:pt x="93267" y="578917"/>
                  </a:lnTo>
                  <a:lnTo>
                    <a:pt x="113713" y="553636"/>
                  </a:lnTo>
                  <a:lnTo>
                    <a:pt x="139918" y="528271"/>
                  </a:lnTo>
                  <a:lnTo>
                    <a:pt x="161669" y="509464"/>
                  </a:lnTo>
                  <a:lnTo>
                    <a:pt x="185447" y="488641"/>
                  </a:lnTo>
                  <a:lnTo>
                    <a:pt x="210127" y="465275"/>
                  </a:lnTo>
                  <a:lnTo>
                    <a:pt x="238969" y="440779"/>
                  </a:lnTo>
                  <a:lnTo>
                    <a:pt x="269192" y="417192"/>
                  </a:lnTo>
                  <a:lnTo>
                    <a:pt x="296735" y="397301"/>
                  </a:lnTo>
                  <a:lnTo>
                    <a:pt x="324969" y="375291"/>
                  </a:lnTo>
                  <a:lnTo>
                    <a:pt x="355392" y="352808"/>
                  </a:lnTo>
                  <a:lnTo>
                    <a:pt x="372395" y="342862"/>
                  </a:lnTo>
                  <a:lnTo>
                    <a:pt x="390080" y="333408"/>
                  </a:lnTo>
                  <a:lnTo>
                    <a:pt x="406809" y="323578"/>
                  </a:lnTo>
                  <a:lnTo>
                    <a:pt x="422900" y="313497"/>
                  </a:lnTo>
                  <a:lnTo>
                    <a:pt x="438567" y="303249"/>
                  </a:lnTo>
                  <a:lnTo>
                    <a:pt x="455361" y="293594"/>
                  </a:lnTo>
                  <a:lnTo>
                    <a:pt x="472908" y="284336"/>
                  </a:lnTo>
                  <a:lnTo>
                    <a:pt x="490955" y="275341"/>
                  </a:lnTo>
                  <a:lnTo>
                    <a:pt x="508631" y="266523"/>
                  </a:lnTo>
                  <a:lnTo>
                    <a:pt x="526060" y="257821"/>
                  </a:lnTo>
                  <a:lnTo>
                    <a:pt x="543323" y="249198"/>
                  </a:lnTo>
                  <a:lnTo>
                    <a:pt x="561888" y="240627"/>
                  </a:lnTo>
                  <a:lnTo>
                    <a:pt x="581320" y="232091"/>
                  </a:lnTo>
                  <a:lnTo>
                    <a:pt x="601330" y="223578"/>
                  </a:lnTo>
                  <a:lnTo>
                    <a:pt x="620314" y="215080"/>
                  </a:lnTo>
                  <a:lnTo>
                    <a:pt x="638615" y="206593"/>
                  </a:lnTo>
                  <a:lnTo>
                    <a:pt x="656460" y="198113"/>
                  </a:lnTo>
                  <a:lnTo>
                    <a:pt x="676118" y="189637"/>
                  </a:lnTo>
                  <a:lnTo>
                    <a:pt x="696984" y="181164"/>
                  </a:lnTo>
                  <a:lnTo>
                    <a:pt x="718656" y="172693"/>
                  </a:lnTo>
                  <a:lnTo>
                    <a:pt x="740160" y="164930"/>
                  </a:lnTo>
                  <a:lnTo>
                    <a:pt x="761551" y="157637"/>
                  </a:lnTo>
                  <a:lnTo>
                    <a:pt x="782867" y="150659"/>
                  </a:lnTo>
                  <a:lnTo>
                    <a:pt x="804134" y="143184"/>
                  </a:lnTo>
                  <a:lnTo>
                    <a:pt x="825367" y="135379"/>
                  </a:lnTo>
                  <a:lnTo>
                    <a:pt x="846578" y="127353"/>
                  </a:lnTo>
                  <a:lnTo>
                    <a:pt x="869185" y="119886"/>
                  </a:lnTo>
                  <a:lnTo>
                    <a:pt x="892724" y="112791"/>
                  </a:lnTo>
                  <a:lnTo>
                    <a:pt x="916882" y="105945"/>
                  </a:lnTo>
                  <a:lnTo>
                    <a:pt x="940750" y="99264"/>
                  </a:lnTo>
                  <a:lnTo>
                    <a:pt x="964422" y="92693"/>
                  </a:lnTo>
                  <a:lnTo>
                    <a:pt x="987965" y="86196"/>
                  </a:lnTo>
                  <a:lnTo>
                    <a:pt x="1012126" y="79748"/>
                  </a:lnTo>
                  <a:lnTo>
                    <a:pt x="1036701" y="73333"/>
                  </a:lnTo>
                  <a:lnTo>
                    <a:pt x="1061551" y="66939"/>
                  </a:lnTo>
                  <a:lnTo>
                    <a:pt x="1086584" y="61266"/>
                  </a:lnTo>
                  <a:lnTo>
                    <a:pt x="1111739" y="56072"/>
                  </a:lnTo>
                  <a:lnTo>
                    <a:pt x="1136976" y="51199"/>
                  </a:lnTo>
                  <a:lnTo>
                    <a:pt x="1161562" y="46539"/>
                  </a:lnTo>
                  <a:lnTo>
                    <a:pt x="1185713" y="42021"/>
                  </a:lnTo>
                  <a:lnTo>
                    <a:pt x="1209576" y="37598"/>
                  </a:lnTo>
                  <a:lnTo>
                    <a:pt x="1233245" y="33944"/>
                  </a:lnTo>
                  <a:lnTo>
                    <a:pt x="1256785" y="30802"/>
                  </a:lnTo>
                  <a:lnTo>
                    <a:pt x="1280240" y="28002"/>
                  </a:lnTo>
                  <a:lnTo>
                    <a:pt x="1304344" y="24724"/>
                  </a:lnTo>
                  <a:lnTo>
                    <a:pt x="1328879" y="21128"/>
                  </a:lnTo>
                  <a:lnTo>
                    <a:pt x="1353703" y="17319"/>
                  </a:lnTo>
                  <a:lnTo>
                    <a:pt x="1378013" y="14075"/>
                  </a:lnTo>
                  <a:lnTo>
                    <a:pt x="1401981" y="11206"/>
                  </a:lnTo>
                  <a:lnTo>
                    <a:pt x="1425721" y="8588"/>
                  </a:lnTo>
                  <a:lnTo>
                    <a:pt x="1449308" y="6842"/>
                  </a:lnTo>
                  <a:lnTo>
                    <a:pt x="1472795" y="5679"/>
                  </a:lnTo>
                  <a:lnTo>
                    <a:pt x="1496213" y="4903"/>
                  </a:lnTo>
                  <a:lnTo>
                    <a:pt x="1519587" y="3681"/>
                  </a:lnTo>
                  <a:lnTo>
                    <a:pt x="1542930" y="2160"/>
                  </a:lnTo>
                  <a:lnTo>
                    <a:pt x="1566253" y="441"/>
                  </a:lnTo>
                  <a:lnTo>
                    <a:pt x="1589563" y="0"/>
                  </a:lnTo>
                  <a:lnTo>
                    <a:pt x="1612865" y="412"/>
                  </a:lnTo>
                  <a:lnTo>
                    <a:pt x="1636160" y="1392"/>
                  </a:lnTo>
                  <a:lnTo>
                    <a:pt x="1659451" y="2045"/>
                  </a:lnTo>
                  <a:lnTo>
                    <a:pt x="1682739" y="2481"/>
                  </a:lnTo>
                  <a:lnTo>
                    <a:pt x="1706026" y="2771"/>
                  </a:lnTo>
                  <a:lnTo>
                    <a:pt x="1728606" y="2965"/>
                  </a:lnTo>
                  <a:lnTo>
                    <a:pt x="1750715" y="3094"/>
                  </a:lnTo>
                  <a:lnTo>
                    <a:pt x="1772510" y="3180"/>
                  </a:lnTo>
                  <a:lnTo>
                    <a:pt x="1794096" y="3943"/>
                  </a:lnTo>
                  <a:lnTo>
                    <a:pt x="1815542" y="5157"/>
                  </a:lnTo>
                  <a:lnTo>
                    <a:pt x="1836894" y="6672"/>
                  </a:lnTo>
                  <a:lnTo>
                    <a:pt x="1858185" y="9093"/>
                  </a:lnTo>
                  <a:lnTo>
                    <a:pt x="1879435" y="12118"/>
                  </a:lnTo>
                  <a:lnTo>
                    <a:pt x="1900656" y="15546"/>
                  </a:lnTo>
                  <a:lnTo>
                    <a:pt x="1921860" y="18537"/>
                  </a:lnTo>
                  <a:lnTo>
                    <a:pt x="1943051" y="21236"/>
                  </a:lnTo>
                  <a:lnTo>
                    <a:pt x="1964234" y="23742"/>
                  </a:lnTo>
                  <a:lnTo>
                    <a:pt x="1985412" y="26823"/>
                  </a:lnTo>
                  <a:lnTo>
                    <a:pt x="2006586" y="30288"/>
                  </a:lnTo>
                  <a:lnTo>
                    <a:pt x="2027757" y="34009"/>
                  </a:lnTo>
                  <a:lnTo>
                    <a:pt x="2047516" y="38607"/>
                  </a:lnTo>
                  <a:lnTo>
                    <a:pt x="2066333" y="43788"/>
                  </a:lnTo>
                  <a:lnTo>
                    <a:pt x="2084522" y="49360"/>
                  </a:lnTo>
                  <a:lnTo>
                    <a:pt x="2102998" y="54485"/>
                  </a:lnTo>
                  <a:lnTo>
                    <a:pt x="2121665" y="59313"/>
                  </a:lnTo>
                  <a:lnTo>
                    <a:pt x="2140460" y="63942"/>
                  </a:lnTo>
                  <a:lnTo>
                    <a:pt x="2159340" y="68440"/>
                  </a:lnTo>
                  <a:lnTo>
                    <a:pt x="2178277" y="72850"/>
                  </a:lnTo>
                  <a:lnTo>
                    <a:pt x="2197251" y="77200"/>
                  </a:lnTo>
                  <a:lnTo>
                    <a:pt x="2215545" y="82218"/>
                  </a:lnTo>
                  <a:lnTo>
                    <a:pt x="2233386" y="87679"/>
                  </a:lnTo>
                  <a:lnTo>
                    <a:pt x="2250924" y="93437"/>
                  </a:lnTo>
                  <a:lnTo>
                    <a:pt x="2268260" y="98686"/>
                  </a:lnTo>
                  <a:lnTo>
                    <a:pt x="2285463" y="103597"/>
                  </a:lnTo>
                  <a:lnTo>
                    <a:pt x="2302575" y="108282"/>
                  </a:lnTo>
                  <a:lnTo>
                    <a:pt x="2319628" y="113522"/>
                  </a:lnTo>
                  <a:lnTo>
                    <a:pt x="2336641" y="119132"/>
                  </a:lnTo>
                  <a:lnTo>
                    <a:pt x="2353627" y="124989"/>
                  </a:lnTo>
                  <a:lnTo>
                    <a:pt x="2369890" y="131010"/>
                  </a:lnTo>
                  <a:lnTo>
                    <a:pt x="2401131" y="143344"/>
                  </a:lnTo>
                  <a:lnTo>
                    <a:pt x="2431479" y="155882"/>
                  </a:lnTo>
                  <a:lnTo>
                    <a:pt x="2460724" y="168510"/>
                  </a:lnTo>
                  <a:lnTo>
                    <a:pt x="2487833" y="181178"/>
                  </a:lnTo>
                  <a:lnTo>
                    <a:pt x="2513992" y="193863"/>
                  </a:lnTo>
                  <a:lnTo>
                    <a:pt x="2539730" y="206557"/>
                  </a:lnTo>
                  <a:lnTo>
                    <a:pt x="2565280" y="219254"/>
                  </a:lnTo>
                  <a:lnTo>
                    <a:pt x="2588865" y="231953"/>
                  </a:lnTo>
                  <a:lnTo>
                    <a:pt x="2611107" y="244652"/>
                  </a:lnTo>
                  <a:lnTo>
                    <a:pt x="2632751" y="257352"/>
                  </a:lnTo>
                  <a:lnTo>
                    <a:pt x="2654130" y="268171"/>
                  </a:lnTo>
                  <a:lnTo>
                    <a:pt x="2675391" y="278388"/>
                  </a:lnTo>
                  <a:lnTo>
                    <a:pt x="2706489" y="296040"/>
                  </a:lnTo>
                  <a:lnTo>
                    <a:pt x="2734596" y="314676"/>
                  </a:lnTo>
                  <a:lnTo>
                    <a:pt x="2764248" y="332898"/>
                  </a:lnTo>
                  <a:lnTo>
                    <a:pt x="2791926" y="348253"/>
                  </a:lnTo>
                  <a:lnTo>
                    <a:pt x="2821451" y="365895"/>
                  </a:lnTo>
                  <a:lnTo>
                    <a:pt x="2847681" y="383822"/>
                  </a:lnTo>
                  <a:lnTo>
                    <a:pt x="2870583" y="399090"/>
                  </a:lnTo>
                  <a:lnTo>
                    <a:pt x="2897674" y="416000"/>
                  </a:lnTo>
                  <a:lnTo>
                    <a:pt x="2928386" y="436595"/>
                  </a:lnTo>
                  <a:lnTo>
                    <a:pt x="2953057" y="454629"/>
                  </a:lnTo>
                  <a:lnTo>
                    <a:pt x="2983306" y="476315"/>
                  </a:lnTo>
                  <a:lnTo>
                    <a:pt x="3014211" y="505405"/>
                  </a:lnTo>
                  <a:lnTo>
                    <a:pt x="3037854" y="532441"/>
                  </a:lnTo>
                  <a:lnTo>
                    <a:pt x="3064191" y="559953"/>
                  </a:lnTo>
                  <a:lnTo>
                    <a:pt x="3080021" y="578259"/>
                  </a:lnTo>
                  <a:lnTo>
                    <a:pt x="3100247" y="596467"/>
                  </a:lnTo>
                  <a:lnTo>
                    <a:pt x="3122011" y="627663"/>
                  </a:lnTo>
                  <a:lnTo>
                    <a:pt x="3141837" y="654639"/>
                  </a:lnTo>
                  <a:lnTo>
                    <a:pt x="3151847" y="662149"/>
                  </a:lnTo>
                  <a:lnTo>
                    <a:pt x="3158889" y="672293"/>
                  </a:lnTo>
                  <a:lnTo>
                    <a:pt x="3167126" y="695940"/>
                  </a:lnTo>
                  <a:lnTo>
                    <a:pt x="3168349" y="709151"/>
                  </a:lnTo>
                  <a:lnTo>
                    <a:pt x="3169155" y="710951"/>
                  </a:lnTo>
                  <a:lnTo>
                    <a:pt x="3170398" y="712151"/>
                  </a:lnTo>
                  <a:lnTo>
                    <a:pt x="3171932" y="712952"/>
                  </a:lnTo>
                  <a:lnTo>
                    <a:pt x="3172249" y="714190"/>
                  </a:lnTo>
                  <a:lnTo>
                    <a:pt x="3171755" y="715722"/>
                  </a:lnTo>
                  <a:lnTo>
                    <a:pt x="3169263" y="719879"/>
                  </a:lnTo>
                  <a:lnTo>
                    <a:pt x="3167041" y="720447"/>
                  </a:lnTo>
                  <a:lnTo>
                    <a:pt x="3162300" y="720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209"/>
          <p:cNvGrpSpPr/>
          <p:nvPr/>
        </p:nvGrpSpPr>
        <p:grpSpPr>
          <a:xfrm>
            <a:off x="355600" y="1791438"/>
            <a:ext cx="368301" cy="486077"/>
            <a:chOff x="355600" y="1791438"/>
            <a:chExt cx="368301" cy="486077"/>
          </a:xfrm>
        </p:grpSpPr>
        <p:sp>
          <p:nvSpPr>
            <p:cNvPr id="22" name="SMARTInkShape-1045"/>
            <p:cNvSpPr/>
            <p:nvPr>
              <p:custDataLst>
                <p:tags r:id="rId246"/>
              </p:custDataLst>
            </p:nvPr>
          </p:nvSpPr>
          <p:spPr>
            <a:xfrm>
              <a:off x="355600" y="2127250"/>
              <a:ext cx="107951" cy="12600"/>
            </a:xfrm>
            <a:custGeom>
              <a:avLst/>
              <a:gdLst/>
              <a:ahLst/>
              <a:cxnLst/>
              <a:rect l="0" t="0" r="0" b="0"/>
              <a:pathLst>
                <a:path w="107951" h="12600">
                  <a:moveTo>
                    <a:pt x="0" y="0"/>
                  </a:moveTo>
                  <a:lnTo>
                    <a:pt x="0" y="0"/>
                  </a:lnTo>
                  <a:lnTo>
                    <a:pt x="26515" y="8838"/>
                  </a:lnTo>
                  <a:lnTo>
                    <a:pt x="54679" y="11937"/>
                  </a:lnTo>
                  <a:lnTo>
                    <a:pt x="83200" y="12599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046"/>
            <p:cNvSpPr/>
            <p:nvPr>
              <p:custDataLst>
                <p:tags r:id="rId247"/>
              </p:custDataLst>
            </p:nvPr>
          </p:nvSpPr>
          <p:spPr>
            <a:xfrm>
              <a:off x="584938" y="1791438"/>
              <a:ext cx="138963" cy="74577"/>
            </a:xfrm>
            <a:custGeom>
              <a:avLst/>
              <a:gdLst/>
              <a:ahLst/>
              <a:cxnLst/>
              <a:rect l="0" t="0" r="0" b="0"/>
              <a:pathLst>
                <a:path w="138963" h="74577">
                  <a:moveTo>
                    <a:pt x="50062" y="18312"/>
                  </a:moveTo>
                  <a:lnTo>
                    <a:pt x="50062" y="18312"/>
                  </a:lnTo>
                  <a:lnTo>
                    <a:pt x="36247" y="27101"/>
                  </a:lnTo>
                  <a:lnTo>
                    <a:pt x="28400" y="35624"/>
                  </a:lnTo>
                  <a:lnTo>
                    <a:pt x="7664" y="65373"/>
                  </a:lnTo>
                  <a:lnTo>
                    <a:pt x="0" y="74576"/>
                  </a:lnTo>
                  <a:lnTo>
                    <a:pt x="8165" y="48869"/>
                  </a:lnTo>
                  <a:lnTo>
                    <a:pt x="17579" y="23917"/>
                  </a:lnTo>
                  <a:lnTo>
                    <a:pt x="25934" y="7665"/>
                  </a:lnTo>
                  <a:lnTo>
                    <a:pt x="30637" y="2996"/>
                  </a:lnTo>
                  <a:lnTo>
                    <a:pt x="35079" y="922"/>
                  </a:lnTo>
                  <a:lnTo>
                    <a:pt x="39405" y="0"/>
                  </a:lnTo>
                  <a:lnTo>
                    <a:pt x="49178" y="2852"/>
                  </a:lnTo>
                  <a:lnTo>
                    <a:pt x="78921" y="25143"/>
                  </a:lnTo>
                  <a:lnTo>
                    <a:pt x="101545" y="34216"/>
                  </a:lnTo>
                  <a:lnTo>
                    <a:pt x="118703" y="37841"/>
                  </a:lnTo>
                  <a:lnTo>
                    <a:pt x="131537" y="47230"/>
                  </a:lnTo>
                  <a:lnTo>
                    <a:pt x="138962" y="50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047"/>
            <p:cNvSpPr/>
            <p:nvPr>
              <p:custDataLst>
                <p:tags r:id="rId248"/>
              </p:custDataLst>
            </p:nvPr>
          </p:nvSpPr>
          <p:spPr>
            <a:xfrm>
              <a:off x="362036" y="2160318"/>
              <a:ext cx="107865" cy="117197"/>
            </a:xfrm>
            <a:custGeom>
              <a:avLst/>
              <a:gdLst/>
              <a:ahLst/>
              <a:cxnLst/>
              <a:rect l="0" t="0" r="0" b="0"/>
              <a:pathLst>
                <a:path w="107865" h="117197">
                  <a:moveTo>
                    <a:pt x="31664" y="24082"/>
                  </a:moveTo>
                  <a:lnTo>
                    <a:pt x="31664" y="24082"/>
                  </a:lnTo>
                  <a:lnTo>
                    <a:pt x="31664" y="17340"/>
                  </a:lnTo>
                  <a:lnTo>
                    <a:pt x="29783" y="12149"/>
                  </a:lnTo>
                  <a:lnTo>
                    <a:pt x="28293" y="9776"/>
                  </a:lnTo>
                  <a:lnTo>
                    <a:pt x="27300" y="8900"/>
                  </a:lnTo>
                  <a:lnTo>
                    <a:pt x="26638" y="9022"/>
                  </a:lnTo>
                  <a:lnTo>
                    <a:pt x="22205" y="21029"/>
                  </a:lnTo>
                  <a:lnTo>
                    <a:pt x="16553" y="47872"/>
                  </a:lnTo>
                  <a:lnTo>
                    <a:pt x="10410" y="75894"/>
                  </a:lnTo>
                  <a:lnTo>
                    <a:pt x="2719" y="104166"/>
                  </a:lnTo>
                  <a:lnTo>
                    <a:pt x="1161" y="112121"/>
                  </a:lnTo>
                  <a:lnTo>
                    <a:pt x="1451" y="114525"/>
                  </a:lnTo>
                  <a:lnTo>
                    <a:pt x="2350" y="116127"/>
                  </a:lnTo>
                  <a:lnTo>
                    <a:pt x="3654" y="117196"/>
                  </a:lnTo>
                  <a:lnTo>
                    <a:pt x="3819" y="116497"/>
                  </a:lnTo>
                  <a:lnTo>
                    <a:pt x="1385" y="107360"/>
                  </a:lnTo>
                  <a:lnTo>
                    <a:pt x="205" y="77822"/>
                  </a:lnTo>
                  <a:lnTo>
                    <a:pt x="0" y="48471"/>
                  </a:lnTo>
                  <a:lnTo>
                    <a:pt x="1821" y="21196"/>
                  </a:lnTo>
                  <a:lnTo>
                    <a:pt x="5387" y="3129"/>
                  </a:lnTo>
                  <a:lnTo>
                    <a:pt x="6385" y="1647"/>
                  </a:lnTo>
                  <a:lnTo>
                    <a:pt x="7755" y="658"/>
                  </a:lnTo>
                  <a:lnTo>
                    <a:pt x="9375" y="0"/>
                  </a:lnTo>
                  <a:lnTo>
                    <a:pt x="14938" y="3031"/>
                  </a:lnTo>
                  <a:lnTo>
                    <a:pt x="36748" y="16474"/>
                  </a:lnTo>
                  <a:lnTo>
                    <a:pt x="63870" y="27649"/>
                  </a:lnTo>
                  <a:lnTo>
                    <a:pt x="93857" y="38811"/>
                  </a:lnTo>
                  <a:lnTo>
                    <a:pt x="107864" y="431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210"/>
          <p:cNvGrpSpPr/>
          <p:nvPr/>
        </p:nvGrpSpPr>
        <p:grpSpPr>
          <a:xfrm>
            <a:off x="1130300" y="1727278"/>
            <a:ext cx="196851" cy="215823"/>
            <a:chOff x="1130300" y="1727278"/>
            <a:chExt cx="196851" cy="215823"/>
          </a:xfrm>
        </p:grpSpPr>
        <p:sp>
          <p:nvSpPr>
            <p:cNvPr id="26" name="SMARTInkShape-1048"/>
            <p:cNvSpPr/>
            <p:nvPr>
              <p:custDataLst>
                <p:tags r:id="rId243"/>
              </p:custDataLst>
            </p:nvPr>
          </p:nvSpPr>
          <p:spPr>
            <a:xfrm>
              <a:off x="1130300" y="1727278"/>
              <a:ext cx="196851" cy="196544"/>
            </a:xfrm>
            <a:custGeom>
              <a:avLst/>
              <a:gdLst/>
              <a:ahLst/>
              <a:cxnLst/>
              <a:rect l="0" t="0" r="0" b="0"/>
              <a:pathLst>
                <a:path w="196851" h="196544">
                  <a:moveTo>
                    <a:pt x="0" y="6272"/>
                  </a:moveTo>
                  <a:lnTo>
                    <a:pt x="0" y="6272"/>
                  </a:lnTo>
                  <a:lnTo>
                    <a:pt x="0" y="0"/>
                  </a:lnTo>
                  <a:lnTo>
                    <a:pt x="3371" y="3316"/>
                  </a:lnTo>
                  <a:lnTo>
                    <a:pt x="8789" y="4958"/>
                  </a:lnTo>
                  <a:lnTo>
                    <a:pt x="33878" y="9383"/>
                  </a:lnTo>
                  <a:lnTo>
                    <a:pt x="54568" y="11183"/>
                  </a:lnTo>
                  <a:lnTo>
                    <a:pt x="86254" y="14077"/>
                  </a:lnTo>
                  <a:lnTo>
                    <a:pt x="113516" y="17522"/>
                  </a:lnTo>
                  <a:lnTo>
                    <a:pt x="135705" y="20424"/>
                  </a:lnTo>
                  <a:lnTo>
                    <a:pt x="149335" y="25752"/>
                  </a:lnTo>
                  <a:lnTo>
                    <a:pt x="166944" y="35256"/>
                  </a:lnTo>
                  <a:lnTo>
                    <a:pt x="177759" y="38012"/>
                  </a:lnTo>
                  <a:lnTo>
                    <a:pt x="171710" y="38022"/>
                  </a:lnTo>
                  <a:lnTo>
                    <a:pt x="171473" y="43489"/>
                  </a:lnTo>
                  <a:lnTo>
                    <a:pt x="167091" y="49267"/>
                  </a:lnTo>
                  <a:lnTo>
                    <a:pt x="165690" y="55151"/>
                  </a:lnTo>
                  <a:lnTo>
                    <a:pt x="164569" y="62069"/>
                  </a:lnTo>
                  <a:lnTo>
                    <a:pt x="161807" y="68935"/>
                  </a:lnTo>
                  <a:lnTo>
                    <a:pt x="161990" y="78572"/>
                  </a:lnTo>
                  <a:lnTo>
                    <a:pt x="163012" y="89911"/>
                  </a:lnTo>
                  <a:lnTo>
                    <a:pt x="161032" y="107489"/>
                  </a:lnTo>
                  <a:lnTo>
                    <a:pt x="164425" y="137568"/>
                  </a:lnTo>
                  <a:lnTo>
                    <a:pt x="164261" y="158841"/>
                  </a:lnTo>
                  <a:lnTo>
                    <a:pt x="159615" y="169582"/>
                  </a:lnTo>
                  <a:lnTo>
                    <a:pt x="160032" y="170179"/>
                  </a:lnTo>
                  <a:lnTo>
                    <a:pt x="162377" y="170842"/>
                  </a:lnTo>
                  <a:lnTo>
                    <a:pt x="162579" y="171019"/>
                  </a:lnTo>
                  <a:lnTo>
                    <a:pt x="159394" y="171325"/>
                  </a:lnTo>
                  <a:lnTo>
                    <a:pt x="162536" y="171363"/>
                  </a:lnTo>
                  <a:lnTo>
                    <a:pt x="158939" y="171372"/>
                  </a:lnTo>
                  <a:lnTo>
                    <a:pt x="158806" y="168001"/>
                  </a:lnTo>
                  <a:lnTo>
                    <a:pt x="156894" y="164464"/>
                  </a:lnTo>
                  <a:lnTo>
                    <a:pt x="154397" y="160541"/>
                  </a:lnTo>
                  <a:lnTo>
                    <a:pt x="152795" y="152273"/>
                  </a:lnTo>
                  <a:lnTo>
                    <a:pt x="153158" y="131593"/>
                  </a:lnTo>
                  <a:lnTo>
                    <a:pt x="157436" y="105659"/>
                  </a:lnTo>
                  <a:lnTo>
                    <a:pt x="160242" y="79935"/>
                  </a:lnTo>
                  <a:lnTo>
                    <a:pt x="164140" y="49750"/>
                  </a:lnTo>
                  <a:lnTo>
                    <a:pt x="162792" y="41353"/>
                  </a:lnTo>
                  <a:lnTo>
                    <a:pt x="159948" y="32659"/>
                  </a:lnTo>
                  <a:lnTo>
                    <a:pt x="158820" y="25751"/>
                  </a:lnTo>
                  <a:lnTo>
                    <a:pt x="158754" y="52092"/>
                  </a:lnTo>
                  <a:lnTo>
                    <a:pt x="158046" y="80604"/>
                  </a:lnTo>
                  <a:lnTo>
                    <a:pt x="155380" y="103514"/>
                  </a:lnTo>
                  <a:lnTo>
                    <a:pt x="153724" y="125926"/>
                  </a:lnTo>
                  <a:lnTo>
                    <a:pt x="152792" y="152732"/>
                  </a:lnTo>
                  <a:lnTo>
                    <a:pt x="152434" y="183551"/>
                  </a:lnTo>
                  <a:lnTo>
                    <a:pt x="152401" y="196543"/>
                  </a:lnTo>
                  <a:lnTo>
                    <a:pt x="152400" y="172333"/>
                  </a:lnTo>
                  <a:lnTo>
                    <a:pt x="155771" y="145865"/>
                  </a:lnTo>
                  <a:lnTo>
                    <a:pt x="157867" y="119051"/>
                  </a:lnTo>
                  <a:lnTo>
                    <a:pt x="158576" y="89776"/>
                  </a:lnTo>
                  <a:lnTo>
                    <a:pt x="158716" y="61729"/>
                  </a:lnTo>
                  <a:lnTo>
                    <a:pt x="158746" y="31710"/>
                  </a:lnTo>
                  <a:lnTo>
                    <a:pt x="158750" y="19019"/>
                  </a:lnTo>
                  <a:lnTo>
                    <a:pt x="153283" y="18976"/>
                  </a:lnTo>
                  <a:lnTo>
                    <a:pt x="149291" y="15602"/>
                  </a:lnTo>
                  <a:lnTo>
                    <a:pt x="118847" y="13014"/>
                  </a:lnTo>
                  <a:lnTo>
                    <a:pt x="90953" y="10857"/>
                  </a:lnTo>
                  <a:lnTo>
                    <a:pt x="59640" y="9512"/>
                  </a:lnTo>
                  <a:lnTo>
                    <a:pt x="30517" y="12008"/>
                  </a:lnTo>
                  <a:lnTo>
                    <a:pt x="7171" y="18694"/>
                  </a:lnTo>
                  <a:lnTo>
                    <a:pt x="9965" y="15519"/>
                  </a:lnTo>
                  <a:lnTo>
                    <a:pt x="11582" y="15259"/>
                  </a:lnTo>
                  <a:lnTo>
                    <a:pt x="23010" y="18029"/>
                  </a:lnTo>
                  <a:lnTo>
                    <a:pt x="51974" y="15415"/>
                  </a:lnTo>
                  <a:lnTo>
                    <a:pt x="73194" y="13863"/>
                  </a:lnTo>
                  <a:lnTo>
                    <a:pt x="96736" y="12468"/>
                  </a:lnTo>
                  <a:lnTo>
                    <a:pt x="121311" y="9496"/>
                  </a:lnTo>
                  <a:lnTo>
                    <a:pt x="152204" y="7227"/>
                  </a:lnTo>
                  <a:lnTo>
                    <a:pt x="180740" y="6461"/>
                  </a:lnTo>
                  <a:lnTo>
                    <a:pt x="19685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049"/>
            <p:cNvSpPr/>
            <p:nvPr>
              <p:custDataLst>
                <p:tags r:id="rId244"/>
              </p:custDataLst>
            </p:nvPr>
          </p:nvSpPr>
          <p:spPr>
            <a:xfrm>
              <a:off x="1238250" y="1771650"/>
              <a:ext cx="82454" cy="171451"/>
            </a:xfrm>
            <a:custGeom>
              <a:avLst/>
              <a:gdLst/>
              <a:ahLst/>
              <a:cxnLst/>
              <a:rect l="0" t="0" r="0" b="0"/>
              <a:pathLst>
                <a:path w="82454" h="171451">
                  <a:moveTo>
                    <a:pt x="0" y="0"/>
                  </a:moveTo>
                  <a:lnTo>
                    <a:pt x="0" y="0"/>
                  </a:lnTo>
                  <a:lnTo>
                    <a:pt x="0" y="8838"/>
                  </a:lnTo>
                  <a:lnTo>
                    <a:pt x="3371" y="18298"/>
                  </a:lnTo>
                  <a:lnTo>
                    <a:pt x="12209" y="30038"/>
                  </a:lnTo>
                  <a:lnTo>
                    <a:pt x="41594" y="51698"/>
                  </a:lnTo>
                  <a:lnTo>
                    <a:pt x="72408" y="67921"/>
                  </a:lnTo>
                  <a:lnTo>
                    <a:pt x="75220" y="69698"/>
                  </a:lnTo>
                  <a:lnTo>
                    <a:pt x="82453" y="76112"/>
                  </a:lnTo>
                  <a:lnTo>
                    <a:pt x="77074" y="76192"/>
                  </a:lnTo>
                  <a:lnTo>
                    <a:pt x="69717" y="79569"/>
                  </a:lnTo>
                  <a:lnTo>
                    <a:pt x="64382" y="86870"/>
                  </a:lnTo>
                  <a:lnTo>
                    <a:pt x="48735" y="118414"/>
                  </a:lnTo>
                  <a:lnTo>
                    <a:pt x="40933" y="135443"/>
                  </a:lnTo>
                  <a:lnTo>
                    <a:pt x="38133" y="167106"/>
                  </a:lnTo>
                  <a:lnTo>
                    <a:pt x="3810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050"/>
            <p:cNvSpPr/>
            <p:nvPr>
              <p:custDataLst>
                <p:tags r:id="rId245"/>
              </p:custDataLst>
            </p:nvPr>
          </p:nvSpPr>
          <p:spPr>
            <a:xfrm>
              <a:off x="1155700" y="1752600"/>
              <a:ext cx="107828" cy="114301"/>
            </a:xfrm>
            <a:custGeom>
              <a:avLst/>
              <a:gdLst/>
              <a:ahLst/>
              <a:cxnLst/>
              <a:rect l="0" t="0" r="0" b="0"/>
              <a:pathLst>
                <a:path w="107828" h="1143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33199" y="21371"/>
                  </a:lnTo>
                  <a:lnTo>
                    <a:pt x="62323" y="29491"/>
                  </a:lnTo>
                  <a:lnTo>
                    <a:pt x="92708" y="31552"/>
                  </a:lnTo>
                  <a:lnTo>
                    <a:pt x="103215" y="31711"/>
                  </a:lnTo>
                  <a:lnTo>
                    <a:pt x="104793" y="32429"/>
                  </a:lnTo>
                  <a:lnTo>
                    <a:pt x="105845" y="33614"/>
                  </a:lnTo>
                  <a:lnTo>
                    <a:pt x="107015" y="36812"/>
                  </a:lnTo>
                  <a:lnTo>
                    <a:pt x="107827" y="53418"/>
                  </a:lnTo>
                  <a:lnTo>
                    <a:pt x="104543" y="67255"/>
                  </a:lnTo>
                  <a:lnTo>
                    <a:pt x="90941" y="96633"/>
                  </a:lnTo>
                  <a:lnTo>
                    <a:pt x="85350" y="104989"/>
                  </a:lnTo>
                  <a:lnTo>
                    <a:pt x="825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211"/>
          <p:cNvGrpSpPr/>
          <p:nvPr/>
        </p:nvGrpSpPr>
        <p:grpSpPr>
          <a:xfrm>
            <a:off x="1377950" y="1854461"/>
            <a:ext cx="222238" cy="628351"/>
            <a:chOff x="1377950" y="1854461"/>
            <a:chExt cx="222238" cy="628351"/>
          </a:xfrm>
        </p:grpSpPr>
        <p:sp>
          <p:nvSpPr>
            <p:cNvPr id="30" name="SMARTInkShape-1051"/>
            <p:cNvSpPr/>
            <p:nvPr>
              <p:custDataLst>
                <p:tags r:id="rId241"/>
              </p:custDataLst>
            </p:nvPr>
          </p:nvSpPr>
          <p:spPr>
            <a:xfrm>
              <a:off x="1377950" y="2247900"/>
              <a:ext cx="145667" cy="234912"/>
            </a:xfrm>
            <a:custGeom>
              <a:avLst/>
              <a:gdLst/>
              <a:ahLst/>
              <a:cxnLst/>
              <a:rect l="0" t="0" r="0" b="0"/>
              <a:pathLst>
                <a:path w="145667" h="234912">
                  <a:moveTo>
                    <a:pt x="0" y="6350"/>
                  </a:moveTo>
                  <a:lnTo>
                    <a:pt x="0" y="6350"/>
                  </a:lnTo>
                  <a:lnTo>
                    <a:pt x="15580" y="18559"/>
                  </a:lnTo>
                  <a:lnTo>
                    <a:pt x="39346" y="30115"/>
                  </a:lnTo>
                  <a:lnTo>
                    <a:pt x="65359" y="45847"/>
                  </a:lnTo>
                  <a:lnTo>
                    <a:pt x="90940" y="60543"/>
                  </a:lnTo>
                  <a:lnTo>
                    <a:pt x="114729" y="72375"/>
                  </a:lnTo>
                  <a:lnTo>
                    <a:pt x="127206" y="75773"/>
                  </a:lnTo>
                  <a:lnTo>
                    <a:pt x="129254" y="77326"/>
                  </a:lnTo>
                  <a:lnTo>
                    <a:pt x="130619" y="79067"/>
                  </a:lnTo>
                  <a:lnTo>
                    <a:pt x="134018" y="81002"/>
                  </a:lnTo>
                  <a:lnTo>
                    <a:pt x="139671" y="82542"/>
                  </a:lnTo>
                  <a:lnTo>
                    <a:pt x="136321" y="82548"/>
                  </a:lnTo>
                  <a:lnTo>
                    <a:pt x="107498" y="94087"/>
                  </a:lnTo>
                  <a:lnTo>
                    <a:pt x="84886" y="112588"/>
                  </a:lnTo>
                  <a:lnTo>
                    <a:pt x="64753" y="140990"/>
                  </a:lnTo>
                  <a:lnTo>
                    <a:pt x="54288" y="160285"/>
                  </a:lnTo>
                  <a:lnTo>
                    <a:pt x="50401" y="180441"/>
                  </a:lnTo>
                  <a:lnTo>
                    <a:pt x="49123" y="181677"/>
                  </a:lnTo>
                  <a:lnTo>
                    <a:pt x="44531" y="184107"/>
                  </a:lnTo>
                  <a:lnTo>
                    <a:pt x="38100" y="184150"/>
                  </a:lnTo>
                  <a:lnTo>
                    <a:pt x="38100" y="175312"/>
                  </a:lnTo>
                  <a:lnTo>
                    <a:pt x="44842" y="165852"/>
                  </a:lnTo>
                  <a:lnTo>
                    <a:pt x="60686" y="150896"/>
                  </a:lnTo>
                  <a:lnTo>
                    <a:pt x="89366" y="130330"/>
                  </a:lnTo>
                  <a:lnTo>
                    <a:pt x="117341" y="104573"/>
                  </a:lnTo>
                  <a:lnTo>
                    <a:pt x="137266" y="73441"/>
                  </a:lnTo>
                  <a:lnTo>
                    <a:pt x="145666" y="63929"/>
                  </a:lnTo>
                  <a:lnTo>
                    <a:pt x="142565" y="63627"/>
                  </a:lnTo>
                  <a:lnTo>
                    <a:pt x="141610" y="64290"/>
                  </a:lnTo>
                  <a:lnTo>
                    <a:pt x="140973" y="65438"/>
                  </a:lnTo>
                  <a:lnTo>
                    <a:pt x="138855" y="70006"/>
                  </a:lnTo>
                  <a:lnTo>
                    <a:pt x="124116" y="93948"/>
                  </a:lnTo>
                  <a:lnTo>
                    <a:pt x="105214" y="122146"/>
                  </a:lnTo>
                  <a:lnTo>
                    <a:pt x="81739" y="152843"/>
                  </a:lnTo>
                  <a:lnTo>
                    <a:pt x="62554" y="180518"/>
                  </a:lnTo>
                  <a:lnTo>
                    <a:pt x="49751" y="208833"/>
                  </a:lnTo>
                  <a:lnTo>
                    <a:pt x="38110" y="234911"/>
                  </a:lnTo>
                  <a:lnTo>
                    <a:pt x="41474" y="231568"/>
                  </a:lnTo>
                  <a:lnTo>
                    <a:pt x="43128" y="228037"/>
                  </a:lnTo>
                  <a:lnTo>
                    <a:pt x="53211" y="199445"/>
                  </a:lnTo>
                  <a:lnTo>
                    <a:pt x="66511" y="172694"/>
                  </a:lnTo>
                  <a:lnTo>
                    <a:pt x="82727" y="144414"/>
                  </a:lnTo>
                  <a:lnTo>
                    <a:pt x="96147" y="115231"/>
                  </a:lnTo>
                  <a:lnTo>
                    <a:pt x="107790" y="91461"/>
                  </a:lnTo>
                  <a:lnTo>
                    <a:pt x="112112" y="86511"/>
                  </a:lnTo>
                  <a:lnTo>
                    <a:pt x="119386" y="83071"/>
                  </a:lnTo>
                  <a:lnTo>
                    <a:pt x="119808" y="82192"/>
                  </a:lnTo>
                  <a:lnTo>
                    <a:pt x="120641" y="76282"/>
                  </a:lnTo>
                  <a:lnTo>
                    <a:pt x="91417" y="52437"/>
                  </a:lnTo>
                  <a:lnTo>
                    <a:pt x="62281" y="27474"/>
                  </a:lnTo>
                  <a:lnTo>
                    <a:pt x="31221" y="3656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052"/>
            <p:cNvSpPr/>
            <p:nvPr>
              <p:custDataLst>
                <p:tags r:id="rId242"/>
              </p:custDataLst>
            </p:nvPr>
          </p:nvSpPr>
          <p:spPr>
            <a:xfrm>
              <a:off x="1474083" y="1854461"/>
              <a:ext cx="126105" cy="247302"/>
            </a:xfrm>
            <a:custGeom>
              <a:avLst/>
              <a:gdLst/>
              <a:ahLst/>
              <a:cxnLst/>
              <a:rect l="0" t="0" r="0" b="0"/>
              <a:pathLst>
                <a:path w="126105" h="247302">
                  <a:moveTo>
                    <a:pt x="5467" y="6089"/>
                  </a:moveTo>
                  <a:lnTo>
                    <a:pt x="5467" y="6089"/>
                  </a:lnTo>
                  <a:lnTo>
                    <a:pt x="0" y="622"/>
                  </a:lnTo>
                  <a:lnTo>
                    <a:pt x="411" y="327"/>
                  </a:lnTo>
                  <a:lnTo>
                    <a:pt x="2750" y="0"/>
                  </a:lnTo>
                  <a:lnTo>
                    <a:pt x="6141" y="1737"/>
                  </a:lnTo>
                  <a:lnTo>
                    <a:pt x="32041" y="17640"/>
                  </a:lnTo>
                  <a:lnTo>
                    <a:pt x="59870" y="30400"/>
                  </a:lnTo>
                  <a:lnTo>
                    <a:pt x="86769" y="41439"/>
                  </a:lnTo>
                  <a:lnTo>
                    <a:pt x="117689" y="54971"/>
                  </a:lnTo>
                  <a:lnTo>
                    <a:pt x="126104" y="56886"/>
                  </a:lnTo>
                  <a:lnTo>
                    <a:pt x="122742" y="56888"/>
                  </a:lnTo>
                  <a:lnTo>
                    <a:pt x="121751" y="56183"/>
                  </a:lnTo>
                  <a:lnTo>
                    <a:pt x="121089" y="55007"/>
                  </a:lnTo>
                  <a:lnTo>
                    <a:pt x="120028" y="51422"/>
                  </a:lnTo>
                  <a:lnTo>
                    <a:pt x="119767" y="62976"/>
                  </a:lnTo>
                  <a:lnTo>
                    <a:pt x="119767" y="56891"/>
                  </a:lnTo>
                  <a:lnTo>
                    <a:pt x="116396" y="60260"/>
                  </a:lnTo>
                  <a:lnTo>
                    <a:pt x="114741" y="65678"/>
                  </a:lnTo>
                  <a:lnTo>
                    <a:pt x="107816" y="96277"/>
                  </a:lnTo>
                  <a:lnTo>
                    <a:pt x="101285" y="117434"/>
                  </a:lnTo>
                  <a:lnTo>
                    <a:pt x="95560" y="140948"/>
                  </a:lnTo>
                  <a:lnTo>
                    <a:pt x="89959" y="164804"/>
                  </a:lnTo>
                  <a:lnTo>
                    <a:pt x="82765" y="187166"/>
                  </a:lnTo>
                  <a:lnTo>
                    <a:pt x="74153" y="216218"/>
                  </a:lnTo>
                  <a:lnTo>
                    <a:pt x="62652" y="247301"/>
                  </a:lnTo>
                  <a:lnTo>
                    <a:pt x="62620" y="238543"/>
                  </a:lnTo>
                  <a:lnTo>
                    <a:pt x="69084" y="207477"/>
                  </a:lnTo>
                  <a:lnTo>
                    <a:pt x="75758" y="176763"/>
                  </a:lnTo>
                  <a:lnTo>
                    <a:pt x="81798" y="150028"/>
                  </a:lnTo>
                  <a:lnTo>
                    <a:pt x="86174" y="123526"/>
                  </a:lnTo>
                  <a:lnTo>
                    <a:pt x="91024" y="95609"/>
                  </a:lnTo>
                  <a:lnTo>
                    <a:pt x="95808" y="67084"/>
                  </a:lnTo>
                  <a:lnTo>
                    <a:pt x="100716" y="56890"/>
                  </a:lnTo>
                  <a:lnTo>
                    <a:pt x="100717" y="63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212"/>
          <p:cNvGrpSpPr/>
          <p:nvPr/>
        </p:nvGrpSpPr>
        <p:grpSpPr>
          <a:xfrm>
            <a:off x="2597150" y="1130300"/>
            <a:ext cx="946151" cy="908051"/>
            <a:chOff x="2597150" y="1130300"/>
            <a:chExt cx="946151" cy="908051"/>
          </a:xfrm>
        </p:grpSpPr>
        <p:sp>
          <p:nvSpPr>
            <p:cNvPr id="33" name="SMARTInkShape-1053"/>
            <p:cNvSpPr/>
            <p:nvPr>
              <p:custDataLst>
                <p:tags r:id="rId205"/>
              </p:custDataLst>
            </p:nvPr>
          </p:nvSpPr>
          <p:spPr>
            <a:xfrm>
              <a:off x="3308350" y="187960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57150" y="0"/>
                  </a:moveTo>
                  <a:lnTo>
                    <a:pt x="57150" y="0"/>
                  </a:lnTo>
                  <a:lnTo>
                    <a:pt x="28539" y="19773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054"/>
            <p:cNvSpPr/>
            <p:nvPr>
              <p:custDataLst>
                <p:tags r:id="rId206"/>
              </p:custDataLst>
            </p:nvPr>
          </p:nvSpPr>
          <p:spPr>
            <a:xfrm>
              <a:off x="3524512" y="1612900"/>
              <a:ext cx="18789" cy="88901"/>
            </a:xfrm>
            <a:custGeom>
              <a:avLst/>
              <a:gdLst/>
              <a:ahLst/>
              <a:cxnLst/>
              <a:rect l="0" t="0" r="0" b="0"/>
              <a:pathLst>
                <a:path w="18789" h="88901">
                  <a:moveTo>
                    <a:pt x="6088" y="0"/>
                  </a:moveTo>
                  <a:lnTo>
                    <a:pt x="6088" y="0"/>
                  </a:lnTo>
                  <a:lnTo>
                    <a:pt x="1062" y="20722"/>
                  </a:lnTo>
                  <a:lnTo>
                    <a:pt x="0" y="41409"/>
                  </a:lnTo>
                  <a:lnTo>
                    <a:pt x="3617" y="50389"/>
                  </a:lnTo>
                  <a:lnTo>
                    <a:pt x="8518" y="59084"/>
                  </a:lnTo>
                  <a:lnTo>
                    <a:pt x="18788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055"/>
            <p:cNvSpPr/>
            <p:nvPr>
              <p:custDataLst>
                <p:tags r:id="rId207"/>
              </p:custDataLst>
            </p:nvPr>
          </p:nvSpPr>
          <p:spPr>
            <a:xfrm>
              <a:off x="3454400" y="1771650"/>
              <a:ext cx="38101" cy="38101"/>
            </a:xfrm>
            <a:custGeom>
              <a:avLst/>
              <a:gdLst/>
              <a:ahLst/>
              <a:cxnLst/>
              <a:rect l="0" t="0" r="0" b="0"/>
              <a:pathLst>
                <a:path w="38101" h="38101">
                  <a:moveTo>
                    <a:pt x="38100" y="0"/>
                  </a:moveTo>
                  <a:lnTo>
                    <a:pt x="38100" y="0"/>
                  </a:lnTo>
                  <a:lnTo>
                    <a:pt x="32325" y="5069"/>
                  </a:lnTo>
                  <a:lnTo>
                    <a:pt x="22905" y="1153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056"/>
            <p:cNvSpPr/>
            <p:nvPr>
              <p:custDataLst>
                <p:tags r:id="rId208"/>
              </p:custDataLst>
            </p:nvPr>
          </p:nvSpPr>
          <p:spPr>
            <a:xfrm>
              <a:off x="3536950" y="1193800"/>
              <a:ext cx="1" cy="50801"/>
            </a:xfrm>
            <a:custGeom>
              <a:avLst/>
              <a:gdLst/>
              <a:ahLst/>
              <a:cxnLst/>
              <a:rect l="0" t="0" r="0" b="0"/>
              <a:pathLst>
                <a:path w="1" h="50801">
                  <a:moveTo>
                    <a:pt x="0" y="0"/>
                  </a:moveTo>
                  <a:lnTo>
                    <a:pt x="0" y="0"/>
                  </a:lnTo>
                  <a:lnTo>
                    <a:pt x="0" y="28562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057"/>
            <p:cNvSpPr/>
            <p:nvPr>
              <p:custDataLst>
                <p:tags r:id="rId209"/>
              </p:custDataLst>
            </p:nvPr>
          </p:nvSpPr>
          <p:spPr>
            <a:xfrm>
              <a:off x="3530600" y="151130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5645" y="10139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058"/>
            <p:cNvSpPr/>
            <p:nvPr>
              <p:custDataLst>
                <p:tags r:id="rId210"/>
              </p:custDataLst>
            </p:nvPr>
          </p:nvSpPr>
          <p:spPr>
            <a:xfrm>
              <a:off x="3200400" y="1384300"/>
              <a:ext cx="25401" cy="19051"/>
            </a:xfrm>
            <a:custGeom>
              <a:avLst/>
              <a:gdLst/>
              <a:ahLst/>
              <a:cxnLst/>
              <a:rect l="0" t="0" r="0" b="0"/>
              <a:pathLst>
                <a:path w="25401" h="19051">
                  <a:moveTo>
                    <a:pt x="25400" y="0"/>
                  </a:moveTo>
                  <a:lnTo>
                    <a:pt x="2540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059"/>
            <p:cNvSpPr/>
            <p:nvPr>
              <p:custDataLst>
                <p:tags r:id="rId211"/>
              </p:custDataLst>
            </p:nvPr>
          </p:nvSpPr>
          <p:spPr>
            <a:xfrm>
              <a:off x="2622550" y="1365250"/>
              <a:ext cx="31751" cy="25401"/>
            </a:xfrm>
            <a:custGeom>
              <a:avLst/>
              <a:gdLst/>
              <a:ahLst/>
              <a:cxnLst/>
              <a:rect l="0" t="0" r="0" b="0"/>
              <a:pathLst>
                <a:path w="317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3763" y="18492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060"/>
            <p:cNvSpPr/>
            <p:nvPr>
              <p:custDataLst>
                <p:tags r:id="rId212"/>
              </p:custDataLst>
            </p:nvPr>
          </p:nvSpPr>
          <p:spPr>
            <a:xfrm>
              <a:off x="2774950" y="1270000"/>
              <a:ext cx="31751" cy="19051"/>
            </a:xfrm>
            <a:custGeom>
              <a:avLst/>
              <a:gdLst/>
              <a:ahLst/>
              <a:cxnLst/>
              <a:rect l="0" t="0" r="0" b="0"/>
              <a:pathLst>
                <a:path w="31751" h="19051">
                  <a:moveTo>
                    <a:pt x="0" y="19050"/>
                  </a:moveTo>
                  <a:lnTo>
                    <a:pt x="0" y="1905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061"/>
            <p:cNvSpPr/>
            <p:nvPr>
              <p:custDataLst>
                <p:tags r:id="rId213"/>
              </p:custDataLst>
            </p:nvPr>
          </p:nvSpPr>
          <p:spPr>
            <a:xfrm>
              <a:off x="2990850" y="11493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5467" y="7233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062"/>
            <p:cNvSpPr/>
            <p:nvPr>
              <p:custDataLst>
                <p:tags r:id="rId214"/>
              </p:custDataLst>
            </p:nvPr>
          </p:nvSpPr>
          <p:spPr>
            <a:xfrm>
              <a:off x="3333750" y="11303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063"/>
            <p:cNvSpPr/>
            <p:nvPr>
              <p:custDataLst>
                <p:tags r:id="rId215"/>
              </p:custDataLst>
            </p:nvPr>
          </p:nvSpPr>
          <p:spPr>
            <a:xfrm>
              <a:off x="3219450" y="11366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064"/>
            <p:cNvSpPr/>
            <p:nvPr>
              <p:custDataLst>
                <p:tags r:id="rId216"/>
              </p:custDataLst>
            </p:nvPr>
          </p:nvSpPr>
          <p:spPr>
            <a:xfrm>
              <a:off x="3073400" y="11366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065"/>
            <p:cNvSpPr/>
            <p:nvPr>
              <p:custDataLst>
                <p:tags r:id="rId217"/>
              </p:custDataLst>
            </p:nvPr>
          </p:nvSpPr>
          <p:spPr>
            <a:xfrm>
              <a:off x="3422650" y="11430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066"/>
            <p:cNvSpPr/>
            <p:nvPr>
              <p:custDataLst>
                <p:tags r:id="rId218"/>
              </p:custDataLst>
            </p:nvPr>
          </p:nvSpPr>
          <p:spPr>
            <a:xfrm>
              <a:off x="3473450" y="1155700"/>
              <a:ext cx="69851" cy="57151"/>
            </a:xfrm>
            <a:custGeom>
              <a:avLst/>
              <a:gdLst/>
              <a:ahLst/>
              <a:cxnLst/>
              <a:rect l="0" t="0" r="0" b="0"/>
              <a:pathLst>
                <a:path w="69851" h="57151">
                  <a:moveTo>
                    <a:pt x="69850" y="0"/>
                  </a:moveTo>
                  <a:lnTo>
                    <a:pt x="69850" y="0"/>
                  </a:lnTo>
                  <a:lnTo>
                    <a:pt x="39964" y="21048"/>
                  </a:lnTo>
                  <a:lnTo>
                    <a:pt x="10821" y="4709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067"/>
            <p:cNvSpPr/>
            <p:nvPr>
              <p:custDataLst>
                <p:tags r:id="rId219"/>
              </p:custDataLst>
            </p:nvPr>
          </p:nvSpPr>
          <p:spPr>
            <a:xfrm>
              <a:off x="3340100" y="1308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068"/>
            <p:cNvSpPr/>
            <p:nvPr>
              <p:custDataLst>
                <p:tags r:id="rId220"/>
              </p:custDataLst>
            </p:nvPr>
          </p:nvSpPr>
          <p:spPr>
            <a:xfrm>
              <a:off x="2895600" y="12001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5775" y="763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069"/>
            <p:cNvSpPr/>
            <p:nvPr>
              <p:custDataLst>
                <p:tags r:id="rId221"/>
              </p:custDataLst>
            </p:nvPr>
          </p:nvSpPr>
          <p:spPr>
            <a:xfrm>
              <a:off x="3162300" y="14160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254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070"/>
            <p:cNvSpPr/>
            <p:nvPr>
              <p:custDataLst>
                <p:tags r:id="rId222"/>
              </p:custDataLst>
            </p:nvPr>
          </p:nvSpPr>
          <p:spPr>
            <a:xfrm>
              <a:off x="3048000" y="14097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10845" y="564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071"/>
            <p:cNvSpPr/>
            <p:nvPr>
              <p:custDataLst>
                <p:tags r:id="rId223"/>
              </p:custDataLst>
            </p:nvPr>
          </p:nvSpPr>
          <p:spPr>
            <a:xfrm>
              <a:off x="2882900" y="14097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072"/>
            <p:cNvSpPr/>
            <p:nvPr>
              <p:custDataLst>
                <p:tags r:id="rId224"/>
              </p:custDataLst>
            </p:nvPr>
          </p:nvSpPr>
          <p:spPr>
            <a:xfrm>
              <a:off x="2635250" y="14097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5958"/>
                  </a:lnTo>
                  <a:lnTo>
                    <a:pt x="13815" y="264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073"/>
            <p:cNvSpPr/>
            <p:nvPr>
              <p:custDataLst>
                <p:tags r:id="rId225"/>
              </p:custDataLst>
            </p:nvPr>
          </p:nvSpPr>
          <p:spPr>
            <a:xfrm>
              <a:off x="3162300" y="14795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5467" y="723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074"/>
            <p:cNvSpPr/>
            <p:nvPr>
              <p:custDataLst>
                <p:tags r:id="rId226"/>
              </p:custDataLst>
            </p:nvPr>
          </p:nvSpPr>
          <p:spPr>
            <a:xfrm>
              <a:off x="3162300" y="155575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25400"/>
                  </a:moveTo>
                  <a:lnTo>
                    <a:pt x="0" y="254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075"/>
            <p:cNvSpPr/>
            <p:nvPr>
              <p:custDataLst>
                <p:tags r:id="rId227"/>
              </p:custDataLst>
            </p:nvPr>
          </p:nvSpPr>
          <p:spPr>
            <a:xfrm>
              <a:off x="3168650" y="16256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25400"/>
                  </a:moveTo>
                  <a:lnTo>
                    <a:pt x="6350" y="25400"/>
                  </a:lnTo>
                  <a:lnTo>
                    <a:pt x="5645" y="152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076"/>
            <p:cNvSpPr/>
            <p:nvPr>
              <p:custDataLst>
                <p:tags r:id="rId228"/>
              </p:custDataLst>
            </p:nvPr>
          </p:nvSpPr>
          <p:spPr>
            <a:xfrm>
              <a:off x="3162300" y="175895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38100"/>
                  </a:moveTo>
                  <a:lnTo>
                    <a:pt x="0" y="38100"/>
                  </a:lnTo>
                  <a:lnTo>
                    <a:pt x="0" y="677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077"/>
            <p:cNvSpPr/>
            <p:nvPr>
              <p:custDataLst>
                <p:tags r:id="rId229"/>
              </p:custDataLst>
            </p:nvPr>
          </p:nvSpPr>
          <p:spPr>
            <a:xfrm>
              <a:off x="3152292" y="1949450"/>
              <a:ext cx="3659" cy="31751"/>
            </a:xfrm>
            <a:custGeom>
              <a:avLst/>
              <a:gdLst/>
              <a:ahLst/>
              <a:cxnLst/>
              <a:rect l="0" t="0" r="0" b="0"/>
              <a:pathLst>
                <a:path w="3659" h="31751">
                  <a:moveTo>
                    <a:pt x="3658" y="31750"/>
                  </a:moveTo>
                  <a:lnTo>
                    <a:pt x="3658" y="31750"/>
                  </a:lnTo>
                  <a:lnTo>
                    <a:pt x="287" y="28379"/>
                  </a:lnTo>
                  <a:lnTo>
                    <a:pt x="0" y="25975"/>
                  </a:lnTo>
                  <a:lnTo>
                    <a:pt x="3658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078"/>
            <p:cNvSpPr/>
            <p:nvPr>
              <p:custDataLst>
                <p:tags r:id="rId230"/>
              </p:custDataLst>
            </p:nvPr>
          </p:nvSpPr>
          <p:spPr>
            <a:xfrm>
              <a:off x="3136900" y="2025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1079"/>
            <p:cNvSpPr/>
            <p:nvPr>
              <p:custDataLst>
                <p:tags r:id="rId231"/>
              </p:custDataLst>
            </p:nvPr>
          </p:nvSpPr>
          <p:spPr>
            <a:xfrm>
              <a:off x="2927350" y="20256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080"/>
            <p:cNvSpPr/>
            <p:nvPr>
              <p:custDataLst>
                <p:tags r:id="rId232"/>
              </p:custDataLst>
            </p:nvPr>
          </p:nvSpPr>
          <p:spPr>
            <a:xfrm>
              <a:off x="3035300" y="20256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1081"/>
            <p:cNvSpPr/>
            <p:nvPr>
              <p:custDataLst>
                <p:tags r:id="rId233"/>
              </p:custDataLst>
            </p:nvPr>
          </p:nvSpPr>
          <p:spPr>
            <a:xfrm>
              <a:off x="2787650" y="20320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4885" y="576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082"/>
            <p:cNvSpPr/>
            <p:nvPr>
              <p:custDataLst>
                <p:tags r:id="rId234"/>
              </p:custDataLst>
            </p:nvPr>
          </p:nvSpPr>
          <p:spPr>
            <a:xfrm>
              <a:off x="2622550" y="20320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136" y="88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083"/>
            <p:cNvSpPr/>
            <p:nvPr>
              <p:custDataLst>
                <p:tags r:id="rId235"/>
              </p:custDataLst>
            </p:nvPr>
          </p:nvSpPr>
          <p:spPr>
            <a:xfrm>
              <a:off x="2603500" y="198755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1324" y="11933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084"/>
            <p:cNvSpPr/>
            <p:nvPr>
              <p:custDataLst>
                <p:tags r:id="rId236"/>
              </p:custDataLst>
            </p:nvPr>
          </p:nvSpPr>
          <p:spPr>
            <a:xfrm>
              <a:off x="2597150" y="188595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0" y="0"/>
                  </a:moveTo>
                  <a:lnTo>
                    <a:pt x="0" y="0"/>
                  </a:lnTo>
                  <a:lnTo>
                    <a:pt x="706" y="27546"/>
                  </a:lnTo>
                  <a:lnTo>
                    <a:pt x="635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085"/>
            <p:cNvSpPr/>
            <p:nvPr>
              <p:custDataLst>
                <p:tags r:id="rId237"/>
              </p:custDataLst>
            </p:nvPr>
          </p:nvSpPr>
          <p:spPr>
            <a:xfrm>
              <a:off x="2603500" y="177800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086"/>
            <p:cNvSpPr/>
            <p:nvPr>
              <p:custDataLst>
                <p:tags r:id="rId238"/>
              </p:custDataLst>
            </p:nvPr>
          </p:nvSpPr>
          <p:spPr>
            <a:xfrm>
              <a:off x="2609850" y="16637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659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087"/>
            <p:cNvSpPr/>
            <p:nvPr>
              <p:custDataLst>
                <p:tags r:id="rId239"/>
              </p:custDataLst>
            </p:nvPr>
          </p:nvSpPr>
          <p:spPr>
            <a:xfrm>
              <a:off x="2616200" y="15621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09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088"/>
            <p:cNvSpPr/>
            <p:nvPr>
              <p:custDataLst>
                <p:tags r:id="rId240"/>
              </p:custDataLst>
            </p:nvPr>
          </p:nvSpPr>
          <p:spPr>
            <a:xfrm>
              <a:off x="2616200" y="1448061"/>
              <a:ext cx="12701" cy="63240"/>
            </a:xfrm>
            <a:custGeom>
              <a:avLst/>
              <a:gdLst/>
              <a:ahLst/>
              <a:cxnLst/>
              <a:rect l="0" t="0" r="0" b="0"/>
              <a:pathLst>
                <a:path w="12701" h="63240">
                  <a:moveTo>
                    <a:pt x="12700" y="6089"/>
                  </a:moveTo>
                  <a:lnTo>
                    <a:pt x="12700" y="6089"/>
                  </a:lnTo>
                  <a:lnTo>
                    <a:pt x="6612" y="0"/>
                  </a:lnTo>
                  <a:lnTo>
                    <a:pt x="4479" y="25479"/>
                  </a:lnTo>
                  <a:lnTo>
                    <a:pt x="1991" y="34462"/>
                  </a:lnTo>
                  <a:lnTo>
                    <a:pt x="0" y="6323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213"/>
          <p:cNvGrpSpPr/>
          <p:nvPr/>
        </p:nvGrpSpPr>
        <p:grpSpPr>
          <a:xfrm>
            <a:off x="3543300" y="984250"/>
            <a:ext cx="463551" cy="184151"/>
            <a:chOff x="3543300" y="984250"/>
            <a:chExt cx="463551" cy="184151"/>
          </a:xfrm>
        </p:grpSpPr>
        <p:sp>
          <p:nvSpPr>
            <p:cNvPr id="70" name="SMARTInkShape-1089"/>
            <p:cNvSpPr/>
            <p:nvPr>
              <p:custDataLst>
                <p:tags r:id="rId203"/>
              </p:custDataLst>
            </p:nvPr>
          </p:nvSpPr>
          <p:spPr>
            <a:xfrm>
              <a:off x="3873500" y="984250"/>
              <a:ext cx="133351" cy="163220"/>
            </a:xfrm>
            <a:custGeom>
              <a:avLst/>
              <a:gdLst/>
              <a:ahLst/>
              <a:cxnLst/>
              <a:rect l="0" t="0" r="0" b="0"/>
              <a:pathLst>
                <a:path w="133351" h="163220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6463"/>
                  </a:lnTo>
                  <a:lnTo>
                    <a:pt x="8838" y="19442"/>
                  </a:lnTo>
                  <a:lnTo>
                    <a:pt x="9102" y="30278"/>
                  </a:lnTo>
                  <a:lnTo>
                    <a:pt x="7165" y="56008"/>
                  </a:lnTo>
                  <a:lnTo>
                    <a:pt x="6713" y="77809"/>
                  </a:lnTo>
                  <a:lnTo>
                    <a:pt x="7163" y="109211"/>
                  </a:lnTo>
                  <a:lnTo>
                    <a:pt x="11451" y="135291"/>
                  </a:lnTo>
                  <a:lnTo>
                    <a:pt x="15203" y="147383"/>
                  </a:lnTo>
                  <a:lnTo>
                    <a:pt x="21103" y="155580"/>
                  </a:lnTo>
                  <a:lnTo>
                    <a:pt x="29647" y="163219"/>
                  </a:lnTo>
                  <a:lnTo>
                    <a:pt x="31054" y="163141"/>
                  </a:lnTo>
                  <a:lnTo>
                    <a:pt x="34498" y="161172"/>
                  </a:lnTo>
                  <a:lnTo>
                    <a:pt x="52597" y="142609"/>
                  </a:lnTo>
                  <a:lnTo>
                    <a:pt x="70383" y="115554"/>
                  </a:lnTo>
                  <a:lnTo>
                    <a:pt x="82787" y="92985"/>
                  </a:lnTo>
                  <a:lnTo>
                    <a:pt x="101670" y="66592"/>
                  </a:lnTo>
                  <a:lnTo>
                    <a:pt x="113929" y="41995"/>
                  </a:lnTo>
                  <a:lnTo>
                    <a:pt x="126673" y="1062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090"/>
            <p:cNvSpPr/>
            <p:nvPr>
              <p:custDataLst>
                <p:tags r:id="rId204"/>
              </p:custDataLst>
            </p:nvPr>
          </p:nvSpPr>
          <p:spPr>
            <a:xfrm>
              <a:off x="3543300" y="1047750"/>
              <a:ext cx="247651" cy="120651"/>
            </a:xfrm>
            <a:custGeom>
              <a:avLst/>
              <a:gdLst/>
              <a:ahLst/>
              <a:cxnLst/>
              <a:rect l="0" t="0" r="0" b="0"/>
              <a:pathLst>
                <a:path w="247651" h="120651">
                  <a:moveTo>
                    <a:pt x="0" y="120650"/>
                  </a:moveTo>
                  <a:lnTo>
                    <a:pt x="0" y="120650"/>
                  </a:lnTo>
                  <a:lnTo>
                    <a:pt x="3371" y="120650"/>
                  </a:lnTo>
                  <a:lnTo>
                    <a:pt x="12209" y="117279"/>
                  </a:lnTo>
                  <a:lnTo>
                    <a:pt x="37977" y="100385"/>
                  </a:lnTo>
                  <a:lnTo>
                    <a:pt x="66481" y="84610"/>
                  </a:lnTo>
                  <a:lnTo>
                    <a:pt x="82747" y="77861"/>
                  </a:lnTo>
                  <a:lnTo>
                    <a:pt x="84798" y="78013"/>
                  </a:lnTo>
                  <a:lnTo>
                    <a:pt x="86165" y="78820"/>
                  </a:lnTo>
                  <a:lnTo>
                    <a:pt x="87077" y="80063"/>
                  </a:lnTo>
                  <a:lnTo>
                    <a:pt x="84327" y="87089"/>
                  </a:lnTo>
                  <a:lnTo>
                    <a:pt x="71887" y="112260"/>
                  </a:lnTo>
                  <a:lnTo>
                    <a:pt x="71208" y="115056"/>
                  </a:lnTo>
                  <a:lnTo>
                    <a:pt x="72167" y="116921"/>
                  </a:lnTo>
                  <a:lnTo>
                    <a:pt x="74217" y="118164"/>
                  </a:lnTo>
                  <a:lnTo>
                    <a:pt x="76995" y="118993"/>
                  </a:lnTo>
                  <a:lnTo>
                    <a:pt x="97759" y="113417"/>
                  </a:lnTo>
                  <a:lnTo>
                    <a:pt x="122883" y="99457"/>
                  </a:lnTo>
                  <a:lnTo>
                    <a:pt x="151572" y="78544"/>
                  </a:lnTo>
                  <a:lnTo>
                    <a:pt x="179044" y="57845"/>
                  </a:lnTo>
                  <a:lnTo>
                    <a:pt x="208542" y="36251"/>
                  </a:lnTo>
                  <a:lnTo>
                    <a:pt x="240126" y="9238"/>
                  </a:lnTo>
                  <a:lnTo>
                    <a:pt x="242634" y="8275"/>
                  </a:lnTo>
                  <a:lnTo>
                    <a:pt x="244306" y="6928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" name="SMARTInkShape-Group214"/>
          <p:cNvGrpSpPr/>
          <p:nvPr/>
        </p:nvGrpSpPr>
        <p:grpSpPr>
          <a:xfrm>
            <a:off x="2460069" y="1428750"/>
            <a:ext cx="632382" cy="533401"/>
            <a:chOff x="2460069" y="1428750"/>
            <a:chExt cx="632382" cy="533401"/>
          </a:xfrm>
        </p:grpSpPr>
        <p:sp>
          <p:nvSpPr>
            <p:cNvPr id="73" name="SMARTInkShape-1091"/>
            <p:cNvSpPr/>
            <p:nvPr>
              <p:custDataLst>
                <p:tags r:id="rId193"/>
              </p:custDataLst>
            </p:nvPr>
          </p:nvSpPr>
          <p:spPr>
            <a:xfrm>
              <a:off x="2460069" y="1667973"/>
              <a:ext cx="245032" cy="8428"/>
            </a:xfrm>
            <a:custGeom>
              <a:avLst/>
              <a:gdLst/>
              <a:ahLst/>
              <a:cxnLst/>
              <a:rect l="0" t="0" r="0" b="0"/>
              <a:pathLst>
                <a:path w="245032" h="8428">
                  <a:moveTo>
                    <a:pt x="0" y="0"/>
                  </a:moveTo>
                  <a:lnTo>
                    <a:pt x="0" y="0"/>
                  </a:lnTo>
                  <a:lnTo>
                    <a:pt x="14283" y="616"/>
                  </a:lnTo>
                  <a:lnTo>
                    <a:pt x="32638" y="1808"/>
                  </a:lnTo>
                  <a:lnTo>
                    <a:pt x="51930" y="3309"/>
                  </a:lnTo>
                  <a:lnTo>
                    <a:pt x="71847" y="5015"/>
                  </a:lnTo>
                  <a:lnTo>
                    <a:pt x="91475" y="6152"/>
                  </a:lnTo>
                  <a:lnTo>
                    <a:pt x="110911" y="6910"/>
                  </a:lnTo>
                  <a:lnTo>
                    <a:pt x="130217" y="7416"/>
                  </a:lnTo>
                  <a:lnTo>
                    <a:pt x="147322" y="7753"/>
                  </a:lnTo>
                  <a:lnTo>
                    <a:pt x="177616" y="8127"/>
                  </a:lnTo>
                  <a:lnTo>
                    <a:pt x="201428" y="8294"/>
                  </a:lnTo>
                  <a:lnTo>
                    <a:pt x="232969" y="8401"/>
                  </a:lnTo>
                  <a:lnTo>
                    <a:pt x="245031" y="842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092"/>
            <p:cNvSpPr/>
            <p:nvPr>
              <p:custDataLst>
                <p:tags r:id="rId194"/>
              </p:custDataLst>
            </p:nvPr>
          </p:nvSpPr>
          <p:spPr>
            <a:xfrm>
              <a:off x="2724150" y="1828800"/>
              <a:ext cx="82551" cy="127001"/>
            </a:xfrm>
            <a:custGeom>
              <a:avLst/>
              <a:gdLst/>
              <a:ahLst/>
              <a:cxnLst/>
              <a:rect l="0" t="0" r="0" b="0"/>
              <a:pathLst>
                <a:path w="82551" h="127001">
                  <a:moveTo>
                    <a:pt x="82550" y="0"/>
                  </a:moveTo>
                  <a:lnTo>
                    <a:pt x="82550" y="0"/>
                  </a:lnTo>
                  <a:lnTo>
                    <a:pt x="61827" y="27630"/>
                  </a:lnTo>
                  <a:lnTo>
                    <a:pt x="43954" y="53342"/>
                  </a:lnTo>
                  <a:lnTo>
                    <a:pt x="25253" y="81422"/>
                  </a:lnTo>
                  <a:lnTo>
                    <a:pt x="6713" y="112823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093"/>
            <p:cNvSpPr/>
            <p:nvPr>
              <p:custDataLst>
                <p:tags r:id="rId195"/>
              </p:custDataLst>
            </p:nvPr>
          </p:nvSpPr>
          <p:spPr>
            <a:xfrm>
              <a:off x="2628900" y="1771650"/>
              <a:ext cx="88901" cy="158751"/>
            </a:xfrm>
            <a:custGeom>
              <a:avLst/>
              <a:gdLst/>
              <a:ahLst/>
              <a:cxnLst/>
              <a:rect l="0" t="0" r="0" b="0"/>
              <a:pathLst>
                <a:path w="88901" h="158751">
                  <a:moveTo>
                    <a:pt x="88900" y="0"/>
                  </a:moveTo>
                  <a:lnTo>
                    <a:pt x="88900" y="0"/>
                  </a:lnTo>
                  <a:lnTo>
                    <a:pt x="73203" y="27630"/>
                  </a:lnTo>
                  <a:lnTo>
                    <a:pt x="56262" y="51461"/>
                  </a:lnTo>
                  <a:lnTo>
                    <a:pt x="39719" y="76396"/>
                  </a:lnTo>
                  <a:lnTo>
                    <a:pt x="25879" y="101658"/>
                  </a:lnTo>
                  <a:lnTo>
                    <a:pt x="11932" y="128736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094"/>
            <p:cNvSpPr/>
            <p:nvPr>
              <p:custDataLst>
                <p:tags r:id="rId196"/>
              </p:custDataLst>
            </p:nvPr>
          </p:nvSpPr>
          <p:spPr>
            <a:xfrm>
              <a:off x="3048000" y="1835150"/>
              <a:ext cx="44451" cy="107951"/>
            </a:xfrm>
            <a:custGeom>
              <a:avLst/>
              <a:gdLst/>
              <a:ahLst/>
              <a:cxnLst/>
              <a:rect l="0" t="0" r="0" b="0"/>
              <a:pathLst>
                <a:path w="44451" h="107951">
                  <a:moveTo>
                    <a:pt x="44450" y="0"/>
                  </a:moveTo>
                  <a:lnTo>
                    <a:pt x="44450" y="0"/>
                  </a:lnTo>
                  <a:lnTo>
                    <a:pt x="30635" y="27630"/>
                  </a:lnTo>
                  <a:lnTo>
                    <a:pt x="16838" y="53342"/>
                  </a:lnTo>
                  <a:lnTo>
                    <a:pt x="7484" y="7239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095"/>
            <p:cNvSpPr/>
            <p:nvPr>
              <p:custDataLst>
                <p:tags r:id="rId197"/>
              </p:custDataLst>
            </p:nvPr>
          </p:nvSpPr>
          <p:spPr>
            <a:xfrm>
              <a:off x="2965450" y="1701800"/>
              <a:ext cx="120651" cy="260351"/>
            </a:xfrm>
            <a:custGeom>
              <a:avLst/>
              <a:gdLst/>
              <a:ahLst/>
              <a:cxnLst/>
              <a:rect l="0" t="0" r="0" b="0"/>
              <a:pathLst>
                <a:path w="120651" h="260351">
                  <a:moveTo>
                    <a:pt x="120650" y="0"/>
                  </a:moveTo>
                  <a:lnTo>
                    <a:pt x="120650" y="0"/>
                  </a:lnTo>
                  <a:lnTo>
                    <a:pt x="109979" y="26367"/>
                  </a:lnTo>
                  <a:lnTo>
                    <a:pt x="98974" y="49113"/>
                  </a:lnTo>
                  <a:lnTo>
                    <a:pt x="84676" y="78037"/>
                  </a:lnTo>
                  <a:lnTo>
                    <a:pt x="68913" y="109707"/>
                  </a:lnTo>
                  <a:lnTo>
                    <a:pt x="60759" y="126055"/>
                  </a:lnTo>
                  <a:lnTo>
                    <a:pt x="44172" y="157389"/>
                  </a:lnTo>
                  <a:lnTo>
                    <a:pt x="28804" y="187073"/>
                  </a:lnTo>
                  <a:lnTo>
                    <a:pt x="17271" y="214377"/>
                  </a:lnTo>
                  <a:lnTo>
                    <a:pt x="6215" y="243436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096"/>
            <p:cNvSpPr/>
            <p:nvPr>
              <p:custDataLst>
                <p:tags r:id="rId198"/>
              </p:custDataLst>
            </p:nvPr>
          </p:nvSpPr>
          <p:spPr>
            <a:xfrm>
              <a:off x="2870200" y="1533042"/>
              <a:ext cx="215901" cy="416409"/>
            </a:xfrm>
            <a:custGeom>
              <a:avLst/>
              <a:gdLst/>
              <a:ahLst/>
              <a:cxnLst/>
              <a:rect l="0" t="0" r="0" b="0"/>
              <a:pathLst>
                <a:path w="215901" h="416409">
                  <a:moveTo>
                    <a:pt x="215900" y="3658"/>
                  </a:moveTo>
                  <a:lnTo>
                    <a:pt x="215900" y="3658"/>
                  </a:lnTo>
                  <a:lnTo>
                    <a:pt x="215900" y="287"/>
                  </a:lnTo>
                  <a:lnTo>
                    <a:pt x="215195" y="0"/>
                  </a:lnTo>
                  <a:lnTo>
                    <a:pt x="212529" y="1562"/>
                  </a:lnTo>
                  <a:lnTo>
                    <a:pt x="200320" y="23263"/>
                  </a:lnTo>
                  <a:lnTo>
                    <a:pt x="187338" y="48590"/>
                  </a:lnTo>
                  <a:lnTo>
                    <a:pt x="179926" y="63246"/>
                  </a:lnTo>
                  <a:lnTo>
                    <a:pt x="170750" y="80778"/>
                  </a:lnTo>
                  <a:lnTo>
                    <a:pt x="160400" y="100227"/>
                  </a:lnTo>
                  <a:lnTo>
                    <a:pt x="149267" y="120954"/>
                  </a:lnTo>
                  <a:lnTo>
                    <a:pt x="137611" y="143238"/>
                  </a:lnTo>
                  <a:lnTo>
                    <a:pt x="125607" y="166562"/>
                  </a:lnTo>
                  <a:lnTo>
                    <a:pt x="113372" y="190577"/>
                  </a:lnTo>
                  <a:lnTo>
                    <a:pt x="101687" y="213643"/>
                  </a:lnTo>
                  <a:lnTo>
                    <a:pt x="90369" y="236076"/>
                  </a:lnTo>
                  <a:lnTo>
                    <a:pt x="79296" y="258086"/>
                  </a:lnTo>
                  <a:lnTo>
                    <a:pt x="69092" y="277699"/>
                  </a:lnTo>
                  <a:lnTo>
                    <a:pt x="59467" y="295713"/>
                  </a:lnTo>
                  <a:lnTo>
                    <a:pt x="50228" y="312661"/>
                  </a:lnTo>
                  <a:lnTo>
                    <a:pt x="36199" y="340900"/>
                  </a:lnTo>
                  <a:lnTo>
                    <a:pt x="24555" y="364505"/>
                  </a:lnTo>
                  <a:lnTo>
                    <a:pt x="8217" y="392249"/>
                  </a:lnTo>
                  <a:lnTo>
                    <a:pt x="0" y="41640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097"/>
            <p:cNvSpPr/>
            <p:nvPr>
              <p:custDataLst>
                <p:tags r:id="rId199"/>
              </p:custDataLst>
            </p:nvPr>
          </p:nvSpPr>
          <p:spPr>
            <a:xfrm>
              <a:off x="2793187" y="1485900"/>
              <a:ext cx="210364" cy="404056"/>
            </a:xfrm>
            <a:custGeom>
              <a:avLst/>
              <a:gdLst/>
              <a:ahLst/>
              <a:cxnLst/>
              <a:rect l="0" t="0" r="0" b="0"/>
              <a:pathLst>
                <a:path w="210364" h="404056">
                  <a:moveTo>
                    <a:pt x="210363" y="0"/>
                  </a:moveTo>
                  <a:lnTo>
                    <a:pt x="210363" y="0"/>
                  </a:lnTo>
                  <a:lnTo>
                    <a:pt x="199693" y="23222"/>
                  </a:lnTo>
                  <a:lnTo>
                    <a:pt x="188687" y="47715"/>
                  </a:lnTo>
                  <a:lnTo>
                    <a:pt x="174388" y="77416"/>
                  </a:lnTo>
                  <a:lnTo>
                    <a:pt x="164508" y="94650"/>
                  </a:lnTo>
                  <a:lnTo>
                    <a:pt x="152982" y="113194"/>
                  </a:lnTo>
                  <a:lnTo>
                    <a:pt x="140359" y="132613"/>
                  </a:lnTo>
                  <a:lnTo>
                    <a:pt x="128416" y="152614"/>
                  </a:lnTo>
                  <a:lnTo>
                    <a:pt x="116926" y="173004"/>
                  </a:lnTo>
                  <a:lnTo>
                    <a:pt x="105738" y="193653"/>
                  </a:lnTo>
                  <a:lnTo>
                    <a:pt x="94047" y="213768"/>
                  </a:lnTo>
                  <a:lnTo>
                    <a:pt x="82019" y="233529"/>
                  </a:lnTo>
                  <a:lnTo>
                    <a:pt x="69767" y="253053"/>
                  </a:lnTo>
                  <a:lnTo>
                    <a:pt x="58777" y="271713"/>
                  </a:lnTo>
                  <a:lnTo>
                    <a:pt x="48628" y="289797"/>
                  </a:lnTo>
                  <a:lnTo>
                    <a:pt x="39040" y="307498"/>
                  </a:lnTo>
                  <a:lnTo>
                    <a:pt x="22742" y="338455"/>
                  </a:lnTo>
                  <a:lnTo>
                    <a:pt x="9854" y="364208"/>
                  </a:lnTo>
                  <a:lnTo>
                    <a:pt x="42" y="389900"/>
                  </a:lnTo>
                  <a:lnTo>
                    <a:pt x="0" y="401654"/>
                  </a:lnTo>
                  <a:lnTo>
                    <a:pt x="1682" y="403941"/>
                  </a:lnTo>
                  <a:lnTo>
                    <a:pt x="4215" y="404055"/>
                  </a:lnTo>
                  <a:lnTo>
                    <a:pt x="13513" y="4000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098"/>
            <p:cNvSpPr/>
            <p:nvPr>
              <p:custDataLst>
                <p:tags r:id="rId200"/>
              </p:custDataLst>
            </p:nvPr>
          </p:nvSpPr>
          <p:spPr>
            <a:xfrm>
              <a:off x="2717270" y="1447800"/>
              <a:ext cx="188339" cy="355601"/>
            </a:xfrm>
            <a:custGeom>
              <a:avLst/>
              <a:gdLst/>
              <a:ahLst/>
              <a:cxnLst/>
              <a:rect l="0" t="0" r="0" b="0"/>
              <a:pathLst>
                <a:path w="188339" h="355601">
                  <a:moveTo>
                    <a:pt x="184680" y="0"/>
                  </a:moveTo>
                  <a:lnTo>
                    <a:pt x="184680" y="0"/>
                  </a:lnTo>
                  <a:lnTo>
                    <a:pt x="188051" y="0"/>
                  </a:lnTo>
                  <a:lnTo>
                    <a:pt x="188338" y="1411"/>
                  </a:lnTo>
                  <a:lnTo>
                    <a:pt x="186776" y="6742"/>
                  </a:lnTo>
                  <a:lnTo>
                    <a:pt x="169180" y="33918"/>
                  </a:lnTo>
                  <a:lnTo>
                    <a:pt x="154978" y="57643"/>
                  </a:lnTo>
                  <a:lnTo>
                    <a:pt x="133615" y="88414"/>
                  </a:lnTo>
                  <a:lnTo>
                    <a:pt x="121003" y="105509"/>
                  </a:lnTo>
                  <a:lnTo>
                    <a:pt x="107656" y="124667"/>
                  </a:lnTo>
                  <a:lnTo>
                    <a:pt x="93820" y="145200"/>
                  </a:lnTo>
                  <a:lnTo>
                    <a:pt x="79657" y="166650"/>
                  </a:lnTo>
                  <a:lnTo>
                    <a:pt x="66686" y="188006"/>
                  </a:lnTo>
                  <a:lnTo>
                    <a:pt x="54512" y="209298"/>
                  </a:lnTo>
                  <a:lnTo>
                    <a:pt x="42868" y="230549"/>
                  </a:lnTo>
                  <a:lnTo>
                    <a:pt x="32989" y="249655"/>
                  </a:lnTo>
                  <a:lnTo>
                    <a:pt x="24286" y="267331"/>
                  </a:lnTo>
                  <a:lnTo>
                    <a:pt x="10383" y="298025"/>
                  </a:lnTo>
                  <a:lnTo>
                    <a:pt x="0" y="329760"/>
                  </a:lnTo>
                  <a:lnTo>
                    <a:pt x="530" y="3556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099"/>
            <p:cNvSpPr/>
            <p:nvPr>
              <p:custDataLst>
                <p:tags r:id="rId201"/>
              </p:custDataLst>
            </p:nvPr>
          </p:nvSpPr>
          <p:spPr>
            <a:xfrm>
              <a:off x="2673350" y="1435100"/>
              <a:ext cx="133351" cy="266701"/>
            </a:xfrm>
            <a:custGeom>
              <a:avLst/>
              <a:gdLst/>
              <a:ahLst/>
              <a:cxnLst/>
              <a:rect l="0" t="0" r="0" b="0"/>
              <a:pathLst>
                <a:path w="133351" h="266701">
                  <a:moveTo>
                    <a:pt x="133350" y="0"/>
                  </a:moveTo>
                  <a:lnTo>
                    <a:pt x="133350" y="0"/>
                  </a:lnTo>
                  <a:lnTo>
                    <a:pt x="133350" y="12209"/>
                  </a:lnTo>
                  <a:lnTo>
                    <a:pt x="122505" y="38682"/>
                  </a:lnTo>
                  <a:lnTo>
                    <a:pt x="105913" y="67749"/>
                  </a:lnTo>
                  <a:lnTo>
                    <a:pt x="91287" y="90788"/>
                  </a:lnTo>
                  <a:lnTo>
                    <a:pt x="73498" y="117021"/>
                  </a:lnTo>
                  <a:lnTo>
                    <a:pt x="55244" y="145142"/>
                  </a:lnTo>
                  <a:lnTo>
                    <a:pt x="40075" y="174104"/>
                  </a:lnTo>
                  <a:lnTo>
                    <a:pt x="26278" y="201557"/>
                  </a:lnTo>
                  <a:lnTo>
                    <a:pt x="14501" y="226459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100"/>
            <p:cNvSpPr/>
            <p:nvPr>
              <p:custDataLst>
                <p:tags r:id="rId202"/>
              </p:custDataLst>
            </p:nvPr>
          </p:nvSpPr>
          <p:spPr>
            <a:xfrm>
              <a:off x="2647950" y="1428750"/>
              <a:ext cx="88901" cy="165101"/>
            </a:xfrm>
            <a:custGeom>
              <a:avLst/>
              <a:gdLst/>
              <a:ahLst/>
              <a:cxnLst/>
              <a:rect l="0" t="0" r="0" b="0"/>
              <a:pathLst>
                <a:path w="88901" h="165101">
                  <a:moveTo>
                    <a:pt x="88900" y="0"/>
                  </a:moveTo>
                  <a:lnTo>
                    <a:pt x="88900" y="0"/>
                  </a:lnTo>
                  <a:lnTo>
                    <a:pt x="82419" y="10845"/>
                  </a:lnTo>
                  <a:lnTo>
                    <a:pt x="56297" y="42063"/>
                  </a:lnTo>
                  <a:lnTo>
                    <a:pt x="37847" y="69535"/>
                  </a:lnTo>
                  <a:lnTo>
                    <a:pt x="22346" y="100017"/>
                  </a:lnTo>
                  <a:lnTo>
                    <a:pt x="8816" y="128020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216"/>
          <p:cNvGrpSpPr/>
          <p:nvPr/>
        </p:nvGrpSpPr>
        <p:grpSpPr>
          <a:xfrm>
            <a:off x="2098995" y="1474365"/>
            <a:ext cx="282256" cy="231830"/>
            <a:chOff x="2098995" y="1474365"/>
            <a:chExt cx="282256" cy="231830"/>
          </a:xfrm>
        </p:grpSpPr>
        <p:sp>
          <p:nvSpPr>
            <p:cNvPr id="84" name="SMARTInkShape-1101"/>
            <p:cNvSpPr/>
            <p:nvPr>
              <p:custDataLst>
                <p:tags r:id="rId190"/>
              </p:custDataLst>
            </p:nvPr>
          </p:nvSpPr>
          <p:spPr>
            <a:xfrm>
              <a:off x="2098995" y="1503121"/>
              <a:ext cx="161606" cy="203074"/>
            </a:xfrm>
            <a:custGeom>
              <a:avLst/>
              <a:gdLst/>
              <a:ahLst/>
              <a:cxnLst/>
              <a:rect l="0" t="0" r="0" b="0"/>
              <a:pathLst>
                <a:path w="161606" h="203074">
                  <a:moveTo>
                    <a:pt x="136205" y="97079"/>
                  </a:moveTo>
                  <a:lnTo>
                    <a:pt x="136205" y="97079"/>
                  </a:lnTo>
                  <a:lnTo>
                    <a:pt x="106319" y="88241"/>
                  </a:lnTo>
                  <a:lnTo>
                    <a:pt x="85957" y="85523"/>
                  </a:lnTo>
                  <a:lnTo>
                    <a:pt x="59777" y="91460"/>
                  </a:lnTo>
                  <a:lnTo>
                    <a:pt x="33048" y="112269"/>
                  </a:lnTo>
                  <a:lnTo>
                    <a:pt x="10625" y="140777"/>
                  </a:lnTo>
                  <a:lnTo>
                    <a:pt x="2781" y="159304"/>
                  </a:lnTo>
                  <a:lnTo>
                    <a:pt x="0" y="175534"/>
                  </a:lnTo>
                  <a:lnTo>
                    <a:pt x="1116" y="187452"/>
                  </a:lnTo>
                  <a:lnTo>
                    <a:pt x="5845" y="197452"/>
                  </a:lnTo>
                  <a:lnTo>
                    <a:pt x="9082" y="202094"/>
                  </a:lnTo>
                  <a:lnTo>
                    <a:pt x="14767" y="203073"/>
                  </a:lnTo>
                  <a:lnTo>
                    <a:pt x="30492" y="198515"/>
                  </a:lnTo>
                  <a:lnTo>
                    <a:pt x="52436" y="180678"/>
                  </a:lnTo>
                  <a:lnTo>
                    <a:pt x="75715" y="154148"/>
                  </a:lnTo>
                  <a:lnTo>
                    <a:pt x="88389" y="128558"/>
                  </a:lnTo>
                  <a:lnTo>
                    <a:pt x="98726" y="99075"/>
                  </a:lnTo>
                  <a:lnTo>
                    <a:pt x="108023" y="69509"/>
                  </a:lnTo>
                  <a:lnTo>
                    <a:pt x="113097" y="43668"/>
                  </a:lnTo>
                  <a:lnTo>
                    <a:pt x="115953" y="16813"/>
                  </a:lnTo>
                  <a:lnTo>
                    <a:pt x="116918" y="1418"/>
                  </a:lnTo>
                  <a:lnTo>
                    <a:pt x="116291" y="144"/>
                  </a:lnTo>
                  <a:lnTo>
                    <a:pt x="115168" y="0"/>
                  </a:lnTo>
                  <a:lnTo>
                    <a:pt x="113714" y="610"/>
                  </a:lnTo>
                  <a:lnTo>
                    <a:pt x="105605" y="27641"/>
                  </a:lnTo>
                  <a:lnTo>
                    <a:pt x="98851" y="49284"/>
                  </a:lnTo>
                  <a:lnTo>
                    <a:pt x="93027" y="73015"/>
                  </a:lnTo>
                  <a:lnTo>
                    <a:pt x="89498" y="96967"/>
                  </a:lnTo>
                  <a:lnTo>
                    <a:pt x="90282" y="119372"/>
                  </a:lnTo>
                  <a:lnTo>
                    <a:pt x="94690" y="145077"/>
                  </a:lnTo>
                  <a:lnTo>
                    <a:pt x="103835" y="162728"/>
                  </a:lnTo>
                  <a:lnTo>
                    <a:pt x="113352" y="170471"/>
                  </a:lnTo>
                  <a:lnTo>
                    <a:pt x="118853" y="173524"/>
                  </a:lnTo>
                  <a:lnTo>
                    <a:pt x="128728" y="175034"/>
                  </a:lnTo>
                  <a:lnTo>
                    <a:pt x="133337" y="174449"/>
                  </a:lnTo>
                  <a:lnTo>
                    <a:pt x="161605" y="15422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102"/>
            <p:cNvSpPr/>
            <p:nvPr>
              <p:custDataLst>
                <p:tags r:id="rId191"/>
              </p:custDataLst>
            </p:nvPr>
          </p:nvSpPr>
          <p:spPr>
            <a:xfrm>
              <a:off x="2292350" y="15684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4265" y="7573"/>
                  </a:lnTo>
                  <a:lnTo>
                    <a:pt x="70484" y="7418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103"/>
            <p:cNvSpPr/>
            <p:nvPr>
              <p:custDataLst>
                <p:tags r:id="rId192"/>
              </p:custDataLst>
            </p:nvPr>
          </p:nvSpPr>
          <p:spPr>
            <a:xfrm>
              <a:off x="2280099" y="1474365"/>
              <a:ext cx="82102" cy="174067"/>
            </a:xfrm>
            <a:custGeom>
              <a:avLst/>
              <a:gdLst/>
              <a:ahLst/>
              <a:cxnLst/>
              <a:rect l="0" t="0" r="0" b="0"/>
              <a:pathLst>
                <a:path w="82102" h="174067">
                  <a:moveTo>
                    <a:pt x="63051" y="11535"/>
                  </a:moveTo>
                  <a:lnTo>
                    <a:pt x="63051" y="11535"/>
                  </a:lnTo>
                  <a:lnTo>
                    <a:pt x="56309" y="18277"/>
                  </a:lnTo>
                  <a:lnTo>
                    <a:pt x="45375" y="42696"/>
                  </a:lnTo>
                  <a:lnTo>
                    <a:pt x="33558" y="66777"/>
                  </a:lnTo>
                  <a:lnTo>
                    <a:pt x="21015" y="92531"/>
                  </a:lnTo>
                  <a:lnTo>
                    <a:pt x="13089" y="115737"/>
                  </a:lnTo>
                  <a:lnTo>
                    <a:pt x="4660" y="145264"/>
                  </a:lnTo>
                  <a:lnTo>
                    <a:pt x="0" y="167763"/>
                  </a:lnTo>
                  <a:lnTo>
                    <a:pt x="556" y="167898"/>
                  </a:lnTo>
                  <a:lnTo>
                    <a:pt x="3055" y="166167"/>
                  </a:lnTo>
                  <a:lnTo>
                    <a:pt x="11114" y="141981"/>
                  </a:lnTo>
                  <a:lnTo>
                    <a:pt x="17861" y="118665"/>
                  </a:lnTo>
                  <a:lnTo>
                    <a:pt x="23681" y="89957"/>
                  </a:lnTo>
                  <a:lnTo>
                    <a:pt x="30031" y="59795"/>
                  </a:lnTo>
                  <a:lnTo>
                    <a:pt x="39909" y="32278"/>
                  </a:lnTo>
                  <a:lnTo>
                    <a:pt x="50628" y="6471"/>
                  </a:lnTo>
                  <a:lnTo>
                    <a:pt x="54064" y="2514"/>
                  </a:lnTo>
                  <a:lnTo>
                    <a:pt x="57765" y="582"/>
                  </a:lnTo>
                  <a:lnTo>
                    <a:pt x="61644" y="0"/>
                  </a:lnTo>
                  <a:lnTo>
                    <a:pt x="64935" y="1023"/>
                  </a:lnTo>
                  <a:lnTo>
                    <a:pt x="70474" y="5922"/>
                  </a:lnTo>
                  <a:lnTo>
                    <a:pt x="74187" y="26727"/>
                  </a:lnTo>
                  <a:lnTo>
                    <a:pt x="75056" y="49096"/>
                  </a:lnTo>
                  <a:lnTo>
                    <a:pt x="75442" y="74795"/>
                  </a:lnTo>
                  <a:lnTo>
                    <a:pt x="75614" y="100329"/>
                  </a:lnTo>
                  <a:lnTo>
                    <a:pt x="75710" y="131761"/>
                  </a:lnTo>
                  <a:lnTo>
                    <a:pt x="80772" y="162485"/>
                  </a:lnTo>
                  <a:lnTo>
                    <a:pt x="81839" y="173840"/>
                  </a:lnTo>
                  <a:lnTo>
                    <a:pt x="81926" y="174066"/>
                  </a:lnTo>
                  <a:lnTo>
                    <a:pt x="82101" y="17028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8" name="SMARTInkShape-1104"/>
          <p:cNvSpPr/>
          <p:nvPr>
            <p:custDataLst>
              <p:tags r:id="rId2"/>
            </p:custDataLst>
          </p:nvPr>
        </p:nvSpPr>
        <p:spPr>
          <a:xfrm>
            <a:off x="3943350" y="992267"/>
            <a:ext cx="254001" cy="631478"/>
          </a:xfrm>
          <a:custGeom>
            <a:avLst/>
            <a:gdLst/>
            <a:ahLst/>
            <a:cxnLst/>
            <a:rect l="0" t="0" r="0" b="0"/>
            <a:pathLst>
              <a:path w="254001" h="631478">
                <a:moveTo>
                  <a:pt x="254000" y="23733"/>
                </a:moveTo>
                <a:lnTo>
                  <a:pt x="254000" y="23733"/>
                </a:lnTo>
                <a:lnTo>
                  <a:pt x="254000" y="13620"/>
                </a:lnTo>
                <a:lnTo>
                  <a:pt x="252589" y="9935"/>
                </a:lnTo>
                <a:lnTo>
                  <a:pt x="247258" y="3960"/>
                </a:lnTo>
                <a:lnTo>
                  <a:pt x="240185" y="834"/>
                </a:lnTo>
                <a:lnTo>
                  <a:pt x="236324" y="0"/>
                </a:lnTo>
                <a:lnTo>
                  <a:pt x="226388" y="4718"/>
                </a:lnTo>
                <a:lnTo>
                  <a:pt x="214211" y="15988"/>
                </a:lnTo>
                <a:lnTo>
                  <a:pt x="199392" y="35107"/>
                </a:lnTo>
                <a:lnTo>
                  <a:pt x="185280" y="65242"/>
                </a:lnTo>
                <a:lnTo>
                  <a:pt x="178553" y="83156"/>
                </a:lnTo>
                <a:lnTo>
                  <a:pt x="172658" y="104976"/>
                </a:lnTo>
                <a:lnTo>
                  <a:pt x="167316" y="129400"/>
                </a:lnTo>
                <a:lnTo>
                  <a:pt x="162344" y="155561"/>
                </a:lnTo>
                <a:lnTo>
                  <a:pt x="158324" y="184996"/>
                </a:lnTo>
                <a:lnTo>
                  <a:pt x="154938" y="216614"/>
                </a:lnTo>
                <a:lnTo>
                  <a:pt x="151975" y="249687"/>
                </a:lnTo>
                <a:lnTo>
                  <a:pt x="150000" y="281613"/>
                </a:lnTo>
                <a:lnTo>
                  <a:pt x="148683" y="312776"/>
                </a:lnTo>
                <a:lnTo>
                  <a:pt x="147806" y="343428"/>
                </a:lnTo>
                <a:lnTo>
                  <a:pt x="145809" y="373035"/>
                </a:lnTo>
                <a:lnTo>
                  <a:pt x="143067" y="401946"/>
                </a:lnTo>
                <a:lnTo>
                  <a:pt x="139828" y="430391"/>
                </a:lnTo>
                <a:lnTo>
                  <a:pt x="135552" y="455705"/>
                </a:lnTo>
                <a:lnTo>
                  <a:pt x="130585" y="478931"/>
                </a:lnTo>
                <a:lnTo>
                  <a:pt x="125156" y="500765"/>
                </a:lnTo>
                <a:lnTo>
                  <a:pt x="119421" y="520260"/>
                </a:lnTo>
                <a:lnTo>
                  <a:pt x="113481" y="538195"/>
                </a:lnTo>
                <a:lnTo>
                  <a:pt x="100530" y="569883"/>
                </a:lnTo>
                <a:lnTo>
                  <a:pt x="85367" y="595725"/>
                </a:lnTo>
                <a:lnTo>
                  <a:pt x="64335" y="623366"/>
                </a:lnTo>
                <a:lnTo>
                  <a:pt x="57001" y="628099"/>
                </a:lnTo>
                <a:lnTo>
                  <a:pt x="41326" y="631477"/>
                </a:lnTo>
                <a:lnTo>
                  <a:pt x="24953" y="626864"/>
                </a:lnTo>
                <a:lnTo>
                  <a:pt x="0" y="6142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8" name="SMARTInkShape-Group218"/>
          <p:cNvGrpSpPr/>
          <p:nvPr/>
        </p:nvGrpSpPr>
        <p:grpSpPr>
          <a:xfrm>
            <a:off x="4241800" y="1054100"/>
            <a:ext cx="857251" cy="288016"/>
            <a:chOff x="4241800" y="1054100"/>
            <a:chExt cx="857251" cy="288016"/>
          </a:xfrm>
        </p:grpSpPr>
        <p:sp>
          <p:nvSpPr>
            <p:cNvPr id="89" name="SMARTInkShape-1105"/>
            <p:cNvSpPr/>
            <p:nvPr>
              <p:custDataLst>
                <p:tags r:id="rId181"/>
              </p:custDataLst>
            </p:nvPr>
          </p:nvSpPr>
          <p:spPr>
            <a:xfrm>
              <a:off x="5022850" y="1225550"/>
              <a:ext cx="76201" cy="69350"/>
            </a:xfrm>
            <a:custGeom>
              <a:avLst/>
              <a:gdLst/>
              <a:ahLst/>
              <a:cxnLst/>
              <a:rect l="0" t="0" r="0" b="0"/>
              <a:pathLst>
                <a:path w="76201" h="69350">
                  <a:moveTo>
                    <a:pt x="0" y="12700"/>
                  </a:moveTo>
                  <a:lnTo>
                    <a:pt x="0" y="12700"/>
                  </a:lnTo>
                  <a:lnTo>
                    <a:pt x="5070" y="18475"/>
                  </a:lnTo>
                  <a:lnTo>
                    <a:pt x="19099" y="49690"/>
                  </a:lnTo>
                  <a:lnTo>
                    <a:pt x="21199" y="54293"/>
                  </a:lnTo>
                  <a:lnTo>
                    <a:pt x="29177" y="61290"/>
                  </a:lnTo>
                  <a:lnTo>
                    <a:pt x="39073" y="66045"/>
                  </a:lnTo>
                  <a:lnTo>
                    <a:pt x="57862" y="69349"/>
                  </a:lnTo>
                  <a:lnTo>
                    <a:pt x="60447" y="68105"/>
                  </a:lnTo>
                  <a:lnTo>
                    <a:pt x="65201" y="62960"/>
                  </a:lnTo>
                  <a:lnTo>
                    <a:pt x="71844" y="52129"/>
                  </a:lnTo>
                  <a:lnTo>
                    <a:pt x="72590" y="48158"/>
                  </a:lnTo>
                  <a:lnTo>
                    <a:pt x="72482" y="2976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106"/>
            <p:cNvSpPr/>
            <p:nvPr>
              <p:custDataLst>
                <p:tags r:id="rId182"/>
              </p:custDataLst>
            </p:nvPr>
          </p:nvSpPr>
          <p:spPr>
            <a:xfrm>
              <a:off x="4854519" y="1147823"/>
              <a:ext cx="136582" cy="160278"/>
            </a:xfrm>
            <a:custGeom>
              <a:avLst/>
              <a:gdLst/>
              <a:ahLst/>
              <a:cxnLst/>
              <a:rect l="0" t="0" r="0" b="0"/>
              <a:pathLst>
                <a:path w="136582" h="160278">
                  <a:moveTo>
                    <a:pt x="79431" y="90427"/>
                  </a:moveTo>
                  <a:lnTo>
                    <a:pt x="79431" y="90427"/>
                  </a:lnTo>
                  <a:lnTo>
                    <a:pt x="76060" y="87056"/>
                  </a:lnTo>
                  <a:lnTo>
                    <a:pt x="63851" y="81589"/>
                  </a:lnTo>
                  <a:lnTo>
                    <a:pt x="58461" y="81713"/>
                  </a:lnTo>
                  <a:lnTo>
                    <a:pt x="32721" y="92050"/>
                  </a:lnTo>
                  <a:lnTo>
                    <a:pt x="25007" y="95743"/>
                  </a:lnTo>
                  <a:lnTo>
                    <a:pt x="12674" y="107371"/>
                  </a:lnTo>
                  <a:lnTo>
                    <a:pt x="3900" y="121241"/>
                  </a:lnTo>
                  <a:lnTo>
                    <a:pt x="0" y="134461"/>
                  </a:lnTo>
                  <a:lnTo>
                    <a:pt x="149" y="145511"/>
                  </a:lnTo>
                  <a:lnTo>
                    <a:pt x="1176" y="150433"/>
                  </a:lnTo>
                  <a:lnTo>
                    <a:pt x="3978" y="153714"/>
                  </a:lnTo>
                  <a:lnTo>
                    <a:pt x="12735" y="157360"/>
                  </a:lnTo>
                  <a:lnTo>
                    <a:pt x="25564" y="153336"/>
                  </a:lnTo>
                  <a:lnTo>
                    <a:pt x="53425" y="133506"/>
                  </a:lnTo>
                  <a:lnTo>
                    <a:pt x="69530" y="108679"/>
                  </a:lnTo>
                  <a:lnTo>
                    <a:pt x="80675" y="87250"/>
                  </a:lnTo>
                  <a:lnTo>
                    <a:pt x="91978" y="63615"/>
                  </a:lnTo>
                  <a:lnTo>
                    <a:pt x="101706" y="39000"/>
                  </a:lnTo>
                  <a:lnTo>
                    <a:pt x="108373" y="11454"/>
                  </a:lnTo>
                  <a:lnTo>
                    <a:pt x="110349" y="0"/>
                  </a:lnTo>
                  <a:lnTo>
                    <a:pt x="109921" y="509"/>
                  </a:lnTo>
                  <a:lnTo>
                    <a:pt x="95528" y="32228"/>
                  </a:lnTo>
                  <a:lnTo>
                    <a:pt x="88231" y="54683"/>
                  </a:lnTo>
                  <a:lnTo>
                    <a:pt x="83342" y="78774"/>
                  </a:lnTo>
                  <a:lnTo>
                    <a:pt x="81169" y="103592"/>
                  </a:lnTo>
                  <a:lnTo>
                    <a:pt x="86688" y="134623"/>
                  </a:lnTo>
                  <a:lnTo>
                    <a:pt x="97238" y="149110"/>
                  </a:lnTo>
                  <a:lnTo>
                    <a:pt x="104002" y="154949"/>
                  </a:lnTo>
                  <a:lnTo>
                    <a:pt x="110628" y="158136"/>
                  </a:lnTo>
                  <a:lnTo>
                    <a:pt x="136581" y="160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107"/>
            <p:cNvSpPr/>
            <p:nvPr>
              <p:custDataLst>
                <p:tags r:id="rId183"/>
              </p:custDataLst>
            </p:nvPr>
          </p:nvSpPr>
          <p:spPr>
            <a:xfrm>
              <a:off x="4775200" y="1244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108"/>
            <p:cNvSpPr/>
            <p:nvPr>
              <p:custDataLst>
                <p:tags r:id="rId184"/>
              </p:custDataLst>
            </p:nvPr>
          </p:nvSpPr>
          <p:spPr>
            <a:xfrm>
              <a:off x="4559300" y="1054100"/>
              <a:ext cx="113820" cy="57151"/>
            </a:xfrm>
            <a:custGeom>
              <a:avLst/>
              <a:gdLst/>
              <a:ahLst/>
              <a:cxnLst/>
              <a:rect l="0" t="0" r="0" b="0"/>
              <a:pathLst>
                <a:path w="113820" h="57151">
                  <a:moveTo>
                    <a:pt x="0" y="57150"/>
                  </a:moveTo>
                  <a:lnTo>
                    <a:pt x="0" y="57150"/>
                  </a:lnTo>
                  <a:lnTo>
                    <a:pt x="24419" y="57150"/>
                  </a:lnTo>
                  <a:lnTo>
                    <a:pt x="54272" y="57150"/>
                  </a:lnTo>
                  <a:lnTo>
                    <a:pt x="83187" y="57150"/>
                  </a:lnTo>
                  <a:lnTo>
                    <a:pt x="112677" y="57150"/>
                  </a:lnTo>
                  <a:lnTo>
                    <a:pt x="113579" y="53387"/>
                  </a:lnTo>
                  <a:lnTo>
                    <a:pt x="113819" y="50408"/>
                  </a:lnTo>
                  <a:lnTo>
                    <a:pt x="110323" y="43335"/>
                  </a:lnTo>
                  <a:lnTo>
                    <a:pt x="102303" y="2953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1109"/>
            <p:cNvSpPr/>
            <p:nvPr>
              <p:custDataLst>
                <p:tags r:id="rId185"/>
              </p:custDataLst>
            </p:nvPr>
          </p:nvSpPr>
          <p:spPr>
            <a:xfrm>
              <a:off x="4584700" y="1174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6165" y="588"/>
                  </a:lnTo>
                  <a:lnTo>
                    <a:pt x="60732" y="1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1110"/>
            <p:cNvSpPr/>
            <p:nvPr>
              <p:custDataLst>
                <p:tags r:id="rId186"/>
              </p:custDataLst>
            </p:nvPr>
          </p:nvSpPr>
          <p:spPr>
            <a:xfrm>
              <a:off x="4578350" y="12446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8952" y="10212"/>
                  </a:lnTo>
                  <a:lnTo>
                    <a:pt x="49500" y="640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111"/>
            <p:cNvSpPr/>
            <p:nvPr>
              <p:custDataLst>
                <p:tags r:id="rId187"/>
              </p:custDataLst>
            </p:nvPr>
          </p:nvSpPr>
          <p:spPr>
            <a:xfrm>
              <a:off x="4557207" y="1174750"/>
              <a:ext cx="110044" cy="157678"/>
            </a:xfrm>
            <a:custGeom>
              <a:avLst/>
              <a:gdLst/>
              <a:ahLst/>
              <a:cxnLst/>
              <a:rect l="0" t="0" r="0" b="0"/>
              <a:pathLst>
                <a:path w="110044" h="157678">
                  <a:moveTo>
                    <a:pt x="33843" y="0"/>
                  </a:moveTo>
                  <a:lnTo>
                    <a:pt x="33843" y="0"/>
                  </a:lnTo>
                  <a:lnTo>
                    <a:pt x="21634" y="27790"/>
                  </a:lnTo>
                  <a:lnTo>
                    <a:pt x="14070" y="48334"/>
                  </a:lnTo>
                  <a:lnTo>
                    <a:pt x="6711" y="72282"/>
                  </a:lnTo>
                  <a:lnTo>
                    <a:pt x="1088" y="99388"/>
                  </a:lnTo>
                  <a:lnTo>
                    <a:pt x="0" y="122254"/>
                  </a:lnTo>
                  <a:lnTo>
                    <a:pt x="698" y="132303"/>
                  </a:lnTo>
                  <a:lnTo>
                    <a:pt x="3985" y="140413"/>
                  </a:lnTo>
                  <a:lnTo>
                    <a:pt x="15164" y="153187"/>
                  </a:lnTo>
                  <a:lnTo>
                    <a:pt x="22801" y="156453"/>
                  </a:lnTo>
                  <a:lnTo>
                    <a:pt x="50405" y="157677"/>
                  </a:lnTo>
                  <a:lnTo>
                    <a:pt x="79516" y="153572"/>
                  </a:lnTo>
                  <a:lnTo>
                    <a:pt x="100057" y="147887"/>
                  </a:lnTo>
                  <a:lnTo>
                    <a:pt x="110043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112"/>
            <p:cNvSpPr/>
            <p:nvPr>
              <p:custDataLst>
                <p:tags r:id="rId188"/>
              </p:custDataLst>
            </p:nvPr>
          </p:nvSpPr>
          <p:spPr>
            <a:xfrm>
              <a:off x="4438650" y="1282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113"/>
            <p:cNvSpPr/>
            <p:nvPr>
              <p:custDataLst>
                <p:tags r:id="rId189"/>
              </p:custDataLst>
            </p:nvPr>
          </p:nvSpPr>
          <p:spPr>
            <a:xfrm>
              <a:off x="4241800" y="1206500"/>
              <a:ext cx="104035" cy="135616"/>
            </a:xfrm>
            <a:custGeom>
              <a:avLst/>
              <a:gdLst/>
              <a:ahLst/>
              <a:cxnLst/>
              <a:rect l="0" t="0" r="0" b="0"/>
              <a:pathLst>
                <a:path w="104035" h="135616">
                  <a:moveTo>
                    <a:pt x="6350" y="38100"/>
                  </a:moveTo>
                  <a:lnTo>
                    <a:pt x="6350" y="38100"/>
                  </a:lnTo>
                  <a:lnTo>
                    <a:pt x="15188" y="67986"/>
                  </a:lnTo>
                  <a:lnTo>
                    <a:pt x="27720" y="99246"/>
                  </a:lnTo>
                  <a:lnTo>
                    <a:pt x="39965" y="126298"/>
                  </a:lnTo>
                  <a:lnTo>
                    <a:pt x="46493" y="134632"/>
                  </a:lnTo>
                  <a:lnTo>
                    <a:pt x="47928" y="135615"/>
                  </a:lnTo>
                  <a:lnTo>
                    <a:pt x="48885" y="135566"/>
                  </a:lnTo>
                  <a:lnTo>
                    <a:pt x="49523" y="134827"/>
                  </a:lnTo>
                  <a:lnTo>
                    <a:pt x="57164" y="130417"/>
                  </a:lnTo>
                  <a:lnTo>
                    <a:pt x="62566" y="122874"/>
                  </a:lnTo>
                  <a:lnTo>
                    <a:pt x="79030" y="94707"/>
                  </a:lnTo>
                  <a:lnTo>
                    <a:pt x="96207" y="63428"/>
                  </a:lnTo>
                  <a:lnTo>
                    <a:pt x="103373" y="47800"/>
                  </a:lnTo>
                  <a:lnTo>
                    <a:pt x="104034" y="38648"/>
                  </a:lnTo>
                  <a:lnTo>
                    <a:pt x="102081" y="21275"/>
                  </a:lnTo>
                  <a:lnTo>
                    <a:pt x="100510" y="17711"/>
                  </a:lnTo>
                  <a:lnTo>
                    <a:pt x="95001" y="11870"/>
                  </a:lnTo>
                  <a:lnTo>
                    <a:pt x="85967" y="8803"/>
                  </a:lnTo>
                  <a:lnTo>
                    <a:pt x="59550" y="6835"/>
                  </a:lnTo>
                  <a:lnTo>
                    <a:pt x="32224" y="574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9" name="SMARTInkShape-1114"/>
          <p:cNvSpPr/>
          <p:nvPr>
            <p:custDataLst>
              <p:tags r:id="rId3"/>
            </p:custDataLst>
          </p:nvPr>
        </p:nvSpPr>
        <p:spPr>
          <a:xfrm>
            <a:off x="3879850" y="1765300"/>
            <a:ext cx="165101" cy="140431"/>
          </a:xfrm>
          <a:custGeom>
            <a:avLst/>
            <a:gdLst/>
            <a:ahLst/>
            <a:cxnLst/>
            <a:rect l="0" t="0" r="0" b="0"/>
            <a:pathLst>
              <a:path w="165101" h="140431">
                <a:moveTo>
                  <a:pt x="0" y="19050"/>
                </a:moveTo>
                <a:lnTo>
                  <a:pt x="0" y="19050"/>
                </a:lnTo>
                <a:lnTo>
                  <a:pt x="6742" y="19050"/>
                </a:lnTo>
                <a:lnTo>
                  <a:pt x="9434" y="21167"/>
                </a:lnTo>
                <a:lnTo>
                  <a:pt x="14306" y="29163"/>
                </a:lnTo>
                <a:lnTo>
                  <a:pt x="21015" y="52307"/>
                </a:lnTo>
                <a:lnTo>
                  <a:pt x="34214" y="81507"/>
                </a:lnTo>
                <a:lnTo>
                  <a:pt x="51530" y="109130"/>
                </a:lnTo>
                <a:lnTo>
                  <a:pt x="70066" y="128447"/>
                </a:lnTo>
                <a:lnTo>
                  <a:pt x="88964" y="139737"/>
                </a:lnTo>
                <a:lnTo>
                  <a:pt x="95293" y="140430"/>
                </a:lnTo>
                <a:lnTo>
                  <a:pt x="107969" y="137438"/>
                </a:lnTo>
                <a:lnTo>
                  <a:pt x="116896" y="129522"/>
                </a:lnTo>
                <a:lnTo>
                  <a:pt x="129651" y="107521"/>
                </a:lnTo>
                <a:lnTo>
                  <a:pt x="143073" y="77954"/>
                </a:lnTo>
                <a:lnTo>
                  <a:pt x="151517" y="53201"/>
                </a:lnTo>
                <a:lnTo>
                  <a:pt x="157321" y="29245"/>
                </a:lnTo>
                <a:lnTo>
                  <a:pt x="159174" y="11630"/>
                </a:lnTo>
                <a:lnTo>
                  <a:pt x="1651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2" name="SMARTInkShape-Group220"/>
          <p:cNvGrpSpPr/>
          <p:nvPr/>
        </p:nvGrpSpPr>
        <p:grpSpPr>
          <a:xfrm>
            <a:off x="5359400" y="1206762"/>
            <a:ext cx="76201" cy="50539"/>
            <a:chOff x="5359400" y="1206762"/>
            <a:chExt cx="76201" cy="50539"/>
          </a:xfrm>
        </p:grpSpPr>
        <p:sp>
          <p:nvSpPr>
            <p:cNvPr id="100" name="SMARTInkShape-1115"/>
            <p:cNvSpPr/>
            <p:nvPr>
              <p:custDataLst>
                <p:tags r:id="rId179"/>
              </p:custDataLst>
            </p:nvPr>
          </p:nvSpPr>
          <p:spPr>
            <a:xfrm>
              <a:off x="5359400" y="12446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11994"/>
                  </a:lnTo>
                  <a:lnTo>
                    <a:pt x="39967" y="386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1116"/>
            <p:cNvSpPr/>
            <p:nvPr>
              <p:custDataLst>
                <p:tags r:id="rId180"/>
              </p:custDataLst>
            </p:nvPr>
          </p:nvSpPr>
          <p:spPr>
            <a:xfrm>
              <a:off x="5359400" y="1206762"/>
              <a:ext cx="57151" cy="6089"/>
            </a:xfrm>
            <a:custGeom>
              <a:avLst/>
              <a:gdLst/>
              <a:ahLst/>
              <a:cxnLst/>
              <a:rect l="0" t="0" r="0" b="0"/>
              <a:pathLst>
                <a:path w="57151" h="6089">
                  <a:moveTo>
                    <a:pt x="0" y="6088"/>
                  </a:moveTo>
                  <a:lnTo>
                    <a:pt x="0" y="6088"/>
                  </a:lnTo>
                  <a:lnTo>
                    <a:pt x="10139" y="1724"/>
                  </a:lnTo>
                  <a:lnTo>
                    <a:pt x="29854" y="0"/>
                  </a:lnTo>
                  <a:lnTo>
                    <a:pt x="5715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221"/>
          <p:cNvGrpSpPr/>
          <p:nvPr/>
        </p:nvGrpSpPr>
        <p:grpSpPr>
          <a:xfrm>
            <a:off x="5613400" y="993411"/>
            <a:ext cx="982160" cy="605640"/>
            <a:chOff x="5613400" y="993411"/>
            <a:chExt cx="982160" cy="605640"/>
          </a:xfrm>
        </p:grpSpPr>
        <p:sp>
          <p:nvSpPr>
            <p:cNvPr id="103" name="SMARTInkShape-1117"/>
            <p:cNvSpPr/>
            <p:nvPr>
              <p:custDataLst>
                <p:tags r:id="rId167"/>
              </p:custDataLst>
            </p:nvPr>
          </p:nvSpPr>
          <p:spPr>
            <a:xfrm>
              <a:off x="5969000" y="11239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6350" y="27612"/>
                  </a:lnTo>
                  <a:lnTo>
                    <a:pt x="4469" y="45105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118"/>
            <p:cNvSpPr/>
            <p:nvPr>
              <p:custDataLst>
                <p:tags r:id="rId168"/>
              </p:custDataLst>
            </p:nvPr>
          </p:nvSpPr>
          <p:spPr>
            <a:xfrm>
              <a:off x="6496050" y="1009650"/>
              <a:ext cx="99510" cy="44451"/>
            </a:xfrm>
            <a:custGeom>
              <a:avLst/>
              <a:gdLst/>
              <a:ahLst/>
              <a:cxnLst/>
              <a:rect l="0" t="0" r="0" b="0"/>
              <a:pathLst>
                <a:path w="99510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15580" y="38983"/>
                  </a:lnTo>
                  <a:lnTo>
                    <a:pt x="43738" y="38274"/>
                  </a:lnTo>
                  <a:lnTo>
                    <a:pt x="74596" y="38134"/>
                  </a:lnTo>
                  <a:lnTo>
                    <a:pt x="86776" y="37410"/>
                  </a:lnTo>
                  <a:lnTo>
                    <a:pt x="99509" y="32635"/>
                  </a:lnTo>
                  <a:lnTo>
                    <a:pt x="99500" y="30929"/>
                  </a:lnTo>
                  <a:lnTo>
                    <a:pt x="97610" y="25270"/>
                  </a:lnTo>
                  <a:lnTo>
                    <a:pt x="89207" y="1415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119"/>
            <p:cNvSpPr/>
            <p:nvPr>
              <p:custDataLst>
                <p:tags r:id="rId169"/>
              </p:custDataLst>
            </p:nvPr>
          </p:nvSpPr>
          <p:spPr>
            <a:xfrm>
              <a:off x="6496050" y="1207644"/>
              <a:ext cx="76201" cy="11557"/>
            </a:xfrm>
            <a:custGeom>
              <a:avLst/>
              <a:gdLst/>
              <a:ahLst/>
              <a:cxnLst/>
              <a:rect l="0" t="0" r="0" b="0"/>
              <a:pathLst>
                <a:path w="76201" h="11557">
                  <a:moveTo>
                    <a:pt x="0" y="11556"/>
                  </a:moveTo>
                  <a:lnTo>
                    <a:pt x="0" y="11556"/>
                  </a:lnTo>
                  <a:lnTo>
                    <a:pt x="5775" y="6486"/>
                  </a:lnTo>
                  <a:lnTo>
                    <a:pt x="12209" y="2718"/>
                  </a:lnTo>
                  <a:lnTo>
                    <a:pt x="27136" y="0"/>
                  </a:lnTo>
                  <a:lnTo>
                    <a:pt x="57379" y="4033"/>
                  </a:lnTo>
                  <a:lnTo>
                    <a:pt x="7620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120"/>
            <p:cNvSpPr/>
            <p:nvPr>
              <p:custDataLst>
                <p:tags r:id="rId170"/>
              </p:custDataLst>
            </p:nvPr>
          </p:nvSpPr>
          <p:spPr>
            <a:xfrm>
              <a:off x="6459848" y="1104900"/>
              <a:ext cx="112403" cy="159046"/>
            </a:xfrm>
            <a:custGeom>
              <a:avLst/>
              <a:gdLst/>
              <a:ahLst/>
              <a:cxnLst/>
              <a:rect l="0" t="0" r="0" b="0"/>
              <a:pathLst>
                <a:path w="112403" h="159046">
                  <a:moveTo>
                    <a:pt x="87002" y="0"/>
                  </a:moveTo>
                  <a:lnTo>
                    <a:pt x="87002" y="0"/>
                  </a:lnTo>
                  <a:lnTo>
                    <a:pt x="75452" y="22395"/>
                  </a:lnTo>
                  <a:lnTo>
                    <a:pt x="62583" y="45466"/>
                  </a:lnTo>
                  <a:lnTo>
                    <a:pt x="45575" y="70302"/>
                  </a:lnTo>
                  <a:lnTo>
                    <a:pt x="28373" y="95451"/>
                  </a:lnTo>
                  <a:lnTo>
                    <a:pt x="16024" y="120739"/>
                  </a:lnTo>
                  <a:lnTo>
                    <a:pt x="2374" y="150484"/>
                  </a:lnTo>
                  <a:lnTo>
                    <a:pt x="0" y="158134"/>
                  </a:lnTo>
                  <a:lnTo>
                    <a:pt x="779" y="159045"/>
                  </a:lnTo>
                  <a:lnTo>
                    <a:pt x="2709" y="158241"/>
                  </a:lnTo>
                  <a:lnTo>
                    <a:pt x="5406" y="156294"/>
                  </a:lnTo>
                  <a:lnTo>
                    <a:pt x="24945" y="127116"/>
                  </a:lnTo>
                  <a:lnTo>
                    <a:pt x="36843" y="105179"/>
                  </a:lnTo>
                  <a:lnTo>
                    <a:pt x="47305" y="79437"/>
                  </a:lnTo>
                  <a:lnTo>
                    <a:pt x="57365" y="53650"/>
                  </a:lnTo>
                  <a:lnTo>
                    <a:pt x="72811" y="26088"/>
                  </a:lnTo>
                  <a:lnTo>
                    <a:pt x="77168" y="18650"/>
                  </a:lnTo>
                  <a:lnTo>
                    <a:pt x="78329" y="18783"/>
                  </a:lnTo>
                  <a:lnTo>
                    <a:pt x="83717" y="46479"/>
                  </a:lnTo>
                  <a:lnTo>
                    <a:pt x="85542" y="67224"/>
                  </a:lnTo>
                  <a:lnTo>
                    <a:pt x="90332" y="98940"/>
                  </a:lnTo>
                  <a:lnTo>
                    <a:pt x="98807" y="126212"/>
                  </a:lnTo>
                  <a:lnTo>
                    <a:pt x="105787" y="146522"/>
                  </a:lnTo>
                  <a:lnTo>
                    <a:pt x="11240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121"/>
            <p:cNvSpPr/>
            <p:nvPr>
              <p:custDataLst>
                <p:tags r:id="rId171"/>
              </p:custDataLst>
            </p:nvPr>
          </p:nvSpPr>
          <p:spPr>
            <a:xfrm>
              <a:off x="6295355" y="1111275"/>
              <a:ext cx="129986" cy="184126"/>
            </a:xfrm>
            <a:custGeom>
              <a:avLst/>
              <a:gdLst/>
              <a:ahLst/>
              <a:cxnLst/>
              <a:rect l="0" t="0" r="0" b="0"/>
              <a:pathLst>
                <a:path w="129986" h="184126">
                  <a:moveTo>
                    <a:pt x="86395" y="76175"/>
                  </a:moveTo>
                  <a:lnTo>
                    <a:pt x="86395" y="76175"/>
                  </a:lnTo>
                  <a:lnTo>
                    <a:pt x="79653" y="72804"/>
                  </a:lnTo>
                  <a:lnTo>
                    <a:pt x="65347" y="70708"/>
                  </a:lnTo>
                  <a:lnTo>
                    <a:pt x="53757" y="75862"/>
                  </a:lnTo>
                  <a:lnTo>
                    <a:pt x="22328" y="99788"/>
                  </a:lnTo>
                  <a:lnTo>
                    <a:pt x="10178" y="115362"/>
                  </a:lnTo>
                  <a:lnTo>
                    <a:pt x="1253" y="138116"/>
                  </a:lnTo>
                  <a:lnTo>
                    <a:pt x="0" y="144986"/>
                  </a:lnTo>
                  <a:lnTo>
                    <a:pt x="1282" y="150976"/>
                  </a:lnTo>
                  <a:lnTo>
                    <a:pt x="8350" y="161396"/>
                  </a:lnTo>
                  <a:lnTo>
                    <a:pt x="18547" y="166968"/>
                  </a:lnTo>
                  <a:lnTo>
                    <a:pt x="24230" y="168453"/>
                  </a:lnTo>
                  <a:lnTo>
                    <a:pt x="30135" y="167327"/>
                  </a:lnTo>
                  <a:lnTo>
                    <a:pt x="42341" y="160431"/>
                  </a:lnTo>
                  <a:lnTo>
                    <a:pt x="64483" y="141278"/>
                  </a:lnTo>
                  <a:lnTo>
                    <a:pt x="78773" y="120162"/>
                  </a:lnTo>
                  <a:lnTo>
                    <a:pt x="92180" y="93608"/>
                  </a:lnTo>
                  <a:lnTo>
                    <a:pt x="105194" y="62992"/>
                  </a:lnTo>
                  <a:lnTo>
                    <a:pt x="116151" y="36214"/>
                  </a:lnTo>
                  <a:lnTo>
                    <a:pt x="126491" y="8831"/>
                  </a:lnTo>
                  <a:lnTo>
                    <a:pt x="128910" y="1089"/>
                  </a:lnTo>
                  <a:lnTo>
                    <a:pt x="129555" y="12"/>
                  </a:lnTo>
                  <a:lnTo>
                    <a:pt x="129985" y="0"/>
                  </a:lnTo>
                  <a:lnTo>
                    <a:pt x="114761" y="31103"/>
                  </a:lnTo>
                  <a:lnTo>
                    <a:pt x="100884" y="56378"/>
                  </a:lnTo>
                  <a:lnTo>
                    <a:pt x="92835" y="84075"/>
                  </a:lnTo>
                  <a:lnTo>
                    <a:pt x="89257" y="112141"/>
                  </a:lnTo>
                  <a:lnTo>
                    <a:pt x="87667" y="138727"/>
                  </a:lnTo>
                  <a:lnTo>
                    <a:pt x="94486" y="159009"/>
                  </a:lnTo>
                  <a:lnTo>
                    <a:pt x="111795" y="1841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122"/>
            <p:cNvSpPr/>
            <p:nvPr>
              <p:custDataLst>
                <p:tags r:id="rId172"/>
              </p:custDataLst>
            </p:nvPr>
          </p:nvSpPr>
          <p:spPr>
            <a:xfrm>
              <a:off x="6203950" y="12001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123"/>
            <p:cNvSpPr/>
            <p:nvPr>
              <p:custDataLst>
                <p:tags r:id="rId173"/>
              </p:custDataLst>
            </p:nvPr>
          </p:nvSpPr>
          <p:spPr>
            <a:xfrm>
              <a:off x="5988050" y="12001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9329"/>
                  </a:lnTo>
                  <a:lnTo>
                    <a:pt x="31801" y="6938"/>
                  </a:lnTo>
                  <a:lnTo>
                    <a:pt x="55675" y="6524"/>
                  </a:lnTo>
                  <a:lnTo>
                    <a:pt x="87145" y="450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124"/>
            <p:cNvSpPr/>
            <p:nvPr>
              <p:custDataLst>
                <p:tags r:id="rId174"/>
              </p:custDataLst>
            </p:nvPr>
          </p:nvSpPr>
          <p:spPr>
            <a:xfrm>
              <a:off x="5975350" y="1182865"/>
              <a:ext cx="108711" cy="105585"/>
            </a:xfrm>
            <a:custGeom>
              <a:avLst/>
              <a:gdLst/>
              <a:ahLst/>
              <a:cxnLst/>
              <a:rect l="0" t="0" r="0" b="0"/>
              <a:pathLst>
                <a:path w="108711" h="105585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705" y="117"/>
                  </a:lnTo>
                  <a:lnTo>
                    <a:pt x="3371" y="2129"/>
                  </a:lnTo>
                  <a:lnTo>
                    <a:pt x="1398" y="28742"/>
                  </a:lnTo>
                  <a:lnTo>
                    <a:pt x="277" y="60026"/>
                  </a:lnTo>
                  <a:lnTo>
                    <a:pt x="184" y="66946"/>
                  </a:lnTo>
                  <a:lnTo>
                    <a:pt x="5726" y="80279"/>
                  </a:lnTo>
                  <a:lnTo>
                    <a:pt x="15245" y="91849"/>
                  </a:lnTo>
                  <a:lnTo>
                    <a:pt x="26531" y="99343"/>
                  </a:lnTo>
                  <a:lnTo>
                    <a:pt x="51527" y="104158"/>
                  </a:lnTo>
                  <a:lnTo>
                    <a:pt x="77905" y="105584"/>
                  </a:lnTo>
                  <a:lnTo>
                    <a:pt x="96853" y="102636"/>
                  </a:lnTo>
                  <a:lnTo>
                    <a:pt x="108033" y="97294"/>
                  </a:lnTo>
                  <a:lnTo>
                    <a:pt x="108710" y="94613"/>
                  </a:lnTo>
                  <a:lnTo>
                    <a:pt x="107752" y="91415"/>
                  </a:lnTo>
                  <a:lnTo>
                    <a:pt x="101600" y="80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125"/>
            <p:cNvSpPr/>
            <p:nvPr>
              <p:custDataLst>
                <p:tags r:id="rId175"/>
              </p:custDataLst>
            </p:nvPr>
          </p:nvSpPr>
          <p:spPr>
            <a:xfrm>
              <a:off x="5988050" y="114300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4272" y="0"/>
                  </a:lnTo>
                  <a:lnTo>
                    <a:pt x="83186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126"/>
            <p:cNvSpPr/>
            <p:nvPr>
              <p:custDataLst>
                <p:tags r:id="rId176"/>
              </p:custDataLst>
            </p:nvPr>
          </p:nvSpPr>
          <p:spPr>
            <a:xfrm>
              <a:off x="5969000" y="1035050"/>
              <a:ext cx="143850" cy="56562"/>
            </a:xfrm>
            <a:custGeom>
              <a:avLst/>
              <a:gdLst/>
              <a:ahLst/>
              <a:cxnLst/>
              <a:rect l="0" t="0" r="0" b="0"/>
              <a:pathLst>
                <a:path w="143850" h="56562">
                  <a:moveTo>
                    <a:pt x="0" y="50800"/>
                  </a:moveTo>
                  <a:lnTo>
                    <a:pt x="0" y="50800"/>
                  </a:lnTo>
                  <a:lnTo>
                    <a:pt x="28249" y="52681"/>
                  </a:lnTo>
                  <a:lnTo>
                    <a:pt x="50655" y="55164"/>
                  </a:lnTo>
                  <a:lnTo>
                    <a:pt x="79842" y="56561"/>
                  </a:lnTo>
                  <a:lnTo>
                    <a:pt x="109107" y="56270"/>
                  </a:lnTo>
                  <a:lnTo>
                    <a:pt x="130401" y="52029"/>
                  </a:lnTo>
                  <a:lnTo>
                    <a:pt x="138624" y="48289"/>
                  </a:lnTo>
                  <a:lnTo>
                    <a:pt x="142749" y="44275"/>
                  </a:lnTo>
                  <a:lnTo>
                    <a:pt x="143849" y="42216"/>
                  </a:lnTo>
                  <a:lnTo>
                    <a:pt x="143190" y="36166"/>
                  </a:lnTo>
                  <a:lnTo>
                    <a:pt x="142027" y="32578"/>
                  </a:lnTo>
                  <a:lnTo>
                    <a:pt x="130277" y="17414"/>
                  </a:lnTo>
                  <a:lnTo>
                    <a:pt x="113389" y="625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127"/>
            <p:cNvSpPr/>
            <p:nvPr>
              <p:custDataLst>
                <p:tags r:id="rId177"/>
              </p:custDataLst>
            </p:nvPr>
          </p:nvSpPr>
          <p:spPr>
            <a:xfrm>
              <a:off x="5676229" y="1190429"/>
              <a:ext cx="111899" cy="129614"/>
            </a:xfrm>
            <a:custGeom>
              <a:avLst/>
              <a:gdLst/>
              <a:ahLst/>
              <a:cxnLst/>
              <a:rect l="0" t="0" r="0" b="0"/>
              <a:pathLst>
                <a:path w="111899" h="129614">
                  <a:moveTo>
                    <a:pt x="70521" y="3371"/>
                  </a:moveTo>
                  <a:lnTo>
                    <a:pt x="70521" y="3371"/>
                  </a:lnTo>
                  <a:lnTo>
                    <a:pt x="60408" y="0"/>
                  </a:lnTo>
                  <a:lnTo>
                    <a:pt x="47917" y="2108"/>
                  </a:lnTo>
                  <a:lnTo>
                    <a:pt x="40635" y="4646"/>
                  </a:lnTo>
                  <a:lnTo>
                    <a:pt x="16903" y="25072"/>
                  </a:lnTo>
                  <a:lnTo>
                    <a:pt x="6003" y="45471"/>
                  </a:lnTo>
                  <a:lnTo>
                    <a:pt x="219" y="67943"/>
                  </a:lnTo>
                  <a:lnTo>
                    <a:pt x="0" y="89690"/>
                  </a:lnTo>
                  <a:lnTo>
                    <a:pt x="6017" y="107352"/>
                  </a:lnTo>
                  <a:lnTo>
                    <a:pt x="10585" y="115025"/>
                  </a:lnTo>
                  <a:lnTo>
                    <a:pt x="25068" y="125432"/>
                  </a:lnTo>
                  <a:lnTo>
                    <a:pt x="33869" y="129195"/>
                  </a:lnTo>
                  <a:lnTo>
                    <a:pt x="53055" y="129613"/>
                  </a:lnTo>
                  <a:lnTo>
                    <a:pt x="71931" y="124390"/>
                  </a:lnTo>
                  <a:lnTo>
                    <a:pt x="87375" y="115013"/>
                  </a:lnTo>
                  <a:lnTo>
                    <a:pt x="104600" y="94462"/>
                  </a:lnTo>
                  <a:lnTo>
                    <a:pt x="110361" y="76782"/>
                  </a:lnTo>
                  <a:lnTo>
                    <a:pt x="111898" y="67128"/>
                  </a:lnTo>
                  <a:lnTo>
                    <a:pt x="107961" y="45113"/>
                  </a:lnTo>
                  <a:lnTo>
                    <a:pt x="98450" y="24040"/>
                  </a:lnTo>
                  <a:lnTo>
                    <a:pt x="84815" y="9970"/>
                  </a:lnTo>
                  <a:lnTo>
                    <a:pt x="65585" y="4658"/>
                  </a:lnTo>
                  <a:lnTo>
                    <a:pt x="32421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128"/>
            <p:cNvSpPr/>
            <p:nvPr>
              <p:custDataLst>
                <p:tags r:id="rId178"/>
              </p:custDataLst>
            </p:nvPr>
          </p:nvSpPr>
          <p:spPr>
            <a:xfrm>
              <a:off x="5613400" y="993411"/>
              <a:ext cx="228601" cy="605640"/>
            </a:xfrm>
            <a:custGeom>
              <a:avLst/>
              <a:gdLst/>
              <a:ahLst/>
              <a:cxnLst/>
              <a:rect l="0" t="0" r="0" b="0"/>
              <a:pathLst>
                <a:path w="228601" h="605640">
                  <a:moveTo>
                    <a:pt x="228600" y="35289"/>
                  </a:moveTo>
                  <a:lnTo>
                    <a:pt x="228600" y="35289"/>
                  </a:lnTo>
                  <a:lnTo>
                    <a:pt x="219762" y="6678"/>
                  </a:lnTo>
                  <a:lnTo>
                    <a:pt x="216357" y="3515"/>
                  </a:lnTo>
                  <a:lnTo>
                    <a:pt x="206932" y="0"/>
                  </a:lnTo>
                  <a:lnTo>
                    <a:pt x="201454" y="1180"/>
                  </a:lnTo>
                  <a:lnTo>
                    <a:pt x="189724" y="8135"/>
                  </a:lnTo>
                  <a:lnTo>
                    <a:pt x="167849" y="37435"/>
                  </a:lnTo>
                  <a:lnTo>
                    <a:pt x="161288" y="53653"/>
                  </a:lnTo>
                  <a:lnTo>
                    <a:pt x="155503" y="72932"/>
                  </a:lnTo>
                  <a:lnTo>
                    <a:pt x="150235" y="94251"/>
                  </a:lnTo>
                  <a:lnTo>
                    <a:pt x="144607" y="120458"/>
                  </a:lnTo>
                  <a:lnTo>
                    <a:pt x="138738" y="149924"/>
                  </a:lnTo>
                  <a:lnTo>
                    <a:pt x="132709" y="181562"/>
                  </a:lnTo>
                  <a:lnTo>
                    <a:pt x="128689" y="213943"/>
                  </a:lnTo>
                  <a:lnTo>
                    <a:pt x="126009" y="246820"/>
                  </a:lnTo>
                  <a:lnTo>
                    <a:pt x="124223" y="280026"/>
                  </a:lnTo>
                  <a:lnTo>
                    <a:pt x="124443" y="310630"/>
                  </a:lnTo>
                  <a:lnTo>
                    <a:pt x="126001" y="339500"/>
                  </a:lnTo>
                  <a:lnTo>
                    <a:pt x="128451" y="367213"/>
                  </a:lnTo>
                  <a:lnTo>
                    <a:pt x="130084" y="392744"/>
                  </a:lnTo>
                  <a:lnTo>
                    <a:pt x="131173" y="416820"/>
                  </a:lnTo>
                  <a:lnTo>
                    <a:pt x="131898" y="439926"/>
                  </a:lnTo>
                  <a:lnTo>
                    <a:pt x="130971" y="461681"/>
                  </a:lnTo>
                  <a:lnTo>
                    <a:pt x="128941" y="482533"/>
                  </a:lnTo>
                  <a:lnTo>
                    <a:pt x="126178" y="502785"/>
                  </a:lnTo>
                  <a:lnTo>
                    <a:pt x="122219" y="520520"/>
                  </a:lnTo>
                  <a:lnTo>
                    <a:pt x="112175" y="551514"/>
                  </a:lnTo>
                  <a:lnTo>
                    <a:pt x="96893" y="575637"/>
                  </a:lnTo>
                  <a:lnTo>
                    <a:pt x="79047" y="593649"/>
                  </a:lnTo>
                  <a:lnTo>
                    <a:pt x="61708" y="604006"/>
                  </a:lnTo>
                  <a:lnTo>
                    <a:pt x="53132" y="605639"/>
                  </a:lnTo>
                  <a:lnTo>
                    <a:pt x="36080" y="603691"/>
                  </a:lnTo>
                  <a:lnTo>
                    <a:pt x="20975" y="596240"/>
                  </a:lnTo>
                  <a:lnTo>
                    <a:pt x="0" y="581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SMARTInkShape-Group222"/>
          <p:cNvGrpSpPr/>
          <p:nvPr/>
        </p:nvGrpSpPr>
        <p:grpSpPr>
          <a:xfrm>
            <a:off x="6762750" y="1035050"/>
            <a:ext cx="432127" cy="171859"/>
            <a:chOff x="6762750" y="1035050"/>
            <a:chExt cx="432127" cy="171859"/>
          </a:xfrm>
        </p:grpSpPr>
        <p:sp>
          <p:nvSpPr>
            <p:cNvPr id="116" name="SMARTInkShape-1129"/>
            <p:cNvSpPr/>
            <p:nvPr>
              <p:custDataLst>
                <p:tags r:id="rId164"/>
              </p:custDataLst>
            </p:nvPr>
          </p:nvSpPr>
          <p:spPr>
            <a:xfrm>
              <a:off x="7055008" y="1035050"/>
              <a:ext cx="139869" cy="171859"/>
            </a:xfrm>
            <a:custGeom>
              <a:avLst/>
              <a:gdLst/>
              <a:ahLst/>
              <a:cxnLst/>
              <a:rect l="0" t="0" r="0" b="0"/>
              <a:pathLst>
                <a:path w="139869" h="171859">
                  <a:moveTo>
                    <a:pt x="56992" y="38100"/>
                  </a:moveTo>
                  <a:lnTo>
                    <a:pt x="56992" y="38100"/>
                  </a:lnTo>
                  <a:lnTo>
                    <a:pt x="60363" y="27987"/>
                  </a:lnTo>
                  <a:lnTo>
                    <a:pt x="60651" y="25008"/>
                  </a:lnTo>
                  <a:lnTo>
                    <a:pt x="60137" y="23022"/>
                  </a:lnTo>
                  <a:lnTo>
                    <a:pt x="59089" y="21698"/>
                  </a:lnTo>
                  <a:lnTo>
                    <a:pt x="50398" y="25871"/>
                  </a:lnTo>
                  <a:lnTo>
                    <a:pt x="29638" y="43884"/>
                  </a:lnTo>
                  <a:lnTo>
                    <a:pt x="15201" y="62543"/>
                  </a:lnTo>
                  <a:lnTo>
                    <a:pt x="4081" y="84947"/>
                  </a:lnTo>
                  <a:lnTo>
                    <a:pt x="79" y="109015"/>
                  </a:lnTo>
                  <a:lnTo>
                    <a:pt x="0" y="121360"/>
                  </a:lnTo>
                  <a:lnTo>
                    <a:pt x="7438" y="142603"/>
                  </a:lnTo>
                  <a:lnTo>
                    <a:pt x="13373" y="152218"/>
                  </a:lnTo>
                  <a:lnTo>
                    <a:pt x="31256" y="164784"/>
                  </a:lnTo>
                  <a:lnTo>
                    <a:pt x="52609" y="171310"/>
                  </a:lnTo>
                  <a:lnTo>
                    <a:pt x="73858" y="171858"/>
                  </a:lnTo>
                  <a:lnTo>
                    <a:pt x="93180" y="164105"/>
                  </a:lnTo>
                  <a:lnTo>
                    <a:pt x="116163" y="145755"/>
                  </a:lnTo>
                  <a:lnTo>
                    <a:pt x="127034" y="131102"/>
                  </a:lnTo>
                  <a:lnTo>
                    <a:pt x="136570" y="110479"/>
                  </a:lnTo>
                  <a:lnTo>
                    <a:pt x="139868" y="87202"/>
                  </a:lnTo>
                  <a:lnTo>
                    <a:pt x="138981" y="63451"/>
                  </a:lnTo>
                  <a:lnTo>
                    <a:pt x="136235" y="41135"/>
                  </a:lnTo>
                  <a:lnTo>
                    <a:pt x="128900" y="23221"/>
                  </a:lnTo>
                  <a:lnTo>
                    <a:pt x="123980" y="15481"/>
                  </a:lnTo>
                  <a:lnTo>
                    <a:pt x="117174" y="10321"/>
                  </a:lnTo>
                  <a:lnTo>
                    <a:pt x="823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130"/>
            <p:cNvSpPr/>
            <p:nvPr>
              <p:custDataLst>
                <p:tags r:id="rId165"/>
              </p:custDataLst>
            </p:nvPr>
          </p:nvSpPr>
          <p:spPr>
            <a:xfrm>
              <a:off x="6794500" y="1181100"/>
              <a:ext cx="101601" cy="5468"/>
            </a:xfrm>
            <a:custGeom>
              <a:avLst/>
              <a:gdLst/>
              <a:ahLst/>
              <a:cxnLst/>
              <a:rect l="0" t="0" r="0" b="0"/>
              <a:pathLst>
                <a:path w="101601" h="546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2717" y="2717"/>
                  </a:lnTo>
                  <a:lnTo>
                    <a:pt x="65552" y="120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131"/>
            <p:cNvSpPr/>
            <p:nvPr>
              <p:custDataLst>
                <p:tags r:id="rId166"/>
              </p:custDataLst>
            </p:nvPr>
          </p:nvSpPr>
          <p:spPr>
            <a:xfrm>
              <a:off x="6762750" y="1130300"/>
              <a:ext cx="152401" cy="10009"/>
            </a:xfrm>
            <a:custGeom>
              <a:avLst/>
              <a:gdLst/>
              <a:ahLst/>
              <a:cxnLst/>
              <a:rect l="0" t="0" r="0" b="0"/>
              <a:pathLst>
                <a:path w="152401" h="10009">
                  <a:moveTo>
                    <a:pt x="0" y="6350"/>
                  </a:moveTo>
                  <a:lnTo>
                    <a:pt x="0" y="6350"/>
                  </a:lnTo>
                  <a:lnTo>
                    <a:pt x="22272" y="8231"/>
                  </a:lnTo>
                  <a:lnTo>
                    <a:pt x="43060" y="10008"/>
                  </a:lnTo>
                  <a:lnTo>
                    <a:pt x="68762" y="8446"/>
                  </a:lnTo>
                  <a:lnTo>
                    <a:pt x="92884" y="7282"/>
                  </a:lnTo>
                  <a:lnTo>
                    <a:pt x="124417" y="4744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0" name="SMARTInkShape-1132"/>
          <p:cNvSpPr/>
          <p:nvPr>
            <p:custDataLst>
              <p:tags r:id="rId4"/>
            </p:custDataLst>
          </p:nvPr>
        </p:nvSpPr>
        <p:spPr>
          <a:xfrm>
            <a:off x="7493000" y="1102470"/>
            <a:ext cx="198673" cy="85831"/>
          </a:xfrm>
          <a:custGeom>
            <a:avLst/>
            <a:gdLst/>
            <a:ahLst/>
            <a:cxnLst/>
            <a:rect l="0" t="0" r="0" b="0"/>
            <a:pathLst>
              <a:path w="198673" h="85831">
                <a:moveTo>
                  <a:pt x="0" y="46880"/>
                </a:moveTo>
                <a:lnTo>
                  <a:pt x="0" y="46880"/>
                </a:lnTo>
                <a:lnTo>
                  <a:pt x="705" y="25218"/>
                </a:lnTo>
                <a:lnTo>
                  <a:pt x="5069" y="13572"/>
                </a:lnTo>
                <a:lnTo>
                  <a:pt x="8838" y="7852"/>
                </a:lnTo>
                <a:lnTo>
                  <a:pt x="18297" y="666"/>
                </a:lnTo>
                <a:lnTo>
                  <a:pt x="29769" y="0"/>
                </a:lnTo>
                <a:lnTo>
                  <a:pt x="60130" y="5321"/>
                </a:lnTo>
                <a:lnTo>
                  <a:pt x="74702" y="14768"/>
                </a:lnTo>
                <a:lnTo>
                  <a:pt x="101304" y="37088"/>
                </a:lnTo>
                <a:lnTo>
                  <a:pt x="117191" y="57462"/>
                </a:lnTo>
                <a:lnTo>
                  <a:pt x="124094" y="71260"/>
                </a:lnTo>
                <a:lnTo>
                  <a:pt x="123827" y="79118"/>
                </a:lnTo>
                <a:lnTo>
                  <a:pt x="122062" y="85197"/>
                </a:lnTo>
                <a:lnTo>
                  <a:pt x="121591" y="85830"/>
                </a:lnTo>
                <a:lnTo>
                  <a:pt x="121277" y="85547"/>
                </a:lnTo>
                <a:lnTo>
                  <a:pt x="113826" y="67477"/>
                </a:lnTo>
                <a:lnTo>
                  <a:pt x="108724" y="39453"/>
                </a:lnTo>
                <a:lnTo>
                  <a:pt x="108885" y="26727"/>
                </a:lnTo>
                <a:lnTo>
                  <a:pt x="111423" y="20755"/>
                </a:lnTo>
                <a:lnTo>
                  <a:pt x="113088" y="18880"/>
                </a:lnTo>
                <a:lnTo>
                  <a:pt x="116818" y="16797"/>
                </a:lnTo>
                <a:lnTo>
                  <a:pt x="144630" y="13468"/>
                </a:lnTo>
                <a:lnTo>
                  <a:pt x="160941" y="11569"/>
                </a:lnTo>
                <a:lnTo>
                  <a:pt x="178057" y="14467"/>
                </a:lnTo>
                <a:lnTo>
                  <a:pt x="194601" y="21767"/>
                </a:lnTo>
                <a:lnTo>
                  <a:pt x="197467" y="23788"/>
                </a:lnTo>
                <a:lnTo>
                  <a:pt x="198672" y="26546"/>
                </a:lnTo>
                <a:lnTo>
                  <a:pt x="198131" y="33374"/>
                </a:lnTo>
                <a:lnTo>
                  <a:pt x="193858" y="45152"/>
                </a:lnTo>
                <a:lnTo>
                  <a:pt x="190111" y="49640"/>
                </a:lnTo>
                <a:lnTo>
                  <a:pt x="177800" y="595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SMARTInkShape-Group224"/>
          <p:cNvGrpSpPr/>
          <p:nvPr/>
        </p:nvGrpSpPr>
        <p:grpSpPr>
          <a:xfrm>
            <a:off x="7886700" y="920750"/>
            <a:ext cx="925588" cy="291293"/>
            <a:chOff x="7886700" y="920750"/>
            <a:chExt cx="925588" cy="291293"/>
          </a:xfrm>
        </p:grpSpPr>
        <p:sp>
          <p:nvSpPr>
            <p:cNvPr id="121" name="SMARTInkShape-1133"/>
            <p:cNvSpPr/>
            <p:nvPr>
              <p:custDataLst>
                <p:tags r:id="rId154"/>
              </p:custDataLst>
            </p:nvPr>
          </p:nvSpPr>
          <p:spPr>
            <a:xfrm>
              <a:off x="7905750" y="1041400"/>
              <a:ext cx="126690" cy="170643"/>
            </a:xfrm>
            <a:custGeom>
              <a:avLst/>
              <a:gdLst/>
              <a:ahLst/>
              <a:cxnLst/>
              <a:rect l="0" t="0" r="0" b="0"/>
              <a:pathLst>
                <a:path w="126690" h="170643">
                  <a:moveTo>
                    <a:pt x="0" y="82550"/>
                  </a:moveTo>
                  <a:lnTo>
                    <a:pt x="0" y="82550"/>
                  </a:lnTo>
                  <a:lnTo>
                    <a:pt x="0" y="77083"/>
                  </a:lnTo>
                  <a:lnTo>
                    <a:pt x="6741" y="83204"/>
                  </a:lnTo>
                  <a:lnTo>
                    <a:pt x="17298" y="112417"/>
                  </a:lnTo>
                  <a:lnTo>
                    <a:pt x="30359" y="142333"/>
                  </a:lnTo>
                  <a:lnTo>
                    <a:pt x="44054" y="170642"/>
                  </a:lnTo>
                  <a:lnTo>
                    <a:pt x="44274" y="169209"/>
                  </a:lnTo>
                  <a:lnTo>
                    <a:pt x="44333" y="167840"/>
                  </a:lnTo>
                  <a:lnTo>
                    <a:pt x="55980" y="137823"/>
                  </a:lnTo>
                  <a:lnTo>
                    <a:pt x="67935" y="114528"/>
                  </a:lnTo>
                  <a:lnTo>
                    <a:pt x="87314" y="86302"/>
                  </a:lnTo>
                  <a:lnTo>
                    <a:pt x="109100" y="54886"/>
                  </a:lnTo>
                  <a:lnTo>
                    <a:pt x="121696" y="41192"/>
                  </a:lnTo>
                  <a:lnTo>
                    <a:pt x="126689" y="32303"/>
                  </a:lnTo>
                  <a:lnTo>
                    <a:pt x="105955" y="27495"/>
                  </a:lnTo>
                  <a:lnTo>
                    <a:pt x="79294" y="25315"/>
                  </a:lnTo>
                  <a:lnTo>
                    <a:pt x="48406" y="18615"/>
                  </a:lnTo>
                  <a:lnTo>
                    <a:pt x="34804" y="12571"/>
                  </a:lnTo>
                  <a:lnTo>
                    <a:pt x="29580" y="8409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134"/>
            <p:cNvSpPr/>
            <p:nvPr>
              <p:custDataLst>
                <p:tags r:id="rId155"/>
              </p:custDataLst>
            </p:nvPr>
          </p:nvSpPr>
          <p:spPr>
            <a:xfrm>
              <a:off x="8115300" y="1101242"/>
              <a:ext cx="1" cy="3659"/>
            </a:xfrm>
            <a:custGeom>
              <a:avLst/>
              <a:gdLst/>
              <a:ahLst/>
              <a:cxnLst/>
              <a:rect l="0" t="0" r="0" b="0"/>
              <a:pathLst>
                <a:path w="1" h="36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135"/>
            <p:cNvSpPr/>
            <p:nvPr>
              <p:custDataLst>
                <p:tags r:id="rId156"/>
              </p:custDataLst>
            </p:nvPr>
          </p:nvSpPr>
          <p:spPr>
            <a:xfrm>
              <a:off x="8228456" y="1028700"/>
              <a:ext cx="109095" cy="149094"/>
            </a:xfrm>
            <a:custGeom>
              <a:avLst/>
              <a:gdLst/>
              <a:ahLst/>
              <a:cxnLst/>
              <a:rect l="0" t="0" r="0" b="0"/>
              <a:pathLst>
                <a:path w="109095" h="149094">
                  <a:moveTo>
                    <a:pt x="51944" y="0"/>
                  </a:moveTo>
                  <a:lnTo>
                    <a:pt x="51944" y="0"/>
                  </a:lnTo>
                  <a:lnTo>
                    <a:pt x="32992" y="27789"/>
                  </a:lnTo>
                  <a:lnTo>
                    <a:pt x="20238" y="48334"/>
                  </a:lnTo>
                  <a:lnTo>
                    <a:pt x="8924" y="70871"/>
                  </a:lnTo>
                  <a:lnTo>
                    <a:pt x="0" y="101981"/>
                  </a:lnTo>
                  <a:lnTo>
                    <a:pt x="165" y="117997"/>
                  </a:lnTo>
                  <a:lnTo>
                    <a:pt x="3314" y="124526"/>
                  </a:lnTo>
                  <a:lnTo>
                    <a:pt x="14338" y="135543"/>
                  </a:lnTo>
                  <a:lnTo>
                    <a:pt x="30527" y="141380"/>
                  </a:lnTo>
                  <a:lnTo>
                    <a:pt x="57592" y="146548"/>
                  </a:lnTo>
                  <a:lnTo>
                    <a:pt x="74210" y="149093"/>
                  </a:lnTo>
                  <a:lnTo>
                    <a:pt x="101939" y="146590"/>
                  </a:lnTo>
                  <a:lnTo>
                    <a:pt x="104324" y="144999"/>
                  </a:lnTo>
                  <a:lnTo>
                    <a:pt x="105914" y="142527"/>
                  </a:lnTo>
                  <a:lnTo>
                    <a:pt x="10909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136"/>
            <p:cNvSpPr/>
            <p:nvPr>
              <p:custDataLst>
                <p:tags r:id="rId157"/>
              </p:custDataLst>
            </p:nvPr>
          </p:nvSpPr>
          <p:spPr>
            <a:xfrm>
              <a:off x="8255000" y="10858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29511" y="12142"/>
                  </a:lnTo>
                  <a:lnTo>
                    <a:pt x="56486" y="8066"/>
                  </a:lnTo>
                  <a:lnTo>
                    <a:pt x="78591" y="497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137"/>
            <p:cNvSpPr/>
            <p:nvPr>
              <p:custDataLst>
                <p:tags r:id="rId158"/>
              </p:custDataLst>
            </p:nvPr>
          </p:nvSpPr>
          <p:spPr>
            <a:xfrm>
              <a:off x="8289441" y="1028700"/>
              <a:ext cx="79860" cy="12701"/>
            </a:xfrm>
            <a:custGeom>
              <a:avLst/>
              <a:gdLst/>
              <a:ahLst/>
              <a:cxnLst/>
              <a:rect l="0" t="0" r="0" b="0"/>
              <a:pathLst>
                <a:path w="7986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8" y="12700"/>
                  </a:lnTo>
                  <a:lnTo>
                    <a:pt x="0" y="11994"/>
                  </a:lnTo>
                  <a:lnTo>
                    <a:pt x="1562" y="9329"/>
                  </a:lnTo>
                  <a:lnTo>
                    <a:pt x="13151" y="3862"/>
                  </a:lnTo>
                  <a:lnTo>
                    <a:pt x="41099" y="763"/>
                  </a:lnTo>
                  <a:lnTo>
                    <a:pt x="72054" y="100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138"/>
            <p:cNvSpPr/>
            <p:nvPr>
              <p:custDataLst>
                <p:tags r:id="rId159"/>
              </p:custDataLst>
            </p:nvPr>
          </p:nvSpPr>
          <p:spPr>
            <a:xfrm>
              <a:off x="8261350" y="920750"/>
              <a:ext cx="119980" cy="57151"/>
            </a:xfrm>
            <a:custGeom>
              <a:avLst/>
              <a:gdLst/>
              <a:ahLst/>
              <a:cxnLst/>
              <a:rect l="0" t="0" r="0" b="0"/>
              <a:pathLst>
                <a:path w="119980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3779"/>
                  </a:lnTo>
                  <a:lnTo>
                    <a:pt x="15580" y="51683"/>
                  </a:lnTo>
                  <a:lnTo>
                    <a:pt x="43033" y="50974"/>
                  </a:lnTo>
                  <a:lnTo>
                    <a:pt x="69570" y="50834"/>
                  </a:lnTo>
                  <a:lnTo>
                    <a:pt x="98565" y="47436"/>
                  </a:lnTo>
                  <a:lnTo>
                    <a:pt x="113009" y="41964"/>
                  </a:lnTo>
                  <a:lnTo>
                    <a:pt x="115556" y="39265"/>
                  </a:lnTo>
                  <a:lnTo>
                    <a:pt x="118386" y="32503"/>
                  </a:lnTo>
                  <a:lnTo>
                    <a:pt x="119979" y="20762"/>
                  </a:lnTo>
                  <a:lnTo>
                    <a:pt x="117080" y="8347"/>
                  </a:lnTo>
                  <a:lnTo>
                    <a:pt x="115448" y="5565"/>
                  </a:lnTo>
                  <a:lnTo>
                    <a:pt x="113654" y="371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139"/>
            <p:cNvSpPr/>
            <p:nvPr>
              <p:custDataLst>
                <p:tags r:id="rId160"/>
              </p:custDataLst>
            </p:nvPr>
          </p:nvSpPr>
          <p:spPr>
            <a:xfrm>
              <a:off x="8496300" y="10541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9494" y="1881"/>
                  </a:lnTo>
                  <a:lnTo>
                    <a:pt x="56704" y="883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140"/>
            <p:cNvSpPr/>
            <p:nvPr>
              <p:custDataLst>
                <p:tags r:id="rId161"/>
              </p:custDataLst>
            </p:nvPr>
          </p:nvSpPr>
          <p:spPr>
            <a:xfrm>
              <a:off x="8502650" y="1092200"/>
              <a:ext cx="69851" cy="6089"/>
            </a:xfrm>
            <a:custGeom>
              <a:avLst/>
              <a:gdLst/>
              <a:ahLst/>
              <a:cxnLst/>
              <a:rect l="0" t="0" r="0" b="0"/>
              <a:pathLst>
                <a:path w="6985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3878" y="608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141"/>
            <p:cNvSpPr/>
            <p:nvPr>
              <p:custDataLst>
                <p:tags r:id="rId162"/>
              </p:custDataLst>
            </p:nvPr>
          </p:nvSpPr>
          <p:spPr>
            <a:xfrm>
              <a:off x="8703144" y="1003300"/>
              <a:ext cx="109144" cy="131102"/>
            </a:xfrm>
            <a:custGeom>
              <a:avLst/>
              <a:gdLst/>
              <a:ahLst/>
              <a:cxnLst/>
              <a:rect l="0" t="0" r="0" b="0"/>
              <a:pathLst>
                <a:path w="109144" h="131102">
                  <a:moveTo>
                    <a:pt x="47156" y="12700"/>
                  </a:moveTo>
                  <a:lnTo>
                    <a:pt x="47156" y="12700"/>
                  </a:lnTo>
                  <a:lnTo>
                    <a:pt x="43785" y="12700"/>
                  </a:lnTo>
                  <a:lnTo>
                    <a:pt x="34947" y="19442"/>
                  </a:lnTo>
                  <a:lnTo>
                    <a:pt x="13311" y="47219"/>
                  </a:lnTo>
                  <a:lnTo>
                    <a:pt x="7659" y="54763"/>
                  </a:lnTo>
                  <a:lnTo>
                    <a:pt x="1379" y="74433"/>
                  </a:lnTo>
                  <a:lnTo>
                    <a:pt x="0" y="95170"/>
                  </a:lnTo>
                  <a:lnTo>
                    <a:pt x="4090" y="111442"/>
                  </a:lnTo>
                  <a:lnTo>
                    <a:pt x="12493" y="121967"/>
                  </a:lnTo>
                  <a:lnTo>
                    <a:pt x="17697" y="125761"/>
                  </a:lnTo>
                  <a:lnTo>
                    <a:pt x="41877" y="131101"/>
                  </a:lnTo>
                  <a:lnTo>
                    <a:pt x="61271" y="129313"/>
                  </a:lnTo>
                  <a:lnTo>
                    <a:pt x="82696" y="114201"/>
                  </a:lnTo>
                  <a:lnTo>
                    <a:pt x="103548" y="91850"/>
                  </a:lnTo>
                  <a:lnTo>
                    <a:pt x="109143" y="75629"/>
                  </a:lnTo>
                  <a:lnTo>
                    <a:pt x="108326" y="52512"/>
                  </a:lnTo>
                  <a:lnTo>
                    <a:pt x="106986" y="45592"/>
                  </a:lnTo>
                  <a:lnTo>
                    <a:pt x="94987" y="25738"/>
                  </a:lnTo>
                  <a:lnTo>
                    <a:pt x="598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142"/>
            <p:cNvSpPr/>
            <p:nvPr>
              <p:custDataLst>
                <p:tags r:id="rId163"/>
              </p:custDataLst>
            </p:nvPr>
          </p:nvSpPr>
          <p:spPr>
            <a:xfrm>
              <a:off x="7886700" y="1041480"/>
              <a:ext cx="145963" cy="164898"/>
            </a:xfrm>
            <a:custGeom>
              <a:avLst/>
              <a:gdLst/>
              <a:ahLst/>
              <a:cxnLst/>
              <a:rect l="0" t="0" r="0" b="0"/>
              <a:pathLst>
                <a:path w="145963" h="164898">
                  <a:moveTo>
                    <a:pt x="0" y="18970"/>
                  </a:moveTo>
                  <a:lnTo>
                    <a:pt x="0" y="18970"/>
                  </a:lnTo>
                  <a:lnTo>
                    <a:pt x="3371" y="18970"/>
                  </a:lnTo>
                  <a:lnTo>
                    <a:pt x="6907" y="22733"/>
                  </a:lnTo>
                  <a:lnTo>
                    <a:pt x="20981" y="53489"/>
                  </a:lnTo>
                  <a:lnTo>
                    <a:pt x="26963" y="68884"/>
                  </a:lnTo>
                  <a:lnTo>
                    <a:pt x="34567" y="99882"/>
                  </a:lnTo>
                  <a:lnTo>
                    <a:pt x="49240" y="126596"/>
                  </a:lnTo>
                  <a:lnTo>
                    <a:pt x="61134" y="149838"/>
                  </a:lnTo>
                  <a:lnTo>
                    <a:pt x="63154" y="155450"/>
                  </a:lnTo>
                  <a:lnTo>
                    <a:pt x="69547" y="164605"/>
                  </a:lnTo>
                  <a:lnTo>
                    <a:pt x="73131" y="164897"/>
                  </a:lnTo>
                  <a:lnTo>
                    <a:pt x="74154" y="164233"/>
                  </a:lnTo>
                  <a:lnTo>
                    <a:pt x="74836" y="163084"/>
                  </a:lnTo>
                  <a:lnTo>
                    <a:pt x="75290" y="161613"/>
                  </a:lnTo>
                  <a:lnTo>
                    <a:pt x="100563" y="134981"/>
                  </a:lnTo>
                  <a:lnTo>
                    <a:pt x="109132" y="115825"/>
                  </a:lnTo>
                  <a:lnTo>
                    <a:pt x="114690" y="89842"/>
                  </a:lnTo>
                  <a:lnTo>
                    <a:pt x="128471" y="62579"/>
                  </a:lnTo>
                  <a:lnTo>
                    <a:pt x="139532" y="34116"/>
                  </a:lnTo>
                  <a:lnTo>
                    <a:pt x="145385" y="19780"/>
                  </a:lnTo>
                  <a:lnTo>
                    <a:pt x="145962" y="13702"/>
                  </a:lnTo>
                  <a:lnTo>
                    <a:pt x="135107" y="7248"/>
                  </a:lnTo>
                  <a:lnTo>
                    <a:pt x="124264" y="5758"/>
                  </a:lnTo>
                  <a:lnTo>
                    <a:pt x="116154" y="1963"/>
                  </a:lnTo>
                  <a:lnTo>
                    <a:pt x="86940" y="189"/>
                  </a:lnTo>
                  <a:lnTo>
                    <a:pt x="61430" y="0"/>
                  </a:lnTo>
                  <a:lnTo>
                    <a:pt x="35997" y="3315"/>
                  </a:lnTo>
                  <a:lnTo>
                    <a:pt x="20700" y="5394"/>
                  </a:lnTo>
                  <a:lnTo>
                    <a:pt x="18034" y="4981"/>
                  </a:lnTo>
                  <a:lnTo>
                    <a:pt x="16256" y="3999"/>
                  </a:lnTo>
                  <a:lnTo>
                    <a:pt x="15070" y="2640"/>
                  </a:lnTo>
                  <a:lnTo>
                    <a:pt x="12869" y="2439"/>
                  </a:lnTo>
                  <a:lnTo>
                    <a:pt x="0" y="6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225"/>
          <p:cNvGrpSpPr/>
          <p:nvPr/>
        </p:nvGrpSpPr>
        <p:grpSpPr>
          <a:xfrm>
            <a:off x="292100" y="2381250"/>
            <a:ext cx="577851" cy="869951"/>
            <a:chOff x="292100" y="2381250"/>
            <a:chExt cx="577851" cy="869951"/>
          </a:xfrm>
        </p:grpSpPr>
        <p:sp>
          <p:nvSpPr>
            <p:cNvPr id="132" name="SMARTInkShape-1143"/>
            <p:cNvSpPr/>
            <p:nvPr>
              <p:custDataLst>
                <p:tags r:id="rId147"/>
              </p:custDataLst>
            </p:nvPr>
          </p:nvSpPr>
          <p:spPr>
            <a:xfrm>
              <a:off x="298450" y="2381250"/>
              <a:ext cx="19051" cy="177801"/>
            </a:xfrm>
            <a:custGeom>
              <a:avLst/>
              <a:gdLst/>
              <a:ahLst/>
              <a:cxnLst/>
              <a:rect l="0" t="0" r="0" b="0"/>
              <a:pathLst>
                <a:path w="19051" h="177801">
                  <a:moveTo>
                    <a:pt x="19050" y="0"/>
                  </a:moveTo>
                  <a:lnTo>
                    <a:pt x="19050" y="0"/>
                  </a:lnTo>
                  <a:lnTo>
                    <a:pt x="18345" y="16606"/>
                  </a:lnTo>
                  <a:lnTo>
                    <a:pt x="13583" y="44964"/>
                  </a:lnTo>
                  <a:lnTo>
                    <a:pt x="12874" y="70657"/>
                  </a:lnTo>
                  <a:lnTo>
                    <a:pt x="10853" y="100296"/>
                  </a:lnTo>
                  <a:lnTo>
                    <a:pt x="7240" y="130113"/>
                  </a:lnTo>
                  <a:lnTo>
                    <a:pt x="1441" y="159648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144"/>
            <p:cNvSpPr/>
            <p:nvPr>
              <p:custDataLst>
                <p:tags r:id="rId148"/>
              </p:custDataLst>
            </p:nvPr>
          </p:nvSpPr>
          <p:spPr>
            <a:xfrm>
              <a:off x="304800" y="2647950"/>
              <a:ext cx="1" cy="88901"/>
            </a:xfrm>
            <a:custGeom>
              <a:avLst/>
              <a:gdLst/>
              <a:ahLst/>
              <a:cxnLst/>
              <a:rect l="0" t="0" r="0" b="0"/>
              <a:pathLst>
                <a:path w="1" h="88901">
                  <a:moveTo>
                    <a:pt x="0" y="0"/>
                  </a:moveTo>
                  <a:lnTo>
                    <a:pt x="0" y="0"/>
                  </a:lnTo>
                  <a:lnTo>
                    <a:pt x="0" y="29853"/>
                  </a:lnTo>
                  <a:lnTo>
                    <a:pt x="0" y="56749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145"/>
            <p:cNvSpPr/>
            <p:nvPr>
              <p:custDataLst>
                <p:tags r:id="rId149"/>
              </p:custDataLst>
            </p:nvPr>
          </p:nvSpPr>
          <p:spPr>
            <a:xfrm>
              <a:off x="292362" y="2882900"/>
              <a:ext cx="12439" cy="95251"/>
            </a:xfrm>
            <a:custGeom>
              <a:avLst/>
              <a:gdLst/>
              <a:ahLst/>
              <a:cxnLst/>
              <a:rect l="0" t="0" r="0" b="0"/>
              <a:pathLst>
                <a:path w="12439" h="95251">
                  <a:moveTo>
                    <a:pt x="6088" y="0"/>
                  </a:moveTo>
                  <a:lnTo>
                    <a:pt x="6088" y="0"/>
                  </a:lnTo>
                  <a:lnTo>
                    <a:pt x="1724" y="10139"/>
                  </a:lnTo>
                  <a:lnTo>
                    <a:pt x="0" y="36595"/>
                  </a:lnTo>
                  <a:lnTo>
                    <a:pt x="4859" y="63908"/>
                  </a:lnTo>
                  <a:lnTo>
                    <a:pt x="12438" y="952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146"/>
            <p:cNvSpPr/>
            <p:nvPr>
              <p:custDataLst>
                <p:tags r:id="rId150"/>
              </p:custDataLst>
            </p:nvPr>
          </p:nvSpPr>
          <p:spPr>
            <a:xfrm>
              <a:off x="292100" y="31178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1324" y="25748"/>
                  </a:lnTo>
                  <a:lnTo>
                    <a:pt x="262" y="5424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147"/>
            <p:cNvSpPr/>
            <p:nvPr>
              <p:custDataLst>
                <p:tags r:id="rId151"/>
              </p:custDataLst>
            </p:nvPr>
          </p:nvSpPr>
          <p:spPr>
            <a:xfrm>
              <a:off x="349250" y="3219450"/>
              <a:ext cx="88901" cy="5471"/>
            </a:xfrm>
            <a:custGeom>
              <a:avLst/>
              <a:gdLst/>
              <a:ahLst/>
              <a:cxnLst/>
              <a:rect l="0" t="0" r="0" b="0"/>
              <a:pathLst>
                <a:path w="88901" h="547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3765" y="5467"/>
                  </a:lnTo>
                  <a:lnTo>
                    <a:pt x="51157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148"/>
            <p:cNvSpPr/>
            <p:nvPr>
              <p:custDataLst>
                <p:tags r:id="rId152"/>
              </p:custDataLst>
            </p:nvPr>
          </p:nvSpPr>
          <p:spPr>
            <a:xfrm>
              <a:off x="552450" y="32194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3371" y="8838"/>
                  </a:lnTo>
                  <a:lnTo>
                    <a:pt x="10671" y="10984"/>
                  </a:lnTo>
                  <a:lnTo>
                    <a:pt x="35974" y="12361"/>
                  </a:lnTo>
                  <a:lnTo>
                    <a:pt x="59891" y="12600"/>
                  </a:lnTo>
                  <a:lnTo>
                    <a:pt x="90435" y="12680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149"/>
            <p:cNvSpPr/>
            <p:nvPr>
              <p:custDataLst>
                <p:tags r:id="rId153"/>
              </p:custDataLst>
            </p:nvPr>
          </p:nvSpPr>
          <p:spPr>
            <a:xfrm>
              <a:off x="768350" y="32385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4642" y="705"/>
                  </a:lnTo>
                  <a:lnTo>
                    <a:pt x="49086" y="5069"/>
                  </a:lnTo>
                  <a:lnTo>
                    <a:pt x="80748" y="10984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226"/>
          <p:cNvGrpSpPr/>
          <p:nvPr/>
        </p:nvGrpSpPr>
        <p:grpSpPr>
          <a:xfrm>
            <a:off x="971550" y="2260600"/>
            <a:ext cx="381001" cy="1009651"/>
            <a:chOff x="971550" y="2260600"/>
            <a:chExt cx="381001" cy="1009651"/>
          </a:xfrm>
        </p:grpSpPr>
        <p:sp>
          <p:nvSpPr>
            <p:cNvPr id="140" name="SMARTInkShape-1150"/>
            <p:cNvSpPr/>
            <p:nvPr>
              <p:custDataLst>
                <p:tags r:id="rId139"/>
              </p:custDataLst>
            </p:nvPr>
          </p:nvSpPr>
          <p:spPr>
            <a:xfrm>
              <a:off x="1035050" y="3257550"/>
              <a:ext cx="57151" cy="11557"/>
            </a:xfrm>
            <a:custGeom>
              <a:avLst/>
              <a:gdLst/>
              <a:ahLst/>
              <a:cxnLst/>
              <a:rect l="0" t="0" r="0" b="0"/>
              <a:pathLst>
                <a:path w="57151" h="11557">
                  <a:moveTo>
                    <a:pt x="0" y="0"/>
                  </a:moveTo>
                  <a:lnTo>
                    <a:pt x="0" y="0"/>
                  </a:lnTo>
                  <a:lnTo>
                    <a:pt x="18004" y="10126"/>
                  </a:lnTo>
                  <a:lnTo>
                    <a:pt x="27757" y="1155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151"/>
            <p:cNvSpPr/>
            <p:nvPr>
              <p:custDataLst>
                <p:tags r:id="rId140"/>
              </p:custDataLst>
            </p:nvPr>
          </p:nvSpPr>
          <p:spPr>
            <a:xfrm>
              <a:off x="1193800" y="3263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8198" y="6234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152"/>
            <p:cNvSpPr/>
            <p:nvPr>
              <p:custDataLst>
                <p:tags r:id="rId141"/>
              </p:custDataLst>
            </p:nvPr>
          </p:nvSpPr>
          <p:spPr>
            <a:xfrm>
              <a:off x="1352550" y="3130550"/>
              <a:ext cx="1" cy="101601"/>
            </a:xfrm>
            <a:custGeom>
              <a:avLst/>
              <a:gdLst/>
              <a:ahLst/>
              <a:cxnLst/>
              <a:rect l="0" t="0" r="0" b="0"/>
              <a:pathLst>
                <a:path w="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73988"/>
                  </a:lnTo>
                  <a:lnTo>
                    <a:pt x="0" y="46992"/>
                  </a:lnTo>
                  <a:lnTo>
                    <a:pt x="0" y="1941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153"/>
            <p:cNvSpPr/>
            <p:nvPr>
              <p:custDataLst>
                <p:tags r:id="rId142"/>
              </p:custDataLst>
            </p:nvPr>
          </p:nvSpPr>
          <p:spPr>
            <a:xfrm>
              <a:off x="1333500" y="28829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154"/>
            <p:cNvSpPr/>
            <p:nvPr>
              <p:custDataLst>
                <p:tags r:id="rId143"/>
              </p:custDataLst>
            </p:nvPr>
          </p:nvSpPr>
          <p:spPr>
            <a:xfrm>
              <a:off x="1333500" y="266065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38100"/>
                  </a:moveTo>
                  <a:lnTo>
                    <a:pt x="6350" y="38100"/>
                  </a:lnTo>
                  <a:lnTo>
                    <a:pt x="4469" y="1737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155"/>
            <p:cNvSpPr/>
            <p:nvPr>
              <p:custDataLst>
                <p:tags r:id="rId144"/>
              </p:custDataLst>
            </p:nvPr>
          </p:nvSpPr>
          <p:spPr>
            <a:xfrm>
              <a:off x="1289397" y="2374900"/>
              <a:ext cx="31404" cy="158751"/>
            </a:xfrm>
            <a:custGeom>
              <a:avLst/>
              <a:gdLst/>
              <a:ahLst/>
              <a:cxnLst/>
              <a:rect l="0" t="0" r="0" b="0"/>
              <a:pathLst>
                <a:path w="31404" h="158751">
                  <a:moveTo>
                    <a:pt x="31403" y="158750"/>
                  </a:moveTo>
                  <a:lnTo>
                    <a:pt x="31403" y="158750"/>
                  </a:lnTo>
                  <a:lnTo>
                    <a:pt x="22565" y="132235"/>
                  </a:lnTo>
                  <a:lnTo>
                    <a:pt x="18760" y="102660"/>
                  </a:lnTo>
                  <a:lnTo>
                    <a:pt x="13828" y="71523"/>
                  </a:lnTo>
                  <a:lnTo>
                    <a:pt x="9273" y="44780"/>
                  </a:lnTo>
                  <a:lnTo>
                    <a:pt x="823" y="20685"/>
                  </a:lnTo>
                  <a:lnTo>
                    <a:pt x="0" y="11695"/>
                  </a:lnTo>
                  <a:lnTo>
                    <a:pt x="1689" y="6844"/>
                  </a:lnTo>
                  <a:lnTo>
                    <a:pt x="6003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156"/>
            <p:cNvSpPr/>
            <p:nvPr>
              <p:custDataLst>
                <p:tags r:id="rId145"/>
              </p:custDataLst>
            </p:nvPr>
          </p:nvSpPr>
          <p:spPr>
            <a:xfrm>
              <a:off x="971550" y="22606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48151" y="9460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157"/>
            <p:cNvSpPr/>
            <p:nvPr>
              <p:custDataLst>
                <p:tags r:id="rId146"/>
              </p:custDataLst>
            </p:nvPr>
          </p:nvSpPr>
          <p:spPr>
            <a:xfrm>
              <a:off x="1174750" y="22796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2604" y="5026"/>
                  </a:lnTo>
                  <a:lnTo>
                    <a:pt x="50248" y="608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227"/>
          <p:cNvGrpSpPr/>
          <p:nvPr/>
        </p:nvGrpSpPr>
        <p:grpSpPr>
          <a:xfrm>
            <a:off x="292439" y="1955800"/>
            <a:ext cx="621962" cy="349251"/>
            <a:chOff x="292439" y="1955800"/>
            <a:chExt cx="621962" cy="349251"/>
          </a:xfrm>
        </p:grpSpPr>
        <p:sp>
          <p:nvSpPr>
            <p:cNvPr id="149" name="SMARTInkShape-1158"/>
            <p:cNvSpPr/>
            <p:nvPr>
              <p:custDataLst>
                <p:tags r:id="rId133"/>
              </p:custDataLst>
            </p:nvPr>
          </p:nvSpPr>
          <p:spPr>
            <a:xfrm>
              <a:off x="400050" y="2292350"/>
              <a:ext cx="25401" cy="12701"/>
            </a:xfrm>
            <a:custGeom>
              <a:avLst/>
              <a:gdLst/>
              <a:ahLst/>
              <a:cxnLst/>
              <a:rect l="0" t="0" r="0" b="0"/>
              <a:pathLst>
                <a:path w="254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6907"/>
                  </a:lnTo>
                  <a:lnTo>
                    <a:pt x="254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159"/>
            <p:cNvSpPr/>
            <p:nvPr>
              <p:custDataLst>
                <p:tags r:id="rId134"/>
              </p:custDataLst>
            </p:nvPr>
          </p:nvSpPr>
          <p:spPr>
            <a:xfrm>
              <a:off x="292439" y="2216150"/>
              <a:ext cx="88562" cy="63423"/>
            </a:xfrm>
            <a:custGeom>
              <a:avLst/>
              <a:gdLst/>
              <a:ahLst/>
              <a:cxnLst/>
              <a:rect l="0" t="0" r="0" b="0"/>
              <a:pathLst>
                <a:path w="88562" h="63423">
                  <a:moveTo>
                    <a:pt x="12361" y="57150"/>
                  </a:moveTo>
                  <a:lnTo>
                    <a:pt x="12361" y="57150"/>
                  </a:lnTo>
                  <a:lnTo>
                    <a:pt x="8990" y="60521"/>
                  </a:lnTo>
                  <a:lnTo>
                    <a:pt x="5454" y="62176"/>
                  </a:lnTo>
                  <a:lnTo>
                    <a:pt x="0" y="63422"/>
                  </a:lnTo>
                  <a:lnTo>
                    <a:pt x="22062" y="42525"/>
                  </a:lnTo>
                  <a:lnTo>
                    <a:pt x="48475" y="24830"/>
                  </a:lnTo>
                  <a:lnTo>
                    <a:pt x="88561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160"/>
            <p:cNvSpPr/>
            <p:nvPr>
              <p:custDataLst>
                <p:tags r:id="rId135"/>
              </p:custDataLst>
            </p:nvPr>
          </p:nvSpPr>
          <p:spPr>
            <a:xfrm>
              <a:off x="641350" y="20320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3862"/>
                  </a:lnTo>
                  <a:lnTo>
                    <a:pt x="706" y="2574"/>
                  </a:lnTo>
                  <a:lnTo>
                    <a:pt x="1882" y="1716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161"/>
            <p:cNvSpPr/>
            <p:nvPr>
              <p:custDataLst>
                <p:tags r:id="rId136"/>
              </p:custDataLst>
            </p:nvPr>
          </p:nvSpPr>
          <p:spPr>
            <a:xfrm>
              <a:off x="533400" y="21018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162"/>
            <p:cNvSpPr/>
            <p:nvPr>
              <p:custDataLst>
                <p:tags r:id="rId137"/>
              </p:custDataLst>
            </p:nvPr>
          </p:nvSpPr>
          <p:spPr>
            <a:xfrm>
              <a:off x="742950" y="1981200"/>
              <a:ext cx="38101" cy="19051"/>
            </a:xfrm>
            <a:custGeom>
              <a:avLst/>
              <a:gdLst/>
              <a:ahLst/>
              <a:cxnLst/>
              <a:rect l="0" t="0" r="0" b="0"/>
              <a:pathLst>
                <a:path w="381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6" y="14686"/>
                  </a:lnTo>
                  <a:lnTo>
                    <a:pt x="1882" y="14024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163"/>
            <p:cNvSpPr/>
            <p:nvPr>
              <p:custDataLst>
                <p:tags r:id="rId138"/>
              </p:custDataLst>
            </p:nvPr>
          </p:nvSpPr>
          <p:spPr>
            <a:xfrm>
              <a:off x="793750" y="19558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4272" y="14927"/>
                  </a:lnTo>
                  <a:lnTo>
                    <a:pt x="79625" y="17217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" name="SMARTInkShape-1164"/>
          <p:cNvSpPr/>
          <p:nvPr>
            <p:custDataLst>
              <p:tags r:id="rId5"/>
            </p:custDataLst>
          </p:nvPr>
        </p:nvSpPr>
        <p:spPr>
          <a:xfrm>
            <a:off x="711200" y="2266950"/>
            <a:ext cx="63501" cy="19051"/>
          </a:xfrm>
          <a:custGeom>
            <a:avLst/>
            <a:gdLst/>
            <a:ahLst/>
            <a:cxnLst/>
            <a:rect l="0" t="0" r="0" b="0"/>
            <a:pathLst>
              <a:path w="63501" h="19051">
                <a:moveTo>
                  <a:pt x="0" y="0"/>
                </a:moveTo>
                <a:lnTo>
                  <a:pt x="0" y="0"/>
                </a:lnTo>
                <a:lnTo>
                  <a:pt x="16960" y="6907"/>
                </a:lnTo>
                <a:lnTo>
                  <a:pt x="19773" y="8838"/>
                </a:lnTo>
                <a:lnTo>
                  <a:pt x="26662" y="10984"/>
                </a:lnTo>
                <a:lnTo>
                  <a:pt x="63500" y="1905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4" name="SMARTInkShape-Group229"/>
          <p:cNvGrpSpPr/>
          <p:nvPr/>
        </p:nvGrpSpPr>
        <p:grpSpPr>
          <a:xfrm>
            <a:off x="1168400" y="1949450"/>
            <a:ext cx="514351" cy="355601"/>
            <a:chOff x="1168400" y="1949450"/>
            <a:chExt cx="514351" cy="355601"/>
          </a:xfrm>
        </p:grpSpPr>
        <p:sp>
          <p:nvSpPr>
            <p:cNvPr id="157" name="SMARTInkShape-1165"/>
            <p:cNvSpPr/>
            <p:nvPr>
              <p:custDataLst>
                <p:tags r:id="rId126"/>
              </p:custDataLst>
            </p:nvPr>
          </p:nvSpPr>
          <p:spPr>
            <a:xfrm>
              <a:off x="1168400" y="19494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166"/>
            <p:cNvSpPr/>
            <p:nvPr>
              <p:custDataLst>
                <p:tags r:id="rId127"/>
              </p:custDataLst>
            </p:nvPr>
          </p:nvSpPr>
          <p:spPr>
            <a:xfrm>
              <a:off x="1358900" y="19685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167"/>
            <p:cNvSpPr/>
            <p:nvPr>
              <p:custDataLst>
                <p:tags r:id="rId128"/>
              </p:custDataLst>
            </p:nvPr>
          </p:nvSpPr>
          <p:spPr>
            <a:xfrm>
              <a:off x="1568450" y="19621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168"/>
            <p:cNvSpPr/>
            <p:nvPr>
              <p:custDataLst>
                <p:tags r:id="rId129"/>
              </p:custDataLst>
            </p:nvPr>
          </p:nvSpPr>
          <p:spPr>
            <a:xfrm>
              <a:off x="1631950" y="1974850"/>
              <a:ext cx="25401" cy="25401"/>
            </a:xfrm>
            <a:custGeom>
              <a:avLst/>
              <a:gdLst/>
              <a:ahLst/>
              <a:cxnLst/>
              <a:rect l="0" t="0" r="0" b="0"/>
              <a:pathLst>
                <a:path w="25401" h="25401">
                  <a:moveTo>
                    <a:pt x="25400" y="0"/>
                  </a:moveTo>
                  <a:lnTo>
                    <a:pt x="25400" y="0"/>
                  </a:lnTo>
                  <a:lnTo>
                    <a:pt x="25400" y="3371"/>
                  </a:lnTo>
                  <a:lnTo>
                    <a:pt x="21637" y="6907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169"/>
            <p:cNvSpPr/>
            <p:nvPr>
              <p:custDataLst>
                <p:tags r:id="rId130"/>
              </p:custDataLst>
            </p:nvPr>
          </p:nvSpPr>
          <p:spPr>
            <a:xfrm>
              <a:off x="1327150" y="2146300"/>
              <a:ext cx="127001" cy="88901"/>
            </a:xfrm>
            <a:custGeom>
              <a:avLst/>
              <a:gdLst/>
              <a:ahLst/>
              <a:cxnLst/>
              <a:rect l="0" t="0" r="0" b="0"/>
              <a:pathLst>
                <a:path w="127001" h="88901">
                  <a:moveTo>
                    <a:pt x="127000" y="0"/>
                  </a:moveTo>
                  <a:lnTo>
                    <a:pt x="127000" y="0"/>
                  </a:lnTo>
                  <a:lnTo>
                    <a:pt x="103403" y="10113"/>
                  </a:lnTo>
                  <a:lnTo>
                    <a:pt x="71874" y="23144"/>
                  </a:lnTo>
                  <a:lnTo>
                    <a:pt x="43560" y="39313"/>
                  </a:lnTo>
                  <a:lnTo>
                    <a:pt x="20668" y="54138"/>
                  </a:lnTo>
                  <a:lnTo>
                    <a:pt x="10832" y="66865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170"/>
            <p:cNvSpPr/>
            <p:nvPr>
              <p:custDataLst>
                <p:tags r:id="rId131"/>
              </p:custDataLst>
            </p:nvPr>
          </p:nvSpPr>
          <p:spPr>
            <a:xfrm>
              <a:off x="1263650" y="22860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0"/>
                  </a:moveTo>
                  <a:lnTo>
                    <a:pt x="12700" y="0"/>
                  </a:lnTo>
                  <a:lnTo>
                    <a:pt x="3972" y="9434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171"/>
            <p:cNvSpPr/>
            <p:nvPr>
              <p:custDataLst>
                <p:tags r:id="rId132"/>
              </p:custDataLst>
            </p:nvPr>
          </p:nvSpPr>
          <p:spPr>
            <a:xfrm>
              <a:off x="1670050" y="19939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9329" y="6742"/>
                  </a:lnTo>
                  <a:lnTo>
                    <a:pt x="6233" y="32507"/>
                  </a:lnTo>
                  <a:lnTo>
                    <a:pt x="2160" y="61451"/>
                  </a:lnTo>
                  <a:lnTo>
                    <a:pt x="640" y="9229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SMARTInkShape-Group230"/>
          <p:cNvGrpSpPr/>
          <p:nvPr/>
        </p:nvGrpSpPr>
        <p:grpSpPr>
          <a:xfrm>
            <a:off x="1403350" y="2489200"/>
            <a:ext cx="266701" cy="749301"/>
            <a:chOff x="1403350" y="2489200"/>
            <a:chExt cx="266701" cy="749301"/>
          </a:xfrm>
        </p:grpSpPr>
        <p:sp>
          <p:nvSpPr>
            <p:cNvPr id="165" name="SMARTInkShape-1172"/>
            <p:cNvSpPr/>
            <p:nvPr>
              <p:custDataLst>
                <p:tags r:id="rId121"/>
              </p:custDataLst>
            </p:nvPr>
          </p:nvSpPr>
          <p:spPr>
            <a:xfrm>
              <a:off x="1663700" y="2489200"/>
              <a:ext cx="6351" cy="120651"/>
            </a:xfrm>
            <a:custGeom>
              <a:avLst/>
              <a:gdLst/>
              <a:ahLst/>
              <a:cxnLst/>
              <a:rect l="0" t="0" r="0" b="0"/>
              <a:pathLst>
                <a:path w="6351" h="120651">
                  <a:moveTo>
                    <a:pt x="6350" y="0"/>
                  </a:moveTo>
                  <a:lnTo>
                    <a:pt x="6350" y="0"/>
                  </a:lnTo>
                  <a:lnTo>
                    <a:pt x="1324" y="25748"/>
                  </a:lnTo>
                  <a:lnTo>
                    <a:pt x="262" y="50869"/>
                  </a:lnTo>
                  <a:lnTo>
                    <a:pt x="78" y="76612"/>
                  </a:lnTo>
                  <a:lnTo>
                    <a:pt x="23" y="103212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1173"/>
            <p:cNvSpPr/>
            <p:nvPr>
              <p:custDataLst>
                <p:tags r:id="rId122"/>
              </p:custDataLst>
            </p:nvPr>
          </p:nvSpPr>
          <p:spPr>
            <a:xfrm>
              <a:off x="1651000" y="273685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7674" y="20722"/>
                  </a:lnTo>
                  <a:lnTo>
                    <a:pt x="2160" y="51726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174"/>
            <p:cNvSpPr/>
            <p:nvPr>
              <p:custDataLst>
                <p:tags r:id="rId123"/>
              </p:custDataLst>
            </p:nvPr>
          </p:nvSpPr>
          <p:spPr>
            <a:xfrm>
              <a:off x="1625600" y="29337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175"/>
            <p:cNvSpPr/>
            <p:nvPr>
              <p:custDataLst>
                <p:tags r:id="rId124"/>
              </p:custDataLst>
            </p:nvPr>
          </p:nvSpPr>
          <p:spPr>
            <a:xfrm>
              <a:off x="1485900" y="3073400"/>
              <a:ext cx="38101" cy="50801"/>
            </a:xfrm>
            <a:custGeom>
              <a:avLst/>
              <a:gdLst/>
              <a:ahLst/>
              <a:cxnLst/>
              <a:rect l="0" t="0" r="0" b="0"/>
              <a:pathLst>
                <a:path w="38101" h="50801">
                  <a:moveTo>
                    <a:pt x="38100" y="0"/>
                  </a:moveTo>
                  <a:lnTo>
                    <a:pt x="38100" y="0"/>
                  </a:lnTo>
                  <a:lnTo>
                    <a:pt x="14233" y="27630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176"/>
            <p:cNvSpPr/>
            <p:nvPr>
              <p:custDataLst>
                <p:tags r:id="rId125"/>
              </p:custDataLst>
            </p:nvPr>
          </p:nvSpPr>
          <p:spPr>
            <a:xfrm>
              <a:off x="1403350" y="3213100"/>
              <a:ext cx="25401" cy="25401"/>
            </a:xfrm>
            <a:custGeom>
              <a:avLst/>
              <a:gdLst/>
              <a:ahLst/>
              <a:cxnLst/>
              <a:rect l="0" t="0" r="0" b="0"/>
              <a:pathLst>
                <a:path w="25401" h="25401">
                  <a:moveTo>
                    <a:pt x="25400" y="0"/>
                  </a:moveTo>
                  <a:lnTo>
                    <a:pt x="2540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1" name="SMARTInkShape-1177"/>
          <p:cNvSpPr/>
          <p:nvPr>
            <p:custDataLst>
              <p:tags r:id="rId6"/>
            </p:custDataLst>
          </p:nvPr>
        </p:nvSpPr>
        <p:spPr>
          <a:xfrm>
            <a:off x="863600" y="3360915"/>
            <a:ext cx="77402" cy="366536"/>
          </a:xfrm>
          <a:custGeom>
            <a:avLst/>
            <a:gdLst/>
            <a:ahLst/>
            <a:cxnLst/>
            <a:rect l="0" t="0" r="0" b="0"/>
            <a:pathLst>
              <a:path w="77402" h="366536">
                <a:moveTo>
                  <a:pt x="44450" y="10935"/>
                </a:moveTo>
                <a:lnTo>
                  <a:pt x="44450" y="10935"/>
                </a:lnTo>
                <a:lnTo>
                  <a:pt x="49917" y="0"/>
                </a:lnTo>
                <a:lnTo>
                  <a:pt x="34987" y="24834"/>
                </a:lnTo>
                <a:lnTo>
                  <a:pt x="21891" y="55740"/>
                </a:lnTo>
                <a:lnTo>
                  <a:pt x="15423" y="85359"/>
                </a:lnTo>
                <a:lnTo>
                  <a:pt x="13238" y="113909"/>
                </a:lnTo>
                <a:lnTo>
                  <a:pt x="13764" y="117684"/>
                </a:lnTo>
                <a:lnTo>
                  <a:pt x="14821" y="120201"/>
                </a:lnTo>
                <a:lnTo>
                  <a:pt x="16231" y="121879"/>
                </a:lnTo>
                <a:lnTo>
                  <a:pt x="19287" y="122292"/>
                </a:lnTo>
                <a:lnTo>
                  <a:pt x="28328" y="120869"/>
                </a:lnTo>
                <a:lnTo>
                  <a:pt x="57536" y="102187"/>
                </a:lnTo>
                <a:lnTo>
                  <a:pt x="68610" y="98058"/>
                </a:lnTo>
                <a:lnTo>
                  <a:pt x="75884" y="98575"/>
                </a:lnTo>
                <a:lnTo>
                  <a:pt x="77401" y="102522"/>
                </a:lnTo>
                <a:lnTo>
                  <a:pt x="77204" y="116316"/>
                </a:lnTo>
                <a:lnTo>
                  <a:pt x="69756" y="147287"/>
                </a:lnTo>
                <a:lnTo>
                  <a:pt x="58754" y="176664"/>
                </a:lnTo>
                <a:lnTo>
                  <a:pt x="51870" y="193387"/>
                </a:lnTo>
                <a:lnTo>
                  <a:pt x="45869" y="209476"/>
                </a:lnTo>
                <a:lnTo>
                  <a:pt x="35438" y="240521"/>
                </a:lnTo>
                <a:lnTo>
                  <a:pt x="26098" y="270783"/>
                </a:lnTo>
                <a:lnTo>
                  <a:pt x="17949" y="299284"/>
                </a:lnTo>
                <a:lnTo>
                  <a:pt x="11976" y="323710"/>
                </a:lnTo>
                <a:lnTo>
                  <a:pt x="3097" y="352222"/>
                </a:lnTo>
                <a:lnTo>
                  <a:pt x="0" y="3665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9" name="SMARTInkShape-Group232"/>
          <p:cNvGrpSpPr/>
          <p:nvPr/>
        </p:nvGrpSpPr>
        <p:grpSpPr>
          <a:xfrm>
            <a:off x="374650" y="3636877"/>
            <a:ext cx="829352" cy="609066"/>
            <a:chOff x="374650" y="3636877"/>
            <a:chExt cx="829352" cy="609066"/>
          </a:xfrm>
        </p:grpSpPr>
        <p:sp>
          <p:nvSpPr>
            <p:cNvPr id="172" name="SMARTInkShape-1178"/>
            <p:cNvSpPr/>
            <p:nvPr>
              <p:custDataLst>
                <p:tags r:id="rId114"/>
              </p:custDataLst>
            </p:nvPr>
          </p:nvSpPr>
          <p:spPr>
            <a:xfrm>
              <a:off x="704850" y="3869882"/>
              <a:ext cx="160576" cy="183058"/>
            </a:xfrm>
            <a:custGeom>
              <a:avLst/>
              <a:gdLst/>
              <a:ahLst/>
              <a:cxnLst/>
              <a:rect l="0" t="0" r="0" b="0"/>
              <a:pathLst>
                <a:path w="160576" h="183058">
                  <a:moveTo>
                    <a:pt x="25400" y="9968"/>
                  </a:moveTo>
                  <a:lnTo>
                    <a:pt x="25400" y="9968"/>
                  </a:lnTo>
                  <a:lnTo>
                    <a:pt x="25400" y="6310"/>
                  </a:lnTo>
                  <a:lnTo>
                    <a:pt x="25400" y="7872"/>
                  </a:lnTo>
                  <a:lnTo>
                    <a:pt x="35539" y="31243"/>
                  </a:lnTo>
                  <a:lnTo>
                    <a:pt x="43077" y="51879"/>
                  </a:lnTo>
                  <a:lnTo>
                    <a:pt x="51131" y="75162"/>
                  </a:lnTo>
                  <a:lnTo>
                    <a:pt x="59414" y="98915"/>
                  </a:lnTo>
                  <a:lnTo>
                    <a:pt x="67799" y="121232"/>
                  </a:lnTo>
                  <a:lnTo>
                    <a:pt x="80453" y="150258"/>
                  </a:lnTo>
                  <a:lnTo>
                    <a:pt x="96997" y="181403"/>
                  </a:lnTo>
                  <a:lnTo>
                    <a:pt x="98531" y="182819"/>
                  </a:lnTo>
                  <a:lnTo>
                    <a:pt x="99554" y="183057"/>
                  </a:lnTo>
                  <a:lnTo>
                    <a:pt x="100236" y="182511"/>
                  </a:lnTo>
                  <a:lnTo>
                    <a:pt x="100994" y="180022"/>
                  </a:lnTo>
                  <a:lnTo>
                    <a:pt x="107295" y="159101"/>
                  </a:lnTo>
                  <a:lnTo>
                    <a:pt x="118183" y="133335"/>
                  </a:lnTo>
                  <a:lnTo>
                    <a:pt x="133795" y="106807"/>
                  </a:lnTo>
                  <a:lnTo>
                    <a:pt x="146966" y="76918"/>
                  </a:lnTo>
                  <a:lnTo>
                    <a:pt x="155650" y="45719"/>
                  </a:lnTo>
                  <a:lnTo>
                    <a:pt x="160575" y="16954"/>
                  </a:lnTo>
                  <a:lnTo>
                    <a:pt x="159261" y="11098"/>
                  </a:lnTo>
                  <a:lnTo>
                    <a:pt x="156974" y="6488"/>
                  </a:lnTo>
                  <a:lnTo>
                    <a:pt x="152627" y="3415"/>
                  </a:lnTo>
                  <a:lnTo>
                    <a:pt x="140271" y="0"/>
                  </a:lnTo>
                  <a:lnTo>
                    <a:pt x="117847" y="2245"/>
                  </a:lnTo>
                  <a:lnTo>
                    <a:pt x="90476" y="7947"/>
                  </a:lnTo>
                  <a:lnTo>
                    <a:pt x="64201" y="15184"/>
                  </a:lnTo>
                  <a:lnTo>
                    <a:pt x="42174" y="19342"/>
                  </a:lnTo>
                  <a:lnTo>
                    <a:pt x="17670" y="19801"/>
                  </a:lnTo>
                  <a:lnTo>
                    <a:pt x="0" y="16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179"/>
            <p:cNvSpPr/>
            <p:nvPr>
              <p:custDataLst>
                <p:tags r:id="rId115"/>
              </p:custDataLst>
            </p:nvPr>
          </p:nvSpPr>
          <p:spPr>
            <a:xfrm>
              <a:off x="958850" y="39306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0" y="26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180"/>
            <p:cNvSpPr/>
            <p:nvPr>
              <p:custDataLst>
                <p:tags r:id="rId116"/>
              </p:custDataLst>
            </p:nvPr>
          </p:nvSpPr>
          <p:spPr>
            <a:xfrm>
              <a:off x="1072114" y="3835400"/>
              <a:ext cx="102637" cy="144030"/>
            </a:xfrm>
            <a:custGeom>
              <a:avLst/>
              <a:gdLst/>
              <a:ahLst/>
              <a:cxnLst/>
              <a:rect l="0" t="0" r="0" b="0"/>
              <a:pathLst>
                <a:path w="102637" h="144030">
                  <a:moveTo>
                    <a:pt x="20086" y="0"/>
                  </a:moveTo>
                  <a:lnTo>
                    <a:pt x="20086" y="0"/>
                  </a:lnTo>
                  <a:lnTo>
                    <a:pt x="18675" y="20984"/>
                  </a:lnTo>
                  <a:lnTo>
                    <a:pt x="9947" y="49099"/>
                  </a:lnTo>
                  <a:lnTo>
                    <a:pt x="2409" y="71916"/>
                  </a:lnTo>
                  <a:lnTo>
                    <a:pt x="0" y="94286"/>
                  </a:lnTo>
                  <a:lnTo>
                    <a:pt x="1987" y="113872"/>
                  </a:lnTo>
                  <a:lnTo>
                    <a:pt x="7573" y="127280"/>
                  </a:lnTo>
                  <a:lnTo>
                    <a:pt x="18523" y="136061"/>
                  </a:lnTo>
                  <a:lnTo>
                    <a:pt x="32797" y="141611"/>
                  </a:lnTo>
                  <a:lnTo>
                    <a:pt x="56700" y="144029"/>
                  </a:lnTo>
                  <a:lnTo>
                    <a:pt x="88179" y="138883"/>
                  </a:lnTo>
                  <a:lnTo>
                    <a:pt x="100940" y="134989"/>
                  </a:lnTo>
                  <a:lnTo>
                    <a:pt x="10263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181"/>
            <p:cNvSpPr/>
            <p:nvPr>
              <p:custDataLst>
                <p:tags r:id="rId117"/>
              </p:custDataLst>
            </p:nvPr>
          </p:nvSpPr>
          <p:spPr>
            <a:xfrm>
              <a:off x="1079500" y="38989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5"/>
                  </a:lnTo>
                  <a:lnTo>
                    <a:pt x="35975" y="7233"/>
                  </a:lnTo>
                  <a:lnTo>
                    <a:pt x="59891" y="6612"/>
                  </a:lnTo>
                  <a:lnTo>
                    <a:pt x="90435" y="203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182"/>
            <p:cNvSpPr/>
            <p:nvPr>
              <p:custDataLst>
                <p:tags r:id="rId118"/>
              </p:custDataLst>
            </p:nvPr>
          </p:nvSpPr>
          <p:spPr>
            <a:xfrm>
              <a:off x="1073150" y="38290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56990" y="8838"/>
                  </a:lnTo>
                  <a:lnTo>
                    <a:pt x="83992" y="11556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183"/>
            <p:cNvSpPr/>
            <p:nvPr>
              <p:custDataLst>
                <p:tags r:id="rId119"/>
              </p:custDataLst>
            </p:nvPr>
          </p:nvSpPr>
          <p:spPr>
            <a:xfrm>
              <a:off x="1054100" y="3733800"/>
              <a:ext cx="149902" cy="50801"/>
            </a:xfrm>
            <a:custGeom>
              <a:avLst/>
              <a:gdLst/>
              <a:ahLst/>
              <a:cxnLst/>
              <a:rect l="0" t="0" r="0" b="0"/>
              <a:pathLst>
                <a:path w="149902" h="50801">
                  <a:moveTo>
                    <a:pt x="0" y="50800"/>
                  </a:moveTo>
                  <a:lnTo>
                    <a:pt x="0" y="50800"/>
                  </a:lnTo>
                  <a:lnTo>
                    <a:pt x="31161" y="50800"/>
                  </a:lnTo>
                  <a:lnTo>
                    <a:pt x="53360" y="50800"/>
                  </a:lnTo>
                  <a:lnTo>
                    <a:pt x="76632" y="50800"/>
                  </a:lnTo>
                  <a:lnTo>
                    <a:pt x="98735" y="50800"/>
                  </a:lnTo>
                  <a:lnTo>
                    <a:pt x="127641" y="47429"/>
                  </a:lnTo>
                  <a:lnTo>
                    <a:pt x="143966" y="41962"/>
                  </a:lnTo>
                  <a:lnTo>
                    <a:pt x="148652" y="37935"/>
                  </a:lnTo>
                  <a:lnTo>
                    <a:pt x="149901" y="35873"/>
                  </a:lnTo>
                  <a:lnTo>
                    <a:pt x="149323" y="33793"/>
                  </a:lnTo>
                  <a:lnTo>
                    <a:pt x="118821" y="449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184"/>
            <p:cNvSpPr/>
            <p:nvPr>
              <p:custDataLst>
                <p:tags r:id="rId120"/>
              </p:custDataLst>
            </p:nvPr>
          </p:nvSpPr>
          <p:spPr>
            <a:xfrm>
              <a:off x="374650" y="3636877"/>
              <a:ext cx="209551" cy="609066"/>
            </a:xfrm>
            <a:custGeom>
              <a:avLst/>
              <a:gdLst/>
              <a:ahLst/>
              <a:cxnLst/>
              <a:rect l="0" t="0" r="0" b="0"/>
              <a:pathLst>
                <a:path w="209551" h="609066">
                  <a:moveTo>
                    <a:pt x="209550" y="8023"/>
                  </a:moveTo>
                  <a:lnTo>
                    <a:pt x="209550" y="8023"/>
                  </a:lnTo>
                  <a:lnTo>
                    <a:pt x="202808" y="1281"/>
                  </a:lnTo>
                  <a:lnTo>
                    <a:pt x="199411" y="0"/>
                  </a:lnTo>
                  <a:lnTo>
                    <a:pt x="191873" y="460"/>
                  </a:lnTo>
                  <a:lnTo>
                    <a:pt x="169584" y="14797"/>
                  </a:lnTo>
                  <a:lnTo>
                    <a:pt x="152511" y="38551"/>
                  </a:lnTo>
                  <a:lnTo>
                    <a:pt x="144007" y="53775"/>
                  </a:lnTo>
                  <a:lnTo>
                    <a:pt x="136222" y="73096"/>
                  </a:lnTo>
                  <a:lnTo>
                    <a:pt x="128915" y="95149"/>
                  </a:lnTo>
                  <a:lnTo>
                    <a:pt x="121926" y="119024"/>
                  </a:lnTo>
                  <a:lnTo>
                    <a:pt x="117268" y="146935"/>
                  </a:lnTo>
                  <a:lnTo>
                    <a:pt x="114162" y="177536"/>
                  </a:lnTo>
                  <a:lnTo>
                    <a:pt x="112091" y="209932"/>
                  </a:lnTo>
                  <a:lnTo>
                    <a:pt x="112122" y="242818"/>
                  </a:lnTo>
                  <a:lnTo>
                    <a:pt x="113554" y="276031"/>
                  </a:lnTo>
                  <a:lnTo>
                    <a:pt x="115919" y="309462"/>
                  </a:lnTo>
                  <a:lnTo>
                    <a:pt x="119613" y="340921"/>
                  </a:lnTo>
                  <a:lnTo>
                    <a:pt x="124192" y="371066"/>
                  </a:lnTo>
                  <a:lnTo>
                    <a:pt x="129361" y="400335"/>
                  </a:lnTo>
                  <a:lnTo>
                    <a:pt x="133513" y="427609"/>
                  </a:lnTo>
                  <a:lnTo>
                    <a:pt x="136987" y="453552"/>
                  </a:lnTo>
                  <a:lnTo>
                    <a:pt x="140008" y="478609"/>
                  </a:lnTo>
                  <a:lnTo>
                    <a:pt x="140611" y="500958"/>
                  </a:lnTo>
                  <a:lnTo>
                    <a:pt x="139602" y="521502"/>
                  </a:lnTo>
                  <a:lnTo>
                    <a:pt x="137518" y="540842"/>
                  </a:lnTo>
                  <a:lnTo>
                    <a:pt x="129558" y="571739"/>
                  </a:lnTo>
                  <a:lnTo>
                    <a:pt x="124472" y="584917"/>
                  </a:lnTo>
                  <a:lnTo>
                    <a:pt x="117554" y="594408"/>
                  </a:lnTo>
                  <a:lnTo>
                    <a:pt x="100459" y="606835"/>
                  </a:lnTo>
                  <a:lnTo>
                    <a:pt x="79221" y="609065"/>
                  </a:lnTo>
                  <a:lnTo>
                    <a:pt x="56376" y="604647"/>
                  </a:lnTo>
                  <a:lnTo>
                    <a:pt x="25798" y="590965"/>
                  </a:lnTo>
                  <a:lnTo>
                    <a:pt x="0" y="573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233"/>
          <p:cNvGrpSpPr/>
          <p:nvPr/>
        </p:nvGrpSpPr>
        <p:grpSpPr>
          <a:xfrm>
            <a:off x="1350792" y="3779744"/>
            <a:ext cx="255759" cy="202027"/>
            <a:chOff x="1350792" y="3779744"/>
            <a:chExt cx="255759" cy="202027"/>
          </a:xfrm>
        </p:grpSpPr>
        <p:sp>
          <p:nvSpPr>
            <p:cNvPr id="180" name="SMARTInkShape-1185"/>
            <p:cNvSpPr/>
            <p:nvPr>
              <p:custDataLst>
                <p:tags r:id="rId112"/>
              </p:custDataLst>
            </p:nvPr>
          </p:nvSpPr>
          <p:spPr>
            <a:xfrm>
              <a:off x="1350792" y="3779744"/>
              <a:ext cx="128759" cy="202027"/>
            </a:xfrm>
            <a:custGeom>
              <a:avLst/>
              <a:gdLst/>
              <a:ahLst/>
              <a:cxnLst/>
              <a:rect l="0" t="0" r="0" b="0"/>
              <a:pathLst>
                <a:path w="128759" h="202027">
                  <a:moveTo>
                    <a:pt x="84308" y="150906"/>
                  </a:moveTo>
                  <a:lnTo>
                    <a:pt x="84308" y="150906"/>
                  </a:lnTo>
                  <a:lnTo>
                    <a:pt x="80937" y="140793"/>
                  </a:lnTo>
                  <a:lnTo>
                    <a:pt x="73638" y="132065"/>
                  </a:lnTo>
                  <a:lnTo>
                    <a:pt x="68728" y="127762"/>
                  </a:lnTo>
                  <a:lnTo>
                    <a:pt x="57628" y="122981"/>
                  </a:lnTo>
                  <a:lnTo>
                    <a:pt x="51705" y="121706"/>
                  </a:lnTo>
                  <a:lnTo>
                    <a:pt x="37597" y="124052"/>
                  </a:lnTo>
                  <a:lnTo>
                    <a:pt x="23331" y="130504"/>
                  </a:lnTo>
                  <a:lnTo>
                    <a:pt x="12287" y="140427"/>
                  </a:lnTo>
                  <a:lnTo>
                    <a:pt x="1507" y="161285"/>
                  </a:lnTo>
                  <a:lnTo>
                    <a:pt x="0" y="175274"/>
                  </a:lnTo>
                  <a:lnTo>
                    <a:pt x="586" y="181968"/>
                  </a:lnTo>
                  <a:lnTo>
                    <a:pt x="2388" y="187136"/>
                  </a:lnTo>
                  <a:lnTo>
                    <a:pt x="8153" y="194760"/>
                  </a:lnTo>
                  <a:lnTo>
                    <a:pt x="12371" y="196370"/>
                  </a:lnTo>
                  <a:lnTo>
                    <a:pt x="22703" y="196277"/>
                  </a:lnTo>
                  <a:lnTo>
                    <a:pt x="34350" y="188239"/>
                  </a:lnTo>
                  <a:lnTo>
                    <a:pt x="52808" y="164084"/>
                  </a:lnTo>
                  <a:lnTo>
                    <a:pt x="65369" y="140535"/>
                  </a:lnTo>
                  <a:lnTo>
                    <a:pt x="78007" y="111254"/>
                  </a:lnTo>
                  <a:lnTo>
                    <a:pt x="85047" y="94838"/>
                  </a:lnTo>
                  <a:lnTo>
                    <a:pt x="92561" y="77544"/>
                  </a:lnTo>
                  <a:lnTo>
                    <a:pt x="100394" y="59665"/>
                  </a:lnTo>
                  <a:lnTo>
                    <a:pt x="110978" y="32273"/>
                  </a:lnTo>
                  <a:lnTo>
                    <a:pt x="120150" y="1805"/>
                  </a:lnTo>
                  <a:lnTo>
                    <a:pt x="120197" y="0"/>
                  </a:lnTo>
                  <a:lnTo>
                    <a:pt x="119523" y="207"/>
                  </a:lnTo>
                  <a:lnTo>
                    <a:pt x="103259" y="27534"/>
                  </a:lnTo>
                  <a:lnTo>
                    <a:pt x="92495" y="56563"/>
                  </a:lnTo>
                  <a:lnTo>
                    <a:pt x="87650" y="73194"/>
                  </a:lnTo>
                  <a:lnTo>
                    <a:pt x="84419" y="89926"/>
                  </a:lnTo>
                  <a:lnTo>
                    <a:pt x="82265" y="106725"/>
                  </a:lnTo>
                  <a:lnTo>
                    <a:pt x="80578" y="138325"/>
                  </a:lnTo>
                  <a:lnTo>
                    <a:pt x="82180" y="164129"/>
                  </a:lnTo>
                  <a:lnTo>
                    <a:pt x="89007" y="181713"/>
                  </a:lnTo>
                  <a:lnTo>
                    <a:pt x="99096" y="193526"/>
                  </a:lnTo>
                  <a:lnTo>
                    <a:pt x="110636" y="201128"/>
                  </a:lnTo>
                  <a:lnTo>
                    <a:pt x="115266" y="202026"/>
                  </a:lnTo>
                  <a:lnTo>
                    <a:pt x="119058" y="201214"/>
                  </a:lnTo>
                  <a:lnTo>
                    <a:pt x="128758" y="195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186"/>
            <p:cNvSpPr/>
            <p:nvPr>
              <p:custDataLst>
                <p:tags r:id="rId113"/>
              </p:custDataLst>
            </p:nvPr>
          </p:nvSpPr>
          <p:spPr>
            <a:xfrm>
              <a:off x="1524000" y="3892550"/>
              <a:ext cx="82551" cy="79722"/>
            </a:xfrm>
            <a:custGeom>
              <a:avLst/>
              <a:gdLst/>
              <a:ahLst/>
              <a:cxnLst/>
              <a:rect l="0" t="0" r="0" b="0"/>
              <a:pathLst>
                <a:path w="82551" h="79722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4364" y="20461"/>
                  </a:lnTo>
                  <a:lnTo>
                    <a:pt x="13141" y="51688"/>
                  </a:lnTo>
                  <a:lnTo>
                    <a:pt x="17835" y="63189"/>
                  </a:lnTo>
                  <a:lnTo>
                    <a:pt x="24625" y="73004"/>
                  </a:lnTo>
                  <a:lnTo>
                    <a:pt x="32346" y="78307"/>
                  </a:lnTo>
                  <a:lnTo>
                    <a:pt x="36381" y="79721"/>
                  </a:lnTo>
                  <a:lnTo>
                    <a:pt x="46508" y="77530"/>
                  </a:lnTo>
                  <a:lnTo>
                    <a:pt x="66886" y="67996"/>
                  </a:lnTo>
                  <a:lnTo>
                    <a:pt x="73942" y="59854"/>
                  </a:lnTo>
                  <a:lnTo>
                    <a:pt x="78724" y="49179"/>
                  </a:lnTo>
                  <a:lnTo>
                    <a:pt x="82214" y="1833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SMARTInkShape-Group234"/>
          <p:cNvGrpSpPr/>
          <p:nvPr/>
        </p:nvGrpSpPr>
        <p:grpSpPr>
          <a:xfrm>
            <a:off x="1816100" y="3759200"/>
            <a:ext cx="401294" cy="203201"/>
            <a:chOff x="1816100" y="3759200"/>
            <a:chExt cx="401294" cy="203201"/>
          </a:xfrm>
        </p:grpSpPr>
        <p:sp>
          <p:nvSpPr>
            <p:cNvPr id="183" name="SMARTInkShape-1187"/>
            <p:cNvSpPr/>
            <p:nvPr>
              <p:custDataLst>
                <p:tags r:id="rId108"/>
              </p:custDataLst>
            </p:nvPr>
          </p:nvSpPr>
          <p:spPr>
            <a:xfrm>
              <a:off x="1816100" y="3844729"/>
              <a:ext cx="133351" cy="3372"/>
            </a:xfrm>
            <a:custGeom>
              <a:avLst/>
              <a:gdLst/>
              <a:ahLst/>
              <a:cxnLst/>
              <a:rect l="0" t="0" r="0" b="0"/>
              <a:pathLst>
                <a:path w="133351" h="3372">
                  <a:moveTo>
                    <a:pt x="0" y="3371"/>
                  </a:moveTo>
                  <a:lnTo>
                    <a:pt x="0" y="3371"/>
                  </a:lnTo>
                  <a:lnTo>
                    <a:pt x="24419" y="3371"/>
                  </a:lnTo>
                  <a:lnTo>
                    <a:pt x="45190" y="3371"/>
                  </a:lnTo>
                  <a:lnTo>
                    <a:pt x="69473" y="2665"/>
                  </a:lnTo>
                  <a:lnTo>
                    <a:pt x="92025" y="0"/>
                  </a:lnTo>
                  <a:lnTo>
                    <a:pt x="122992" y="1973"/>
                  </a:lnTo>
                  <a:lnTo>
                    <a:pt x="1333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188"/>
            <p:cNvSpPr/>
            <p:nvPr>
              <p:custDataLst>
                <p:tags r:id="rId109"/>
              </p:custDataLst>
            </p:nvPr>
          </p:nvSpPr>
          <p:spPr>
            <a:xfrm>
              <a:off x="1822450" y="3873500"/>
              <a:ext cx="158751" cy="6351"/>
            </a:xfrm>
            <a:custGeom>
              <a:avLst/>
              <a:gdLst/>
              <a:ahLst/>
              <a:cxnLst/>
              <a:rect l="0" t="0" r="0" b="0"/>
              <a:pathLst>
                <a:path w="158751" h="6351">
                  <a:moveTo>
                    <a:pt x="0" y="0"/>
                  </a:moveTo>
                  <a:lnTo>
                    <a:pt x="0" y="0"/>
                  </a:lnTo>
                  <a:lnTo>
                    <a:pt x="22395" y="0"/>
                  </a:lnTo>
                  <a:lnTo>
                    <a:pt x="45466" y="0"/>
                  </a:lnTo>
                  <a:lnTo>
                    <a:pt x="70302" y="0"/>
                  </a:lnTo>
                  <a:lnTo>
                    <a:pt x="94745" y="0"/>
                  </a:lnTo>
                  <a:lnTo>
                    <a:pt x="117368" y="0"/>
                  </a:lnTo>
                  <a:lnTo>
                    <a:pt x="148381" y="4364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189"/>
            <p:cNvSpPr/>
            <p:nvPr>
              <p:custDataLst>
                <p:tags r:id="rId110"/>
              </p:custDataLst>
            </p:nvPr>
          </p:nvSpPr>
          <p:spPr>
            <a:xfrm>
              <a:off x="1885950" y="3759200"/>
              <a:ext cx="6351" cy="203201"/>
            </a:xfrm>
            <a:custGeom>
              <a:avLst/>
              <a:gdLst/>
              <a:ahLst/>
              <a:cxnLst/>
              <a:rect l="0" t="0" r="0" b="0"/>
              <a:pathLst>
                <a:path w="6351" h="203201">
                  <a:moveTo>
                    <a:pt x="6350" y="0"/>
                  </a:moveTo>
                  <a:lnTo>
                    <a:pt x="6350" y="0"/>
                  </a:lnTo>
                  <a:lnTo>
                    <a:pt x="4469" y="12552"/>
                  </a:lnTo>
                  <a:lnTo>
                    <a:pt x="1324" y="35469"/>
                  </a:lnTo>
                  <a:lnTo>
                    <a:pt x="392" y="66484"/>
                  </a:lnTo>
                  <a:lnTo>
                    <a:pt x="174" y="90226"/>
                  </a:lnTo>
                  <a:lnTo>
                    <a:pt x="78" y="114889"/>
                  </a:lnTo>
                  <a:lnTo>
                    <a:pt x="34" y="138080"/>
                  </a:lnTo>
                  <a:lnTo>
                    <a:pt x="10" y="169089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190"/>
            <p:cNvSpPr/>
            <p:nvPr>
              <p:custDataLst>
                <p:tags r:id="rId111"/>
              </p:custDataLst>
            </p:nvPr>
          </p:nvSpPr>
          <p:spPr>
            <a:xfrm>
              <a:off x="2081135" y="3768241"/>
              <a:ext cx="136259" cy="192688"/>
            </a:xfrm>
            <a:custGeom>
              <a:avLst/>
              <a:gdLst/>
              <a:ahLst/>
              <a:cxnLst/>
              <a:rect l="0" t="0" r="0" b="0"/>
              <a:pathLst>
                <a:path w="136259" h="192688">
                  <a:moveTo>
                    <a:pt x="58815" y="3659"/>
                  </a:moveTo>
                  <a:lnTo>
                    <a:pt x="58815" y="3659"/>
                  </a:lnTo>
                  <a:lnTo>
                    <a:pt x="55444" y="288"/>
                  </a:lnTo>
                  <a:lnTo>
                    <a:pt x="53040" y="0"/>
                  </a:lnTo>
                  <a:lnTo>
                    <a:pt x="46606" y="1563"/>
                  </a:lnTo>
                  <a:lnTo>
                    <a:pt x="28308" y="19893"/>
                  </a:lnTo>
                  <a:lnTo>
                    <a:pt x="11754" y="51038"/>
                  </a:lnTo>
                  <a:lnTo>
                    <a:pt x="4268" y="78574"/>
                  </a:lnTo>
                  <a:lnTo>
                    <a:pt x="0" y="108921"/>
                  </a:lnTo>
                  <a:lnTo>
                    <a:pt x="455" y="138872"/>
                  </a:lnTo>
                  <a:lnTo>
                    <a:pt x="8653" y="163002"/>
                  </a:lnTo>
                  <a:lnTo>
                    <a:pt x="14790" y="173387"/>
                  </a:lnTo>
                  <a:lnTo>
                    <a:pt x="31017" y="186809"/>
                  </a:lnTo>
                  <a:lnTo>
                    <a:pt x="40283" y="191375"/>
                  </a:lnTo>
                  <a:lnTo>
                    <a:pt x="59986" y="192687"/>
                  </a:lnTo>
                  <a:lnTo>
                    <a:pt x="70179" y="191061"/>
                  </a:lnTo>
                  <a:lnTo>
                    <a:pt x="89031" y="179847"/>
                  </a:lnTo>
                  <a:lnTo>
                    <a:pt x="115510" y="149937"/>
                  </a:lnTo>
                  <a:lnTo>
                    <a:pt x="124128" y="137161"/>
                  </a:lnTo>
                  <a:lnTo>
                    <a:pt x="133705" y="106032"/>
                  </a:lnTo>
                  <a:lnTo>
                    <a:pt x="136258" y="88841"/>
                  </a:lnTo>
                  <a:lnTo>
                    <a:pt x="133451" y="58451"/>
                  </a:lnTo>
                  <a:lnTo>
                    <a:pt x="124442" y="33656"/>
                  </a:lnTo>
                  <a:lnTo>
                    <a:pt x="111031" y="17931"/>
                  </a:lnTo>
                  <a:lnTo>
                    <a:pt x="93781" y="10002"/>
                  </a:lnTo>
                  <a:lnTo>
                    <a:pt x="65165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2" name="SMARTInkShape-Group235"/>
          <p:cNvGrpSpPr/>
          <p:nvPr/>
        </p:nvGrpSpPr>
        <p:grpSpPr>
          <a:xfrm>
            <a:off x="2425700" y="3590561"/>
            <a:ext cx="1098551" cy="628053"/>
            <a:chOff x="2425700" y="3590561"/>
            <a:chExt cx="1098551" cy="628053"/>
          </a:xfrm>
        </p:grpSpPr>
        <p:sp>
          <p:nvSpPr>
            <p:cNvPr id="188" name="SMARTInkShape-1191"/>
            <p:cNvSpPr/>
            <p:nvPr>
              <p:custDataLst>
                <p:tags r:id="rId94"/>
              </p:custDataLst>
            </p:nvPr>
          </p:nvSpPr>
          <p:spPr>
            <a:xfrm>
              <a:off x="3409950" y="3644900"/>
              <a:ext cx="113315" cy="44189"/>
            </a:xfrm>
            <a:custGeom>
              <a:avLst/>
              <a:gdLst/>
              <a:ahLst/>
              <a:cxnLst/>
              <a:rect l="0" t="0" r="0" b="0"/>
              <a:pathLst>
                <a:path w="113315" h="44189">
                  <a:moveTo>
                    <a:pt x="0" y="38100"/>
                  </a:moveTo>
                  <a:lnTo>
                    <a:pt x="0" y="38100"/>
                  </a:lnTo>
                  <a:lnTo>
                    <a:pt x="27790" y="41471"/>
                  </a:lnTo>
                  <a:lnTo>
                    <a:pt x="56368" y="43567"/>
                  </a:lnTo>
                  <a:lnTo>
                    <a:pt x="83808" y="44188"/>
                  </a:lnTo>
                  <a:lnTo>
                    <a:pt x="110973" y="38960"/>
                  </a:lnTo>
                  <a:lnTo>
                    <a:pt x="112082" y="37262"/>
                  </a:lnTo>
                  <a:lnTo>
                    <a:pt x="113314" y="31612"/>
                  </a:lnTo>
                  <a:lnTo>
                    <a:pt x="110099" y="24398"/>
                  </a:lnTo>
                  <a:lnTo>
                    <a:pt x="96944" y="551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192"/>
            <p:cNvSpPr/>
            <p:nvPr>
              <p:custDataLst>
                <p:tags r:id="rId95"/>
              </p:custDataLst>
            </p:nvPr>
          </p:nvSpPr>
          <p:spPr>
            <a:xfrm>
              <a:off x="3441700" y="3822778"/>
              <a:ext cx="82551" cy="6273"/>
            </a:xfrm>
            <a:custGeom>
              <a:avLst/>
              <a:gdLst/>
              <a:ahLst/>
              <a:cxnLst/>
              <a:rect l="0" t="0" r="0" b="0"/>
              <a:pathLst>
                <a:path w="82551" h="6273">
                  <a:moveTo>
                    <a:pt x="0" y="6272"/>
                  </a:moveTo>
                  <a:lnTo>
                    <a:pt x="0" y="6272"/>
                  </a:lnTo>
                  <a:lnTo>
                    <a:pt x="6742" y="2901"/>
                  </a:lnTo>
                  <a:lnTo>
                    <a:pt x="32638" y="314"/>
                  </a:lnTo>
                  <a:lnTo>
                    <a:pt x="60696" y="0"/>
                  </a:lnTo>
                  <a:lnTo>
                    <a:pt x="71191" y="1838"/>
                  </a:lnTo>
                  <a:lnTo>
                    <a:pt x="8255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193"/>
            <p:cNvSpPr/>
            <p:nvPr>
              <p:custDataLst>
                <p:tags r:id="rId96"/>
              </p:custDataLst>
            </p:nvPr>
          </p:nvSpPr>
          <p:spPr>
            <a:xfrm>
              <a:off x="3403900" y="3717729"/>
              <a:ext cx="107651" cy="174786"/>
            </a:xfrm>
            <a:custGeom>
              <a:avLst/>
              <a:gdLst/>
              <a:ahLst/>
              <a:cxnLst/>
              <a:rect l="0" t="0" r="0" b="0"/>
              <a:pathLst>
                <a:path w="107651" h="174786">
                  <a:moveTo>
                    <a:pt x="88600" y="3371"/>
                  </a:moveTo>
                  <a:lnTo>
                    <a:pt x="88600" y="3371"/>
                  </a:lnTo>
                  <a:lnTo>
                    <a:pt x="91971" y="0"/>
                  </a:lnTo>
                  <a:lnTo>
                    <a:pt x="83517" y="10571"/>
                  </a:lnTo>
                  <a:lnTo>
                    <a:pt x="66633" y="39841"/>
                  </a:lnTo>
                  <a:lnTo>
                    <a:pt x="49439" y="65676"/>
                  </a:lnTo>
                  <a:lnTo>
                    <a:pt x="31919" y="95503"/>
                  </a:lnTo>
                  <a:lnTo>
                    <a:pt x="16136" y="125457"/>
                  </a:lnTo>
                  <a:lnTo>
                    <a:pt x="4418" y="150529"/>
                  </a:lnTo>
                  <a:lnTo>
                    <a:pt x="151" y="165906"/>
                  </a:lnTo>
                  <a:lnTo>
                    <a:pt x="0" y="170994"/>
                  </a:lnTo>
                  <a:lnTo>
                    <a:pt x="1312" y="173681"/>
                  </a:lnTo>
                  <a:lnTo>
                    <a:pt x="3596" y="174767"/>
                  </a:lnTo>
                  <a:lnTo>
                    <a:pt x="6531" y="174785"/>
                  </a:lnTo>
                  <a:lnTo>
                    <a:pt x="24145" y="157955"/>
                  </a:lnTo>
                  <a:lnTo>
                    <a:pt x="43867" y="127255"/>
                  </a:lnTo>
                  <a:lnTo>
                    <a:pt x="58606" y="99823"/>
                  </a:lnTo>
                  <a:lnTo>
                    <a:pt x="73858" y="70227"/>
                  </a:lnTo>
                  <a:lnTo>
                    <a:pt x="87693" y="42963"/>
                  </a:lnTo>
                  <a:lnTo>
                    <a:pt x="97268" y="20668"/>
                  </a:lnTo>
                  <a:lnTo>
                    <a:pt x="98612" y="19841"/>
                  </a:lnTo>
                  <a:lnTo>
                    <a:pt x="99508" y="22112"/>
                  </a:lnTo>
                  <a:lnTo>
                    <a:pt x="99798" y="33573"/>
                  </a:lnTo>
                  <a:lnTo>
                    <a:pt x="96700" y="63825"/>
                  </a:lnTo>
                  <a:lnTo>
                    <a:pt x="95728" y="87389"/>
                  </a:lnTo>
                  <a:lnTo>
                    <a:pt x="101922" y="117714"/>
                  </a:lnTo>
                  <a:lnTo>
                    <a:pt x="107650" y="14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194"/>
            <p:cNvSpPr/>
            <p:nvPr>
              <p:custDataLst>
                <p:tags r:id="rId97"/>
              </p:custDataLst>
            </p:nvPr>
          </p:nvSpPr>
          <p:spPr>
            <a:xfrm>
              <a:off x="3257345" y="3754388"/>
              <a:ext cx="127206" cy="150863"/>
            </a:xfrm>
            <a:custGeom>
              <a:avLst/>
              <a:gdLst/>
              <a:ahLst/>
              <a:cxnLst/>
              <a:rect l="0" t="0" r="0" b="0"/>
              <a:pathLst>
                <a:path w="127206" h="150863">
                  <a:moveTo>
                    <a:pt x="70055" y="74662"/>
                  </a:moveTo>
                  <a:lnTo>
                    <a:pt x="70055" y="74662"/>
                  </a:lnTo>
                  <a:lnTo>
                    <a:pt x="63313" y="64549"/>
                  </a:lnTo>
                  <a:lnTo>
                    <a:pt x="59916" y="61570"/>
                  </a:lnTo>
                  <a:lnTo>
                    <a:pt x="52379" y="58260"/>
                  </a:lnTo>
                  <a:lnTo>
                    <a:pt x="42444" y="58670"/>
                  </a:lnTo>
                  <a:lnTo>
                    <a:pt x="36831" y="59767"/>
                  </a:lnTo>
                  <a:lnTo>
                    <a:pt x="24950" y="68512"/>
                  </a:lnTo>
                  <a:lnTo>
                    <a:pt x="13319" y="82512"/>
                  </a:lnTo>
                  <a:lnTo>
                    <a:pt x="3447" y="100494"/>
                  </a:lnTo>
                  <a:lnTo>
                    <a:pt x="0" y="116482"/>
                  </a:lnTo>
                  <a:lnTo>
                    <a:pt x="68" y="123709"/>
                  </a:lnTo>
                  <a:lnTo>
                    <a:pt x="2230" y="129937"/>
                  </a:lnTo>
                  <a:lnTo>
                    <a:pt x="10277" y="140622"/>
                  </a:lnTo>
                  <a:lnTo>
                    <a:pt x="16092" y="143329"/>
                  </a:lnTo>
                  <a:lnTo>
                    <a:pt x="30079" y="144457"/>
                  </a:lnTo>
                  <a:lnTo>
                    <a:pt x="53820" y="137753"/>
                  </a:lnTo>
                  <a:lnTo>
                    <a:pt x="66602" y="126927"/>
                  </a:lnTo>
                  <a:lnTo>
                    <a:pt x="81732" y="103083"/>
                  </a:lnTo>
                  <a:lnTo>
                    <a:pt x="90767" y="82355"/>
                  </a:lnTo>
                  <a:lnTo>
                    <a:pt x="99486" y="56679"/>
                  </a:lnTo>
                  <a:lnTo>
                    <a:pt x="106184" y="32568"/>
                  </a:lnTo>
                  <a:lnTo>
                    <a:pt x="116232" y="1828"/>
                  </a:lnTo>
                  <a:lnTo>
                    <a:pt x="116362" y="0"/>
                  </a:lnTo>
                  <a:lnTo>
                    <a:pt x="115038" y="193"/>
                  </a:lnTo>
                  <a:lnTo>
                    <a:pt x="112743" y="1733"/>
                  </a:lnTo>
                  <a:lnTo>
                    <a:pt x="96031" y="24126"/>
                  </a:lnTo>
                  <a:lnTo>
                    <a:pt x="86774" y="45851"/>
                  </a:lnTo>
                  <a:lnTo>
                    <a:pt x="81013" y="69618"/>
                  </a:lnTo>
                  <a:lnTo>
                    <a:pt x="78453" y="94293"/>
                  </a:lnTo>
                  <a:lnTo>
                    <a:pt x="82960" y="115607"/>
                  </a:lnTo>
                  <a:lnTo>
                    <a:pt x="87125" y="125242"/>
                  </a:lnTo>
                  <a:lnTo>
                    <a:pt x="93429" y="132371"/>
                  </a:lnTo>
                  <a:lnTo>
                    <a:pt x="127205" y="1508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195"/>
            <p:cNvSpPr/>
            <p:nvPr>
              <p:custDataLst>
                <p:tags r:id="rId98"/>
              </p:custDataLst>
            </p:nvPr>
          </p:nvSpPr>
          <p:spPr>
            <a:xfrm>
              <a:off x="3169533" y="3841750"/>
              <a:ext cx="5468" cy="1"/>
            </a:xfrm>
            <a:custGeom>
              <a:avLst/>
              <a:gdLst/>
              <a:ahLst/>
              <a:cxnLst/>
              <a:rect l="0" t="0" r="0" b="0"/>
              <a:pathLst>
                <a:path w="54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196"/>
            <p:cNvSpPr/>
            <p:nvPr>
              <p:custDataLst>
                <p:tags r:id="rId99"/>
              </p:custDataLst>
            </p:nvPr>
          </p:nvSpPr>
          <p:spPr>
            <a:xfrm>
              <a:off x="2971800" y="3676650"/>
              <a:ext cx="105522" cy="50801"/>
            </a:xfrm>
            <a:custGeom>
              <a:avLst/>
              <a:gdLst/>
              <a:ahLst/>
              <a:cxnLst/>
              <a:rect l="0" t="0" r="0" b="0"/>
              <a:pathLst>
                <a:path w="105522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2117" y="46436"/>
                  </a:lnTo>
                  <a:lnTo>
                    <a:pt x="29886" y="44712"/>
                  </a:lnTo>
                  <a:lnTo>
                    <a:pt x="56990" y="44527"/>
                  </a:lnTo>
                  <a:lnTo>
                    <a:pt x="83992" y="44473"/>
                  </a:lnTo>
                  <a:lnTo>
                    <a:pt x="99754" y="44457"/>
                  </a:lnTo>
                  <a:lnTo>
                    <a:pt x="102486" y="43749"/>
                  </a:lnTo>
                  <a:lnTo>
                    <a:pt x="104307" y="42571"/>
                  </a:lnTo>
                  <a:lnTo>
                    <a:pt x="105521" y="41081"/>
                  </a:lnTo>
                  <a:lnTo>
                    <a:pt x="104920" y="38676"/>
                  </a:lnTo>
                  <a:lnTo>
                    <a:pt x="90510" y="17318"/>
                  </a:lnTo>
                  <a:lnTo>
                    <a:pt x="81067" y="920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197"/>
            <p:cNvSpPr/>
            <p:nvPr>
              <p:custDataLst>
                <p:tags r:id="rId100"/>
              </p:custDataLst>
            </p:nvPr>
          </p:nvSpPr>
          <p:spPr>
            <a:xfrm>
              <a:off x="2980842" y="3790950"/>
              <a:ext cx="73509" cy="6351"/>
            </a:xfrm>
            <a:custGeom>
              <a:avLst/>
              <a:gdLst/>
              <a:ahLst/>
              <a:cxnLst/>
              <a:rect l="0" t="0" r="0" b="0"/>
              <a:pathLst>
                <a:path w="73509" h="6351">
                  <a:moveTo>
                    <a:pt x="3658" y="6350"/>
                  </a:moveTo>
                  <a:lnTo>
                    <a:pt x="3658" y="6350"/>
                  </a:lnTo>
                  <a:lnTo>
                    <a:pt x="0" y="6350"/>
                  </a:lnTo>
                  <a:lnTo>
                    <a:pt x="27867" y="6350"/>
                  </a:lnTo>
                  <a:lnTo>
                    <a:pt x="59319" y="2979"/>
                  </a:lnTo>
                  <a:lnTo>
                    <a:pt x="735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198"/>
            <p:cNvSpPr/>
            <p:nvPr>
              <p:custDataLst>
                <p:tags r:id="rId101"/>
              </p:custDataLst>
            </p:nvPr>
          </p:nvSpPr>
          <p:spPr>
            <a:xfrm>
              <a:off x="2978150" y="38290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4485" y="12700"/>
                  </a:lnTo>
                  <a:lnTo>
                    <a:pt x="52411" y="10819"/>
                  </a:lnTo>
                  <a:lnTo>
                    <a:pt x="79265" y="579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199"/>
            <p:cNvSpPr/>
            <p:nvPr>
              <p:custDataLst>
                <p:tags r:id="rId102"/>
              </p:custDataLst>
            </p:nvPr>
          </p:nvSpPr>
          <p:spPr>
            <a:xfrm>
              <a:off x="2966856" y="3803650"/>
              <a:ext cx="100195" cy="124876"/>
            </a:xfrm>
            <a:custGeom>
              <a:avLst/>
              <a:gdLst/>
              <a:ahLst/>
              <a:cxnLst/>
              <a:rect l="0" t="0" r="0" b="0"/>
              <a:pathLst>
                <a:path w="100195" h="124876">
                  <a:moveTo>
                    <a:pt x="17644" y="0"/>
                  </a:moveTo>
                  <a:lnTo>
                    <a:pt x="17644" y="0"/>
                  </a:lnTo>
                  <a:lnTo>
                    <a:pt x="17644" y="10113"/>
                  </a:lnTo>
                  <a:lnTo>
                    <a:pt x="8210" y="38268"/>
                  </a:lnTo>
                  <a:lnTo>
                    <a:pt x="1757" y="66215"/>
                  </a:lnTo>
                  <a:lnTo>
                    <a:pt x="0" y="83992"/>
                  </a:lnTo>
                  <a:lnTo>
                    <a:pt x="2982" y="99418"/>
                  </a:lnTo>
                  <a:lnTo>
                    <a:pt x="5752" y="106496"/>
                  </a:lnTo>
                  <a:lnTo>
                    <a:pt x="14476" y="116240"/>
                  </a:lnTo>
                  <a:lnTo>
                    <a:pt x="19765" y="119827"/>
                  </a:lnTo>
                  <a:lnTo>
                    <a:pt x="40694" y="124875"/>
                  </a:lnTo>
                  <a:lnTo>
                    <a:pt x="71638" y="121510"/>
                  </a:lnTo>
                  <a:lnTo>
                    <a:pt x="87343" y="116044"/>
                  </a:lnTo>
                  <a:lnTo>
                    <a:pt x="10019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200"/>
            <p:cNvSpPr/>
            <p:nvPr>
              <p:custDataLst>
                <p:tags r:id="rId103"/>
              </p:custDataLst>
            </p:nvPr>
          </p:nvSpPr>
          <p:spPr>
            <a:xfrm>
              <a:off x="2735115" y="3810000"/>
              <a:ext cx="115680" cy="126163"/>
            </a:xfrm>
            <a:custGeom>
              <a:avLst/>
              <a:gdLst/>
              <a:ahLst/>
              <a:cxnLst/>
              <a:rect l="0" t="0" r="0" b="0"/>
              <a:pathLst>
                <a:path w="115680" h="126163">
                  <a:moveTo>
                    <a:pt x="33485" y="0"/>
                  </a:moveTo>
                  <a:lnTo>
                    <a:pt x="33485" y="0"/>
                  </a:lnTo>
                  <a:lnTo>
                    <a:pt x="26743" y="3371"/>
                  </a:lnTo>
                  <a:lnTo>
                    <a:pt x="12437" y="22322"/>
                  </a:lnTo>
                  <a:lnTo>
                    <a:pt x="1535" y="50280"/>
                  </a:lnTo>
                  <a:lnTo>
                    <a:pt x="0" y="72441"/>
                  </a:lnTo>
                  <a:lnTo>
                    <a:pt x="3080" y="94285"/>
                  </a:lnTo>
                  <a:lnTo>
                    <a:pt x="11505" y="111049"/>
                  </a:lnTo>
                  <a:lnTo>
                    <a:pt x="26068" y="121792"/>
                  </a:lnTo>
                  <a:lnTo>
                    <a:pt x="34890" y="125645"/>
                  </a:lnTo>
                  <a:lnTo>
                    <a:pt x="54100" y="126162"/>
                  </a:lnTo>
                  <a:lnTo>
                    <a:pt x="73692" y="120983"/>
                  </a:lnTo>
                  <a:lnTo>
                    <a:pt x="91807" y="111626"/>
                  </a:lnTo>
                  <a:lnTo>
                    <a:pt x="105502" y="96648"/>
                  </a:lnTo>
                  <a:lnTo>
                    <a:pt x="111129" y="87716"/>
                  </a:lnTo>
                  <a:lnTo>
                    <a:pt x="115501" y="70264"/>
                  </a:lnTo>
                  <a:lnTo>
                    <a:pt x="115679" y="61660"/>
                  </a:lnTo>
                  <a:lnTo>
                    <a:pt x="108351" y="44572"/>
                  </a:lnTo>
                  <a:lnTo>
                    <a:pt x="94981" y="28982"/>
                  </a:lnTo>
                  <a:lnTo>
                    <a:pt x="77280" y="17349"/>
                  </a:lnTo>
                  <a:lnTo>
                    <a:pt x="59535" y="13120"/>
                  </a:lnTo>
                  <a:lnTo>
                    <a:pt x="3348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201"/>
            <p:cNvSpPr/>
            <p:nvPr>
              <p:custDataLst>
                <p:tags r:id="rId104"/>
              </p:custDataLst>
            </p:nvPr>
          </p:nvSpPr>
          <p:spPr>
            <a:xfrm>
              <a:off x="2432050" y="3867150"/>
              <a:ext cx="107951" cy="11557"/>
            </a:xfrm>
            <a:custGeom>
              <a:avLst/>
              <a:gdLst/>
              <a:ahLst/>
              <a:cxnLst/>
              <a:rect l="0" t="0" r="0" b="0"/>
              <a:pathLst>
                <a:path w="107951" h="11557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33878" y="11556"/>
                  </a:lnTo>
                  <a:lnTo>
                    <a:pt x="54568" y="10310"/>
                  </a:lnTo>
                  <a:lnTo>
                    <a:pt x="84372" y="7524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202"/>
            <p:cNvSpPr/>
            <p:nvPr>
              <p:custDataLst>
                <p:tags r:id="rId105"/>
              </p:custDataLst>
            </p:nvPr>
          </p:nvSpPr>
          <p:spPr>
            <a:xfrm>
              <a:off x="2482850" y="3752850"/>
              <a:ext cx="6089" cy="222251"/>
            </a:xfrm>
            <a:custGeom>
              <a:avLst/>
              <a:gdLst/>
              <a:ahLst/>
              <a:cxnLst/>
              <a:rect l="0" t="0" r="0" b="0"/>
              <a:pathLst>
                <a:path w="6089" h="2222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62" y="27451"/>
                  </a:lnTo>
                  <a:lnTo>
                    <a:pt x="6088" y="48184"/>
                  </a:lnTo>
                  <a:lnTo>
                    <a:pt x="4352" y="73391"/>
                  </a:lnTo>
                  <a:lnTo>
                    <a:pt x="1934" y="101057"/>
                  </a:lnTo>
                  <a:lnTo>
                    <a:pt x="860" y="129816"/>
                  </a:lnTo>
                  <a:lnTo>
                    <a:pt x="382" y="153416"/>
                  </a:lnTo>
                  <a:lnTo>
                    <a:pt x="113" y="182569"/>
                  </a:lnTo>
                  <a:lnTo>
                    <a:pt x="22" y="210962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203"/>
            <p:cNvSpPr/>
            <p:nvPr>
              <p:custDataLst>
                <p:tags r:id="rId106"/>
              </p:custDataLst>
            </p:nvPr>
          </p:nvSpPr>
          <p:spPr>
            <a:xfrm>
              <a:off x="2692400" y="3590561"/>
              <a:ext cx="196851" cy="628053"/>
            </a:xfrm>
            <a:custGeom>
              <a:avLst/>
              <a:gdLst/>
              <a:ahLst/>
              <a:cxnLst/>
              <a:rect l="0" t="0" r="0" b="0"/>
              <a:pathLst>
                <a:path w="196851" h="628053">
                  <a:moveTo>
                    <a:pt x="196850" y="35289"/>
                  </a:moveTo>
                  <a:lnTo>
                    <a:pt x="196850" y="35289"/>
                  </a:lnTo>
                  <a:lnTo>
                    <a:pt x="191075" y="16422"/>
                  </a:lnTo>
                  <a:lnTo>
                    <a:pt x="184641" y="6678"/>
                  </a:lnTo>
                  <a:lnTo>
                    <a:pt x="177078" y="1406"/>
                  </a:lnTo>
                  <a:lnTo>
                    <a:pt x="173085" y="0"/>
                  </a:lnTo>
                  <a:lnTo>
                    <a:pt x="168307" y="2591"/>
                  </a:lnTo>
                  <a:lnTo>
                    <a:pt x="157353" y="14877"/>
                  </a:lnTo>
                  <a:lnTo>
                    <a:pt x="145429" y="39622"/>
                  </a:lnTo>
                  <a:lnTo>
                    <a:pt x="139286" y="55111"/>
                  </a:lnTo>
                  <a:lnTo>
                    <a:pt x="133780" y="74609"/>
                  </a:lnTo>
                  <a:lnTo>
                    <a:pt x="128698" y="96781"/>
                  </a:lnTo>
                  <a:lnTo>
                    <a:pt x="123898" y="120733"/>
                  </a:lnTo>
                  <a:lnTo>
                    <a:pt x="119993" y="148696"/>
                  </a:lnTo>
                  <a:lnTo>
                    <a:pt x="116684" y="179333"/>
                  </a:lnTo>
                  <a:lnTo>
                    <a:pt x="113773" y="211751"/>
                  </a:lnTo>
                  <a:lnTo>
                    <a:pt x="111832" y="245358"/>
                  </a:lnTo>
                  <a:lnTo>
                    <a:pt x="110538" y="279757"/>
                  </a:lnTo>
                  <a:lnTo>
                    <a:pt x="109675" y="314685"/>
                  </a:lnTo>
                  <a:lnTo>
                    <a:pt x="109100" y="347847"/>
                  </a:lnTo>
                  <a:lnTo>
                    <a:pt x="108717" y="379833"/>
                  </a:lnTo>
                  <a:lnTo>
                    <a:pt x="108461" y="411035"/>
                  </a:lnTo>
                  <a:lnTo>
                    <a:pt x="107585" y="440303"/>
                  </a:lnTo>
                  <a:lnTo>
                    <a:pt x="106296" y="468282"/>
                  </a:lnTo>
                  <a:lnTo>
                    <a:pt x="104730" y="495400"/>
                  </a:lnTo>
                  <a:lnTo>
                    <a:pt x="101571" y="518419"/>
                  </a:lnTo>
                  <a:lnTo>
                    <a:pt x="97347" y="538704"/>
                  </a:lnTo>
                  <a:lnTo>
                    <a:pt x="92415" y="557165"/>
                  </a:lnTo>
                  <a:lnTo>
                    <a:pt x="83172" y="587086"/>
                  </a:lnTo>
                  <a:lnTo>
                    <a:pt x="73654" y="610026"/>
                  </a:lnTo>
                  <a:lnTo>
                    <a:pt x="62368" y="624926"/>
                  </a:lnTo>
                  <a:lnTo>
                    <a:pt x="55690" y="628052"/>
                  </a:lnTo>
                  <a:lnTo>
                    <a:pt x="40744" y="627764"/>
                  </a:lnTo>
                  <a:lnTo>
                    <a:pt x="34218" y="624300"/>
                  </a:lnTo>
                  <a:lnTo>
                    <a:pt x="23204" y="612925"/>
                  </a:lnTo>
                  <a:lnTo>
                    <a:pt x="0" y="5750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204"/>
            <p:cNvSpPr/>
            <p:nvPr>
              <p:custDataLst>
                <p:tags r:id="rId107"/>
              </p:custDataLst>
            </p:nvPr>
          </p:nvSpPr>
          <p:spPr>
            <a:xfrm>
              <a:off x="2425700" y="382905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0"/>
                  </a:moveTo>
                  <a:lnTo>
                    <a:pt x="0" y="0"/>
                  </a:lnTo>
                  <a:lnTo>
                    <a:pt x="22322" y="3371"/>
                  </a:lnTo>
                  <a:lnTo>
                    <a:pt x="53651" y="5467"/>
                  </a:lnTo>
                  <a:lnTo>
                    <a:pt x="75586" y="5957"/>
                  </a:lnTo>
                  <a:lnTo>
                    <a:pt x="105887" y="6234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" name="SMARTInkShape-Group236"/>
          <p:cNvGrpSpPr/>
          <p:nvPr/>
        </p:nvGrpSpPr>
        <p:grpSpPr>
          <a:xfrm>
            <a:off x="5016500" y="2950966"/>
            <a:ext cx="584201" cy="905195"/>
            <a:chOff x="5016500" y="2950966"/>
            <a:chExt cx="584201" cy="905195"/>
          </a:xfrm>
        </p:grpSpPr>
        <p:sp>
          <p:nvSpPr>
            <p:cNvPr id="203" name="SMARTInkShape-1205"/>
            <p:cNvSpPr/>
            <p:nvPr>
              <p:custDataLst>
                <p:tags r:id="rId90"/>
              </p:custDataLst>
            </p:nvPr>
          </p:nvSpPr>
          <p:spPr>
            <a:xfrm>
              <a:off x="5597041" y="3295650"/>
              <a:ext cx="3660" cy="1"/>
            </a:xfrm>
            <a:custGeom>
              <a:avLst/>
              <a:gdLst/>
              <a:ahLst/>
              <a:cxnLst/>
              <a:rect l="0" t="0" r="0" b="0"/>
              <a:pathLst>
                <a:path w="36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206"/>
            <p:cNvSpPr/>
            <p:nvPr>
              <p:custDataLst>
                <p:tags r:id="rId91"/>
              </p:custDataLst>
            </p:nvPr>
          </p:nvSpPr>
          <p:spPr>
            <a:xfrm>
              <a:off x="5384800" y="3219665"/>
              <a:ext cx="119029" cy="170600"/>
            </a:xfrm>
            <a:custGeom>
              <a:avLst/>
              <a:gdLst/>
              <a:ahLst/>
              <a:cxnLst/>
              <a:rect l="0" t="0" r="0" b="0"/>
              <a:pathLst>
                <a:path w="119029" h="170600">
                  <a:moveTo>
                    <a:pt x="0" y="44235"/>
                  </a:moveTo>
                  <a:lnTo>
                    <a:pt x="0" y="44235"/>
                  </a:lnTo>
                  <a:lnTo>
                    <a:pt x="0" y="50977"/>
                  </a:lnTo>
                  <a:lnTo>
                    <a:pt x="9434" y="77447"/>
                  </a:lnTo>
                  <a:lnTo>
                    <a:pt x="18004" y="108638"/>
                  </a:lnTo>
                  <a:lnTo>
                    <a:pt x="32616" y="135676"/>
                  </a:lnTo>
                  <a:lnTo>
                    <a:pt x="53382" y="166406"/>
                  </a:lnTo>
                  <a:lnTo>
                    <a:pt x="56654" y="170599"/>
                  </a:lnTo>
                  <a:lnTo>
                    <a:pt x="62896" y="143055"/>
                  </a:lnTo>
                  <a:lnTo>
                    <a:pt x="73042" y="116946"/>
                  </a:lnTo>
                  <a:lnTo>
                    <a:pt x="84986" y="91727"/>
                  </a:lnTo>
                  <a:lnTo>
                    <a:pt x="101663" y="63886"/>
                  </a:lnTo>
                  <a:lnTo>
                    <a:pt x="117000" y="36684"/>
                  </a:lnTo>
                  <a:lnTo>
                    <a:pt x="119028" y="27708"/>
                  </a:lnTo>
                  <a:lnTo>
                    <a:pt x="118048" y="19016"/>
                  </a:lnTo>
                  <a:lnTo>
                    <a:pt x="116798" y="14722"/>
                  </a:lnTo>
                  <a:lnTo>
                    <a:pt x="112438" y="11154"/>
                  </a:lnTo>
                  <a:lnTo>
                    <a:pt x="98185" y="5308"/>
                  </a:lnTo>
                  <a:lnTo>
                    <a:pt x="66957" y="1422"/>
                  </a:lnTo>
                  <a:lnTo>
                    <a:pt x="45045" y="512"/>
                  </a:lnTo>
                  <a:lnTo>
                    <a:pt x="18521" y="0"/>
                  </a:lnTo>
                  <a:lnTo>
                    <a:pt x="8231" y="586"/>
                  </a:lnTo>
                  <a:lnTo>
                    <a:pt x="5487" y="1730"/>
                  </a:lnTo>
                  <a:lnTo>
                    <a:pt x="0" y="6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207"/>
            <p:cNvSpPr/>
            <p:nvPr>
              <p:custDataLst>
                <p:tags r:id="rId92"/>
              </p:custDataLst>
            </p:nvPr>
          </p:nvSpPr>
          <p:spPr>
            <a:xfrm>
              <a:off x="5016500" y="3752850"/>
              <a:ext cx="114301" cy="103311"/>
            </a:xfrm>
            <a:custGeom>
              <a:avLst/>
              <a:gdLst/>
              <a:ahLst/>
              <a:cxnLst/>
              <a:rect l="0" t="0" r="0" b="0"/>
              <a:pathLst>
                <a:path w="114301" h="103311">
                  <a:moveTo>
                    <a:pt x="0" y="0"/>
                  </a:moveTo>
                  <a:lnTo>
                    <a:pt x="0" y="0"/>
                  </a:lnTo>
                  <a:lnTo>
                    <a:pt x="12209" y="24419"/>
                  </a:lnTo>
                  <a:lnTo>
                    <a:pt x="27838" y="55676"/>
                  </a:lnTo>
                  <a:lnTo>
                    <a:pt x="44513" y="85264"/>
                  </a:lnTo>
                  <a:lnTo>
                    <a:pt x="58025" y="101744"/>
                  </a:lnTo>
                  <a:lnTo>
                    <a:pt x="60556" y="103107"/>
                  </a:lnTo>
                  <a:lnTo>
                    <a:pt x="62948" y="103310"/>
                  </a:lnTo>
                  <a:lnTo>
                    <a:pt x="65249" y="102740"/>
                  </a:lnTo>
                  <a:lnTo>
                    <a:pt x="69686" y="96462"/>
                  </a:lnTo>
                  <a:lnTo>
                    <a:pt x="81118" y="64809"/>
                  </a:lnTo>
                  <a:lnTo>
                    <a:pt x="93922" y="38359"/>
                  </a:lnTo>
                  <a:lnTo>
                    <a:pt x="98893" y="27632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208"/>
            <p:cNvSpPr/>
            <p:nvPr>
              <p:custDataLst>
                <p:tags r:id="rId93"/>
              </p:custDataLst>
            </p:nvPr>
          </p:nvSpPr>
          <p:spPr>
            <a:xfrm>
              <a:off x="5035550" y="2950966"/>
              <a:ext cx="247651" cy="635988"/>
            </a:xfrm>
            <a:custGeom>
              <a:avLst/>
              <a:gdLst/>
              <a:ahLst/>
              <a:cxnLst/>
              <a:rect l="0" t="0" r="0" b="0"/>
              <a:pathLst>
                <a:path w="247651" h="635988">
                  <a:moveTo>
                    <a:pt x="247650" y="39884"/>
                  </a:moveTo>
                  <a:lnTo>
                    <a:pt x="247650" y="39884"/>
                  </a:lnTo>
                  <a:lnTo>
                    <a:pt x="246945" y="21017"/>
                  </a:lnTo>
                  <a:lnTo>
                    <a:pt x="244279" y="11273"/>
                  </a:lnTo>
                  <a:lnTo>
                    <a:pt x="238861" y="4120"/>
                  </a:lnTo>
                  <a:lnTo>
                    <a:pt x="235441" y="1224"/>
                  </a:lnTo>
                  <a:lnTo>
                    <a:pt x="231044" y="0"/>
                  </a:lnTo>
                  <a:lnTo>
                    <a:pt x="220514" y="521"/>
                  </a:lnTo>
                  <a:lnTo>
                    <a:pt x="210660" y="6867"/>
                  </a:lnTo>
                  <a:lnTo>
                    <a:pt x="200871" y="18860"/>
                  </a:lnTo>
                  <a:lnTo>
                    <a:pt x="189465" y="38301"/>
                  </a:lnTo>
                  <a:lnTo>
                    <a:pt x="184166" y="52940"/>
                  </a:lnTo>
                  <a:lnTo>
                    <a:pt x="179221" y="70460"/>
                  </a:lnTo>
                  <a:lnTo>
                    <a:pt x="174515" y="89901"/>
                  </a:lnTo>
                  <a:lnTo>
                    <a:pt x="171376" y="113445"/>
                  </a:lnTo>
                  <a:lnTo>
                    <a:pt x="169285" y="139725"/>
                  </a:lnTo>
                  <a:lnTo>
                    <a:pt x="167889" y="167828"/>
                  </a:lnTo>
                  <a:lnTo>
                    <a:pt x="166960" y="197852"/>
                  </a:lnTo>
                  <a:lnTo>
                    <a:pt x="166339" y="229157"/>
                  </a:lnTo>
                  <a:lnTo>
                    <a:pt x="165926" y="261316"/>
                  </a:lnTo>
                  <a:lnTo>
                    <a:pt x="165651" y="292633"/>
                  </a:lnTo>
                  <a:lnTo>
                    <a:pt x="165467" y="323389"/>
                  </a:lnTo>
                  <a:lnTo>
                    <a:pt x="165345" y="353771"/>
                  </a:lnTo>
                  <a:lnTo>
                    <a:pt x="164557" y="382492"/>
                  </a:lnTo>
                  <a:lnTo>
                    <a:pt x="163327" y="410106"/>
                  </a:lnTo>
                  <a:lnTo>
                    <a:pt x="161801" y="436982"/>
                  </a:lnTo>
                  <a:lnTo>
                    <a:pt x="159373" y="461249"/>
                  </a:lnTo>
                  <a:lnTo>
                    <a:pt x="156343" y="483777"/>
                  </a:lnTo>
                  <a:lnTo>
                    <a:pt x="152912" y="505146"/>
                  </a:lnTo>
                  <a:lnTo>
                    <a:pt x="147097" y="524331"/>
                  </a:lnTo>
                  <a:lnTo>
                    <a:pt x="139692" y="542060"/>
                  </a:lnTo>
                  <a:lnTo>
                    <a:pt x="122763" y="572812"/>
                  </a:lnTo>
                  <a:lnTo>
                    <a:pt x="105832" y="595887"/>
                  </a:lnTo>
                  <a:lnTo>
                    <a:pt x="80433" y="621374"/>
                  </a:lnTo>
                  <a:lnTo>
                    <a:pt x="55033" y="635589"/>
                  </a:lnTo>
                  <a:lnTo>
                    <a:pt x="46567" y="635987"/>
                  </a:lnTo>
                  <a:lnTo>
                    <a:pt x="29633" y="630786"/>
                  </a:lnTo>
                  <a:lnTo>
                    <a:pt x="16463" y="619536"/>
                  </a:lnTo>
                  <a:lnTo>
                    <a:pt x="0" y="598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SMARTInkShape-Group237"/>
          <p:cNvGrpSpPr/>
          <p:nvPr/>
        </p:nvGrpSpPr>
        <p:grpSpPr>
          <a:xfrm>
            <a:off x="5776645" y="3086100"/>
            <a:ext cx="567006" cy="259628"/>
            <a:chOff x="5776645" y="3086100"/>
            <a:chExt cx="567006" cy="259628"/>
          </a:xfrm>
        </p:grpSpPr>
        <p:sp>
          <p:nvSpPr>
            <p:cNvPr id="208" name="SMARTInkShape-1209"/>
            <p:cNvSpPr/>
            <p:nvPr>
              <p:custDataLst>
                <p:tags r:id="rId84"/>
              </p:custDataLst>
            </p:nvPr>
          </p:nvSpPr>
          <p:spPr>
            <a:xfrm>
              <a:off x="6261100" y="3251200"/>
              <a:ext cx="82551" cy="74232"/>
            </a:xfrm>
            <a:custGeom>
              <a:avLst/>
              <a:gdLst/>
              <a:ahLst/>
              <a:cxnLst/>
              <a:rect l="0" t="0" r="0" b="0"/>
              <a:pathLst>
                <a:path w="82551" h="74232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8344"/>
                  </a:lnTo>
                  <a:lnTo>
                    <a:pt x="17007" y="45193"/>
                  </a:lnTo>
                  <a:lnTo>
                    <a:pt x="21199" y="57480"/>
                  </a:lnTo>
                  <a:lnTo>
                    <a:pt x="29177" y="66234"/>
                  </a:lnTo>
                  <a:lnTo>
                    <a:pt x="39073" y="71771"/>
                  </a:lnTo>
                  <a:lnTo>
                    <a:pt x="48175" y="74231"/>
                  </a:lnTo>
                  <a:lnTo>
                    <a:pt x="51872" y="73477"/>
                  </a:lnTo>
                  <a:lnTo>
                    <a:pt x="57862" y="68875"/>
                  </a:lnTo>
                  <a:lnTo>
                    <a:pt x="68572" y="58350"/>
                  </a:lnTo>
                  <a:lnTo>
                    <a:pt x="72810" y="48511"/>
                  </a:lnTo>
                  <a:lnTo>
                    <a:pt x="80118" y="1945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210"/>
            <p:cNvSpPr/>
            <p:nvPr>
              <p:custDataLst>
                <p:tags r:id="rId85"/>
              </p:custDataLst>
            </p:nvPr>
          </p:nvSpPr>
          <p:spPr>
            <a:xfrm>
              <a:off x="6077309" y="3160333"/>
              <a:ext cx="132992" cy="172830"/>
            </a:xfrm>
            <a:custGeom>
              <a:avLst/>
              <a:gdLst/>
              <a:ahLst/>
              <a:cxnLst/>
              <a:rect l="0" t="0" r="0" b="0"/>
              <a:pathLst>
                <a:path w="132992" h="172830">
                  <a:moveTo>
                    <a:pt x="82191" y="90867"/>
                  </a:moveTo>
                  <a:lnTo>
                    <a:pt x="82191" y="90867"/>
                  </a:lnTo>
                  <a:lnTo>
                    <a:pt x="64515" y="67723"/>
                  </a:lnTo>
                  <a:lnTo>
                    <a:pt x="56461" y="62942"/>
                  </a:lnTo>
                  <a:lnTo>
                    <a:pt x="52338" y="61667"/>
                  </a:lnTo>
                  <a:lnTo>
                    <a:pt x="40230" y="67776"/>
                  </a:lnTo>
                  <a:lnTo>
                    <a:pt x="26148" y="80604"/>
                  </a:lnTo>
                  <a:lnTo>
                    <a:pt x="7730" y="107660"/>
                  </a:lnTo>
                  <a:lnTo>
                    <a:pt x="179" y="127729"/>
                  </a:lnTo>
                  <a:lnTo>
                    <a:pt x="0" y="137314"/>
                  </a:lnTo>
                  <a:lnTo>
                    <a:pt x="5445" y="155489"/>
                  </a:lnTo>
                  <a:lnTo>
                    <a:pt x="14921" y="167331"/>
                  </a:lnTo>
                  <a:lnTo>
                    <a:pt x="20411" y="171476"/>
                  </a:lnTo>
                  <a:lnTo>
                    <a:pt x="26893" y="172829"/>
                  </a:lnTo>
                  <a:lnTo>
                    <a:pt x="41621" y="170569"/>
                  </a:lnTo>
                  <a:lnTo>
                    <a:pt x="55693" y="161097"/>
                  </a:lnTo>
                  <a:lnTo>
                    <a:pt x="75516" y="136135"/>
                  </a:lnTo>
                  <a:lnTo>
                    <a:pt x="88397" y="112397"/>
                  </a:lnTo>
                  <a:lnTo>
                    <a:pt x="101177" y="83032"/>
                  </a:lnTo>
                  <a:lnTo>
                    <a:pt x="112031" y="53048"/>
                  </a:lnTo>
                  <a:lnTo>
                    <a:pt x="120853" y="26786"/>
                  </a:lnTo>
                  <a:lnTo>
                    <a:pt x="131253" y="0"/>
                  </a:lnTo>
                  <a:lnTo>
                    <a:pt x="118947" y="27587"/>
                  </a:lnTo>
                  <a:lnTo>
                    <a:pt x="111933" y="50043"/>
                  </a:lnTo>
                  <a:lnTo>
                    <a:pt x="106463" y="76486"/>
                  </a:lnTo>
                  <a:lnTo>
                    <a:pt x="103562" y="102820"/>
                  </a:lnTo>
                  <a:lnTo>
                    <a:pt x="103683" y="126518"/>
                  </a:lnTo>
                  <a:lnTo>
                    <a:pt x="108442" y="144106"/>
                  </a:lnTo>
                  <a:lnTo>
                    <a:pt x="117142" y="155216"/>
                  </a:lnTo>
                  <a:lnTo>
                    <a:pt x="132991" y="16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211"/>
            <p:cNvSpPr/>
            <p:nvPr>
              <p:custDataLst>
                <p:tags r:id="rId86"/>
              </p:custDataLst>
            </p:nvPr>
          </p:nvSpPr>
          <p:spPr>
            <a:xfrm>
              <a:off x="5797550" y="3086100"/>
              <a:ext cx="136681" cy="50801"/>
            </a:xfrm>
            <a:custGeom>
              <a:avLst/>
              <a:gdLst/>
              <a:ahLst/>
              <a:cxnLst/>
              <a:rect l="0" t="0" r="0" b="0"/>
              <a:pathLst>
                <a:path w="13668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3763" y="43892"/>
                  </a:lnTo>
                  <a:lnTo>
                    <a:pt x="6741" y="41962"/>
                  </a:lnTo>
                  <a:lnTo>
                    <a:pt x="31161" y="39244"/>
                  </a:lnTo>
                  <a:lnTo>
                    <a:pt x="61836" y="41810"/>
                  </a:lnTo>
                  <a:lnTo>
                    <a:pt x="89896" y="43668"/>
                  </a:lnTo>
                  <a:lnTo>
                    <a:pt x="118887" y="39931"/>
                  </a:lnTo>
                  <a:lnTo>
                    <a:pt x="129509" y="38914"/>
                  </a:lnTo>
                  <a:lnTo>
                    <a:pt x="132906" y="37231"/>
                  </a:lnTo>
                  <a:lnTo>
                    <a:pt x="135170" y="34698"/>
                  </a:lnTo>
                  <a:lnTo>
                    <a:pt x="136680" y="31599"/>
                  </a:lnTo>
                  <a:lnTo>
                    <a:pt x="136275" y="28827"/>
                  </a:lnTo>
                  <a:lnTo>
                    <a:pt x="134595" y="26274"/>
                  </a:lnTo>
                  <a:lnTo>
                    <a:pt x="110703" y="344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212"/>
            <p:cNvSpPr/>
            <p:nvPr>
              <p:custDataLst>
                <p:tags r:id="rId87"/>
              </p:custDataLst>
            </p:nvPr>
          </p:nvSpPr>
          <p:spPr>
            <a:xfrm>
              <a:off x="5831992" y="3187700"/>
              <a:ext cx="92559" cy="19051"/>
            </a:xfrm>
            <a:custGeom>
              <a:avLst/>
              <a:gdLst/>
              <a:ahLst/>
              <a:cxnLst/>
              <a:rect l="0" t="0" r="0" b="0"/>
              <a:pathLst>
                <a:path w="92559" h="19051">
                  <a:moveTo>
                    <a:pt x="3658" y="19050"/>
                  </a:moveTo>
                  <a:lnTo>
                    <a:pt x="3658" y="19050"/>
                  </a:lnTo>
                  <a:lnTo>
                    <a:pt x="287" y="15679"/>
                  </a:lnTo>
                  <a:lnTo>
                    <a:pt x="0" y="14686"/>
                  </a:lnTo>
                  <a:lnTo>
                    <a:pt x="513" y="14024"/>
                  </a:lnTo>
                  <a:lnTo>
                    <a:pt x="31263" y="3939"/>
                  </a:lnTo>
                  <a:lnTo>
                    <a:pt x="56601" y="1167"/>
                  </a:lnTo>
                  <a:lnTo>
                    <a:pt x="92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213"/>
            <p:cNvSpPr/>
            <p:nvPr>
              <p:custDataLst>
                <p:tags r:id="rId88"/>
              </p:custDataLst>
            </p:nvPr>
          </p:nvSpPr>
          <p:spPr>
            <a:xfrm>
              <a:off x="5802933" y="3244850"/>
              <a:ext cx="121618" cy="25401"/>
            </a:xfrm>
            <a:custGeom>
              <a:avLst/>
              <a:gdLst/>
              <a:ahLst/>
              <a:cxnLst/>
              <a:rect l="0" t="0" r="0" b="0"/>
              <a:pathLst>
                <a:path w="121618" h="25401">
                  <a:moveTo>
                    <a:pt x="7317" y="25400"/>
                  </a:moveTo>
                  <a:lnTo>
                    <a:pt x="7317" y="25400"/>
                  </a:lnTo>
                  <a:lnTo>
                    <a:pt x="575" y="25400"/>
                  </a:lnTo>
                  <a:lnTo>
                    <a:pt x="0" y="23989"/>
                  </a:lnTo>
                  <a:lnTo>
                    <a:pt x="3124" y="18658"/>
                  </a:lnTo>
                  <a:lnTo>
                    <a:pt x="19559" y="11094"/>
                  </a:lnTo>
                  <a:lnTo>
                    <a:pt x="45674" y="7756"/>
                  </a:lnTo>
                  <a:lnTo>
                    <a:pt x="67403" y="6975"/>
                  </a:lnTo>
                  <a:lnTo>
                    <a:pt x="95911" y="6535"/>
                  </a:lnTo>
                  <a:lnTo>
                    <a:pt x="107370" y="5727"/>
                  </a:lnTo>
                  <a:lnTo>
                    <a:pt x="1216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214"/>
            <p:cNvSpPr/>
            <p:nvPr>
              <p:custDataLst>
                <p:tags r:id="rId89"/>
              </p:custDataLst>
            </p:nvPr>
          </p:nvSpPr>
          <p:spPr>
            <a:xfrm>
              <a:off x="5776645" y="3181350"/>
              <a:ext cx="135206" cy="164378"/>
            </a:xfrm>
            <a:custGeom>
              <a:avLst/>
              <a:gdLst/>
              <a:ahLst/>
              <a:cxnLst/>
              <a:rect l="0" t="0" r="0" b="0"/>
              <a:pathLst>
                <a:path w="135206" h="164378">
                  <a:moveTo>
                    <a:pt x="46305" y="0"/>
                  </a:moveTo>
                  <a:lnTo>
                    <a:pt x="46305" y="0"/>
                  </a:lnTo>
                  <a:lnTo>
                    <a:pt x="30609" y="26367"/>
                  </a:lnTo>
                  <a:lnTo>
                    <a:pt x="20279" y="47702"/>
                  </a:lnTo>
                  <a:lnTo>
                    <a:pt x="10984" y="71295"/>
                  </a:lnTo>
                  <a:lnTo>
                    <a:pt x="4031" y="95893"/>
                  </a:lnTo>
                  <a:lnTo>
                    <a:pt x="0" y="119524"/>
                  </a:lnTo>
                  <a:lnTo>
                    <a:pt x="560" y="139435"/>
                  </a:lnTo>
                  <a:lnTo>
                    <a:pt x="3814" y="147284"/>
                  </a:lnTo>
                  <a:lnTo>
                    <a:pt x="14955" y="159769"/>
                  </a:lnTo>
                  <a:lnTo>
                    <a:pt x="33077" y="164377"/>
                  </a:lnTo>
                  <a:lnTo>
                    <a:pt x="55242" y="164073"/>
                  </a:lnTo>
                  <a:lnTo>
                    <a:pt x="79205" y="161586"/>
                  </a:lnTo>
                  <a:lnTo>
                    <a:pt x="109754" y="156219"/>
                  </a:lnTo>
                  <a:lnTo>
                    <a:pt x="13520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SMARTInkShape-Group238"/>
          <p:cNvGrpSpPr/>
          <p:nvPr/>
        </p:nvGrpSpPr>
        <p:grpSpPr>
          <a:xfrm>
            <a:off x="6565900" y="3219450"/>
            <a:ext cx="95251" cy="25401"/>
            <a:chOff x="6565900" y="3219450"/>
            <a:chExt cx="95251" cy="25401"/>
          </a:xfrm>
        </p:grpSpPr>
        <p:sp>
          <p:nvSpPr>
            <p:cNvPr id="215" name="SMARTInkShape-1215"/>
            <p:cNvSpPr/>
            <p:nvPr>
              <p:custDataLst>
                <p:tags r:id="rId82"/>
              </p:custDataLst>
            </p:nvPr>
          </p:nvSpPr>
          <p:spPr>
            <a:xfrm>
              <a:off x="6584950" y="32385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38071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216"/>
            <p:cNvSpPr/>
            <p:nvPr>
              <p:custDataLst>
                <p:tags r:id="rId83"/>
              </p:custDataLst>
            </p:nvPr>
          </p:nvSpPr>
          <p:spPr>
            <a:xfrm>
              <a:off x="6565900" y="32194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1801" y="588"/>
                  </a:lnTo>
                  <a:lnTo>
                    <a:pt x="56381" y="17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0" name="SMARTInkShape-Group239"/>
          <p:cNvGrpSpPr/>
          <p:nvPr/>
        </p:nvGrpSpPr>
        <p:grpSpPr>
          <a:xfrm>
            <a:off x="6858000" y="2961388"/>
            <a:ext cx="196851" cy="652635"/>
            <a:chOff x="6858000" y="2961388"/>
            <a:chExt cx="196851" cy="652635"/>
          </a:xfrm>
        </p:grpSpPr>
        <p:sp>
          <p:nvSpPr>
            <p:cNvPr id="218" name="SMARTInkShape-1217"/>
            <p:cNvSpPr/>
            <p:nvPr>
              <p:custDataLst>
                <p:tags r:id="rId80"/>
              </p:custDataLst>
            </p:nvPr>
          </p:nvSpPr>
          <p:spPr>
            <a:xfrm>
              <a:off x="6915445" y="3162300"/>
              <a:ext cx="126630" cy="121668"/>
            </a:xfrm>
            <a:custGeom>
              <a:avLst/>
              <a:gdLst/>
              <a:ahLst/>
              <a:cxnLst/>
              <a:rect l="0" t="0" r="0" b="0"/>
              <a:pathLst>
                <a:path w="126630" h="121668">
                  <a:moveTo>
                    <a:pt x="56855" y="0"/>
                  </a:moveTo>
                  <a:lnTo>
                    <a:pt x="56855" y="0"/>
                  </a:lnTo>
                  <a:lnTo>
                    <a:pt x="46742" y="0"/>
                  </a:lnTo>
                  <a:lnTo>
                    <a:pt x="30340" y="6742"/>
                  </a:lnTo>
                  <a:lnTo>
                    <a:pt x="12075" y="24419"/>
                  </a:lnTo>
                  <a:lnTo>
                    <a:pt x="0" y="54272"/>
                  </a:lnTo>
                  <a:lnTo>
                    <a:pt x="1953" y="75862"/>
                  </a:lnTo>
                  <a:lnTo>
                    <a:pt x="5436" y="86558"/>
                  </a:lnTo>
                  <a:lnTo>
                    <a:pt x="16834" y="102205"/>
                  </a:lnTo>
                  <a:lnTo>
                    <a:pt x="23824" y="108353"/>
                  </a:lnTo>
                  <a:lnTo>
                    <a:pt x="53889" y="120378"/>
                  </a:lnTo>
                  <a:lnTo>
                    <a:pt x="82866" y="121667"/>
                  </a:lnTo>
                  <a:lnTo>
                    <a:pt x="98754" y="115457"/>
                  </a:lnTo>
                  <a:lnTo>
                    <a:pt x="112166" y="104937"/>
                  </a:lnTo>
                  <a:lnTo>
                    <a:pt x="122830" y="90853"/>
                  </a:lnTo>
                  <a:lnTo>
                    <a:pt x="126629" y="73305"/>
                  </a:lnTo>
                  <a:lnTo>
                    <a:pt x="125260" y="53747"/>
                  </a:lnTo>
                  <a:lnTo>
                    <a:pt x="119947" y="33295"/>
                  </a:lnTo>
                  <a:lnTo>
                    <a:pt x="111002" y="18090"/>
                  </a:lnTo>
                  <a:lnTo>
                    <a:pt x="105653" y="12060"/>
                  </a:lnTo>
                  <a:lnTo>
                    <a:pt x="92184" y="5360"/>
                  </a:lnTo>
                  <a:lnTo>
                    <a:pt x="76790" y="3088"/>
                  </a:lnTo>
                  <a:lnTo>
                    <a:pt x="4415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1218"/>
            <p:cNvSpPr/>
            <p:nvPr>
              <p:custDataLst>
                <p:tags r:id="rId81"/>
              </p:custDataLst>
            </p:nvPr>
          </p:nvSpPr>
          <p:spPr>
            <a:xfrm>
              <a:off x="6858000" y="2961388"/>
              <a:ext cx="196851" cy="652635"/>
            </a:xfrm>
            <a:custGeom>
              <a:avLst/>
              <a:gdLst/>
              <a:ahLst/>
              <a:cxnLst/>
              <a:rect l="0" t="0" r="0" b="0"/>
              <a:pathLst>
                <a:path w="196851" h="652635">
                  <a:moveTo>
                    <a:pt x="196850" y="23112"/>
                  </a:moveTo>
                  <a:lnTo>
                    <a:pt x="196850" y="23112"/>
                  </a:lnTo>
                  <a:lnTo>
                    <a:pt x="188012" y="5435"/>
                  </a:lnTo>
                  <a:lnTo>
                    <a:pt x="185313" y="2861"/>
                  </a:lnTo>
                  <a:lnTo>
                    <a:pt x="178553" y="0"/>
                  </a:lnTo>
                  <a:lnTo>
                    <a:pt x="174068" y="1354"/>
                  </a:lnTo>
                  <a:lnTo>
                    <a:pt x="163441" y="8503"/>
                  </a:lnTo>
                  <a:lnTo>
                    <a:pt x="145559" y="34541"/>
                  </a:lnTo>
                  <a:lnTo>
                    <a:pt x="140078" y="49076"/>
                  </a:lnTo>
                  <a:lnTo>
                    <a:pt x="135013" y="66527"/>
                  </a:lnTo>
                  <a:lnTo>
                    <a:pt x="130225" y="85922"/>
                  </a:lnTo>
                  <a:lnTo>
                    <a:pt x="126329" y="108730"/>
                  </a:lnTo>
                  <a:lnTo>
                    <a:pt x="123024" y="133813"/>
                  </a:lnTo>
                  <a:lnTo>
                    <a:pt x="120116" y="160412"/>
                  </a:lnTo>
                  <a:lnTo>
                    <a:pt x="118883" y="188023"/>
                  </a:lnTo>
                  <a:lnTo>
                    <a:pt x="118766" y="216308"/>
                  </a:lnTo>
                  <a:lnTo>
                    <a:pt x="119394" y="245043"/>
                  </a:lnTo>
                  <a:lnTo>
                    <a:pt x="121224" y="274077"/>
                  </a:lnTo>
                  <a:lnTo>
                    <a:pt x="123854" y="303311"/>
                  </a:lnTo>
                  <a:lnTo>
                    <a:pt x="127019" y="332678"/>
                  </a:lnTo>
                  <a:lnTo>
                    <a:pt x="129130" y="361428"/>
                  </a:lnTo>
                  <a:lnTo>
                    <a:pt x="130537" y="389767"/>
                  </a:lnTo>
                  <a:lnTo>
                    <a:pt x="131474" y="417832"/>
                  </a:lnTo>
                  <a:lnTo>
                    <a:pt x="130688" y="444303"/>
                  </a:lnTo>
                  <a:lnTo>
                    <a:pt x="128753" y="469711"/>
                  </a:lnTo>
                  <a:lnTo>
                    <a:pt x="126052" y="494412"/>
                  </a:lnTo>
                  <a:lnTo>
                    <a:pt x="121429" y="516523"/>
                  </a:lnTo>
                  <a:lnTo>
                    <a:pt x="115525" y="536909"/>
                  </a:lnTo>
                  <a:lnTo>
                    <a:pt x="108767" y="556143"/>
                  </a:lnTo>
                  <a:lnTo>
                    <a:pt x="101439" y="573199"/>
                  </a:lnTo>
                  <a:lnTo>
                    <a:pt x="85771" y="603439"/>
                  </a:lnTo>
                  <a:lnTo>
                    <a:pt x="67518" y="627228"/>
                  </a:lnTo>
                  <a:lnTo>
                    <a:pt x="48352" y="644386"/>
                  </a:lnTo>
                  <a:lnTo>
                    <a:pt x="30428" y="652011"/>
                  </a:lnTo>
                  <a:lnTo>
                    <a:pt x="23107" y="652634"/>
                  </a:lnTo>
                  <a:lnTo>
                    <a:pt x="0" y="645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SMARTInkShape-Group240"/>
          <p:cNvGrpSpPr/>
          <p:nvPr/>
        </p:nvGrpSpPr>
        <p:grpSpPr>
          <a:xfrm>
            <a:off x="7239000" y="2901950"/>
            <a:ext cx="673266" cy="361761"/>
            <a:chOff x="7239000" y="2901950"/>
            <a:chExt cx="673266" cy="361761"/>
          </a:xfrm>
        </p:grpSpPr>
        <p:sp>
          <p:nvSpPr>
            <p:cNvPr id="221" name="SMARTInkShape-1219"/>
            <p:cNvSpPr/>
            <p:nvPr>
              <p:custDataLst>
                <p:tags r:id="rId70"/>
              </p:custDataLst>
            </p:nvPr>
          </p:nvSpPr>
          <p:spPr>
            <a:xfrm>
              <a:off x="7823200" y="2901950"/>
              <a:ext cx="89066" cy="57151"/>
            </a:xfrm>
            <a:custGeom>
              <a:avLst/>
              <a:gdLst/>
              <a:ahLst/>
              <a:cxnLst/>
              <a:rect l="0" t="0" r="0" b="0"/>
              <a:pathLst>
                <a:path w="89066" h="57151">
                  <a:moveTo>
                    <a:pt x="0" y="57150"/>
                  </a:moveTo>
                  <a:lnTo>
                    <a:pt x="0" y="57150"/>
                  </a:lnTo>
                  <a:lnTo>
                    <a:pt x="10139" y="56444"/>
                  </a:lnTo>
                  <a:lnTo>
                    <a:pt x="17676" y="53779"/>
                  </a:lnTo>
                  <a:lnTo>
                    <a:pt x="27611" y="54006"/>
                  </a:lnTo>
                  <a:lnTo>
                    <a:pt x="51237" y="56529"/>
                  </a:lnTo>
                  <a:lnTo>
                    <a:pt x="75581" y="51957"/>
                  </a:lnTo>
                  <a:lnTo>
                    <a:pt x="85567" y="48257"/>
                  </a:lnTo>
                  <a:lnTo>
                    <a:pt x="88089" y="46282"/>
                  </a:lnTo>
                  <a:lnTo>
                    <a:pt x="89065" y="44260"/>
                  </a:lnTo>
                  <a:lnTo>
                    <a:pt x="89010" y="42207"/>
                  </a:lnTo>
                  <a:lnTo>
                    <a:pt x="87068" y="38044"/>
                  </a:lnTo>
                  <a:lnTo>
                    <a:pt x="73976" y="1990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1220"/>
            <p:cNvSpPr/>
            <p:nvPr>
              <p:custDataLst>
                <p:tags r:id="rId71"/>
              </p:custDataLst>
            </p:nvPr>
          </p:nvSpPr>
          <p:spPr>
            <a:xfrm>
              <a:off x="7816850" y="313778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20722" y="3585"/>
                  </a:lnTo>
                  <a:lnTo>
                    <a:pt x="48151" y="0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1221"/>
            <p:cNvSpPr/>
            <p:nvPr>
              <p:custDataLst>
                <p:tags r:id="rId72"/>
              </p:custDataLst>
            </p:nvPr>
          </p:nvSpPr>
          <p:spPr>
            <a:xfrm>
              <a:off x="7789059" y="3025579"/>
              <a:ext cx="116692" cy="177335"/>
            </a:xfrm>
            <a:custGeom>
              <a:avLst/>
              <a:gdLst/>
              <a:ahLst/>
              <a:cxnLst/>
              <a:rect l="0" t="0" r="0" b="0"/>
              <a:pathLst>
                <a:path w="116692" h="177335">
                  <a:moveTo>
                    <a:pt x="65891" y="3371"/>
                  </a:moveTo>
                  <a:lnTo>
                    <a:pt x="65891" y="3371"/>
                  </a:lnTo>
                  <a:lnTo>
                    <a:pt x="65891" y="0"/>
                  </a:lnTo>
                  <a:lnTo>
                    <a:pt x="64479" y="418"/>
                  </a:lnTo>
                  <a:lnTo>
                    <a:pt x="59149" y="4646"/>
                  </a:lnTo>
                  <a:lnTo>
                    <a:pt x="43523" y="35477"/>
                  </a:lnTo>
                  <a:lnTo>
                    <a:pt x="32667" y="60209"/>
                  </a:lnTo>
                  <a:lnTo>
                    <a:pt x="22667" y="87664"/>
                  </a:lnTo>
                  <a:lnTo>
                    <a:pt x="14225" y="114918"/>
                  </a:lnTo>
                  <a:lnTo>
                    <a:pt x="8121" y="138790"/>
                  </a:lnTo>
                  <a:lnTo>
                    <a:pt x="717" y="165321"/>
                  </a:lnTo>
                  <a:lnTo>
                    <a:pt x="0" y="174126"/>
                  </a:lnTo>
                  <a:lnTo>
                    <a:pt x="797" y="176475"/>
                  </a:lnTo>
                  <a:lnTo>
                    <a:pt x="1329" y="177334"/>
                  </a:lnTo>
                  <a:lnTo>
                    <a:pt x="1683" y="177202"/>
                  </a:lnTo>
                  <a:lnTo>
                    <a:pt x="1919" y="176409"/>
                  </a:lnTo>
                  <a:lnTo>
                    <a:pt x="11732" y="158515"/>
                  </a:lnTo>
                  <a:lnTo>
                    <a:pt x="18956" y="131576"/>
                  </a:lnTo>
                  <a:lnTo>
                    <a:pt x="23394" y="109034"/>
                  </a:lnTo>
                  <a:lnTo>
                    <a:pt x="31481" y="84905"/>
                  </a:lnTo>
                  <a:lnTo>
                    <a:pt x="46053" y="53164"/>
                  </a:lnTo>
                  <a:lnTo>
                    <a:pt x="58470" y="28325"/>
                  </a:lnTo>
                  <a:lnTo>
                    <a:pt x="60238" y="27768"/>
                  </a:lnTo>
                  <a:lnTo>
                    <a:pt x="62122" y="28102"/>
                  </a:lnTo>
                  <a:lnTo>
                    <a:pt x="62335" y="39762"/>
                  </a:lnTo>
                  <a:lnTo>
                    <a:pt x="62250" y="70128"/>
                  </a:lnTo>
                  <a:lnTo>
                    <a:pt x="64272" y="93013"/>
                  </a:lnTo>
                  <a:lnTo>
                    <a:pt x="65172" y="114943"/>
                  </a:lnTo>
                  <a:lnTo>
                    <a:pt x="72420" y="143752"/>
                  </a:lnTo>
                  <a:lnTo>
                    <a:pt x="81492" y="157720"/>
                  </a:lnTo>
                  <a:lnTo>
                    <a:pt x="101193" y="174814"/>
                  </a:lnTo>
                  <a:lnTo>
                    <a:pt x="104948" y="176227"/>
                  </a:lnTo>
                  <a:lnTo>
                    <a:pt x="108157" y="176464"/>
                  </a:lnTo>
                  <a:lnTo>
                    <a:pt x="116691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222"/>
            <p:cNvSpPr/>
            <p:nvPr>
              <p:custDataLst>
                <p:tags r:id="rId73"/>
              </p:custDataLst>
            </p:nvPr>
          </p:nvSpPr>
          <p:spPr>
            <a:xfrm>
              <a:off x="7816850" y="3079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223"/>
            <p:cNvSpPr/>
            <p:nvPr>
              <p:custDataLst>
                <p:tags r:id="rId74"/>
              </p:custDataLst>
            </p:nvPr>
          </p:nvSpPr>
          <p:spPr>
            <a:xfrm>
              <a:off x="7581982" y="3038516"/>
              <a:ext cx="133269" cy="193635"/>
            </a:xfrm>
            <a:custGeom>
              <a:avLst/>
              <a:gdLst/>
              <a:ahLst/>
              <a:cxnLst/>
              <a:rect l="0" t="0" r="0" b="0"/>
              <a:pathLst>
                <a:path w="133269" h="193635">
                  <a:moveTo>
                    <a:pt x="88818" y="92034"/>
                  </a:moveTo>
                  <a:lnTo>
                    <a:pt x="88818" y="92034"/>
                  </a:lnTo>
                  <a:lnTo>
                    <a:pt x="62792" y="81908"/>
                  </a:lnTo>
                  <a:lnTo>
                    <a:pt x="53497" y="80478"/>
                  </a:lnTo>
                  <a:lnTo>
                    <a:pt x="42781" y="83605"/>
                  </a:lnTo>
                  <a:lnTo>
                    <a:pt x="36960" y="86415"/>
                  </a:lnTo>
                  <a:lnTo>
                    <a:pt x="15283" y="107224"/>
                  </a:lnTo>
                  <a:lnTo>
                    <a:pt x="1100" y="132361"/>
                  </a:lnTo>
                  <a:lnTo>
                    <a:pt x="0" y="140086"/>
                  </a:lnTo>
                  <a:lnTo>
                    <a:pt x="2542" y="154312"/>
                  </a:lnTo>
                  <a:lnTo>
                    <a:pt x="6606" y="159658"/>
                  </a:lnTo>
                  <a:lnTo>
                    <a:pt x="18648" y="167480"/>
                  </a:lnTo>
                  <a:lnTo>
                    <a:pt x="33407" y="169545"/>
                  </a:lnTo>
                  <a:lnTo>
                    <a:pt x="47963" y="167405"/>
                  </a:lnTo>
                  <a:lnTo>
                    <a:pt x="59136" y="161751"/>
                  </a:lnTo>
                  <a:lnTo>
                    <a:pt x="76730" y="140521"/>
                  </a:lnTo>
                  <a:lnTo>
                    <a:pt x="87209" y="119934"/>
                  </a:lnTo>
                  <a:lnTo>
                    <a:pt x="97275" y="95262"/>
                  </a:lnTo>
                  <a:lnTo>
                    <a:pt x="108804" y="65481"/>
                  </a:lnTo>
                  <a:lnTo>
                    <a:pt x="117221" y="39076"/>
                  </a:lnTo>
                  <a:lnTo>
                    <a:pt x="124045" y="10020"/>
                  </a:lnTo>
                  <a:lnTo>
                    <a:pt x="124935" y="550"/>
                  </a:lnTo>
                  <a:lnTo>
                    <a:pt x="124186" y="0"/>
                  </a:lnTo>
                  <a:lnTo>
                    <a:pt x="122979" y="1045"/>
                  </a:lnTo>
                  <a:lnTo>
                    <a:pt x="107798" y="26112"/>
                  </a:lnTo>
                  <a:lnTo>
                    <a:pt x="97018" y="53093"/>
                  </a:lnTo>
                  <a:lnTo>
                    <a:pt x="88230" y="83193"/>
                  </a:lnTo>
                  <a:lnTo>
                    <a:pt x="81971" y="113034"/>
                  </a:lnTo>
                  <a:lnTo>
                    <a:pt x="82482" y="140879"/>
                  </a:lnTo>
                  <a:lnTo>
                    <a:pt x="88119" y="165248"/>
                  </a:lnTo>
                  <a:lnTo>
                    <a:pt x="97679" y="183135"/>
                  </a:lnTo>
                  <a:lnTo>
                    <a:pt x="103898" y="188046"/>
                  </a:lnTo>
                  <a:lnTo>
                    <a:pt x="133268" y="1936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1224"/>
            <p:cNvSpPr/>
            <p:nvPr>
              <p:custDataLst>
                <p:tags r:id="rId75"/>
              </p:custDataLst>
            </p:nvPr>
          </p:nvSpPr>
          <p:spPr>
            <a:xfrm>
              <a:off x="7473950" y="3175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5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1225"/>
            <p:cNvSpPr/>
            <p:nvPr>
              <p:custDataLst>
                <p:tags r:id="rId76"/>
              </p:custDataLst>
            </p:nvPr>
          </p:nvSpPr>
          <p:spPr>
            <a:xfrm>
              <a:off x="7239000" y="2990850"/>
              <a:ext cx="131193" cy="57151"/>
            </a:xfrm>
            <a:custGeom>
              <a:avLst/>
              <a:gdLst/>
              <a:ahLst/>
              <a:cxnLst/>
              <a:rect l="0" t="0" r="0" b="0"/>
              <a:pathLst>
                <a:path w="131193" h="57151">
                  <a:moveTo>
                    <a:pt x="0" y="57150"/>
                  </a:moveTo>
                  <a:lnTo>
                    <a:pt x="0" y="57150"/>
                  </a:lnTo>
                  <a:lnTo>
                    <a:pt x="25693" y="53779"/>
                  </a:lnTo>
                  <a:lnTo>
                    <a:pt x="47403" y="52124"/>
                  </a:lnTo>
                  <a:lnTo>
                    <a:pt x="69751" y="52094"/>
                  </a:lnTo>
                  <a:lnTo>
                    <a:pt x="97494" y="54633"/>
                  </a:lnTo>
                  <a:lnTo>
                    <a:pt x="118022" y="51544"/>
                  </a:lnTo>
                  <a:lnTo>
                    <a:pt x="126067" y="48073"/>
                  </a:lnTo>
                  <a:lnTo>
                    <a:pt x="130113" y="44179"/>
                  </a:lnTo>
                  <a:lnTo>
                    <a:pt x="131192" y="42152"/>
                  </a:lnTo>
                  <a:lnTo>
                    <a:pt x="130501" y="39391"/>
                  </a:lnTo>
                  <a:lnTo>
                    <a:pt x="119250" y="24819"/>
                  </a:lnTo>
                  <a:lnTo>
                    <a:pt x="105074" y="92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226"/>
            <p:cNvSpPr/>
            <p:nvPr>
              <p:custDataLst>
                <p:tags r:id="rId77"/>
              </p:custDataLst>
            </p:nvPr>
          </p:nvSpPr>
          <p:spPr>
            <a:xfrm>
              <a:off x="7264400" y="30924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480" y="588"/>
                  </a:lnTo>
                  <a:lnTo>
                    <a:pt x="32324" y="116"/>
                  </a:lnTo>
                  <a:lnTo>
                    <a:pt x="61788" y="34"/>
                  </a:lnTo>
                  <a:lnTo>
                    <a:pt x="90287" y="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227"/>
            <p:cNvSpPr/>
            <p:nvPr>
              <p:custDataLst>
                <p:tags r:id="rId78"/>
              </p:custDataLst>
            </p:nvPr>
          </p:nvSpPr>
          <p:spPr>
            <a:xfrm>
              <a:off x="7264400" y="31623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1110" y="6350"/>
                  </a:lnTo>
                  <a:lnTo>
                    <a:pt x="60331" y="5644"/>
                  </a:lnTo>
                  <a:lnTo>
                    <a:pt x="89215" y="1986"/>
                  </a:lnTo>
                  <a:lnTo>
                    <a:pt x="107045" y="39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228"/>
            <p:cNvSpPr/>
            <p:nvPr>
              <p:custDataLst>
                <p:tags r:id="rId79"/>
              </p:custDataLst>
            </p:nvPr>
          </p:nvSpPr>
          <p:spPr>
            <a:xfrm>
              <a:off x="7251700" y="3120829"/>
              <a:ext cx="122259" cy="142882"/>
            </a:xfrm>
            <a:custGeom>
              <a:avLst/>
              <a:gdLst/>
              <a:ahLst/>
              <a:cxnLst/>
              <a:rect l="0" t="0" r="0" b="0"/>
              <a:pathLst>
                <a:path w="122259" h="14288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4364" y="1124"/>
                  </a:lnTo>
                  <a:lnTo>
                    <a:pt x="5468" y="8017"/>
                  </a:lnTo>
                  <a:lnTo>
                    <a:pt x="2718" y="30539"/>
                  </a:lnTo>
                  <a:lnTo>
                    <a:pt x="805" y="59555"/>
                  </a:lnTo>
                  <a:lnTo>
                    <a:pt x="357" y="81964"/>
                  </a:lnTo>
                  <a:lnTo>
                    <a:pt x="1987" y="112736"/>
                  </a:lnTo>
                  <a:lnTo>
                    <a:pt x="8859" y="138725"/>
                  </a:lnTo>
                  <a:lnTo>
                    <a:pt x="12962" y="141585"/>
                  </a:lnTo>
                  <a:lnTo>
                    <a:pt x="25046" y="142881"/>
                  </a:lnTo>
                  <a:lnTo>
                    <a:pt x="45469" y="139224"/>
                  </a:lnTo>
                  <a:lnTo>
                    <a:pt x="68892" y="133599"/>
                  </a:lnTo>
                  <a:lnTo>
                    <a:pt x="96534" y="127173"/>
                  </a:lnTo>
                  <a:lnTo>
                    <a:pt x="122258" y="124205"/>
                  </a:lnTo>
                  <a:lnTo>
                    <a:pt x="12065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SMARTInkShape-Group241"/>
          <p:cNvGrpSpPr/>
          <p:nvPr/>
        </p:nvGrpSpPr>
        <p:grpSpPr>
          <a:xfrm>
            <a:off x="8070850" y="3092450"/>
            <a:ext cx="76201" cy="31751"/>
            <a:chOff x="8070850" y="3092450"/>
            <a:chExt cx="76201" cy="31751"/>
          </a:xfrm>
        </p:grpSpPr>
        <p:sp>
          <p:nvSpPr>
            <p:cNvPr id="232" name="SMARTInkShape-1229"/>
            <p:cNvSpPr/>
            <p:nvPr>
              <p:custDataLst>
                <p:tags r:id="rId68"/>
              </p:custDataLst>
            </p:nvPr>
          </p:nvSpPr>
          <p:spPr>
            <a:xfrm>
              <a:off x="8070850" y="31242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4801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230"/>
            <p:cNvSpPr/>
            <p:nvPr>
              <p:custDataLst>
                <p:tags r:id="rId69"/>
              </p:custDataLst>
            </p:nvPr>
          </p:nvSpPr>
          <p:spPr>
            <a:xfrm>
              <a:off x="8070850" y="3092450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2" name="SMARTInkShape-Group242"/>
          <p:cNvGrpSpPr/>
          <p:nvPr/>
        </p:nvGrpSpPr>
        <p:grpSpPr>
          <a:xfrm>
            <a:off x="8401050" y="2819400"/>
            <a:ext cx="404796" cy="506658"/>
            <a:chOff x="8401050" y="2819400"/>
            <a:chExt cx="404796" cy="506658"/>
          </a:xfrm>
        </p:grpSpPr>
        <p:sp>
          <p:nvSpPr>
            <p:cNvPr id="235" name="SMARTInkShape-1231"/>
            <p:cNvSpPr/>
            <p:nvPr>
              <p:custDataLst>
                <p:tags r:id="rId61"/>
              </p:custDataLst>
            </p:nvPr>
          </p:nvSpPr>
          <p:spPr>
            <a:xfrm>
              <a:off x="8764222" y="3282950"/>
              <a:ext cx="41624" cy="43108"/>
            </a:xfrm>
            <a:custGeom>
              <a:avLst/>
              <a:gdLst/>
              <a:ahLst/>
              <a:cxnLst/>
              <a:rect l="0" t="0" r="0" b="0"/>
              <a:pathLst>
                <a:path w="41624" h="43108">
                  <a:moveTo>
                    <a:pt x="17828" y="12700"/>
                  </a:moveTo>
                  <a:lnTo>
                    <a:pt x="17828" y="12700"/>
                  </a:lnTo>
                  <a:lnTo>
                    <a:pt x="17828" y="9329"/>
                  </a:lnTo>
                  <a:lnTo>
                    <a:pt x="17123" y="8336"/>
                  </a:lnTo>
                  <a:lnTo>
                    <a:pt x="15946" y="7674"/>
                  </a:lnTo>
                  <a:lnTo>
                    <a:pt x="14457" y="7233"/>
                  </a:lnTo>
                  <a:lnTo>
                    <a:pt x="12758" y="8349"/>
                  </a:lnTo>
                  <a:lnTo>
                    <a:pt x="2901" y="24104"/>
                  </a:lnTo>
                  <a:lnTo>
                    <a:pt x="0" y="32855"/>
                  </a:lnTo>
                  <a:lnTo>
                    <a:pt x="1003" y="35309"/>
                  </a:lnTo>
                  <a:lnTo>
                    <a:pt x="5881" y="39917"/>
                  </a:lnTo>
                  <a:lnTo>
                    <a:pt x="12754" y="42435"/>
                  </a:lnTo>
                  <a:lnTo>
                    <a:pt x="16561" y="43107"/>
                  </a:lnTo>
                  <a:lnTo>
                    <a:pt x="24556" y="41971"/>
                  </a:lnTo>
                  <a:lnTo>
                    <a:pt x="35108" y="37365"/>
                  </a:lnTo>
                  <a:lnTo>
                    <a:pt x="37815" y="35494"/>
                  </a:lnTo>
                  <a:lnTo>
                    <a:pt x="39619" y="32834"/>
                  </a:lnTo>
                  <a:lnTo>
                    <a:pt x="41623" y="26117"/>
                  </a:lnTo>
                  <a:lnTo>
                    <a:pt x="41453" y="23056"/>
                  </a:lnTo>
                  <a:lnTo>
                    <a:pt x="39382" y="17773"/>
                  </a:lnTo>
                  <a:lnTo>
                    <a:pt x="241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1232"/>
            <p:cNvSpPr/>
            <p:nvPr>
              <p:custDataLst>
                <p:tags r:id="rId62"/>
              </p:custDataLst>
            </p:nvPr>
          </p:nvSpPr>
          <p:spPr>
            <a:xfrm>
              <a:off x="8646065" y="3157617"/>
              <a:ext cx="61606" cy="144384"/>
            </a:xfrm>
            <a:custGeom>
              <a:avLst/>
              <a:gdLst/>
              <a:ahLst/>
              <a:cxnLst/>
              <a:rect l="0" t="0" r="0" b="0"/>
              <a:pathLst>
                <a:path w="61606" h="144384">
                  <a:moveTo>
                    <a:pt x="53435" y="23733"/>
                  </a:moveTo>
                  <a:lnTo>
                    <a:pt x="53435" y="23733"/>
                  </a:lnTo>
                  <a:lnTo>
                    <a:pt x="60177" y="13620"/>
                  </a:lnTo>
                  <a:lnTo>
                    <a:pt x="61457" y="9935"/>
                  </a:lnTo>
                  <a:lnTo>
                    <a:pt x="61605" y="6773"/>
                  </a:lnTo>
                  <a:lnTo>
                    <a:pt x="60998" y="3960"/>
                  </a:lnTo>
                  <a:lnTo>
                    <a:pt x="59183" y="2084"/>
                  </a:lnTo>
                  <a:lnTo>
                    <a:pt x="53402" y="0"/>
                  </a:lnTo>
                  <a:lnTo>
                    <a:pt x="42366" y="4718"/>
                  </a:lnTo>
                  <a:lnTo>
                    <a:pt x="15657" y="24994"/>
                  </a:lnTo>
                  <a:lnTo>
                    <a:pt x="3122" y="39786"/>
                  </a:lnTo>
                  <a:lnTo>
                    <a:pt x="2254" y="44313"/>
                  </a:lnTo>
                  <a:lnTo>
                    <a:pt x="3087" y="48742"/>
                  </a:lnTo>
                  <a:lnTo>
                    <a:pt x="7775" y="56720"/>
                  </a:lnTo>
                  <a:lnTo>
                    <a:pt x="14561" y="62618"/>
                  </a:lnTo>
                  <a:lnTo>
                    <a:pt x="22282" y="65710"/>
                  </a:lnTo>
                  <a:lnTo>
                    <a:pt x="39144" y="68038"/>
                  </a:lnTo>
                  <a:lnTo>
                    <a:pt x="39674" y="67381"/>
                  </a:lnTo>
                  <a:lnTo>
                    <a:pt x="40264" y="64769"/>
                  </a:lnTo>
                  <a:lnTo>
                    <a:pt x="39715" y="63790"/>
                  </a:lnTo>
                  <a:lnTo>
                    <a:pt x="38644" y="63138"/>
                  </a:lnTo>
                  <a:lnTo>
                    <a:pt x="37224" y="62703"/>
                  </a:lnTo>
                  <a:lnTo>
                    <a:pt x="35572" y="63118"/>
                  </a:lnTo>
                  <a:lnTo>
                    <a:pt x="15683" y="77490"/>
                  </a:lnTo>
                  <a:lnTo>
                    <a:pt x="8434" y="86666"/>
                  </a:lnTo>
                  <a:lnTo>
                    <a:pt x="410" y="107425"/>
                  </a:lnTo>
                  <a:lnTo>
                    <a:pt x="0" y="115728"/>
                  </a:lnTo>
                  <a:lnTo>
                    <a:pt x="879" y="118930"/>
                  </a:lnTo>
                  <a:lnTo>
                    <a:pt x="7498" y="126250"/>
                  </a:lnTo>
                  <a:lnTo>
                    <a:pt x="25625" y="139076"/>
                  </a:lnTo>
                  <a:lnTo>
                    <a:pt x="53435" y="144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1233"/>
            <p:cNvSpPr/>
            <p:nvPr>
              <p:custDataLst>
                <p:tags r:id="rId63"/>
              </p:custDataLst>
            </p:nvPr>
          </p:nvSpPr>
          <p:spPr>
            <a:xfrm>
              <a:off x="8521700" y="3282950"/>
              <a:ext cx="25401" cy="41081"/>
            </a:xfrm>
            <a:custGeom>
              <a:avLst/>
              <a:gdLst/>
              <a:ahLst/>
              <a:cxnLst/>
              <a:rect l="0" t="0" r="0" b="0"/>
              <a:pathLst>
                <a:path w="25401" h="4108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5069" y="30376"/>
                  </a:lnTo>
                  <a:lnTo>
                    <a:pt x="6907" y="32951"/>
                  </a:lnTo>
                  <a:lnTo>
                    <a:pt x="8838" y="34668"/>
                  </a:lnTo>
                  <a:lnTo>
                    <a:pt x="10984" y="38456"/>
                  </a:lnTo>
                  <a:lnTo>
                    <a:pt x="11556" y="40454"/>
                  </a:lnTo>
                  <a:lnTo>
                    <a:pt x="11937" y="41080"/>
                  </a:lnTo>
                  <a:lnTo>
                    <a:pt x="12192" y="40792"/>
                  </a:lnTo>
                  <a:lnTo>
                    <a:pt x="12670" y="34886"/>
                  </a:lnTo>
                  <a:lnTo>
                    <a:pt x="24222" y="9579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1234"/>
            <p:cNvSpPr/>
            <p:nvPr>
              <p:custDataLst>
                <p:tags r:id="rId64"/>
              </p:custDataLst>
            </p:nvPr>
          </p:nvSpPr>
          <p:spPr>
            <a:xfrm>
              <a:off x="8405077" y="3175883"/>
              <a:ext cx="72174" cy="126118"/>
            </a:xfrm>
            <a:custGeom>
              <a:avLst/>
              <a:gdLst/>
              <a:ahLst/>
              <a:cxnLst/>
              <a:rect l="0" t="0" r="0" b="0"/>
              <a:pathLst>
                <a:path w="72174" h="126118">
                  <a:moveTo>
                    <a:pt x="72173" y="5467"/>
                  </a:moveTo>
                  <a:lnTo>
                    <a:pt x="72173" y="5467"/>
                  </a:lnTo>
                  <a:lnTo>
                    <a:pt x="68802" y="2096"/>
                  </a:lnTo>
                  <a:lnTo>
                    <a:pt x="53222" y="0"/>
                  </a:lnTo>
                  <a:lnTo>
                    <a:pt x="38586" y="5154"/>
                  </a:lnTo>
                  <a:lnTo>
                    <a:pt x="23378" y="15205"/>
                  </a:lnTo>
                  <a:lnTo>
                    <a:pt x="9564" y="29080"/>
                  </a:lnTo>
                  <a:lnTo>
                    <a:pt x="2013" y="42773"/>
                  </a:lnTo>
                  <a:lnTo>
                    <a:pt x="0" y="49388"/>
                  </a:lnTo>
                  <a:lnTo>
                    <a:pt x="774" y="55209"/>
                  </a:lnTo>
                  <a:lnTo>
                    <a:pt x="7279" y="65439"/>
                  </a:lnTo>
                  <a:lnTo>
                    <a:pt x="15344" y="70927"/>
                  </a:lnTo>
                  <a:lnTo>
                    <a:pt x="27818" y="74016"/>
                  </a:lnTo>
                  <a:lnTo>
                    <a:pt x="41304" y="75060"/>
                  </a:lnTo>
                  <a:lnTo>
                    <a:pt x="43127" y="73734"/>
                  </a:lnTo>
                  <a:lnTo>
                    <a:pt x="45153" y="68499"/>
                  </a:lnTo>
                  <a:lnTo>
                    <a:pt x="44282" y="66538"/>
                  </a:lnTo>
                  <a:lnTo>
                    <a:pt x="42290" y="65231"/>
                  </a:lnTo>
                  <a:lnTo>
                    <a:pt x="39550" y="64360"/>
                  </a:lnTo>
                  <a:lnTo>
                    <a:pt x="36313" y="65190"/>
                  </a:lnTo>
                  <a:lnTo>
                    <a:pt x="12732" y="80722"/>
                  </a:lnTo>
                  <a:lnTo>
                    <a:pt x="4362" y="90419"/>
                  </a:lnTo>
                  <a:lnTo>
                    <a:pt x="2976" y="94558"/>
                  </a:lnTo>
                  <a:lnTo>
                    <a:pt x="3464" y="98022"/>
                  </a:lnTo>
                  <a:lnTo>
                    <a:pt x="5201" y="101037"/>
                  </a:lnTo>
                  <a:lnTo>
                    <a:pt x="14387" y="108651"/>
                  </a:lnTo>
                  <a:lnTo>
                    <a:pt x="43903" y="121837"/>
                  </a:lnTo>
                  <a:lnTo>
                    <a:pt x="72173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1235"/>
            <p:cNvSpPr/>
            <p:nvPr>
              <p:custDataLst>
                <p:tags r:id="rId65"/>
              </p:custDataLst>
            </p:nvPr>
          </p:nvSpPr>
          <p:spPr>
            <a:xfrm>
              <a:off x="8401050" y="3054350"/>
              <a:ext cx="330201" cy="11818"/>
            </a:xfrm>
            <a:custGeom>
              <a:avLst/>
              <a:gdLst/>
              <a:ahLst/>
              <a:cxnLst/>
              <a:rect l="0" t="0" r="0" b="0"/>
              <a:pathLst>
                <a:path w="330201" h="11818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22323" y="11817"/>
                  </a:lnTo>
                  <a:lnTo>
                    <a:pt x="49902" y="10426"/>
                  </a:lnTo>
                  <a:lnTo>
                    <a:pt x="67135" y="9067"/>
                  </a:lnTo>
                  <a:lnTo>
                    <a:pt x="86384" y="8162"/>
                  </a:lnTo>
                  <a:lnTo>
                    <a:pt x="106978" y="7558"/>
                  </a:lnTo>
                  <a:lnTo>
                    <a:pt x="128469" y="7155"/>
                  </a:lnTo>
                  <a:lnTo>
                    <a:pt x="150557" y="6181"/>
                  </a:lnTo>
                  <a:lnTo>
                    <a:pt x="173044" y="4826"/>
                  </a:lnTo>
                  <a:lnTo>
                    <a:pt x="195796" y="3217"/>
                  </a:lnTo>
                  <a:lnTo>
                    <a:pt x="216608" y="2145"/>
                  </a:lnTo>
                  <a:lnTo>
                    <a:pt x="236127" y="1430"/>
                  </a:lnTo>
                  <a:lnTo>
                    <a:pt x="254785" y="953"/>
                  </a:lnTo>
                  <a:lnTo>
                    <a:pt x="284924" y="424"/>
                  </a:lnTo>
                  <a:lnTo>
                    <a:pt x="314198" y="125"/>
                  </a:lnTo>
                  <a:lnTo>
                    <a:pt x="330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1236"/>
            <p:cNvSpPr/>
            <p:nvPr>
              <p:custDataLst>
                <p:tags r:id="rId66"/>
              </p:custDataLst>
            </p:nvPr>
          </p:nvSpPr>
          <p:spPr>
            <a:xfrm>
              <a:off x="8559800" y="2895600"/>
              <a:ext cx="88901" cy="101601"/>
            </a:xfrm>
            <a:custGeom>
              <a:avLst/>
              <a:gdLst/>
              <a:ahLst/>
              <a:cxnLst/>
              <a:rect l="0" t="0" r="0" b="0"/>
              <a:pathLst>
                <a:path w="88901" h="1016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838" y="18951"/>
                  </a:lnTo>
                  <a:lnTo>
                    <a:pt x="20391" y="31706"/>
                  </a:lnTo>
                  <a:lnTo>
                    <a:pt x="35168" y="45842"/>
                  </a:lnTo>
                  <a:lnTo>
                    <a:pt x="52126" y="70811"/>
                  </a:lnTo>
                  <a:lnTo>
                    <a:pt x="82535" y="95947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1237"/>
            <p:cNvSpPr/>
            <p:nvPr>
              <p:custDataLst>
                <p:tags r:id="rId67"/>
              </p:custDataLst>
            </p:nvPr>
          </p:nvSpPr>
          <p:spPr>
            <a:xfrm>
              <a:off x="8466158" y="2819400"/>
              <a:ext cx="161636" cy="143965"/>
            </a:xfrm>
            <a:custGeom>
              <a:avLst/>
              <a:gdLst/>
              <a:ahLst/>
              <a:cxnLst/>
              <a:rect l="0" t="0" r="0" b="0"/>
              <a:pathLst>
                <a:path w="161636" h="143965">
                  <a:moveTo>
                    <a:pt x="125392" y="12700"/>
                  </a:moveTo>
                  <a:lnTo>
                    <a:pt x="125392" y="12700"/>
                  </a:lnTo>
                  <a:lnTo>
                    <a:pt x="110183" y="3972"/>
                  </a:lnTo>
                  <a:lnTo>
                    <a:pt x="98877" y="1765"/>
                  </a:lnTo>
                  <a:lnTo>
                    <a:pt x="67127" y="10636"/>
                  </a:lnTo>
                  <a:lnTo>
                    <a:pt x="44228" y="24718"/>
                  </a:lnTo>
                  <a:lnTo>
                    <a:pt x="23702" y="43441"/>
                  </a:lnTo>
                  <a:lnTo>
                    <a:pt x="7524" y="65874"/>
                  </a:lnTo>
                  <a:lnTo>
                    <a:pt x="804" y="88073"/>
                  </a:lnTo>
                  <a:lnTo>
                    <a:pt x="0" y="98932"/>
                  </a:lnTo>
                  <a:lnTo>
                    <a:pt x="2286" y="108288"/>
                  </a:lnTo>
                  <a:lnTo>
                    <a:pt x="12352" y="124328"/>
                  </a:lnTo>
                  <a:lnTo>
                    <a:pt x="40628" y="141887"/>
                  </a:lnTo>
                  <a:lnTo>
                    <a:pt x="65612" y="143964"/>
                  </a:lnTo>
                  <a:lnTo>
                    <a:pt x="92473" y="140184"/>
                  </a:lnTo>
                  <a:lnTo>
                    <a:pt x="118522" y="133800"/>
                  </a:lnTo>
                  <a:lnTo>
                    <a:pt x="136685" y="120615"/>
                  </a:lnTo>
                  <a:lnTo>
                    <a:pt x="154843" y="93358"/>
                  </a:lnTo>
                  <a:lnTo>
                    <a:pt x="159843" y="83405"/>
                  </a:lnTo>
                  <a:lnTo>
                    <a:pt x="161635" y="59176"/>
                  </a:lnTo>
                  <a:lnTo>
                    <a:pt x="157022" y="34061"/>
                  </a:lnTo>
                  <a:lnTo>
                    <a:pt x="147916" y="13492"/>
                  </a:lnTo>
                  <a:lnTo>
                    <a:pt x="141114" y="7584"/>
                  </a:lnTo>
                  <a:lnTo>
                    <a:pt x="1063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3" name="SMARTInkShape-1238"/>
          <p:cNvSpPr/>
          <p:nvPr>
            <p:custDataLst>
              <p:tags r:id="rId7"/>
            </p:custDataLst>
          </p:nvPr>
        </p:nvSpPr>
        <p:spPr>
          <a:xfrm>
            <a:off x="8477250" y="2453792"/>
            <a:ext cx="76201" cy="225909"/>
          </a:xfrm>
          <a:custGeom>
            <a:avLst/>
            <a:gdLst/>
            <a:ahLst/>
            <a:cxnLst/>
            <a:rect l="0" t="0" r="0" b="0"/>
            <a:pathLst>
              <a:path w="76201" h="225909">
                <a:moveTo>
                  <a:pt x="0" y="3658"/>
                </a:moveTo>
                <a:lnTo>
                  <a:pt x="0" y="3658"/>
                </a:lnTo>
                <a:lnTo>
                  <a:pt x="0" y="0"/>
                </a:lnTo>
                <a:lnTo>
                  <a:pt x="0" y="23263"/>
                </a:lnTo>
                <a:lnTo>
                  <a:pt x="0" y="46708"/>
                </a:lnTo>
                <a:lnTo>
                  <a:pt x="1411" y="72180"/>
                </a:lnTo>
                <a:lnTo>
                  <a:pt x="6741" y="95261"/>
                </a:lnTo>
                <a:lnTo>
                  <a:pt x="18823" y="126902"/>
                </a:lnTo>
                <a:lnTo>
                  <a:pt x="21015" y="130271"/>
                </a:lnTo>
                <a:lnTo>
                  <a:pt x="24593" y="130400"/>
                </a:lnTo>
                <a:lnTo>
                  <a:pt x="34213" y="124899"/>
                </a:lnTo>
                <a:lnTo>
                  <a:pt x="37626" y="120469"/>
                </a:lnTo>
                <a:lnTo>
                  <a:pt x="43839" y="105531"/>
                </a:lnTo>
                <a:lnTo>
                  <a:pt x="55118" y="94406"/>
                </a:lnTo>
                <a:lnTo>
                  <a:pt x="55795" y="95906"/>
                </a:lnTo>
                <a:lnTo>
                  <a:pt x="56883" y="119168"/>
                </a:lnTo>
                <a:lnTo>
                  <a:pt x="57071" y="148185"/>
                </a:lnTo>
                <a:lnTo>
                  <a:pt x="58525" y="165259"/>
                </a:lnTo>
                <a:lnTo>
                  <a:pt x="68080" y="196676"/>
                </a:lnTo>
                <a:lnTo>
                  <a:pt x="70206" y="214280"/>
                </a:lnTo>
                <a:lnTo>
                  <a:pt x="76200" y="2259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5" name="SMARTInkShape-Group244"/>
          <p:cNvGrpSpPr/>
          <p:nvPr/>
        </p:nvGrpSpPr>
        <p:grpSpPr>
          <a:xfrm>
            <a:off x="8025188" y="2007556"/>
            <a:ext cx="1061350" cy="424495"/>
            <a:chOff x="8025188" y="2007556"/>
            <a:chExt cx="1061350" cy="424495"/>
          </a:xfrm>
        </p:grpSpPr>
        <p:sp>
          <p:nvSpPr>
            <p:cNvPr id="244" name="SMARTInkShape-1239"/>
            <p:cNvSpPr/>
            <p:nvPr>
              <p:custDataLst>
                <p:tags r:id="rId50"/>
              </p:custDataLst>
            </p:nvPr>
          </p:nvSpPr>
          <p:spPr>
            <a:xfrm>
              <a:off x="8439150" y="2257955"/>
              <a:ext cx="124662" cy="147426"/>
            </a:xfrm>
            <a:custGeom>
              <a:avLst/>
              <a:gdLst/>
              <a:ahLst/>
              <a:cxnLst/>
              <a:rect l="0" t="0" r="0" b="0"/>
              <a:pathLst>
                <a:path w="124662" h="147426">
                  <a:moveTo>
                    <a:pt x="0" y="21695"/>
                  </a:moveTo>
                  <a:lnTo>
                    <a:pt x="0" y="21695"/>
                  </a:lnTo>
                  <a:lnTo>
                    <a:pt x="3371" y="28437"/>
                  </a:lnTo>
                  <a:lnTo>
                    <a:pt x="6467" y="59271"/>
                  </a:lnTo>
                  <a:lnTo>
                    <a:pt x="9459" y="81434"/>
                  </a:lnTo>
                  <a:lnTo>
                    <a:pt x="21853" y="110970"/>
                  </a:lnTo>
                  <a:lnTo>
                    <a:pt x="35570" y="139048"/>
                  </a:lnTo>
                  <a:lnTo>
                    <a:pt x="48516" y="147425"/>
                  </a:lnTo>
                  <a:lnTo>
                    <a:pt x="53548" y="146249"/>
                  </a:lnTo>
                  <a:lnTo>
                    <a:pt x="56865" y="144948"/>
                  </a:lnTo>
                  <a:lnTo>
                    <a:pt x="62433" y="135976"/>
                  </a:lnTo>
                  <a:lnTo>
                    <a:pt x="73296" y="111295"/>
                  </a:lnTo>
                  <a:lnTo>
                    <a:pt x="84082" y="89034"/>
                  </a:lnTo>
                  <a:lnTo>
                    <a:pt x="95931" y="65029"/>
                  </a:lnTo>
                  <a:lnTo>
                    <a:pt x="104490" y="42130"/>
                  </a:lnTo>
                  <a:lnTo>
                    <a:pt x="115157" y="15050"/>
                  </a:lnTo>
                  <a:lnTo>
                    <a:pt x="124661" y="0"/>
                  </a:lnTo>
                  <a:lnTo>
                    <a:pt x="124029" y="176"/>
                  </a:lnTo>
                  <a:lnTo>
                    <a:pt x="114300" y="8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1240"/>
            <p:cNvSpPr/>
            <p:nvPr>
              <p:custDataLst>
                <p:tags r:id="rId51"/>
              </p:custDataLst>
            </p:nvPr>
          </p:nvSpPr>
          <p:spPr>
            <a:xfrm>
              <a:off x="8331200" y="2298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1241"/>
            <p:cNvSpPr/>
            <p:nvPr>
              <p:custDataLst>
                <p:tags r:id="rId52"/>
              </p:custDataLst>
            </p:nvPr>
          </p:nvSpPr>
          <p:spPr>
            <a:xfrm>
              <a:off x="8318500" y="2362200"/>
              <a:ext cx="12701" cy="69851"/>
            </a:xfrm>
            <a:custGeom>
              <a:avLst/>
              <a:gdLst/>
              <a:ahLst/>
              <a:cxnLst/>
              <a:rect l="0" t="0" r="0" b="0"/>
              <a:pathLst>
                <a:path w="12701" h="69851">
                  <a:moveTo>
                    <a:pt x="0" y="0"/>
                  </a:moveTo>
                  <a:lnTo>
                    <a:pt x="0" y="0"/>
                  </a:lnTo>
                  <a:lnTo>
                    <a:pt x="0" y="27790"/>
                  </a:lnTo>
                  <a:lnTo>
                    <a:pt x="5069" y="51298"/>
                  </a:lnTo>
                  <a:lnTo>
                    <a:pt x="127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242"/>
            <p:cNvSpPr/>
            <p:nvPr>
              <p:custDataLst>
                <p:tags r:id="rId53"/>
              </p:custDataLst>
            </p:nvPr>
          </p:nvSpPr>
          <p:spPr>
            <a:xfrm>
              <a:off x="8997950" y="2070100"/>
              <a:ext cx="88588" cy="192090"/>
            </a:xfrm>
            <a:custGeom>
              <a:avLst/>
              <a:gdLst/>
              <a:ahLst/>
              <a:cxnLst/>
              <a:rect l="0" t="0" r="0" b="0"/>
              <a:pathLst>
                <a:path w="88588" h="192090">
                  <a:moveTo>
                    <a:pt x="63500" y="0"/>
                  </a:moveTo>
                  <a:lnTo>
                    <a:pt x="63500" y="0"/>
                  </a:lnTo>
                  <a:lnTo>
                    <a:pt x="54772" y="15209"/>
                  </a:lnTo>
                  <a:lnTo>
                    <a:pt x="52565" y="26515"/>
                  </a:lnTo>
                  <a:lnTo>
                    <a:pt x="52682" y="30377"/>
                  </a:lnTo>
                  <a:lnTo>
                    <a:pt x="53466" y="32951"/>
                  </a:lnTo>
                  <a:lnTo>
                    <a:pt x="55513" y="36517"/>
                  </a:lnTo>
                  <a:lnTo>
                    <a:pt x="56422" y="40454"/>
                  </a:lnTo>
                  <a:lnTo>
                    <a:pt x="57370" y="41786"/>
                  </a:lnTo>
                  <a:lnTo>
                    <a:pt x="58708" y="42674"/>
                  </a:lnTo>
                  <a:lnTo>
                    <a:pt x="60305" y="43266"/>
                  </a:lnTo>
                  <a:lnTo>
                    <a:pt x="62075" y="42955"/>
                  </a:lnTo>
                  <a:lnTo>
                    <a:pt x="65924" y="40728"/>
                  </a:lnTo>
                  <a:lnTo>
                    <a:pt x="75429" y="32137"/>
                  </a:lnTo>
                  <a:lnTo>
                    <a:pt x="79386" y="22750"/>
                  </a:lnTo>
                  <a:lnTo>
                    <a:pt x="81925" y="9589"/>
                  </a:lnTo>
                  <a:lnTo>
                    <a:pt x="82838" y="9215"/>
                  </a:lnTo>
                  <a:lnTo>
                    <a:pt x="84153" y="9671"/>
                  </a:lnTo>
                  <a:lnTo>
                    <a:pt x="85736" y="10681"/>
                  </a:lnTo>
                  <a:lnTo>
                    <a:pt x="86085" y="13470"/>
                  </a:lnTo>
                  <a:lnTo>
                    <a:pt x="85339" y="36919"/>
                  </a:lnTo>
                  <a:lnTo>
                    <a:pt x="87317" y="57331"/>
                  </a:lnTo>
                  <a:lnTo>
                    <a:pt x="88196" y="85217"/>
                  </a:lnTo>
                  <a:lnTo>
                    <a:pt x="88587" y="112663"/>
                  </a:lnTo>
                  <a:lnTo>
                    <a:pt x="88055" y="137561"/>
                  </a:lnTo>
                  <a:lnTo>
                    <a:pt x="83083" y="166034"/>
                  </a:lnTo>
                  <a:lnTo>
                    <a:pt x="76672" y="178686"/>
                  </a:lnTo>
                  <a:lnTo>
                    <a:pt x="65356" y="187131"/>
                  </a:lnTo>
                  <a:lnTo>
                    <a:pt x="58387" y="190371"/>
                  </a:lnTo>
                  <a:lnTo>
                    <a:pt x="41237" y="192089"/>
                  </a:lnTo>
                  <a:lnTo>
                    <a:pt x="23972" y="189795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1243"/>
            <p:cNvSpPr/>
            <p:nvPr>
              <p:custDataLst>
                <p:tags r:id="rId54"/>
              </p:custDataLst>
            </p:nvPr>
          </p:nvSpPr>
          <p:spPr>
            <a:xfrm>
              <a:off x="8950080" y="2070100"/>
              <a:ext cx="73271" cy="69851"/>
            </a:xfrm>
            <a:custGeom>
              <a:avLst/>
              <a:gdLst/>
              <a:ahLst/>
              <a:cxnLst/>
              <a:rect l="0" t="0" r="0" b="0"/>
              <a:pathLst>
                <a:path w="73271" h="69851">
                  <a:moveTo>
                    <a:pt x="3420" y="0"/>
                  </a:moveTo>
                  <a:lnTo>
                    <a:pt x="3420" y="0"/>
                  </a:lnTo>
                  <a:lnTo>
                    <a:pt x="49" y="6742"/>
                  </a:lnTo>
                  <a:lnTo>
                    <a:pt x="275" y="13815"/>
                  </a:lnTo>
                  <a:lnTo>
                    <a:pt x="1324" y="17677"/>
                  </a:lnTo>
                  <a:lnTo>
                    <a:pt x="0" y="44487"/>
                  </a:lnTo>
                  <a:lnTo>
                    <a:pt x="1900" y="48700"/>
                  </a:lnTo>
                  <a:lnTo>
                    <a:pt x="2744" y="52924"/>
                  </a:lnTo>
                  <a:lnTo>
                    <a:pt x="3675" y="54333"/>
                  </a:lnTo>
                  <a:lnTo>
                    <a:pt x="5001" y="55272"/>
                  </a:lnTo>
                  <a:lnTo>
                    <a:pt x="6590" y="55898"/>
                  </a:lnTo>
                  <a:lnTo>
                    <a:pt x="12120" y="52830"/>
                  </a:lnTo>
                  <a:lnTo>
                    <a:pt x="34904" y="31050"/>
                  </a:lnTo>
                  <a:lnTo>
                    <a:pt x="43714" y="18059"/>
                  </a:lnTo>
                  <a:lnTo>
                    <a:pt x="46639" y="10838"/>
                  </a:lnTo>
                  <a:lnTo>
                    <a:pt x="47049" y="10753"/>
                  </a:lnTo>
                  <a:lnTo>
                    <a:pt x="47323" y="11402"/>
                  </a:lnTo>
                  <a:lnTo>
                    <a:pt x="47837" y="39356"/>
                  </a:lnTo>
                  <a:lnTo>
                    <a:pt x="47856" y="51358"/>
                  </a:lnTo>
                  <a:lnTo>
                    <a:pt x="49271" y="55405"/>
                  </a:lnTo>
                  <a:lnTo>
                    <a:pt x="51626" y="58103"/>
                  </a:lnTo>
                  <a:lnTo>
                    <a:pt x="7327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1244"/>
            <p:cNvSpPr/>
            <p:nvPr>
              <p:custDataLst>
                <p:tags r:id="rId55"/>
              </p:custDataLst>
            </p:nvPr>
          </p:nvSpPr>
          <p:spPr>
            <a:xfrm>
              <a:off x="8909050" y="2009071"/>
              <a:ext cx="1" cy="16580"/>
            </a:xfrm>
            <a:custGeom>
              <a:avLst/>
              <a:gdLst/>
              <a:ahLst/>
              <a:cxnLst/>
              <a:rect l="0" t="0" r="0" b="0"/>
              <a:pathLst>
                <a:path w="1" h="16580">
                  <a:moveTo>
                    <a:pt x="0" y="16579"/>
                  </a:moveTo>
                  <a:lnTo>
                    <a:pt x="0" y="16579"/>
                  </a:lnTo>
                  <a:lnTo>
                    <a:pt x="0" y="0"/>
                  </a:lnTo>
                  <a:lnTo>
                    <a:pt x="0" y="38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1245"/>
            <p:cNvSpPr/>
            <p:nvPr>
              <p:custDataLst>
                <p:tags r:id="rId56"/>
              </p:custDataLst>
            </p:nvPr>
          </p:nvSpPr>
          <p:spPr>
            <a:xfrm>
              <a:off x="8750662" y="2110327"/>
              <a:ext cx="140784" cy="68467"/>
            </a:xfrm>
            <a:custGeom>
              <a:avLst/>
              <a:gdLst/>
              <a:ahLst/>
              <a:cxnLst/>
              <a:rect l="0" t="0" r="0" b="0"/>
              <a:pathLst>
                <a:path w="140784" h="68467">
                  <a:moveTo>
                    <a:pt x="18688" y="4223"/>
                  </a:moveTo>
                  <a:lnTo>
                    <a:pt x="18688" y="4223"/>
                  </a:lnTo>
                  <a:lnTo>
                    <a:pt x="9850" y="13061"/>
                  </a:lnTo>
                  <a:lnTo>
                    <a:pt x="2387" y="35027"/>
                  </a:lnTo>
                  <a:lnTo>
                    <a:pt x="0" y="58853"/>
                  </a:lnTo>
                  <a:lnTo>
                    <a:pt x="1680" y="65662"/>
                  </a:lnTo>
                  <a:lnTo>
                    <a:pt x="3116" y="68466"/>
                  </a:lnTo>
                  <a:lnTo>
                    <a:pt x="4779" y="68218"/>
                  </a:lnTo>
                  <a:lnTo>
                    <a:pt x="30674" y="40285"/>
                  </a:lnTo>
                  <a:lnTo>
                    <a:pt x="52460" y="16080"/>
                  </a:lnTo>
                  <a:lnTo>
                    <a:pt x="66967" y="5924"/>
                  </a:lnTo>
                  <a:lnTo>
                    <a:pt x="67807" y="7473"/>
                  </a:lnTo>
                  <a:lnTo>
                    <a:pt x="68741" y="14840"/>
                  </a:lnTo>
                  <a:lnTo>
                    <a:pt x="60584" y="43580"/>
                  </a:lnTo>
                  <a:lnTo>
                    <a:pt x="60024" y="47394"/>
                  </a:lnTo>
                  <a:lnTo>
                    <a:pt x="60357" y="49937"/>
                  </a:lnTo>
                  <a:lnTo>
                    <a:pt x="61283" y="51633"/>
                  </a:lnTo>
                  <a:lnTo>
                    <a:pt x="63313" y="52763"/>
                  </a:lnTo>
                  <a:lnTo>
                    <a:pt x="69331" y="54018"/>
                  </a:lnTo>
                  <a:lnTo>
                    <a:pt x="76709" y="50814"/>
                  </a:lnTo>
                  <a:lnTo>
                    <a:pt x="92944" y="37258"/>
                  </a:lnTo>
                  <a:lnTo>
                    <a:pt x="110444" y="12970"/>
                  </a:lnTo>
                  <a:lnTo>
                    <a:pt x="126073" y="2660"/>
                  </a:lnTo>
                  <a:lnTo>
                    <a:pt x="132972" y="0"/>
                  </a:lnTo>
                  <a:lnTo>
                    <a:pt x="135094" y="1408"/>
                  </a:lnTo>
                  <a:lnTo>
                    <a:pt x="137452" y="8616"/>
                  </a:lnTo>
                  <a:lnTo>
                    <a:pt x="136013" y="29080"/>
                  </a:lnTo>
                  <a:lnTo>
                    <a:pt x="137826" y="32788"/>
                  </a:lnTo>
                  <a:lnTo>
                    <a:pt x="140447" y="35967"/>
                  </a:lnTo>
                  <a:lnTo>
                    <a:pt x="140783" y="39497"/>
                  </a:lnTo>
                  <a:lnTo>
                    <a:pt x="132988" y="55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1246"/>
            <p:cNvSpPr/>
            <p:nvPr>
              <p:custDataLst>
                <p:tags r:id="rId57"/>
              </p:custDataLst>
            </p:nvPr>
          </p:nvSpPr>
          <p:spPr>
            <a:xfrm>
              <a:off x="8641083" y="2007556"/>
              <a:ext cx="100312" cy="176845"/>
            </a:xfrm>
            <a:custGeom>
              <a:avLst/>
              <a:gdLst/>
              <a:ahLst/>
              <a:cxnLst/>
              <a:rect l="0" t="0" r="0" b="0"/>
              <a:pathLst>
                <a:path w="100312" h="176845">
                  <a:moveTo>
                    <a:pt x="52067" y="100644"/>
                  </a:moveTo>
                  <a:lnTo>
                    <a:pt x="52067" y="100644"/>
                  </a:lnTo>
                  <a:lnTo>
                    <a:pt x="25335" y="112181"/>
                  </a:lnTo>
                  <a:lnTo>
                    <a:pt x="13375" y="118942"/>
                  </a:lnTo>
                  <a:lnTo>
                    <a:pt x="4767" y="130413"/>
                  </a:lnTo>
                  <a:lnTo>
                    <a:pt x="0" y="143508"/>
                  </a:lnTo>
                  <a:lnTo>
                    <a:pt x="233" y="154032"/>
                  </a:lnTo>
                  <a:lnTo>
                    <a:pt x="1989" y="158108"/>
                  </a:lnTo>
                  <a:lnTo>
                    <a:pt x="7703" y="164519"/>
                  </a:lnTo>
                  <a:lnTo>
                    <a:pt x="11201" y="165805"/>
                  </a:lnTo>
                  <a:lnTo>
                    <a:pt x="18853" y="165352"/>
                  </a:lnTo>
                  <a:lnTo>
                    <a:pt x="34465" y="157760"/>
                  </a:lnTo>
                  <a:lnTo>
                    <a:pt x="49125" y="139831"/>
                  </a:lnTo>
                  <a:lnTo>
                    <a:pt x="62406" y="109903"/>
                  </a:lnTo>
                  <a:lnTo>
                    <a:pt x="72890" y="82652"/>
                  </a:lnTo>
                  <a:lnTo>
                    <a:pt x="83899" y="52431"/>
                  </a:lnTo>
                  <a:lnTo>
                    <a:pt x="93496" y="22536"/>
                  </a:lnTo>
                  <a:lnTo>
                    <a:pt x="100311" y="0"/>
                  </a:lnTo>
                  <a:lnTo>
                    <a:pt x="99752" y="387"/>
                  </a:lnTo>
                  <a:lnTo>
                    <a:pt x="83671" y="28002"/>
                  </a:lnTo>
                  <a:lnTo>
                    <a:pt x="71052" y="55188"/>
                  </a:lnTo>
                  <a:lnTo>
                    <a:pt x="59799" y="85380"/>
                  </a:lnTo>
                  <a:lnTo>
                    <a:pt x="52445" y="115262"/>
                  </a:lnTo>
                  <a:lnTo>
                    <a:pt x="50589" y="139361"/>
                  </a:lnTo>
                  <a:lnTo>
                    <a:pt x="51082" y="149739"/>
                  </a:lnTo>
                  <a:lnTo>
                    <a:pt x="53527" y="157363"/>
                  </a:lnTo>
                  <a:lnTo>
                    <a:pt x="71117" y="176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1247"/>
            <p:cNvSpPr/>
            <p:nvPr>
              <p:custDataLst>
                <p:tags r:id="rId58"/>
              </p:custDataLst>
            </p:nvPr>
          </p:nvSpPr>
          <p:spPr>
            <a:xfrm>
              <a:off x="8533374" y="2106041"/>
              <a:ext cx="69773" cy="91060"/>
            </a:xfrm>
            <a:custGeom>
              <a:avLst/>
              <a:gdLst/>
              <a:ahLst/>
              <a:cxnLst/>
              <a:rect l="0" t="0" r="0" b="0"/>
              <a:pathLst>
                <a:path w="69773" h="91060">
                  <a:moveTo>
                    <a:pt x="45476" y="14859"/>
                  </a:moveTo>
                  <a:lnTo>
                    <a:pt x="45476" y="14859"/>
                  </a:lnTo>
                  <a:lnTo>
                    <a:pt x="42105" y="14859"/>
                  </a:lnTo>
                  <a:lnTo>
                    <a:pt x="26524" y="24972"/>
                  </a:lnTo>
                  <a:lnTo>
                    <a:pt x="10776" y="41374"/>
                  </a:lnTo>
                  <a:lnTo>
                    <a:pt x="544" y="63010"/>
                  </a:lnTo>
                  <a:lnTo>
                    <a:pt x="0" y="69537"/>
                  </a:lnTo>
                  <a:lnTo>
                    <a:pt x="3157" y="80553"/>
                  </a:lnTo>
                  <a:lnTo>
                    <a:pt x="6680" y="84055"/>
                  </a:lnTo>
                  <a:lnTo>
                    <a:pt x="16239" y="87946"/>
                  </a:lnTo>
                  <a:lnTo>
                    <a:pt x="21046" y="87573"/>
                  </a:lnTo>
                  <a:lnTo>
                    <a:pt x="30149" y="83395"/>
                  </a:lnTo>
                  <a:lnTo>
                    <a:pt x="56015" y="55657"/>
                  </a:lnTo>
                  <a:lnTo>
                    <a:pt x="60743" y="41223"/>
                  </a:lnTo>
                  <a:lnTo>
                    <a:pt x="67150" y="9954"/>
                  </a:lnTo>
                  <a:lnTo>
                    <a:pt x="69772" y="0"/>
                  </a:lnTo>
                  <a:lnTo>
                    <a:pt x="68729" y="720"/>
                  </a:lnTo>
                  <a:lnTo>
                    <a:pt x="63807" y="7164"/>
                  </a:lnTo>
                  <a:lnTo>
                    <a:pt x="54219" y="37981"/>
                  </a:lnTo>
                  <a:lnTo>
                    <a:pt x="49832" y="55004"/>
                  </a:lnTo>
                  <a:lnTo>
                    <a:pt x="51175" y="70096"/>
                  </a:lnTo>
                  <a:lnTo>
                    <a:pt x="58176" y="91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1248"/>
            <p:cNvSpPr/>
            <p:nvPr>
              <p:custDataLst>
                <p:tags r:id="rId59"/>
              </p:custDataLst>
            </p:nvPr>
          </p:nvSpPr>
          <p:spPr>
            <a:xfrm>
              <a:off x="8432800" y="2008265"/>
              <a:ext cx="139701" cy="201643"/>
            </a:xfrm>
            <a:custGeom>
              <a:avLst/>
              <a:gdLst/>
              <a:ahLst/>
              <a:cxnLst/>
              <a:rect l="0" t="0" r="0" b="0"/>
              <a:pathLst>
                <a:path w="139701" h="201643">
                  <a:moveTo>
                    <a:pt x="0" y="176135"/>
                  </a:moveTo>
                  <a:lnTo>
                    <a:pt x="0" y="176135"/>
                  </a:lnTo>
                  <a:lnTo>
                    <a:pt x="15208" y="150787"/>
                  </a:lnTo>
                  <a:lnTo>
                    <a:pt x="33199" y="119863"/>
                  </a:lnTo>
                  <a:lnTo>
                    <a:pt x="48151" y="91388"/>
                  </a:lnTo>
                  <a:lnTo>
                    <a:pt x="64204" y="63681"/>
                  </a:lnTo>
                  <a:lnTo>
                    <a:pt x="78629" y="38666"/>
                  </a:lnTo>
                  <a:lnTo>
                    <a:pt x="90012" y="10834"/>
                  </a:lnTo>
                  <a:lnTo>
                    <a:pt x="92922" y="833"/>
                  </a:lnTo>
                  <a:lnTo>
                    <a:pt x="92287" y="0"/>
                  </a:lnTo>
                  <a:lnTo>
                    <a:pt x="73602" y="21399"/>
                  </a:lnTo>
                  <a:lnTo>
                    <a:pt x="55290" y="47391"/>
                  </a:lnTo>
                  <a:lnTo>
                    <a:pt x="47443" y="64200"/>
                  </a:lnTo>
                  <a:lnTo>
                    <a:pt x="40095" y="82462"/>
                  </a:lnTo>
                  <a:lnTo>
                    <a:pt x="34491" y="100986"/>
                  </a:lnTo>
                  <a:lnTo>
                    <a:pt x="30049" y="119686"/>
                  </a:lnTo>
                  <a:lnTo>
                    <a:pt x="26383" y="138502"/>
                  </a:lnTo>
                  <a:lnTo>
                    <a:pt x="27953" y="166935"/>
                  </a:lnTo>
                  <a:lnTo>
                    <a:pt x="31336" y="178468"/>
                  </a:lnTo>
                  <a:lnTo>
                    <a:pt x="37824" y="186863"/>
                  </a:lnTo>
                  <a:lnTo>
                    <a:pt x="56322" y="198071"/>
                  </a:lnTo>
                  <a:lnTo>
                    <a:pt x="78654" y="201642"/>
                  </a:lnTo>
                  <a:lnTo>
                    <a:pt x="101280" y="199466"/>
                  </a:lnTo>
                  <a:lnTo>
                    <a:pt x="139700" y="182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1249"/>
            <p:cNvSpPr/>
            <p:nvPr>
              <p:custDataLst>
                <p:tags r:id="rId60"/>
              </p:custDataLst>
            </p:nvPr>
          </p:nvSpPr>
          <p:spPr>
            <a:xfrm>
              <a:off x="8025188" y="2057310"/>
              <a:ext cx="286963" cy="237941"/>
            </a:xfrm>
            <a:custGeom>
              <a:avLst/>
              <a:gdLst/>
              <a:ahLst/>
              <a:cxnLst/>
              <a:rect l="0" t="0" r="0" b="0"/>
              <a:pathLst>
                <a:path w="286963" h="237941">
                  <a:moveTo>
                    <a:pt x="71062" y="120740"/>
                  </a:moveTo>
                  <a:lnTo>
                    <a:pt x="71062" y="120740"/>
                  </a:lnTo>
                  <a:lnTo>
                    <a:pt x="67691" y="113998"/>
                  </a:lnTo>
                  <a:lnTo>
                    <a:pt x="64581" y="112012"/>
                  </a:lnTo>
                  <a:lnTo>
                    <a:pt x="55482" y="109805"/>
                  </a:lnTo>
                  <a:lnTo>
                    <a:pt x="50797" y="110628"/>
                  </a:lnTo>
                  <a:lnTo>
                    <a:pt x="41830" y="115305"/>
                  </a:lnTo>
                  <a:lnTo>
                    <a:pt x="22105" y="142726"/>
                  </a:lnTo>
                  <a:lnTo>
                    <a:pt x="12144" y="166495"/>
                  </a:lnTo>
                  <a:lnTo>
                    <a:pt x="5365" y="189759"/>
                  </a:lnTo>
                  <a:lnTo>
                    <a:pt x="0" y="209506"/>
                  </a:lnTo>
                  <a:lnTo>
                    <a:pt x="404" y="217312"/>
                  </a:lnTo>
                  <a:lnTo>
                    <a:pt x="6497" y="229748"/>
                  </a:lnTo>
                  <a:lnTo>
                    <a:pt x="14380" y="236216"/>
                  </a:lnTo>
                  <a:lnTo>
                    <a:pt x="18457" y="237940"/>
                  </a:lnTo>
                  <a:lnTo>
                    <a:pt x="23997" y="236974"/>
                  </a:lnTo>
                  <a:lnTo>
                    <a:pt x="37680" y="230255"/>
                  </a:lnTo>
                  <a:lnTo>
                    <a:pt x="49405" y="218332"/>
                  </a:lnTo>
                  <a:lnTo>
                    <a:pt x="58615" y="202920"/>
                  </a:lnTo>
                  <a:lnTo>
                    <a:pt x="67060" y="175115"/>
                  </a:lnTo>
                  <a:lnTo>
                    <a:pt x="70271" y="143841"/>
                  </a:lnTo>
                  <a:lnTo>
                    <a:pt x="70005" y="135240"/>
                  </a:lnTo>
                  <a:lnTo>
                    <a:pt x="68946" y="133935"/>
                  </a:lnTo>
                  <a:lnTo>
                    <a:pt x="67534" y="133770"/>
                  </a:lnTo>
                  <a:lnTo>
                    <a:pt x="64085" y="139231"/>
                  </a:lnTo>
                  <a:lnTo>
                    <a:pt x="52750" y="166726"/>
                  </a:lnTo>
                  <a:lnTo>
                    <a:pt x="47763" y="195906"/>
                  </a:lnTo>
                  <a:lnTo>
                    <a:pt x="50358" y="210826"/>
                  </a:lnTo>
                  <a:lnTo>
                    <a:pt x="53026" y="216781"/>
                  </a:lnTo>
                  <a:lnTo>
                    <a:pt x="56922" y="220751"/>
                  </a:lnTo>
                  <a:lnTo>
                    <a:pt x="66893" y="225161"/>
                  </a:lnTo>
                  <a:lnTo>
                    <a:pt x="80263" y="223359"/>
                  </a:lnTo>
                  <a:lnTo>
                    <a:pt x="87780" y="220902"/>
                  </a:lnTo>
                  <a:lnTo>
                    <a:pt x="111842" y="200591"/>
                  </a:lnTo>
                  <a:lnTo>
                    <a:pt x="126581" y="178336"/>
                  </a:lnTo>
                  <a:lnTo>
                    <a:pt x="140186" y="151983"/>
                  </a:lnTo>
                  <a:lnTo>
                    <a:pt x="153290" y="123807"/>
                  </a:lnTo>
                  <a:lnTo>
                    <a:pt x="162406" y="92940"/>
                  </a:lnTo>
                  <a:lnTo>
                    <a:pt x="167398" y="63935"/>
                  </a:lnTo>
                  <a:lnTo>
                    <a:pt x="166241" y="37822"/>
                  </a:lnTo>
                  <a:lnTo>
                    <a:pt x="163223" y="30971"/>
                  </a:lnTo>
                  <a:lnTo>
                    <a:pt x="160019" y="31261"/>
                  </a:lnTo>
                  <a:lnTo>
                    <a:pt x="150815" y="37227"/>
                  </a:lnTo>
                  <a:lnTo>
                    <a:pt x="130362" y="65970"/>
                  </a:lnTo>
                  <a:lnTo>
                    <a:pt x="116467" y="97574"/>
                  </a:lnTo>
                  <a:lnTo>
                    <a:pt x="109799" y="115879"/>
                  </a:lnTo>
                  <a:lnTo>
                    <a:pt x="106058" y="133727"/>
                  </a:lnTo>
                  <a:lnTo>
                    <a:pt x="104271" y="151270"/>
                  </a:lnTo>
                  <a:lnTo>
                    <a:pt x="105578" y="182992"/>
                  </a:lnTo>
                  <a:lnTo>
                    <a:pt x="113214" y="206499"/>
                  </a:lnTo>
                  <a:lnTo>
                    <a:pt x="125544" y="222590"/>
                  </a:lnTo>
                  <a:lnTo>
                    <a:pt x="132783" y="228857"/>
                  </a:lnTo>
                  <a:lnTo>
                    <a:pt x="140431" y="230918"/>
                  </a:lnTo>
                  <a:lnTo>
                    <a:pt x="156455" y="227563"/>
                  </a:lnTo>
                  <a:lnTo>
                    <a:pt x="184715" y="207033"/>
                  </a:lnTo>
                  <a:lnTo>
                    <a:pt x="203183" y="182846"/>
                  </a:lnTo>
                  <a:lnTo>
                    <a:pt x="220799" y="151870"/>
                  </a:lnTo>
                  <a:lnTo>
                    <a:pt x="229448" y="133732"/>
                  </a:lnTo>
                  <a:lnTo>
                    <a:pt x="238036" y="114585"/>
                  </a:lnTo>
                  <a:lnTo>
                    <a:pt x="244467" y="94764"/>
                  </a:lnTo>
                  <a:lnTo>
                    <a:pt x="249460" y="74495"/>
                  </a:lnTo>
                  <a:lnTo>
                    <a:pt x="253494" y="53927"/>
                  </a:lnTo>
                  <a:lnTo>
                    <a:pt x="257976" y="25428"/>
                  </a:lnTo>
                  <a:lnTo>
                    <a:pt x="259263" y="7824"/>
                  </a:lnTo>
                  <a:lnTo>
                    <a:pt x="257482" y="0"/>
                  </a:lnTo>
                  <a:lnTo>
                    <a:pt x="253904" y="735"/>
                  </a:lnTo>
                  <a:lnTo>
                    <a:pt x="242401" y="9079"/>
                  </a:lnTo>
                  <a:lnTo>
                    <a:pt x="229762" y="29720"/>
                  </a:lnTo>
                  <a:lnTo>
                    <a:pt x="218501" y="57709"/>
                  </a:lnTo>
                  <a:lnTo>
                    <a:pt x="211144" y="88963"/>
                  </a:lnTo>
                  <a:lnTo>
                    <a:pt x="209605" y="105200"/>
                  </a:lnTo>
                  <a:lnTo>
                    <a:pt x="209285" y="121669"/>
                  </a:lnTo>
                  <a:lnTo>
                    <a:pt x="212222" y="152197"/>
                  </a:lnTo>
                  <a:lnTo>
                    <a:pt x="220583" y="175173"/>
                  </a:lnTo>
                  <a:lnTo>
                    <a:pt x="235117" y="191029"/>
                  </a:lnTo>
                  <a:lnTo>
                    <a:pt x="252631" y="201368"/>
                  </a:lnTo>
                  <a:lnTo>
                    <a:pt x="286962" y="2096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245"/>
          <p:cNvGrpSpPr/>
          <p:nvPr/>
        </p:nvGrpSpPr>
        <p:grpSpPr>
          <a:xfrm>
            <a:off x="7429500" y="3781847"/>
            <a:ext cx="1238251" cy="596477"/>
            <a:chOff x="7429500" y="3781847"/>
            <a:chExt cx="1238251" cy="596477"/>
          </a:xfrm>
        </p:grpSpPr>
        <p:sp>
          <p:nvSpPr>
            <p:cNvPr id="256" name="SMARTInkShape-1250"/>
            <p:cNvSpPr/>
            <p:nvPr>
              <p:custDataLst>
                <p:tags r:id="rId39"/>
              </p:custDataLst>
            </p:nvPr>
          </p:nvSpPr>
          <p:spPr>
            <a:xfrm>
              <a:off x="8588179" y="3962400"/>
              <a:ext cx="79572" cy="75696"/>
            </a:xfrm>
            <a:custGeom>
              <a:avLst/>
              <a:gdLst/>
              <a:ahLst/>
              <a:cxnLst/>
              <a:rect l="0" t="0" r="0" b="0"/>
              <a:pathLst>
                <a:path w="79572" h="75696">
                  <a:moveTo>
                    <a:pt x="3371" y="6350"/>
                  </a:moveTo>
                  <a:lnTo>
                    <a:pt x="3371" y="6350"/>
                  </a:lnTo>
                  <a:lnTo>
                    <a:pt x="0" y="16463"/>
                  </a:lnTo>
                  <a:lnTo>
                    <a:pt x="226" y="25191"/>
                  </a:lnTo>
                  <a:lnTo>
                    <a:pt x="3384" y="34479"/>
                  </a:lnTo>
                  <a:lnTo>
                    <a:pt x="20547" y="64314"/>
                  </a:lnTo>
                  <a:lnTo>
                    <a:pt x="27703" y="70447"/>
                  </a:lnTo>
                  <a:lnTo>
                    <a:pt x="35586" y="73643"/>
                  </a:lnTo>
                  <a:lnTo>
                    <a:pt x="48775" y="75695"/>
                  </a:lnTo>
                  <a:lnTo>
                    <a:pt x="53654" y="74094"/>
                  </a:lnTo>
                  <a:lnTo>
                    <a:pt x="55943" y="72679"/>
                  </a:lnTo>
                  <a:lnTo>
                    <a:pt x="62536" y="63946"/>
                  </a:lnTo>
                  <a:lnTo>
                    <a:pt x="68182" y="37323"/>
                  </a:lnTo>
                  <a:lnTo>
                    <a:pt x="72778" y="11865"/>
                  </a:lnTo>
                  <a:lnTo>
                    <a:pt x="72926" y="7910"/>
                  </a:lnTo>
                  <a:lnTo>
                    <a:pt x="73730" y="5273"/>
                  </a:lnTo>
                  <a:lnTo>
                    <a:pt x="74971" y="3515"/>
                  </a:lnTo>
                  <a:lnTo>
                    <a:pt x="795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1251"/>
            <p:cNvSpPr/>
            <p:nvPr>
              <p:custDataLst>
                <p:tags r:id="rId40"/>
              </p:custDataLst>
            </p:nvPr>
          </p:nvSpPr>
          <p:spPr>
            <a:xfrm>
              <a:off x="8376396" y="3868203"/>
              <a:ext cx="164355" cy="176748"/>
            </a:xfrm>
            <a:custGeom>
              <a:avLst/>
              <a:gdLst/>
              <a:ahLst/>
              <a:cxnLst/>
              <a:rect l="0" t="0" r="0" b="0"/>
              <a:pathLst>
                <a:path w="164355" h="176748">
                  <a:moveTo>
                    <a:pt x="75454" y="119597"/>
                  </a:moveTo>
                  <a:lnTo>
                    <a:pt x="75454" y="119597"/>
                  </a:lnTo>
                  <a:lnTo>
                    <a:pt x="75454" y="109484"/>
                  </a:lnTo>
                  <a:lnTo>
                    <a:pt x="74043" y="105799"/>
                  </a:lnTo>
                  <a:lnTo>
                    <a:pt x="57778" y="89122"/>
                  </a:lnTo>
                  <a:lnTo>
                    <a:pt x="53086" y="87286"/>
                  </a:lnTo>
                  <a:lnTo>
                    <a:pt x="42230" y="87127"/>
                  </a:lnTo>
                  <a:lnTo>
                    <a:pt x="30348" y="93171"/>
                  </a:lnTo>
                  <a:lnTo>
                    <a:pt x="5475" y="117670"/>
                  </a:lnTo>
                  <a:lnTo>
                    <a:pt x="1989" y="125368"/>
                  </a:lnTo>
                  <a:lnTo>
                    <a:pt x="0" y="141447"/>
                  </a:lnTo>
                  <a:lnTo>
                    <a:pt x="3348" y="156119"/>
                  </a:lnTo>
                  <a:lnTo>
                    <a:pt x="6216" y="162995"/>
                  </a:lnTo>
                  <a:lnTo>
                    <a:pt x="11657" y="167579"/>
                  </a:lnTo>
                  <a:lnTo>
                    <a:pt x="27109" y="172672"/>
                  </a:lnTo>
                  <a:lnTo>
                    <a:pt x="48901" y="172169"/>
                  </a:lnTo>
                  <a:lnTo>
                    <a:pt x="72133" y="160809"/>
                  </a:lnTo>
                  <a:lnTo>
                    <a:pt x="84796" y="146145"/>
                  </a:lnTo>
                  <a:lnTo>
                    <a:pt x="99859" y="118055"/>
                  </a:lnTo>
                  <a:lnTo>
                    <a:pt x="108173" y="96334"/>
                  </a:lnTo>
                  <a:lnTo>
                    <a:pt x="114219" y="70217"/>
                  </a:lnTo>
                  <a:lnTo>
                    <a:pt x="121140" y="44028"/>
                  </a:lnTo>
                  <a:lnTo>
                    <a:pt x="129207" y="13010"/>
                  </a:lnTo>
                  <a:lnTo>
                    <a:pt x="130389" y="2375"/>
                  </a:lnTo>
                  <a:lnTo>
                    <a:pt x="129716" y="527"/>
                  </a:lnTo>
                  <a:lnTo>
                    <a:pt x="128562" y="0"/>
                  </a:lnTo>
                  <a:lnTo>
                    <a:pt x="116825" y="16114"/>
                  </a:lnTo>
                  <a:lnTo>
                    <a:pt x="109598" y="37386"/>
                  </a:lnTo>
                  <a:lnTo>
                    <a:pt x="104741" y="62597"/>
                  </a:lnTo>
                  <a:lnTo>
                    <a:pt x="102581" y="87914"/>
                  </a:lnTo>
                  <a:lnTo>
                    <a:pt x="105384" y="111395"/>
                  </a:lnTo>
                  <a:lnTo>
                    <a:pt x="112745" y="132180"/>
                  </a:lnTo>
                  <a:lnTo>
                    <a:pt x="125424" y="148472"/>
                  </a:lnTo>
                  <a:lnTo>
                    <a:pt x="153738" y="169699"/>
                  </a:lnTo>
                  <a:lnTo>
                    <a:pt x="164354" y="1767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1252"/>
            <p:cNvSpPr/>
            <p:nvPr>
              <p:custDataLst>
                <p:tags r:id="rId41"/>
              </p:custDataLst>
            </p:nvPr>
          </p:nvSpPr>
          <p:spPr>
            <a:xfrm>
              <a:off x="8225116" y="4188511"/>
              <a:ext cx="47339" cy="46722"/>
            </a:xfrm>
            <a:custGeom>
              <a:avLst/>
              <a:gdLst/>
              <a:ahLst/>
              <a:cxnLst/>
              <a:rect l="0" t="0" r="0" b="0"/>
              <a:pathLst>
                <a:path w="47339" h="46722">
                  <a:moveTo>
                    <a:pt x="23534" y="8839"/>
                  </a:moveTo>
                  <a:lnTo>
                    <a:pt x="23534" y="8839"/>
                  </a:lnTo>
                  <a:lnTo>
                    <a:pt x="14696" y="0"/>
                  </a:lnTo>
                  <a:lnTo>
                    <a:pt x="13408" y="125"/>
                  </a:lnTo>
                  <a:lnTo>
                    <a:pt x="12550" y="1619"/>
                  </a:lnTo>
                  <a:lnTo>
                    <a:pt x="11978" y="4025"/>
                  </a:lnTo>
                  <a:lnTo>
                    <a:pt x="932" y="22020"/>
                  </a:lnTo>
                  <a:lnTo>
                    <a:pt x="0" y="26093"/>
                  </a:lnTo>
                  <a:lnTo>
                    <a:pt x="789" y="30219"/>
                  </a:lnTo>
                  <a:lnTo>
                    <a:pt x="5429" y="38567"/>
                  </a:lnTo>
                  <a:lnTo>
                    <a:pt x="10313" y="43218"/>
                  </a:lnTo>
                  <a:lnTo>
                    <a:pt x="15541" y="45285"/>
                  </a:lnTo>
                  <a:lnTo>
                    <a:pt x="34458" y="46721"/>
                  </a:lnTo>
                  <a:lnTo>
                    <a:pt x="37873" y="45383"/>
                  </a:lnTo>
                  <a:lnTo>
                    <a:pt x="43548" y="40132"/>
                  </a:lnTo>
                  <a:lnTo>
                    <a:pt x="46540" y="33095"/>
                  </a:lnTo>
                  <a:lnTo>
                    <a:pt x="47338" y="29243"/>
                  </a:lnTo>
                  <a:lnTo>
                    <a:pt x="46459" y="25970"/>
                  </a:lnTo>
                  <a:lnTo>
                    <a:pt x="29884" y="88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253"/>
            <p:cNvSpPr/>
            <p:nvPr>
              <p:custDataLst>
                <p:tags r:id="rId42"/>
              </p:custDataLst>
            </p:nvPr>
          </p:nvSpPr>
          <p:spPr>
            <a:xfrm>
              <a:off x="8116021" y="4108450"/>
              <a:ext cx="56430" cy="104990"/>
            </a:xfrm>
            <a:custGeom>
              <a:avLst/>
              <a:gdLst/>
              <a:ahLst/>
              <a:cxnLst/>
              <a:rect l="0" t="0" r="0" b="0"/>
              <a:pathLst>
                <a:path w="56430" h="104990">
                  <a:moveTo>
                    <a:pt x="56429" y="0"/>
                  </a:moveTo>
                  <a:lnTo>
                    <a:pt x="56429" y="0"/>
                  </a:lnTo>
                  <a:lnTo>
                    <a:pt x="40849" y="0"/>
                  </a:lnTo>
                  <a:lnTo>
                    <a:pt x="23825" y="6742"/>
                  </a:lnTo>
                  <a:lnTo>
                    <a:pt x="8747" y="17676"/>
                  </a:lnTo>
                  <a:lnTo>
                    <a:pt x="3486" y="23849"/>
                  </a:lnTo>
                  <a:lnTo>
                    <a:pt x="2084" y="26482"/>
                  </a:lnTo>
                  <a:lnTo>
                    <a:pt x="2560" y="28238"/>
                  </a:lnTo>
                  <a:lnTo>
                    <a:pt x="4289" y="29408"/>
                  </a:lnTo>
                  <a:lnTo>
                    <a:pt x="20400" y="35100"/>
                  </a:lnTo>
                  <a:lnTo>
                    <a:pt x="36040" y="31922"/>
                  </a:lnTo>
                  <a:lnTo>
                    <a:pt x="7491" y="55519"/>
                  </a:lnTo>
                  <a:lnTo>
                    <a:pt x="2928" y="63716"/>
                  </a:lnTo>
                  <a:lnTo>
                    <a:pt x="0" y="80476"/>
                  </a:lnTo>
                  <a:lnTo>
                    <a:pt x="1170" y="83989"/>
                  </a:lnTo>
                  <a:lnTo>
                    <a:pt x="6234" y="89775"/>
                  </a:lnTo>
                  <a:lnTo>
                    <a:pt x="20278" y="98532"/>
                  </a:lnTo>
                  <a:lnTo>
                    <a:pt x="30578" y="102876"/>
                  </a:lnTo>
                  <a:lnTo>
                    <a:pt x="32845" y="104567"/>
                  </a:lnTo>
                  <a:lnTo>
                    <a:pt x="35767" y="104989"/>
                  </a:lnTo>
                  <a:lnTo>
                    <a:pt x="5007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254"/>
            <p:cNvSpPr/>
            <p:nvPr>
              <p:custDataLst>
                <p:tags r:id="rId43"/>
              </p:custDataLst>
            </p:nvPr>
          </p:nvSpPr>
          <p:spPr>
            <a:xfrm>
              <a:off x="8001245" y="4203700"/>
              <a:ext cx="31506" cy="69341"/>
            </a:xfrm>
            <a:custGeom>
              <a:avLst/>
              <a:gdLst/>
              <a:ahLst/>
              <a:cxnLst/>
              <a:rect l="0" t="0" r="0" b="0"/>
              <a:pathLst>
                <a:path w="31506" h="69341">
                  <a:moveTo>
                    <a:pt x="6105" y="0"/>
                  </a:moveTo>
                  <a:lnTo>
                    <a:pt x="6105" y="0"/>
                  </a:lnTo>
                  <a:lnTo>
                    <a:pt x="5400" y="10844"/>
                  </a:lnTo>
                  <a:lnTo>
                    <a:pt x="2446" y="26732"/>
                  </a:lnTo>
                  <a:lnTo>
                    <a:pt x="4986" y="57841"/>
                  </a:lnTo>
                  <a:lnTo>
                    <a:pt x="0" y="69340"/>
                  </a:lnTo>
                  <a:lnTo>
                    <a:pt x="3198" y="66328"/>
                  </a:lnTo>
                  <a:lnTo>
                    <a:pt x="9895" y="50261"/>
                  </a:lnTo>
                  <a:lnTo>
                    <a:pt x="11317" y="43975"/>
                  </a:lnTo>
                  <a:lnTo>
                    <a:pt x="21664" y="29827"/>
                  </a:lnTo>
                  <a:lnTo>
                    <a:pt x="3150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1255"/>
            <p:cNvSpPr/>
            <p:nvPr>
              <p:custDataLst>
                <p:tags r:id="rId44"/>
              </p:custDataLst>
            </p:nvPr>
          </p:nvSpPr>
          <p:spPr>
            <a:xfrm>
              <a:off x="7884679" y="4124430"/>
              <a:ext cx="84572" cy="104116"/>
            </a:xfrm>
            <a:custGeom>
              <a:avLst/>
              <a:gdLst/>
              <a:ahLst/>
              <a:cxnLst/>
              <a:rect l="0" t="0" r="0" b="0"/>
              <a:pathLst>
                <a:path w="84572" h="104116">
                  <a:moveTo>
                    <a:pt x="52821" y="9420"/>
                  </a:moveTo>
                  <a:lnTo>
                    <a:pt x="52821" y="9420"/>
                  </a:lnTo>
                  <a:lnTo>
                    <a:pt x="49449" y="6049"/>
                  </a:lnTo>
                  <a:lnTo>
                    <a:pt x="47794" y="2513"/>
                  </a:lnTo>
                  <a:lnTo>
                    <a:pt x="47353" y="582"/>
                  </a:lnTo>
                  <a:lnTo>
                    <a:pt x="44942" y="0"/>
                  </a:lnTo>
                  <a:lnTo>
                    <a:pt x="32142" y="2552"/>
                  </a:lnTo>
                  <a:lnTo>
                    <a:pt x="23404" y="5897"/>
                  </a:lnTo>
                  <a:lnTo>
                    <a:pt x="10552" y="18489"/>
                  </a:lnTo>
                  <a:lnTo>
                    <a:pt x="1178" y="35626"/>
                  </a:lnTo>
                  <a:lnTo>
                    <a:pt x="0" y="45996"/>
                  </a:lnTo>
                  <a:lnTo>
                    <a:pt x="674" y="50738"/>
                  </a:lnTo>
                  <a:lnTo>
                    <a:pt x="2534" y="53898"/>
                  </a:lnTo>
                  <a:lnTo>
                    <a:pt x="5185" y="56006"/>
                  </a:lnTo>
                  <a:lnTo>
                    <a:pt x="12599" y="58347"/>
                  </a:lnTo>
                  <a:lnTo>
                    <a:pt x="37306" y="59974"/>
                  </a:lnTo>
                  <a:lnTo>
                    <a:pt x="44279" y="58229"/>
                  </a:lnTo>
                  <a:lnTo>
                    <a:pt x="47127" y="56776"/>
                  </a:lnTo>
                  <a:lnTo>
                    <a:pt x="48319" y="55102"/>
                  </a:lnTo>
                  <a:lnTo>
                    <a:pt x="48408" y="53280"/>
                  </a:lnTo>
                  <a:lnTo>
                    <a:pt x="47762" y="51360"/>
                  </a:lnTo>
                  <a:lnTo>
                    <a:pt x="46626" y="50080"/>
                  </a:lnTo>
                  <a:lnTo>
                    <a:pt x="43483" y="48658"/>
                  </a:lnTo>
                  <a:lnTo>
                    <a:pt x="37852" y="49907"/>
                  </a:lnTo>
                  <a:lnTo>
                    <a:pt x="30646" y="53520"/>
                  </a:lnTo>
                  <a:lnTo>
                    <a:pt x="10355" y="71315"/>
                  </a:lnTo>
                  <a:lnTo>
                    <a:pt x="5725" y="81379"/>
                  </a:lnTo>
                  <a:lnTo>
                    <a:pt x="4491" y="87026"/>
                  </a:lnTo>
                  <a:lnTo>
                    <a:pt x="5078" y="91496"/>
                  </a:lnTo>
                  <a:lnTo>
                    <a:pt x="6881" y="95181"/>
                  </a:lnTo>
                  <a:lnTo>
                    <a:pt x="9494" y="98344"/>
                  </a:lnTo>
                  <a:lnTo>
                    <a:pt x="18043" y="101859"/>
                  </a:lnTo>
                  <a:lnTo>
                    <a:pt x="44148" y="104115"/>
                  </a:lnTo>
                  <a:lnTo>
                    <a:pt x="75529" y="99154"/>
                  </a:lnTo>
                  <a:lnTo>
                    <a:pt x="84571" y="98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1256"/>
            <p:cNvSpPr/>
            <p:nvPr>
              <p:custDataLst>
                <p:tags r:id="rId45"/>
              </p:custDataLst>
            </p:nvPr>
          </p:nvSpPr>
          <p:spPr>
            <a:xfrm>
              <a:off x="7899400" y="3983041"/>
              <a:ext cx="241301" cy="14481"/>
            </a:xfrm>
            <a:custGeom>
              <a:avLst/>
              <a:gdLst/>
              <a:ahLst/>
              <a:cxnLst/>
              <a:rect l="0" t="0" r="0" b="0"/>
              <a:pathLst>
                <a:path w="241301" h="14481">
                  <a:moveTo>
                    <a:pt x="0" y="11109"/>
                  </a:moveTo>
                  <a:lnTo>
                    <a:pt x="0" y="11109"/>
                  </a:lnTo>
                  <a:lnTo>
                    <a:pt x="22323" y="11109"/>
                  </a:lnTo>
                  <a:lnTo>
                    <a:pt x="53651" y="14480"/>
                  </a:lnTo>
                  <a:lnTo>
                    <a:pt x="81230" y="12372"/>
                  </a:lnTo>
                  <a:lnTo>
                    <a:pt x="111596" y="7437"/>
                  </a:lnTo>
                  <a:lnTo>
                    <a:pt x="141556" y="2892"/>
                  </a:lnTo>
                  <a:lnTo>
                    <a:pt x="167571" y="401"/>
                  </a:lnTo>
                  <a:lnTo>
                    <a:pt x="190187" y="0"/>
                  </a:lnTo>
                  <a:lnTo>
                    <a:pt x="217375" y="3035"/>
                  </a:lnTo>
                  <a:lnTo>
                    <a:pt x="233584" y="4954"/>
                  </a:lnTo>
                  <a:lnTo>
                    <a:pt x="236156" y="6300"/>
                  </a:lnTo>
                  <a:lnTo>
                    <a:pt x="241300" y="11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1257"/>
            <p:cNvSpPr/>
            <p:nvPr>
              <p:custDataLst>
                <p:tags r:id="rId46"/>
              </p:custDataLst>
            </p:nvPr>
          </p:nvSpPr>
          <p:spPr>
            <a:xfrm>
              <a:off x="7937500" y="3861388"/>
              <a:ext cx="158625" cy="213972"/>
            </a:xfrm>
            <a:custGeom>
              <a:avLst/>
              <a:gdLst/>
              <a:ahLst/>
              <a:cxnLst/>
              <a:rect l="0" t="0" r="0" b="0"/>
              <a:pathLst>
                <a:path w="158625" h="213972">
                  <a:moveTo>
                    <a:pt x="101600" y="94662"/>
                  </a:moveTo>
                  <a:lnTo>
                    <a:pt x="101600" y="94662"/>
                  </a:lnTo>
                  <a:lnTo>
                    <a:pt x="110438" y="94662"/>
                  </a:lnTo>
                  <a:lnTo>
                    <a:pt x="119898" y="91291"/>
                  </a:lnTo>
                  <a:lnTo>
                    <a:pt x="139395" y="78761"/>
                  </a:lnTo>
                  <a:lnTo>
                    <a:pt x="146149" y="70897"/>
                  </a:lnTo>
                  <a:lnTo>
                    <a:pt x="153919" y="55165"/>
                  </a:lnTo>
                  <a:lnTo>
                    <a:pt x="158114" y="24628"/>
                  </a:lnTo>
                  <a:lnTo>
                    <a:pt x="158624" y="6117"/>
                  </a:lnTo>
                  <a:lnTo>
                    <a:pt x="157961" y="3882"/>
                  </a:lnTo>
                  <a:lnTo>
                    <a:pt x="156812" y="2392"/>
                  </a:lnTo>
                  <a:lnTo>
                    <a:pt x="153656" y="736"/>
                  </a:lnTo>
                  <a:lnTo>
                    <a:pt x="149901" y="0"/>
                  </a:lnTo>
                  <a:lnTo>
                    <a:pt x="143999" y="3437"/>
                  </a:lnTo>
                  <a:lnTo>
                    <a:pt x="132742" y="15186"/>
                  </a:lnTo>
                  <a:lnTo>
                    <a:pt x="116297" y="44861"/>
                  </a:lnTo>
                  <a:lnTo>
                    <a:pt x="103681" y="74419"/>
                  </a:lnTo>
                  <a:lnTo>
                    <a:pt x="95234" y="96953"/>
                  </a:lnTo>
                  <a:lnTo>
                    <a:pt x="87481" y="120375"/>
                  </a:lnTo>
                  <a:lnTo>
                    <a:pt x="81684" y="142544"/>
                  </a:lnTo>
                  <a:lnTo>
                    <a:pt x="74874" y="164155"/>
                  </a:lnTo>
                  <a:lnTo>
                    <a:pt x="63107" y="192393"/>
                  </a:lnTo>
                  <a:lnTo>
                    <a:pt x="54859" y="205126"/>
                  </a:lnTo>
                  <a:lnTo>
                    <a:pt x="46489" y="210785"/>
                  </a:lnTo>
                  <a:lnTo>
                    <a:pt x="33844" y="213971"/>
                  </a:lnTo>
                  <a:lnTo>
                    <a:pt x="25389" y="212834"/>
                  </a:lnTo>
                  <a:lnTo>
                    <a:pt x="0" y="202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1258"/>
            <p:cNvSpPr/>
            <p:nvPr>
              <p:custDataLst>
                <p:tags r:id="rId47"/>
              </p:custDataLst>
            </p:nvPr>
          </p:nvSpPr>
          <p:spPr>
            <a:xfrm>
              <a:off x="7600950" y="3781847"/>
              <a:ext cx="209551" cy="596477"/>
            </a:xfrm>
            <a:custGeom>
              <a:avLst/>
              <a:gdLst/>
              <a:ahLst/>
              <a:cxnLst/>
              <a:rect l="0" t="0" r="0" b="0"/>
              <a:pathLst>
                <a:path w="209551" h="596477">
                  <a:moveTo>
                    <a:pt x="209550" y="9103"/>
                  </a:moveTo>
                  <a:lnTo>
                    <a:pt x="209550" y="9103"/>
                  </a:lnTo>
                  <a:lnTo>
                    <a:pt x="203775" y="4033"/>
                  </a:lnTo>
                  <a:lnTo>
                    <a:pt x="197340" y="265"/>
                  </a:lnTo>
                  <a:lnTo>
                    <a:pt x="186014" y="0"/>
                  </a:lnTo>
                  <a:lnTo>
                    <a:pt x="179043" y="918"/>
                  </a:lnTo>
                  <a:lnTo>
                    <a:pt x="163771" y="11345"/>
                  </a:lnTo>
                  <a:lnTo>
                    <a:pt x="148282" y="29855"/>
                  </a:lnTo>
                  <a:lnTo>
                    <a:pt x="134342" y="56897"/>
                  </a:lnTo>
                  <a:lnTo>
                    <a:pt x="128367" y="74126"/>
                  </a:lnTo>
                  <a:lnTo>
                    <a:pt x="122972" y="93374"/>
                  </a:lnTo>
                  <a:lnTo>
                    <a:pt x="117964" y="113967"/>
                  </a:lnTo>
                  <a:lnTo>
                    <a:pt x="113215" y="137573"/>
                  </a:lnTo>
                  <a:lnTo>
                    <a:pt x="108638" y="163189"/>
                  </a:lnTo>
                  <a:lnTo>
                    <a:pt x="104176" y="190144"/>
                  </a:lnTo>
                  <a:lnTo>
                    <a:pt x="101906" y="218696"/>
                  </a:lnTo>
                  <a:lnTo>
                    <a:pt x="101098" y="248316"/>
                  </a:lnTo>
                  <a:lnTo>
                    <a:pt x="101265" y="278645"/>
                  </a:lnTo>
                  <a:lnTo>
                    <a:pt x="102788" y="308036"/>
                  </a:lnTo>
                  <a:lnTo>
                    <a:pt x="105215" y="336803"/>
                  </a:lnTo>
                  <a:lnTo>
                    <a:pt x="108243" y="365153"/>
                  </a:lnTo>
                  <a:lnTo>
                    <a:pt x="110968" y="391108"/>
                  </a:lnTo>
                  <a:lnTo>
                    <a:pt x="113489" y="415468"/>
                  </a:lnTo>
                  <a:lnTo>
                    <a:pt x="115877" y="438763"/>
                  </a:lnTo>
                  <a:lnTo>
                    <a:pt x="116762" y="460643"/>
                  </a:lnTo>
                  <a:lnTo>
                    <a:pt x="116647" y="481580"/>
                  </a:lnTo>
                  <a:lnTo>
                    <a:pt x="115864" y="501887"/>
                  </a:lnTo>
                  <a:lnTo>
                    <a:pt x="113226" y="519659"/>
                  </a:lnTo>
                  <a:lnTo>
                    <a:pt x="104651" y="550695"/>
                  </a:lnTo>
                  <a:lnTo>
                    <a:pt x="91902" y="574836"/>
                  </a:lnTo>
                  <a:lnTo>
                    <a:pt x="84551" y="585225"/>
                  </a:lnTo>
                  <a:lnTo>
                    <a:pt x="76829" y="591445"/>
                  </a:lnTo>
                  <a:lnTo>
                    <a:pt x="60722" y="596476"/>
                  </a:lnTo>
                  <a:lnTo>
                    <a:pt x="39158" y="595340"/>
                  </a:lnTo>
                  <a:lnTo>
                    <a:pt x="10661" y="580613"/>
                  </a:lnTo>
                  <a:lnTo>
                    <a:pt x="0" y="574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1259"/>
            <p:cNvSpPr/>
            <p:nvPr>
              <p:custDataLst>
                <p:tags r:id="rId48"/>
              </p:custDataLst>
            </p:nvPr>
          </p:nvSpPr>
          <p:spPr>
            <a:xfrm>
              <a:off x="7442200" y="411480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6607" y="3658"/>
                  </a:lnTo>
                  <a:lnTo>
                    <a:pt x="42635" y="93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1260"/>
            <p:cNvSpPr/>
            <p:nvPr>
              <p:custDataLst>
                <p:tags r:id="rId49"/>
              </p:custDataLst>
            </p:nvPr>
          </p:nvSpPr>
          <p:spPr>
            <a:xfrm>
              <a:off x="7429500" y="4044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7790" y="3371"/>
                  </a:lnTo>
                  <a:lnTo>
                    <a:pt x="56367" y="576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8" name="SMARTInkShape-1261"/>
          <p:cNvSpPr/>
          <p:nvPr>
            <p:custDataLst>
              <p:tags r:id="rId8"/>
            </p:custDataLst>
          </p:nvPr>
        </p:nvSpPr>
        <p:spPr>
          <a:xfrm>
            <a:off x="7645400" y="4533900"/>
            <a:ext cx="139701" cy="154599"/>
          </a:xfrm>
          <a:custGeom>
            <a:avLst/>
            <a:gdLst/>
            <a:ahLst/>
            <a:cxnLst/>
            <a:rect l="0" t="0" r="0" b="0"/>
            <a:pathLst>
              <a:path w="139701" h="154599">
                <a:moveTo>
                  <a:pt x="0" y="0"/>
                </a:moveTo>
                <a:lnTo>
                  <a:pt x="0" y="0"/>
                </a:lnTo>
                <a:lnTo>
                  <a:pt x="0" y="6742"/>
                </a:lnTo>
                <a:lnTo>
                  <a:pt x="9434" y="32507"/>
                </a:lnTo>
                <a:lnTo>
                  <a:pt x="18004" y="60040"/>
                </a:lnTo>
                <a:lnTo>
                  <a:pt x="32616" y="87091"/>
                </a:lnTo>
                <a:lnTo>
                  <a:pt x="46901" y="115724"/>
                </a:lnTo>
                <a:lnTo>
                  <a:pt x="69781" y="145009"/>
                </a:lnTo>
                <a:lnTo>
                  <a:pt x="81040" y="153581"/>
                </a:lnTo>
                <a:lnTo>
                  <a:pt x="84365" y="154598"/>
                </a:lnTo>
                <a:lnTo>
                  <a:pt x="87288" y="154571"/>
                </a:lnTo>
                <a:lnTo>
                  <a:pt x="89943" y="153848"/>
                </a:lnTo>
                <a:lnTo>
                  <a:pt x="100419" y="142716"/>
                </a:lnTo>
                <a:lnTo>
                  <a:pt x="111532" y="114216"/>
                </a:lnTo>
                <a:lnTo>
                  <a:pt x="118340" y="86209"/>
                </a:lnTo>
                <a:lnTo>
                  <a:pt x="124826" y="60429"/>
                </a:lnTo>
                <a:lnTo>
                  <a:pt x="133339" y="36161"/>
                </a:lnTo>
                <a:lnTo>
                  <a:pt x="137816" y="26707"/>
                </a:lnTo>
                <a:lnTo>
                  <a:pt x="13970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3" name="SMARTInkShape-Group247"/>
          <p:cNvGrpSpPr/>
          <p:nvPr/>
        </p:nvGrpSpPr>
        <p:grpSpPr>
          <a:xfrm>
            <a:off x="7493000" y="3403600"/>
            <a:ext cx="1346201" cy="431801"/>
            <a:chOff x="7493000" y="3403600"/>
            <a:chExt cx="1346201" cy="431801"/>
          </a:xfrm>
        </p:grpSpPr>
        <p:sp>
          <p:nvSpPr>
            <p:cNvPr id="269" name="SMARTInkShape-1262"/>
            <p:cNvSpPr/>
            <p:nvPr>
              <p:custDataLst>
                <p:tags r:id="rId25"/>
              </p:custDataLst>
            </p:nvPr>
          </p:nvSpPr>
          <p:spPr>
            <a:xfrm>
              <a:off x="8185150" y="3664833"/>
              <a:ext cx="152401" cy="170568"/>
            </a:xfrm>
            <a:custGeom>
              <a:avLst/>
              <a:gdLst/>
              <a:ahLst/>
              <a:cxnLst/>
              <a:rect l="0" t="0" r="0" b="0"/>
              <a:pathLst>
                <a:path w="152401" h="170568">
                  <a:moveTo>
                    <a:pt x="152400" y="5467"/>
                  </a:moveTo>
                  <a:lnTo>
                    <a:pt x="152400" y="5467"/>
                  </a:lnTo>
                  <a:lnTo>
                    <a:pt x="152400" y="2096"/>
                  </a:lnTo>
                  <a:lnTo>
                    <a:pt x="151695" y="1103"/>
                  </a:lnTo>
                  <a:lnTo>
                    <a:pt x="150518" y="441"/>
                  </a:lnTo>
                  <a:lnTo>
                    <a:pt x="149028" y="0"/>
                  </a:lnTo>
                  <a:lnTo>
                    <a:pt x="118812" y="24982"/>
                  </a:lnTo>
                  <a:lnTo>
                    <a:pt x="94706" y="47468"/>
                  </a:lnTo>
                  <a:lnTo>
                    <a:pt x="68759" y="76719"/>
                  </a:lnTo>
                  <a:lnTo>
                    <a:pt x="65838" y="82525"/>
                  </a:lnTo>
                  <a:lnTo>
                    <a:pt x="67175" y="83650"/>
                  </a:lnTo>
                  <a:lnTo>
                    <a:pt x="79876" y="81862"/>
                  </a:lnTo>
                  <a:lnTo>
                    <a:pt x="109094" y="74938"/>
                  </a:lnTo>
                  <a:lnTo>
                    <a:pt x="122569" y="72326"/>
                  </a:lnTo>
                  <a:lnTo>
                    <a:pt x="126163" y="72617"/>
                  </a:lnTo>
                  <a:lnTo>
                    <a:pt x="128558" y="73517"/>
                  </a:lnTo>
                  <a:lnTo>
                    <a:pt x="127333" y="76234"/>
                  </a:lnTo>
                  <a:lnTo>
                    <a:pt x="109303" y="91581"/>
                  </a:lnTo>
                  <a:lnTo>
                    <a:pt x="84092" y="108416"/>
                  </a:lnTo>
                  <a:lnTo>
                    <a:pt x="55954" y="127657"/>
                  </a:lnTo>
                  <a:lnTo>
                    <a:pt x="30513" y="145851"/>
                  </a:lnTo>
                  <a:lnTo>
                    <a:pt x="0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1263"/>
            <p:cNvSpPr/>
            <p:nvPr>
              <p:custDataLst>
                <p:tags r:id="rId26"/>
              </p:custDataLst>
            </p:nvPr>
          </p:nvSpPr>
          <p:spPr>
            <a:xfrm>
              <a:off x="8743950" y="3508179"/>
              <a:ext cx="95251" cy="9722"/>
            </a:xfrm>
            <a:custGeom>
              <a:avLst/>
              <a:gdLst/>
              <a:ahLst/>
              <a:cxnLst/>
              <a:rect l="0" t="0" r="0" b="0"/>
              <a:pathLst>
                <a:path w="95251" h="9722">
                  <a:moveTo>
                    <a:pt x="0" y="3371"/>
                  </a:moveTo>
                  <a:lnTo>
                    <a:pt x="0" y="3371"/>
                  </a:lnTo>
                  <a:lnTo>
                    <a:pt x="30507" y="0"/>
                  </a:lnTo>
                  <a:lnTo>
                    <a:pt x="61975" y="2679"/>
                  </a:lnTo>
                  <a:lnTo>
                    <a:pt x="952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1264"/>
            <p:cNvSpPr/>
            <p:nvPr>
              <p:custDataLst>
                <p:tags r:id="rId27"/>
              </p:custDataLst>
            </p:nvPr>
          </p:nvSpPr>
          <p:spPr>
            <a:xfrm>
              <a:off x="8732783" y="3422650"/>
              <a:ext cx="106418" cy="196498"/>
            </a:xfrm>
            <a:custGeom>
              <a:avLst/>
              <a:gdLst/>
              <a:ahLst/>
              <a:cxnLst/>
              <a:rect l="0" t="0" r="0" b="0"/>
              <a:pathLst>
                <a:path w="106418" h="196498">
                  <a:moveTo>
                    <a:pt x="106417" y="0"/>
                  </a:moveTo>
                  <a:lnTo>
                    <a:pt x="106417" y="0"/>
                  </a:lnTo>
                  <a:lnTo>
                    <a:pt x="106417" y="3371"/>
                  </a:lnTo>
                  <a:lnTo>
                    <a:pt x="84728" y="28156"/>
                  </a:lnTo>
                  <a:lnTo>
                    <a:pt x="64321" y="51555"/>
                  </a:lnTo>
                  <a:lnTo>
                    <a:pt x="43022" y="80298"/>
                  </a:lnTo>
                  <a:lnTo>
                    <a:pt x="23208" y="111182"/>
                  </a:lnTo>
                  <a:lnTo>
                    <a:pt x="7346" y="141372"/>
                  </a:lnTo>
                  <a:lnTo>
                    <a:pt x="767" y="163726"/>
                  </a:lnTo>
                  <a:lnTo>
                    <a:pt x="0" y="172651"/>
                  </a:lnTo>
                  <a:lnTo>
                    <a:pt x="1606" y="180012"/>
                  </a:lnTo>
                  <a:lnTo>
                    <a:pt x="9034" y="191953"/>
                  </a:lnTo>
                  <a:lnTo>
                    <a:pt x="14684" y="194997"/>
                  </a:lnTo>
                  <a:lnTo>
                    <a:pt x="28488" y="196497"/>
                  </a:lnTo>
                  <a:lnTo>
                    <a:pt x="34708" y="194498"/>
                  </a:lnTo>
                  <a:lnTo>
                    <a:pt x="55617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265"/>
            <p:cNvSpPr/>
            <p:nvPr>
              <p:custDataLst>
                <p:tags r:id="rId28"/>
              </p:custDataLst>
            </p:nvPr>
          </p:nvSpPr>
          <p:spPr>
            <a:xfrm>
              <a:off x="8543224" y="3403600"/>
              <a:ext cx="175327" cy="206824"/>
            </a:xfrm>
            <a:custGeom>
              <a:avLst/>
              <a:gdLst/>
              <a:ahLst/>
              <a:cxnLst/>
              <a:rect l="0" t="0" r="0" b="0"/>
              <a:pathLst>
                <a:path w="175327" h="206824">
                  <a:moveTo>
                    <a:pt x="92776" y="0"/>
                  </a:moveTo>
                  <a:lnTo>
                    <a:pt x="92776" y="0"/>
                  </a:lnTo>
                  <a:lnTo>
                    <a:pt x="96147" y="0"/>
                  </a:lnTo>
                  <a:lnTo>
                    <a:pt x="94039" y="7526"/>
                  </a:lnTo>
                  <a:lnTo>
                    <a:pt x="83037" y="35156"/>
                  </a:lnTo>
                  <a:lnTo>
                    <a:pt x="70103" y="64308"/>
                  </a:lnTo>
                  <a:lnTo>
                    <a:pt x="60728" y="80972"/>
                  </a:lnTo>
                  <a:lnTo>
                    <a:pt x="50244" y="98431"/>
                  </a:lnTo>
                  <a:lnTo>
                    <a:pt x="40432" y="115715"/>
                  </a:lnTo>
                  <a:lnTo>
                    <a:pt x="31069" y="132883"/>
                  </a:lnTo>
                  <a:lnTo>
                    <a:pt x="15256" y="163481"/>
                  </a:lnTo>
                  <a:lnTo>
                    <a:pt x="3093" y="191196"/>
                  </a:lnTo>
                  <a:lnTo>
                    <a:pt x="0" y="200922"/>
                  </a:lnTo>
                  <a:lnTo>
                    <a:pt x="586" y="202387"/>
                  </a:lnTo>
                  <a:lnTo>
                    <a:pt x="2388" y="201952"/>
                  </a:lnTo>
                  <a:lnTo>
                    <a:pt x="8153" y="197001"/>
                  </a:lnTo>
                  <a:lnTo>
                    <a:pt x="31582" y="165967"/>
                  </a:lnTo>
                  <a:lnTo>
                    <a:pt x="43443" y="156733"/>
                  </a:lnTo>
                  <a:lnTo>
                    <a:pt x="49213" y="154326"/>
                  </a:lnTo>
                  <a:lnTo>
                    <a:pt x="51034" y="154389"/>
                  </a:lnTo>
                  <a:lnTo>
                    <a:pt x="52248" y="155137"/>
                  </a:lnTo>
                  <a:lnTo>
                    <a:pt x="72360" y="180079"/>
                  </a:lnTo>
                  <a:lnTo>
                    <a:pt x="79234" y="185398"/>
                  </a:lnTo>
                  <a:lnTo>
                    <a:pt x="86992" y="188232"/>
                  </a:lnTo>
                  <a:lnTo>
                    <a:pt x="103471" y="190052"/>
                  </a:lnTo>
                  <a:lnTo>
                    <a:pt x="107667" y="188085"/>
                  </a:lnTo>
                  <a:lnTo>
                    <a:pt x="128769" y="167317"/>
                  </a:lnTo>
                  <a:lnTo>
                    <a:pt x="133467" y="156913"/>
                  </a:lnTo>
                  <a:lnTo>
                    <a:pt x="136483" y="143100"/>
                  </a:lnTo>
                  <a:lnTo>
                    <a:pt x="135320" y="142672"/>
                  </a:lnTo>
                  <a:lnTo>
                    <a:pt x="130264" y="144078"/>
                  </a:lnTo>
                  <a:lnTo>
                    <a:pt x="125195" y="150818"/>
                  </a:lnTo>
                  <a:lnTo>
                    <a:pt x="111078" y="178428"/>
                  </a:lnTo>
                  <a:lnTo>
                    <a:pt x="111023" y="190779"/>
                  </a:lnTo>
                  <a:lnTo>
                    <a:pt x="112702" y="195625"/>
                  </a:lnTo>
                  <a:lnTo>
                    <a:pt x="118329" y="202891"/>
                  </a:lnTo>
                  <a:lnTo>
                    <a:pt x="131180" y="206590"/>
                  </a:lnTo>
                  <a:lnTo>
                    <a:pt x="147239" y="206823"/>
                  </a:lnTo>
                  <a:lnTo>
                    <a:pt x="17532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266"/>
            <p:cNvSpPr/>
            <p:nvPr>
              <p:custDataLst>
                <p:tags r:id="rId29"/>
              </p:custDataLst>
            </p:nvPr>
          </p:nvSpPr>
          <p:spPr>
            <a:xfrm>
              <a:off x="8382191" y="3422650"/>
              <a:ext cx="149584" cy="175103"/>
            </a:xfrm>
            <a:custGeom>
              <a:avLst/>
              <a:gdLst/>
              <a:ahLst/>
              <a:cxnLst/>
              <a:rect l="0" t="0" r="0" b="0"/>
              <a:pathLst>
                <a:path w="149584" h="175103">
                  <a:moveTo>
                    <a:pt x="76009" y="0"/>
                  </a:moveTo>
                  <a:lnTo>
                    <a:pt x="76009" y="0"/>
                  </a:lnTo>
                  <a:lnTo>
                    <a:pt x="68823" y="16620"/>
                  </a:lnTo>
                  <a:lnTo>
                    <a:pt x="51380" y="43338"/>
                  </a:lnTo>
                  <a:lnTo>
                    <a:pt x="41309" y="65828"/>
                  </a:lnTo>
                  <a:lnTo>
                    <a:pt x="28367" y="93697"/>
                  </a:lnTo>
                  <a:lnTo>
                    <a:pt x="15323" y="122782"/>
                  </a:lnTo>
                  <a:lnTo>
                    <a:pt x="7174" y="147468"/>
                  </a:lnTo>
                  <a:lnTo>
                    <a:pt x="455" y="174812"/>
                  </a:lnTo>
                  <a:lnTo>
                    <a:pt x="240" y="175102"/>
                  </a:lnTo>
                  <a:lnTo>
                    <a:pt x="0" y="173544"/>
                  </a:lnTo>
                  <a:lnTo>
                    <a:pt x="3505" y="151585"/>
                  </a:lnTo>
                  <a:lnTo>
                    <a:pt x="2630" y="123834"/>
                  </a:lnTo>
                  <a:lnTo>
                    <a:pt x="5461" y="111087"/>
                  </a:lnTo>
                  <a:lnTo>
                    <a:pt x="7811" y="110042"/>
                  </a:lnTo>
                  <a:lnTo>
                    <a:pt x="38611" y="103770"/>
                  </a:lnTo>
                  <a:lnTo>
                    <a:pt x="69751" y="98515"/>
                  </a:lnTo>
                  <a:lnTo>
                    <a:pt x="101421" y="81865"/>
                  </a:lnTo>
                  <a:lnTo>
                    <a:pt x="114114" y="72368"/>
                  </a:lnTo>
                  <a:lnTo>
                    <a:pt x="132455" y="50448"/>
                  </a:lnTo>
                  <a:lnTo>
                    <a:pt x="147889" y="21202"/>
                  </a:lnTo>
                  <a:lnTo>
                    <a:pt x="149329" y="18368"/>
                  </a:lnTo>
                  <a:lnTo>
                    <a:pt x="149583" y="17184"/>
                  </a:lnTo>
                  <a:lnTo>
                    <a:pt x="149048" y="17100"/>
                  </a:lnTo>
                  <a:lnTo>
                    <a:pt x="147984" y="17750"/>
                  </a:lnTo>
                  <a:lnTo>
                    <a:pt x="129659" y="45552"/>
                  </a:lnTo>
                  <a:lnTo>
                    <a:pt x="112789" y="69869"/>
                  </a:lnTo>
                  <a:lnTo>
                    <a:pt x="97295" y="97140"/>
                  </a:lnTo>
                  <a:lnTo>
                    <a:pt x="83352" y="123607"/>
                  </a:lnTo>
                  <a:lnTo>
                    <a:pt x="65720" y="152257"/>
                  </a:lnTo>
                  <a:lnTo>
                    <a:pt x="58113" y="168783"/>
                  </a:lnTo>
                  <a:lnTo>
                    <a:pt x="57023" y="168966"/>
                  </a:lnTo>
                  <a:lnTo>
                    <a:pt x="53930" y="167289"/>
                  </a:lnTo>
                  <a:lnTo>
                    <a:pt x="53967" y="158547"/>
                  </a:lnTo>
                  <a:lnTo>
                    <a:pt x="59739" y="129939"/>
                  </a:lnTo>
                  <a:lnTo>
                    <a:pt x="67366" y="117488"/>
                  </a:lnTo>
                  <a:lnTo>
                    <a:pt x="86139" y="101367"/>
                  </a:lnTo>
                  <a:lnTo>
                    <a:pt x="102530" y="93692"/>
                  </a:lnTo>
                  <a:lnTo>
                    <a:pt x="13315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1267"/>
            <p:cNvSpPr/>
            <p:nvPr>
              <p:custDataLst>
                <p:tags r:id="rId30"/>
              </p:custDataLst>
            </p:nvPr>
          </p:nvSpPr>
          <p:spPr>
            <a:xfrm>
              <a:off x="8225583" y="3441700"/>
              <a:ext cx="137368" cy="169660"/>
            </a:xfrm>
            <a:custGeom>
              <a:avLst/>
              <a:gdLst/>
              <a:ahLst/>
              <a:cxnLst/>
              <a:rect l="0" t="0" r="0" b="0"/>
              <a:pathLst>
                <a:path w="137368" h="169660">
                  <a:moveTo>
                    <a:pt x="54817" y="0"/>
                  </a:moveTo>
                  <a:lnTo>
                    <a:pt x="54817" y="0"/>
                  </a:lnTo>
                  <a:lnTo>
                    <a:pt x="58188" y="0"/>
                  </a:lnTo>
                  <a:lnTo>
                    <a:pt x="57961" y="7526"/>
                  </a:lnTo>
                  <a:lnTo>
                    <a:pt x="50104" y="33274"/>
                  </a:lnTo>
                  <a:lnTo>
                    <a:pt x="40023" y="58533"/>
                  </a:lnTo>
                  <a:lnTo>
                    <a:pt x="28486" y="86222"/>
                  </a:lnTo>
                  <a:lnTo>
                    <a:pt x="20066" y="111228"/>
                  </a:lnTo>
                  <a:lnTo>
                    <a:pt x="9479" y="141377"/>
                  </a:lnTo>
                  <a:lnTo>
                    <a:pt x="0" y="163785"/>
                  </a:lnTo>
                  <a:lnTo>
                    <a:pt x="633" y="165634"/>
                  </a:lnTo>
                  <a:lnTo>
                    <a:pt x="2467" y="166162"/>
                  </a:lnTo>
                  <a:lnTo>
                    <a:pt x="5100" y="165808"/>
                  </a:lnTo>
                  <a:lnTo>
                    <a:pt x="7561" y="163455"/>
                  </a:lnTo>
                  <a:lnTo>
                    <a:pt x="25485" y="138647"/>
                  </a:lnTo>
                  <a:lnTo>
                    <a:pt x="39463" y="127080"/>
                  </a:lnTo>
                  <a:lnTo>
                    <a:pt x="49169" y="122555"/>
                  </a:lnTo>
                  <a:lnTo>
                    <a:pt x="56070" y="123378"/>
                  </a:lnTo>
                  <a:lnTo>
                    <a:pt x="59886" y="124585"/>
                  </a:lnTo>
                  <a:lnTo>
                    <a:pt x="78740" y="122913"/>
                  </a:lnTo>
                  <a:lnTo>
                    <a:pt x="90378" y="117893"/>
                  </a:lnTo>
                  <a:lnTo>
                    <a:pt x="98845" y="111664"/>
                  </a:lnTo>
                  <a:lnTo>
                    <a:pt x="104725" y="103064"/>
                  </a:lnTo>
                  <a:lnTo>
                    <a:pt x="103611" y="102576"/>
                  </a:lnTo>
                  <a:lnTo>
                    <a:pt x="98610" y="102034"/>
                  </a:lnTo>
                  <a:lnTo>
                    <a:pt x="84491" y="105099"/>
                  </a:lnTo>
                  <a:lnTo>
                    <a:pt x="74826" y="112328"/>
                  </a:lnTo>
                  <a:lnTo>
                    <a:pt x="70273" y="117218"/>
                  </a:lnTo>
                  <a:lnTo>
                    <a:pt x="65215" y="130178"/>
                  </a:lnTo>
                  <a:lnTo>
                    <a:pt x="63671" y="143935"/>
                  </a:lnTo>
                  <a:lnTo>
                    <a:pt x="65337" y="154753"/>
                  </a:lnTo>
                  <a:lnTo>
                    <a:pt x="68181" y="158907"/>
                  </a:lnTo>
                  <a:lnTo>
                    <a:pt x="76984" y="165405"/>
                  </a:lnTo>
                  <a:lnTo>
                    <a:pt x="97211" y="169659"/>
                  </a:lnTo>
                  <a:lnTo>
                    <a:pt x="126509" y="162368"/>
                  </a:lnTo>
                  <a:lnTo>
                    <a:pt x="13736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1268"/>
            <p:cNvSpPr/>
            <p:nvPr>
              <p:custDataLst>
                <p:tags r:id="rId31"/>
              </p:custDataLst>
            </p:nvPr>
          </p:nvSpPr>
          <p:spPr>
            <a:xfrm>
              <a:off x="8140700" y="3524773"/>
              <a:ext cx="76201" cy="86730"/>
            </a:xfrm>
            <a:custGeom>
              <a:avLst/>
              <a:gdLst/>
              <a:ahLst/>
              <a:cxnLst/>
              <a:rect l="0" t="0" r="0" b="0"/>
              <a:pathLst>
                <a:path w="76201" h="86730">
                  <a:moveTo>
                    <a:pt x="76200" y="12177"/>
                  </a:moveTo>
                  <a:lnTo>
                    <a:pt x="76200" y="12177"/>
                  </a:lnTo>
                  <a:lnTo>
                    <a:pt x="72829" y="5435"/>
                  </a:lnTo>
                  <a:lnTo>
                    <a:pt x="69719" y="3449"/>
                  </a:lnTo>
                  <a:lnTo>
                    <a:pt x="54524" y="654"/>
                  </a:lnTo>
                  <a:lnTo>
                    <a:pt x="40225" y="0"/>
                  </a:lnTo>
                  <a:lnTo>
                    <a:pt x="28226" y="3472"/>
                  </a:lnTo>
                  <a:lnTo>
                    <a:pt x="23051" y="6373"/>
                  </a:lnTo>
                  <a:lnTo>
                    <a:pt x="19600" y="9719"/>
                  </a:lnTo>
                  <a:lnTo>
                    <a:pt x="15766" y="17200"/>
                  </a:lnTo>
                  <a:lnTo>
                    <a:pt x="16156" y="21169"/>
                  </a:lnTo>
                  <a:lnTo>
                    <a:pt x="20351" y="29344"/>
                  </a:lnTo>
                  <a:lnTo>
                    <a:pt x="44729" y="59998"/>
                  </a:lnTo>
                  <a:lnTo>
                    <a:pt x="49002" y="73305"/>
                  </a:lnTo>
                  <a:lnTo>
                    <a:pt x="47484" y="76918"/>
                  </a:lnTo>
                  <a:lnTo>
                    <a:pt x="40154" y="82813"/>
                  </a:lnTo>
                  <a:lnTo>
                    <a:pt x="24127" y="86729"/>
                  </a:lnTo>
                  <a:lnTo>
                    <a:pt x="14016" y="85763"/>
                  </a:lnTo>
                  <a:lnTo>
                    <a:pt x="0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1269"/>
            <p:cNvSpPr/>
            <p:nvPr>
              <p:custDataLst>
                <p:tags r:id="rId32"/>
              </p:custDataLst>
            </p:nvPr>
          </p:nvSpPr>
          <p:spPr>
            <a:xfrm>
              <a:off x="7981950" y="3543300"/>
              <a:ext cx="106599" cy="201190"/>
            </a:xfrm>
            <a:custGeom>
              <a:avLst/>
              <a:gdLst/>
              <a:ahLst/>
              <a:cxnLst/>
              <a:rect l="0" t="0" r="0" b="0"/>
              <a:pathLst>
                <a:path w="106599" h="201190">
                  <a:moveTo>
                    <a:pt x="88900" y="0"/>
                  </a:moveTo>
                  <a:lnTo>
                    <a:pt x="88900" y="0"/>
                  </a:lnTo>
                  <a:lnTo>
                    <a:pt x="71224" y="21048"/>
                  </a:lnTo>
                  <a:lnTo>
                    <a:pt x="66932" y="32638"/>
                  </a:lnTo>
                  <a:lnTo>
                    <a:pt x="63701" y="60671"/>
                  </a:lnTo>
                  <a:lnTo>
                    <a:pt x="64339" y="61614"/>
                  </a:lnTo>
                  <a:lnTo>
                    <a:pt x="65470" y="62243"/>
                  </a:lnTo>
                  <a:lnTo>
                    <a:pt x="66930" y="62662"/>
                  </a:lnTo>
                  <a:lnTo>
                    <a:pt x="72315" y="59365"/>
                  </a:lnTo>
                  <a:lnTo>
                    <a:pt x="90636" y="45447"/>
                  </a:lnTo>
                  <a:lnTo>
                    <a:pt x="98743" y="32281"/>
                  </a:lnTo>
                  <a:lnTo>
                    <a:pt x="103387" y="28458"/>
                  </a:lnTo>
                  <a:lnTo>
                    <a:pt x="104908" y="28850"/>
                  </a:lnTo>
                  <a:lnTo>
                    <a:pt x="105922" y="30522"/>
                  </a:lnTo>
                  <a:lnTo>
                    <a:pt x="106598" y="33048"/>
                  </a:lnTo>
                  <a:lnTo>
                    <a:pt x="102613" y="59497"/>
                  </a:lnTo>
                  <a:lnTo>
                    <a:pt x="98992" y="83123"/>
                  </a:lnTo>
                  <a:lnTo>
                    <a:pt x="91269" y="110086"/>
                  </a:lnTo>
                  <a:lnTo>
                    <a:pt x="81486" y="137121"/>
                  </a:lnTo>
                  <a:lnTo>
                    <a:pt x="72434" y="160896"/>
                  </a:lnTo>
                  <a:lnTo>
                    <a:pt x="62776" y="184002"/>
                  </a:lnTo>
                  <a:lnTo>
                    <a:pt x="54006" y="193022"/>
                  </a:lnTo>
                  <a:lnTo>
                    <a:pt x="43052" y="198676"/>
                  </a:lnTo>
                  <a:lnTo>
                    <a:pt x="31129" y="201189"/>
                  </a:lnTo>
                  <a:lnTo>
                    <a:pt x="25691" y="200449"/>
                  </a:lnTo>
                  <a:lnTo>
                    <a:pt x="15887" y="195862"/>
                  </a:lnTo>
                  <a:lnTo>
                    <a:pt x="8707" y="187239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270"/>
            <p:cNvSpPr/>
            <p:nvPr>
              <p:custDataLst>
                <p:tags r:id="rId33"/>
              </p:custDataLst>
            </p:nvPr>
          </p:nvSpPr>
          <p:spPr>
            <a:xfrm>
              <a:off x="7950228" y="3543300"/>
              <a:ext cx="62706" cy="101601"/>
            </a:xfrm>
            <a:custGeom>
              <a:avLst/>
              <a:gdLst/>
              <a:ahLst/>
              <a:cxnLst/>
              <a:rect l="0" t="0" r="0" b="0"/>
              <a:pathLst>
                <a:path w="62706" h="101601">
                  <a:moveTo>
                    <a:pt x="6322" y="0"/>
                  </a:moveTo>
                  <a:lnTo>
                    <a:pt x="6322" y="0"/>
                  </a:lnTo>
                  <a:lnTo>
                    <a:pt x="6322" y="3371"/>
                  </a:lnTo>
                  <a:lnTo>
                    <a:pt x="8204" y="6907"/>
                  </a:lnTo>
                  <a:lnTo>
                    <a:pt x="9693" y="8838"/>
                  </a:lnTo>
                  <a:lnTo>
                    <a:pt x="9466" y="18509"/>
                  </a:lnTo>
                  <a:lnTo>
                    <a:pt x="2372" y="46365"/>
                  </a:lnTo>
                  <a:lnTo>
                    <a:pt x="66" y="77648"/>
                  </a:lnTo>
                  <a:lnTo>
                    <a:pt x="34" y="78576"/>
                  </a:lnTo>
                  <a:lnTo>
                    <a:pt x="0" y="77727"/>
                  </a:lnTo>
                  <a:lnTo>
                    <a:pt x="20698" y="50652"/>
                  </a:lnTo>
                  <a:lnTo>
                    <a:pt x="50361" y="21476"/>
                  </a:lnTo>
                  <a:lnTo>
                    <a:pt x="57644" y="17306"/>
                  </a:lnTo>
                  <a:lnTo>
                    <a:pt x="59587" y="17182"/>
                  </a:lnTo>
                  <a:lnTo>
                    <a:pt x="60881" y="17804"/>
                  </a:lnTo>
                  <a:lnTo>
                    <a:pt x="61745" y="19631"/>
                  </a:lnTo>
                  <a:lnTo>
                    <a:pt x="62705" y="25423"/>
                  </a:lnTo>
                  <a:lnTo>
                    <a:pt x="53319" y="53521"/>
                  </a:lnTo>
                  <a:lnTo>
                    <a:pt x="51275" y="81833"/>
                  </a:lnTo>
                  <a:lnTo>
                    <a:pt x="52877" y="91168"/>
                  </a:lnTo>
                  <a:lnTo>
                    <a:pt x="5712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271"/>
            <p:cNvSpPr/>
            <p:nvPr>
              <p:custDataLst>
                <p:tags r:id="rId34"/>
              </p:custDataLst>
            </p:nvPr>
          </p:nvSpPr>
          <p:spPr>
            <a:xfrm>
              <a:off x="7943850" y="34798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1272"/>
            <p:cNvSpPr/>
            <p:nvPr>
              <p:custDataLst>
                <p:tags r:id="rId35"/>
              </p:custDataLst>
            </p:nvPr>
          </p:nvSpPr>
          <p:spPr>
            <a:xfrm>
              <a:off x="7773646" y="3565041"/>
              <a:ext cx="132105" cy="75429"/>
            </a:xfrm>
            <a:custGeom>
              <a:avLst/>
              <a:gdLst/>
              <a:ahLst/>
              <a:cxnLst/>
              <a:rect l="0" t="0" r="0" b="0"/>
              <a:pathLst>
                <a:path w="132105" h="75429">
                  <a:moveTo>
                    <a:pt x="30504" y="3659"/>
                  </a:moveTo>
                  <a:lnTo>
                    <a:pt x="30504" y="3659"/>
                  </a:lnTo>
                  <a:lnTo>
                    <a:pt x="27132" y="288"/>
                  </a:lnTo>
                  <a:lnTo>
                    <a:pt x="26140" y="0"/>
                  </a:lnTo>
                  <a:lnTo>
                    <a:pt x="25477" y="515"/>
                  </a:lnTo>
                  <a:lnTo>
                    <a:pt x="11323" y="31189"/>
                  </a:lnTo>
                  <a:lnTo>
                    <a:pt x="0" y="61424"/>
                  </a:lnTo>
                  <a:lnTo>
                    <a:pt x="290" y="63336"/>
                  </a:lnTo>
                  <a:lnTo>
                    <a:pt x="1190" y="64610"/>
                  </a:lnTo>
                  <a:lnTo>
                    <a:pt x="2495" y="65460"/>
                  </a:lnTo>
                  <a:lnTo>
                    <a:pt x="3365" y="65320"/>
                  </a:lnTo>
                  <a:lnTo>
                    <a:pt x="3944" y="64522"/>
                  </a:lnTo>
                  <a:lnTo>
                    <a:pt x="4331" y="63285"/>
                  </a:lnTo>
                  <a:lnTo>
                    <a:pt x="28180" y="34511"/>
                  </a:lnTo>
                  <a:lnTo>
                    <a:pt x="48939" y="16312"/>
                  </a:lnTo>
                  <a:lnTo>
                    <a:pt x="55865" y="12810"/>
                  </a:lnTo>
                  <a:lnTo>
                    <a:pt x="57995" y="12582"/>
                  </a:lnTo>
                  <a:lnTo>
                    <a:pt x="59414" y="13136"/>
                  </a:lnTo>
                  <a:lnTo>
                    <a:pt x="60361" y="14210"/>
                  </a:lnTo>
                  <a:lnTo>
                    <a:pt x="60287" y="16337"/>
                  </a:lnTo>
                  <a:lnTo>
                    <a:pt x="54341" y="43887"/>
                  </a:lnTo>
                  <a:lnTo>
                    <a:pt x="52387" y="54699"/>
                  </a:lnTo>
                  <a:lnTo>
                    <a:pt x="55301" y="74124"/>
                  </a:lnTo>
                  <a:lnTo>
                    <a:pt x="56913" y="75330"/>
                  </a:lnTo>
                  <a:lnTo>
                    <a:pt x="59399" y="75428"/>
                  </a:lnTo>
                  <a:lnTo>
                    <a:pt x="62468" y="74789"/>
                  </a:lnTo>
                  <a:lnTo>
                    <a:pt x="73528" y="67146"/>
                  </a:lnTo>
                  <a:lnTo>
                    <a:pt x="98298" y="40318"/>
                  </a:lnTo>
                  <a:lnTo>
                    <a:pt x="125738" y="10274"/>
                  </a:lnTo>
                  <a:lnTo>
                    <a:pt x="130218" y="5619"/>
                  </a:lnTo>
                  <a:lnTo>
                    <a:pt x="130847" y="6377"/>
                  </a:lnTo>
                  <a:lnTo>
                    <a:pt x="132030" y="34492"/>
                  </a:lnTo>
                  <a:lnTo>
                    <a:pt x="132104" y="54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1273"/>
            <p:cNvSpPr/>
            <p:nvPr>
              <p:custDataLst>
                <p:tags r:id="rId36"/>
              </p:custDataLst>
            </p:nvPr>
          </p:nvSpPr>
          <p:spPr>
            <a:xfrm>
              <a:off x="7665203" y="3487832"/>
              <a:ext cx="106354" cy="163419"/>
            </a:xfrm>
            <a:custGeom>
              <a:avLst/>
              <a:gdLst/>
              <a:ahLst/>
              <a:cxnLst/>
              <a:rect l="0" t="0" r="0" b="0"/>
              <a:pathLst>
                <a:path w="106354" h="163419">
                  <a:moveTo>
                    <a:pt x="50047" y="80868"/>
                  </a:moveTo>
                  <a:lnTo>
                    <a:pt x="50047" y="80868"/>
                  </a:lnTo>
                  <a:lnTo>
                    <a:pt x="50047" y="77497"/>
                  </a:lnTo>
                  <a:lnTo>
                    <a:pt x="49342" y="76504"/>
                  </a:lnTo>
                  <a:lnTo>
                    <a:pt x="48165" y="75842"/>
                  </a:lnTo>
                  <a:lnTo>
                    <a:pt x="46676" y="75401"/>
                  </a:lnTo>
                  <a:lnTo>
                    <a:pt x="34467" y="81521"/>
                  </a:lnTo>
                  <a:lnTo>
                    <a:pt x="16448" y="101301"/>
                  </a:lnTo>
                  <a:lnTo>
                    <a:pt x="4971" y="119378"/>
                  </a:lnTo>
                  <a:lnTo>
                    <a:pt x="0" y="144030"/>
                  </a:lnTo>
                  <a:lnTo>
                    <a:pt x="1160" y="146259"/>
                  </a:lnTo>
                  <a:lnTo>
                    <a:pt x="3345" y="147745"/>
                  </a:lnTo>
                  <a:lnTo>
                    <a:pt x="6212" y="148736"/>
                  </a:lnTo>
                  <a:lnTo>
                    <a:pt x="20361" y="146760"/>
                  </a:lnTo>
                  <a:lnTo>
                    <a:pt x="30033" y="139787"/>
                  </a:lnTo>
                  <a:lnTo>
                    <a:pt x="43411" y="122079"/>
                  </a:lnTo>
                  <a:lnTo>
                    <a:pt x="58194" y="95195"/>
                  </a:lnTo>
                  <a:lnTo>
                    <a:pt x="69895" y="72419"/>
                  </a:lnTo>
                  <a:lnTo>
                    <a:pt x="82152" y="48185"/>
                  </a:lnTo>
                  <a:lnTo>
                    <a:pt x="97581" y="17483"/>
                  </a:lnTo>
                  <a:lnTo>
                    <a:pt x="106353" y="0"/>
                  </a:lnTo>
                  <a:lnTo>
                    <a:pt x="91389" y="29933"/>
                  </a:lnTo>
                  <a:lnTo>
                    <a:pt x="81121" y="52586"/>
                  </a:lnTo>
                  <a:lnTo>
                    <a:pt x="71853" y="79116"/>
                  </a:lnTo>
                  <a:lnTo>
                    <a:pt x="64913" y="103608"/>
                  </a:lnTo>
                  <a:lnTo>
                    <a:pt x="60887" y="124841"/>
                  </a:lnTo>
                  <a:lnTo>
                    <a:pt x="62588" y="147284"/>
                  </a:lnTo>
                  <a:lnTo>
                    <a:pt x="69097" y="16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1274"/>
            <p:cNvSpPr/>
            <p:nvPr>
              <p:custDataLst>
                <p:tags r:id="rId37"/>
              </p:custDataLst>
            </p:nvPr>
          </p:nvSpPr>
          <p:spPr>
            <a:xfrm>
              <a:off x="7571607" y="3568962"/>
              <a:ext cx="67444" cy="75939"/>
            </a:xfrm>
            <a:custGeom>
              <a:avLst/>
              <a:gdLst/>
              <a:ahLst/>
              <a:cxnLst/>
              <a:rect l="0" t="0" r="0" b="0"/>
              <a:pathLst>
                <a:path w="67444" h="75939">
                  <a:moveTo>
                    <a:pt x="61093" y="6088"/>
                  </a:moveTo>
                  <a:lnTo>
                    <a:pt x="61093" y="6088"/>
                  </a:lnTo>
                  <a:lnTo>
                    <a:pt x="57721" y="2717"/>
                  </a:lnTo>
                  <a:lnTo>
                    <a:pt x="54186" y="1062"/>
                  </a:lnTo>
                  <a:lnTo>
                    <a:pt x="46166" y="0"/>
                  </a:lnTo>
                  <a:lnTo>
                    <a:pt x="33152" y="6557"/>
                  </a:lnTo>
                  <a:lnTo>
                    <a:pt x="14861" y="22121"/>
                  </a:lnTo>
                  <a:lnTo>
                    <a:pt x="6208" y="32969"/>
                  </a:lnTo>
                  <a:lnTo>
                    <a:pt x="1422" y="44846"/>
                  </a:lnTo>
                  <a:lnTo>
                    <a:pt x="0" y="55769"/>
                  </a:lnTo>
                  <a:lnTo>
                    <a:pt x="1720" y="62976"/>
                  </a:lnTo>
                  <a:lnTo>
                    <a:pt x="6655" y="71000"/>
                  </a:lnTo>
                  <a:lnTo>
                    <a:pt x="9984" y="71941"/>
                  </a:lnTo>
                  <a:lnTo>
                    <a:pt x="19328" y="71103"/>
                  </a:lnTo>
                  <a:lnTo>
                    <a:pt x="23372" y="69187"/>
                  </a:lnTo>
                  <a:lnTo>
                    <a:pt x="44044" y="48673"/>
                  </a:lnTo>
                  <a:lnTo>
                    <a:pt x="60241" y="20424"/>
                  </a:lnTo>
                  <a:lnTo>
                    <a:pt x="65309" y="8454"/>
                  </a:lnTo>
                  <a:lnTo>
                    <a:pt x="66495" y="4317"/>
                  </a:lnTo>
                  <a:lnTo>
                    <a:pt x="66810" y="4202"/>
                  </a:lnTo>
                  <a:lnTo>
                    <a:pt x="67021" y="4831"/>
                  </a:lnTo>
                  <a:lnTo>
                    <a:pt x="51531" y="34144"/>
                  </a:lnTo>
                  <a:lnTo>
                    <a:pt x="49787" y="45368"/>
                  </a:lnTo>
                  <a:lnTo>
                    <a:pt x="52177" y="60216"/>
                  </a:lnTo>
                  <a:lnTo>
                    <a:pt x="57365" y="67304"/>
                  </a:lnTo>
                  <a:lnTo>
                    <a:pt x="67443" y="75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1275"/>
            <p:cNvSpPr/>
            <p:nvPr>
              <p:custDataLst>
                <p:tags r:id="rId38"/>
              </p:custDataLst>
            </p:nvPr>
          </p:nvSpPr>
          <p:spPr>
            <a:xfrm>
              <a:off x="7493000" y="3469229"/>
              <a:ext cx="94716" cy="205612"/>
            </a:xfrm>
            <a:custGeom>
              <a:avLst/>
              <a:gdLst/>
              <a:ahLst/>
              <a:cxnLst/>
              <a:rect l="0" t="0" r="0" b="0"/>
              <a:pathLst>
                <a:path w="94716" h="205612">
                  <a:moveTo>
                    <a:pt x="0" y="150271"/>
                  </a:moveTo>
                  <a:lnTo>
                    <a:pt x="0" y="150271"/>
                  </a:lnTo>
                  <a:lnTo>
                    <a:pt x="0" y="146900"/>
                  </a:lnTo>
                  <a:lnTo>
                    <a:pt x="23144" y="119764"/>
                  </a:lnTo>
                  <a:lnTo>
                    <a:pt x="39313" y="96468"/>
                  </a:lnTo>
                  <a:lnTo>
                    <a:pt x="60880" y="68321"/>
                  </a:lnTo>
                  <a:lnTo>
                    <a:pt x="78403" y="41009"/>
                  </a:lnTo>
                  <a:lnTo>
                    <a:pt x="91191" y="12977"/>
                  </a:lnTo>
                  <a:lnTo>
                    <a:pt x="94715" y="0"/>
                  </a:lnTo>
                  <a:lnTo>
                    <a:pt x="91249" y="2580"/>
                  </a:lnTo>
                  <a:lnTo>
                    <a:pt x="77526" y="19105"/>
                  </a:lnTo>
                  <a:lnTo>
                    <a:pt x="62012" y="43360"/>
                  </a:lnTo>
                  <a:lnTo>
                    <a:pt x="50138" y="64655"/>
                  </a:lnTo>
                  <a:lnTo>
                    <a:pt x="38511" y="88231"/>
                  </a:lnTo>
                  <a:lnTo>
                    <a:pt x="28640" y="112820"/>
                  </a:lnTo>
                  <a:lnTo>
                    <a:pt x="19549" y="135978"/>
                  </a:lnTo>
                  <a:lnTo>
                    <a:pt x="10261" y="165086"/>
                  </a:lnTo>
                  <a:lnTo>
                    <a:pt x="7122" y="190514"/>
                  </a:lnTo>
                  <a:lnTo>
                    <a:pt x="8575" y="198260"/>
                  </a:lnTo>
                  <a:lnTo>
                    <a:pt x="9950" y="201314"/>
                  </a:lnTo>
                  <a:lnTo>
                    <a:pt x="12983" y="203350"/>
                  </a:lnTo>
                  <a:lnTo>
                    <a:pt x="21999" y="205611"/>
                  </a:lnTo>
                  <a:lnTo>
                    <a:pt x="57150" y="194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4" name="SMARTInkShape-1276"/>
          <p:cNvSpPr/>
          <p:nvPr>
            <p:custDataLst>
              <p:tags r:id="rId9"/>
            </p:custDataLst>
          </p:nvPr>
        </p:nvSpPr>
        <p:spPr>
          <a:xfrm>
            <a:off x="5028233" y="5258337"/>
            <a:ext cx="362181" cy="132814"/>
          </a:xfrm>
          <a:custGeom>
            <a:avLst/>
            <a:gdLst/>
            <a:ahLst/>
            <a:cxnLst/>
            <a:rect l="0" t="0" r="0" b="0"/>
            <a:pathLst>
              <a:path w="362181" h="132814">
                <a:moveTo>
                  <a:pt x="7317" y="82013"/>
                </a:moveTo>
                <a:lnTo>
                  <a:pt x="7317" y="82013"/>
                </a:lnTo>
                <a:lnTo>
                  <a:pt x="575" y="75271"/>
                </a:lnTo>
                <a:lnTo>
                  <a:pt x="0" y="70463"/>
                </a:lnTo>
                <a:lnTo>
                  <a:pt x="3124" y="57594"/>
                </a:lnTo>
                <a:lnTo>
                  <a:pt x="16188" y="34483"/>
                </a:lnTo>
                <a:lnTo>
                  <a:pt x="36835" y="13131"/>
                </a:lnTo>
                <a:lnTo>
                  <a:pt x="64198" y="142"/>
                </a:lnTo>
                <a:lnTo>
                  <a:pt x="84338" y="0"/>
                </a:lnTo>
                <a:lnTo>
                  <a:pt x="105754" y="6757"/>
                </a:lnTo>
                <a:lnTo>
                  <a:pt x="129384" y="21519"/>
                </a:lnTo>
                <a:lnTo>
                  <a:pt x="159745" y="49664"/>
                </a:lnTo>
                <a:lnTo>
                  <a:pt x="186615" y="73604"/>
                </a:lnTo>
                <a:lnTo>
                  <a:pt x="202337" y="94103"/>
                </a:lnTo>
                <a:lnTo>
                  <a:pt x="209799" y="111711"/>
                </a:lnTo>
                <a:lnTo>
                  <a:pt x="210039" y="111690"/>
                </a:lnTo>
                <a:lnTo>
                  <a:pt x="210304" y="109784"/>
                </a:lnTo>
                <a:lnTo>
                  <a:pt x="198968" y="81525"/>
                </a:lnTo>
                <a:lnTo>
                  <a:pt x="190554" y="68384"/>
                </a:lnTo>
                <a:lnTo>
                  <a:pt x="190152" y="65167"/>
                </a:lnTo>
                <a:lnTo>
                  <a:pt x="190590" y="62315"/>
                </a:lnTo>
                <a:lnTo>
                  <a:pt x="191589" y="60414"/>
                </a:lnTo>
                <a:lnTo>
                  <a:pt x="192959" y="59147"/>
                </a:lnTo>
                <a:lnTo>
                  <a:pt x="194578" y="58302"/>
                </a:lnTo>
                <a:lnTo>
                  <a:pt x="221876" y="56835"/>
                </a:lnTo>
                <a:lnTo>
                  <a:pt x="251983" y="56679"/>
                </a:lnTo>
                <a:lnTo>
                  <a:pt x="275513" y="55936"/>
                </a:lnTo>
                <a:lnTo>
                  <a:pt x="300082" y="53255"/>
                </a:lnTo>
                <a:lnTo>
                  <a:pt x="323231" y="49711"/>
                </a:lnTo>
                <a:lnTo>
                  <a:pt x="350453" y="45631"/>
                </a:lnTo>
                <a:lnTo>
                  <a:pt x="356724" y="45059"/>
                </a:lnTo>
                <a:lnTo>
                  <a:pt x="360200" y="46087"/>
                </a:lnTo>
                <a:lnTo>
                  <a:pt x="361811" y="48185"/>
                </a:lnTo>
                <a:lnTo>
                  <a:pt x="362180" y="50994"/>
                </a:lnTo>
                <a:lnTo>
                  <a:pt x="352586" y="68432"/>
                </a:lnTo>
                <a:lnTo>
                  <a:pt x="325311" y="93833"/>
                </a:lnTo>
                <a:lnTo>
                  <a:pt x="301053" y="108642"/>
                </a:lnTo>
                <a:lnTo>
                  <a:pt x="271335" y="124406"/>
                </a:lnTo>
                <a:lnTo>
                  <a:pt x="254967" y="13281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7" name="SMARTInkShape-Group249"/>
          <p:cNvGrpSpPr/>
          <p:nvPr/>
        </p:nvGrpSpPr>
        <p:grpSpPr>
          <a:xfrm>
            <a:off x="5613400" y="5269393"/>
            <a:ext cx="285751" cy="152876"/>
            <a:chOff x="5613400" y="5269393"/>
            <a:chExt cx="285751" cy="152876"/>
          </a:xfrm>
        </p:grpSpPr>
        <p:sp>
          <p:nvSpPr>
            <p:cNvPr id="285" name="SMARTInkShape-1277"/>
            <p:cNvSpPr/>
            <p:nvPr>
              <p:custDataLst>
                <p:tags r:id="rId23"/>
              </p:custDataLst>
            </p:nvPr>
          </p:nvSpPr>
          <p:spPr>
            <a:xfrm>
              <a:off x="5887333" y="5334000"/>
              <a:ext cx="11818" cy="1"/>
            </a:xfrm>
            <a:custGeom>
              <a:avLst/>
              <a:gdLst/>
              <a:ahLst/>
              <a:cxnLst/>
              <a:rect l="0" t="0" r="0" b="0"/>
              <a:pathLst>
                <a:path w="1181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1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1278"/>
            <p:cNvSpPr/>
            <p:nvPr>
              <p:custDataLst>
                <p:tags r:id="rId24"/>
              </p:custDataLst>
            </p:nvPr>
          </p:nvSpPr>
          <p:spPr>
            <a:xfrm>
              <a:off x="5613400" y="5269393"/>
              <a:ext cx="170532" cy="152876"/>
            </a:xfrm>
            <a:custGeom>
              <a:avLst/>
              <a:gdLst/>
              <a:ahLst/>
              <a:cxnLst/>
              <a:rect l="0" t="0" r="0" b="0"/>
              <a:pathLst>
                <a:path w="170532" h="152876">
                  <a:moveTo>
                    <a:pt x="0" y="26507"/>
                  </a:moveTo>
                  <a:lnTo>
                    <a:pt x="0" y="26507"/>
                  </a:lnTo>
                  <a:lnTo>
                    <a:pt x="3371" y="23136"/>
                  </a:lnTo>
                  <a:lnTo>
                    <a:pt x="5070" y="22848"/>
                  </a:lnTo>
                  <a:lnTo>
                    <a:pt x="6907" y="23362"/>
                  </a:lnTo>
                  <a:lnTo>
                    <a:pt x="14746" y="29338"/>
                  </a:lnTo>
                  <a:lnTo>
                    <a:pt x="27888" y="45690"/>
                  </a:lnTo>
                  <a:lnTo>
                    <a:pt x="47069" y="72878"/>
                  </a:lnTo>
                  <a:lnTo>
                    <a:pt x="68745" y="101395"/>
                  </a:lnTo>
                  <a:lnTo>
                    <a:pt x="91660" y="132944"/>
                  </a:lnTo>
                  <a:lnTo>
                    <a:pt x="104706" y="148713"/>
                  </a:lnTo>
                  <a:lnTo>
                    <a:pt x="112897" y="152875"/>
                  </a:lnTo>
                  <a:lnTo>
                    <a:pt x="113365" y="152381"/>
                  </a:lnTo>
                  <a:lnTo>
                    <a:pt x="113884" y="149949"/>
                  </a:lnTo>
                  <a:lnTo>
                    <a:pt x="134987" y="119654"/>
                  </a:lnTo>
                  <a:lnTo>
                    <a:pt x="141839" y="106711"/>
                  </a:lnTo>
                  <a:lnTo>
                    <a:pt x="151074" y="79591"/>
                  </a:lnTo>
                  <a:lnTo>
                    <a:pt x="164472" y="49918"/>
                  </a:lnTo>
                  <a:lnTo>
                    <a:pt x="169383" y="24350"/>
                  </a:lnTo>
                  <a:lnTo>
                    <a:pt x="170531" y="12378"/>
                  </a:lnTo>
                  <a:lnTo>
                    <a:pt x="168015" y="7915"/>
                  </a:lnTo>
                  <a:lnTo>
                    <a:pt x="157693" y="1075"/>
                  </a:lnTo>
                  <a:lnTo>
                    <a:pt x="129274" y="0"/>
                  </a:lnTo>
                  <a:lnTo>
                    <a:pt x="108020" y="2496"/>
                  </a:lnTo>
                  <a:lnTo>
                    <a:pt x="78103" y="7869"/>
                  </a:lnTo>
                  <a:lnTo>
                    <a:pt x="61523" y="10462"/>
                  </a:lnTo>
                  <a:lnTo>
                    <a:pt x="49451" y="9263"/>
                  </a:lnTo>
                  <a:lnTo>
                    <a:pt x="31750" y="11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2" name="SMARTInkShape-Group250"/>
          <p:cNvGrpSpPr/>
          <p:nvPr/>
        </p:nvGrpSpPr>
        <p:grpSpPr>
          <a:xfrm>
            <a:off x="6077242" y="5080000"/>
            <a:ext cx="184966" cy="307280"/>
            <a:chOff x="6077242" y="5080000"/>
            <a:chExt cx="184966" cy="307280"/>
          </a:xfrm>
        </p:grpSpPr>
        <p:sp>
          <p:nvSpPr>
            <p:cNvPr id="288" name="SMARTInkShape-1279"/>
            <p:cNvSpPr/>
            <p:nvPr>
              <p:custDataLst>
                <p:tags r:id="rId19"/>
              </p:custDataLst>
            </p:nvPr>
          </p:nvSpPr>
          <p:spPr>
            <a:xfrm>
              <a:off x="6127750" y="520700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9"/>
                  </a:lnTo>
                  <a:lnTo>
                    <a:pt x="37350" y="5792"/>
                  </a:lnTo>
                  <a:lnTo>
                    <a:pt x="59639" y="2574"/>
                  </a:lnTo>
                  <a:lnTo>
                    <a:pt x="83656" y="1144"/>
                  </a:lnTo>
                  <a:lnTo>
                    <a:pt x="114236" y="339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1280"/>
            <p:cNvSpPr/>
            <p:nvPr>
              <p:custDataLst>
                <p:tags r:id="rId20"/>
              </p:custDataLst>
            </p:nvPr>
          </p:nvSpPr>
          <p:spPr>
            <a:xfrm>
              <a:off x="6127750" y="52705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27629" y="14024"/>
                  </a:lnTo>
                  <a:lnTo>
                    <a:pt x="55223" y="11211"/>
                  </a:lnTo>
                  <a:lnTo>
                    <a:pt x="86448" y="590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1281"/>
            <p:cNvSpPr/>
            <p:nvPr>
              <p:custDataLst>
                <p:tags r:id="rId21"/>
              </p:custDataLst>
            </p:nvPr>
          </p:nvSpPr>
          <p:spPr>
            <a:xfrm>
              <a:off x="6077242" y="5183365"/>
              <a:ext cx="145759" cy="203915"/>
            </a:xfrm>
            <a:custGeom>
              <a:avLst/>
              <a:gdLst/>
              <a:ahLst/>
              <a:cxnLst/>
              <a:rect l="0" t="0" r="0" b="0"/>
              <a:pathLst>
                <a:path w="145759" h="203915">
                  <a:moveTo>
                    <a:pt x="50508" y="10935"/>
                  </a:moveTo>
                  <a:lnTo>
                    <a:pt x="50508" y="10935"/>
                  </a:lnTo>
                  <a:lnTo>
                    <a:pt x="55975" y="0"/>
                  </a:lnTo>
                  <a:lnTo>
                    <a:pt x="56596" y="12242"/>
                  </a:lnTo>
                  <a:lnTo>
                    <a:pt x="46667" y="40485"/>
                  </a:lnTo>
                  <a:lnTo>
                    <a:pt x="36101" y="69224"/>
                  </a:lnTo>
                  <a:lnTo>
                    <a:pt x="30320" y="85777"/>
                  </a:lnTo>
                  <a:lnTo>
                    <a:pt x="18252" y="117341"/>
                  </a:lnTo>
                  <a:lnTo>
                    <a:pt x="7244" y="146421"/>
                  </a:lnTo>
                  <a:lnTo>
                    <a:pt x="0" y="171105"/>
                  </a:lnTo>
                  <a:lnTo>
                    <a:pt x="73" y="188190"/>
                  </a:lnTo>
                  <a:lnTo>
                    <a:pt x="2068" y="194721"/>
                  </a:lnTo>
                  <a:lnTo>
                    <a:pt x="6925" y="199076"/>
                  </a:lnTo>
                  <a:lnTo>
                    <a:pt x="21731" y="203914"/>
                  </a:lnTo>
                  <a:lnTo>
                    <a:pt x="43832" y="202302"/>
                  </a:lnTo>
                  <a:lnTo>
                    <a:pt x="68708" y="196881"/>
                  </a:lnTo>
                  <a:lnTo>
                    <a:pt x="91523" y="189769"/>
                  </a:lnTo>
                  <a:lnTo>
                    <a:pt x="120830" y="184572"/>
                  </a:lnTo>
                  <a:lnTo>
                    <a:pt x="145758" y="182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1282"/>
            <p:cNvSpPr/>
            <p:nvPr>
              <p:custDataLst>
                <p:tags r:id="rId22"/>
              </p:custDataLst>
            </p:nvPr>
          </p:nvSpPr>
          <p:spPr>
            <a:xfrm>
              <a:off x="6108700" y="5080000"/>
              <a:ext cx="153508" cy="57151"/>
            </a:xfrm>
            <a:custGeom>
              <a:avLst/>
              <a:gdLst/>
              <a:ahLst/>
              <a:cxnLst/>
              <a:rect l="0" t="0" r="0" b="0"/>
              <a:pathLst>
                <a:path w="153508" h="57151">
                  <a:moveTo>
                    <a:pt x="0" y="57150"/>
                  </a:moveTo>
                  <a:lnTo>
                    <a:pt x="0" y="57150"/>
                  </a:lnTo>
                  <a:lnTo>
                    <a:pt x="31393" y="52124"/>
                  </a:lnTo>
                  <a:lnTo>
                    <a:pt x="53463" y="51388"/>
                  </a:lnTo>
                  <a:lnTo>
                    <a:pt x="77384" y="51061"/>
                  </a:lnTo>
                  <a:lnTo>
                    <a:pt x="100245" y="49035"/>
                  </a:lnTo>
                  <a:lnTo>
                    <a:pt x="129186" y="45808"/>
                  </a:lnTo>
                  <a:lnTo>
                    <a:pt x="142788" y="44348"/>
                  </a:lnTo>
                  <a:lnTo>
                    <a:pt x="151185" y="41347"/>
                  </a:lnTo>
                  <a:lnTo>
                    <a:pt x="153002" y="39559"/>
                  </a:lnTo>
                  <a:lnTo>
                    <a:pt x="153507" y="37661"/>
                  </a:lnTo>
                  <a:lnTo>
                    <a:pt x="153138" y="35691"/>
                  </a:lnTo>
                  <a:lnTo>
                    <a:pt x="137248" y="1242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251"/>
          <p:cNvGrpSpPr/>
          <p:nvPr/>
        </p:nvGrpSpPr>
        <p:grpSpPr>
          <a:xfrm>
            <a:off x="6432550" y="5258388"/>
            <a:ext cx="69851" cy="43863"/>
            <a:chOff x="6432550" y="5258388"/>
            <a:chExt cx="69851" cy="43863"/>
          </a:xfrm>
        </p:grpSpPr>
        <p:sp>
          <p:nvSpPr>
            <p:cNvPr id="293" name="SMARTInkShape-1283"/>
            <p:cNvSpPr/>
            <p:nvPr>
              <p:custDataLst>
                <p:tags r:id="rId17"/>
              </p:custDataLst>
            </p:nvPr>
          </p:nvSpPr>
          <p:spPr>
            <a:xfrm>
              <a:off x="6432550" y="5258388"/>
              <a:ext cx="57151" cy="5763"/>
            </a:xfrm>
            <a:custGeom>
              <a:avLst/>
              <a:gdLst/>
              <a:ahLst/>
              <a:cxnLst/>
              <a:rect l="0" t="0" r="0" b="0"/>
              <a:pathLst>
                <a:path w="57151" h="576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0844" y="0"/>
                  </a:lnTo>
                  <a:lnTo>
                    <a:pt x="34519" y="1410"/>
                  </a:lnTo>
                  <a:lnTo>
                    <a:pt x="5715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284"/>
            <p:cNvSpPr/>
            <p:nvPr>
              <p:custDataLst>
                <p:tags r:id="rId18"/>
              </p:custDataLst>
            </p:nvPr>
          </p:nvSpPr>
          <p:spPr>
            <a:xfrm>
              <a:off x="6432550" y="52959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789" y="6350"/>
                  </a:lnTo>
                  <a:lnTo>
                    <a:pt x="58615" y="1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SMARTInkShape-Group252"/>
          <p:cNvGrpSpPr/>
          <p:nvPr/>
        </p:nvGrpSpPr>
        <p:grpSpPr>
          <a:xfrm>
            <a:off x="6734354" y="4983006"/>
            <a:ext cx="420271" cy="571547"/>
            <a:chOff x="6734354" y="4983006"/>
            <a:chExt cx="420271" cy="571547"/>
          </a:xfrm>
        </p:grpSpPr>
        <p:sp>
          <p:nvSpPr>
            <p:cNvPr id="296" name="SMARTInkShape-1285"/>
            <p:cNvSpPr/>
            <p:nvPr>
              <p:custDataLst>
                <p:tags r:id="rId11"/>
              </p:custDataLst>
            </p:nvPr>
          </p:nvSpPr>
          <p:spPr>
            <a:xfrm>
              <a:off x="6858000" y="4983006"/>
              <a:ext cx="234030" cy="329138"/>
            </a:xfrm>
            <a:custGeom>
              <a:avLst/>
              <a:gdLst/>
              <a:ahLst/>
              <a:cxnLst/>
              <a:rect l="0" t="0" r="0" b="0"/>
              <a:pathLst>
                <a:path w="234030" h="329138">
                  <a:moveTo>
                    <a:pt x="88900" y="185894"/>
                  </a:moveTo>
                  <a:lnTo>
                    <a:pt x="88900" y="185894"/>
                  </a:lnTo>
                  <a:lnTo>
                    <a:pt x="104814" y="179413"/>
                  </a:lnTo>
                  <a:lnTo>
                    <a:pt x="127874" y="162807"/>
                  </a:lnTo>
                  <a:lnTo>
                    <a:pt x="149261" y="143178"/>
                  </a:lnTo>
                  <a:lnTo>
                    <a:pt x="170996" y="120342"/>
                  </a:lnTo>
                  <a:lnTo>
                    <a:pt x="191004" y="96082"/>
                  </a:lnTo>
                  <a:lnTo>
                    <a:pt x="206952" y="71189"/>
                  </a:lnTo>
                  <a:lnTo>
                    <a:pt x="219213" y="47895"/>
                  </a:lnTo>
                  <a:lnTo>
                    <a:pt x="230287" y="18711"/>
                  </a:lnTo>
                  <a:lnTo>
                    <a:pt x="234029" y="0"/>
                  </a:lnTo>
                  <a:lnTo>
                    <a:pt x="231514" y="581"/>
                  </a:lnTo>
                  <a:lnTo>
                    <a:pt x="221193" y="6872"/>
                  </a:lnTo>
                  <a:lnTo>
                    <a:pt x="196145" y="32426"/>
                  </a:lnTo>
                  <a:lnTo>
                    <a:pt x="178428" y="62417"/>
                  </a:lnTo>
                  <a:lnTo>
                    <a:pt x="169752" y="80293"/>
                  </a:lnTo>
                  <a:lnTo>
                    <a:pt x="161145" y="100677"/>
                  </a:lnTo>
                  <a:lnTo>
                    <a:pt x="152586" y="122732"/>
                  </a:lnTo>
                  <a:lnTo>
                    <a:pt x="144058" y="145903"/>
                  </a:lnTo>
                  <a:lnTo>
                    <a:pt x="134844" y="168406"/>
                  </a:lnTo>
                  <a:lnTo>
                    <a:pt x="125173" y="190463"/>
                  </a:lnTo>
                  <a:lnTo>
                    <a:pt x="115199" y="212223"/>
                  </a:lnTo>
                  <a:lnTo>
                    <a:pt x="106432" y="231669"/>
                  </a:lnTo>
                  <a:lnTo>
                    <a:pt x="98472" y="249572"/>
                  </a:lnTo>
                  <a:lnTo>
                    <a:pt x="83276" y="280518"/>
                  </a:lnTo>
                  <a:lnTo>
                    <a:pt x="60266" y="311689"/>
                  </a:lnTo>
                  <a:lnTo>
                    <a:pt x="48892" y="322471"/>
                  </a:lnTo>
                  <a:lnTo>
                    <a:pt x="39134" y="327734"/>
                  </a:lnTo>
                  <a:lnTo>
                    <a:pt x="34555" y="329137"/>
                  </a:lnTo>
                  <a:lnTo>
                    <a:pt x="30093" y="328662"/>
                  </a:lnTo>
                  <a:lnTo>
                    <a:pt x="21371" y="324371"/>
                  </a:lnTo>
                  <a:lnTo>
                    <a:pt x="0" y="2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286"/>
            <p:cNvSpPr/>
            <p:nvPr>
              <p:custDataLst>
                <p:tags r:id="rId12"/>
              </p:custDataLst>
            </p:nvPr>
          </p:nvSpPr>
          <p:spPr>
            <a:xfrm>
              <a:off x="6762750" y="5194377"/>
              <a:ext cx="381001" cy="12624"/>
            </a:xfrm>
            <a:custGeom>
              <a:avLst/>
              <a:gdLst/>
              <a:ahLst/>
              <a:cxnLst/>
              <a:rect l="0" t="0" r="0" b="0"/>
              <a:pathLst>
                <a:path w="381001" h="12624">
                  <a:moveTo>
                    <a:pt x="0" y="6273"/>
                  </a:moveTo>
                  <a:lnTo>
                    <a:pt x="0" y="6273"/>
                  </a:lnTo>
                  <a:lnTo>
                    <a:pt x="3371" y="2902"/>
                  </a:lnTo>
                  <a:lnTo>
                    <a:pt x="25693" y="805"/>
                  </a:lnTo>
                  <a:lnTo>
                    <a:pt x="54928" y="315"/>
                  </a:lnTo>
                  <a:lnTo>
                    <a:pt x="72603" y="184"/>
                  </a:lnTo>
                  <a:lnTo>
                    <a:pt x="93557" y="97"/>
                  </a:lnTo>
                  <a:lnTo>
                    <a:pt x="116699" y="39"/>
                  </a:lnTo>
                  <a:lnTo>
                    <a:pt x="141300" y="0"/>
                  </a:lnTo>
                  <a:lnTo>
                    <a:pt x="166166" y="680"/>
                  </a:lnTo>
                  <a:lnTo>
                    <a:pt x="191211" y="1838"/>
                  </a:lnTo>
                  <a:lnTo>
                    <a:pt x="216374" y="3317"/>
                  </a:lnTo>
                  <a:lnTo>
                    <a:pt x="240205" y="4302"/>
                  </a:lnTo>
                  <a:lnTo>
                    <a:pt x="263148" y="4959"/>
                  </a:lnTo>
                  <a:lnTo>
                    <a:pt x="285498" y="5397"/>
                  </a:lnTo>
                  <a:lnTo>
                    <a:pt x="304632" y="5689"/>
                  </a:lnTo>
                  <a:lnTo>
                    <a:pt x="321621" y="5883"/>
                  </a:lnTo>
                  <a:lnTo>
                    <a:pt x="348966" y="6806"/>
                  </a:lnTo>
                  <a:lnTo>
                    <a:pt x="381000" y="12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287"/>
            <p:cNvSpPr/>
            <p:nvPr>
              <p:custDataLst>
                <p:tags r:id="rId13"/>
              </p:custDataLst>
            </p:nvPr>
          </p:nvSpPr>
          <p:spPr>
            <a:xfrm>
              <a:off x="6734354" y="5379333"/>
              <a:ext cx="85547" cy="145168"/>
            </a:xfrm>
            <a:custGeom>
              <a:avLst/>
              <a:gdLst/>
              <a:ahLst/>
              <a:cxnLst/>
              <a:rect l="0" t="0" r="0" b="0"/>
              <a:pathLst>
                <a:path w="85547" h="145168">
                  <a:moveTo>
                    <a:pt x="72846" y="5467"/>
                  </a:moveTo>
                  <a:lnTo>
                    <a:pt x="72846" y="5467"/>
                  </a:lnTo>
                  <a:lnTo>
                    <a:pt x="66104" y="2096"/>
                  </a:lnTo>
                  <a:lnTo>
                    <a:pt x="51798" y="0"/>
                  </a:lnTo>
                  <a:lnTo>
                    <a:pt x="38327" y="5153"/>
                  </a:lnTo>
                  <a:lnTo>
                    <a:pt x="23637" y="15205"/>
                  </a:lnTo>
                  <a:lnTo>
                    <a:pt x="10054" y="29080"/>
                  </a:lnTo>
                  <a:lnTo>
                    <a:pt x="2605" y="44654"/>
                  </a:lnTo>
                  <a:lnTo>
                    <a:pt x="0" y="59572"/>
                  </a:lnTo>
                  <a:lnTo>
                    <a:pt x="1195" y="70906"/>
                  </a:lnTo>
                  <a:lnTo>
                    <a:pt x="4617" y="75198"/>
                  </a:lnTo>
                  <a:lnTo>
                    <a:pt x="15946" y="81849"/>
                  </a:lnTo>
                  <a:lnTo>
                    <a:pt x="31449" y="86190"/>
                  </a:lnTo>
                  <a:lnTo>
                    <a:pt x="40571" y="85323"/>
                  </a:lnTo>
                  <a:lnTo>
                    <a:pt x="44979" y="84104"/>
                  </a:lnTo>
                  <a:lnTo>
                    <a:pt x="51759" y="78987"/>
                  </a:lnTo>
                  <a:lnTo>
                    <a:pt x="54555" y="75647"/>
                  </a:lnTo>
                  <a:lnTo>
                    <a:pt x="55713" y="72009"/>
                  </a:lnTo>
                  <a:lnTo>
                    <a:pt x="55118" y="64204"/>
                  </a:lnTo>
                  <a:lnTo>
                    <a:pt x="53267" y="62264"/>
                  </a:lnTo>
                  <a:lnTo>
                    <a:pt x="50621" y="61676"/>
                  </a:lnTo>
                  <a:lnTo>
                    <a:pt x="47446" y="61990"/>
                  </a:lnTo>
                  <a:lnTo>
                    <a:pt x="32864" y="72544"/>
                  </a:lnTo>
                  <a:lnTo>
                    <a:pt x="15138" y="89077"/>
                  </a:lnTo>
                  <a:lnTo>
                    <a:pt x="8393" y="101188"/>
                  </a:lnTo>
                  <a:lnTo>
                    <a:pt x="6593" y="107381"/>
                  </a:lnTo>
                  <a:lnTo>
                    <a:pt x="6805" y="112921"/>
                  </a:lnTo>
                  <a:lnTo>
                    <a:pt x="10804" y="122839"/>
                  </a:lnTo>
                  <a:lnTo>
                    <a:pt x="24359" y="136356"/>
                  </a:lnTo>
                  <a:lnTo>
                    <a:pt x="35774" y="141251"/>
                  </a:lnTo>
                  <a:lnTo>
                    <a:pt x="65925" y="144652"/>
                  </a:lnTo>
                  <a:lnTo>
                    <a:pt x="85546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1288"/>
            <p:cNvSpPr/>
            <p:nvPr>
              <p:custDataLst>
                <p:tags r:id="rId14"/>
              </p:custDataLst>
            </p:nvPr>
          </p:nvSpPr>
          <p:spPr>
            <a:xfrm>
              <a:off x="6858000" y="5492750"/>
              <a:ext cx="44451" cy="61803"/>
            </a:xfrm>
            <a:custGeom>
              <a:avLst/>
              <a:gdLst/>
              <a:ahLst/>
              <a:cxnLst/>
              <a:rect l="0" t="0" r="0" b="0"/>
              <a:pathLst>
                <a:path w="44451" h="61803">
                  <a:moveTo>
                    <a:pt x="0" y="0"/>
                  </a:moveTo>
                  <a:lnTo>
                    <a:pt x="0" y="0"/>
                  </a:lnTo>
                  <a:lnTo>
                    <a:pt x="705" y="10139"/>
                  </a:lnTo>
                  <a:lnTo>
                    <a:pt x="5026" y="27611"/>
                  </a:lnTo>
                  <a:lnTo>
                    <a:pt x="7839" y="43224"/>
                  </a:lnTo>
                  <a:lnTo>
                    <a:pt x="12416" y="61802"/>
                  </a:lnTo>
                  <a:lnTo>
                    <a:pt x="12510" y="61663"/>
                  </a:lnTo>
                  <a:lnTo>
                    <a:pt x="13401" y="32666"/>
                  </a:lnTo>
                  <a:lnTo>
                    <a:pt x="16069" y="22515"/>
                  </a:lnTo>
                  <a:lnTo>
                    <a:pt x="21488" y="1518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1289"/>
            <p:cNvSpPr/>
            <p:nvPr>
              <p:custDataLst>
                <p:tags r:id="rId15"/>
              </p:custDataLst>
            </p:nvPr>
          </p:nvSpPr>
          <p:spPr>
            <a:xfrm>
              <a:off x="6978473" y="5397500"/>
              <a:ext cx="76378" cy="118993"/>
            </a:xfrm>
            <a:custGeom>
              <a:avLst/>
              <a:gdLst/>
              <a:ahLst/>
              <a:cxnLst/>
              <a:rect l="0" t="0" r="0" b="0"/>
              <a:pathLst>
                <a:path w="76378" h="118993">
                  <a:moveTo>
                    <a:pt x="63677" y="0"/>
                  </a:moveTo>
                  <a:lnTo>
                    <a:pt x="63677" y="0"/>
                  </a:lnTo>
                  <a:lnTo>
                    <a:pt x="53538" y="705"/>
                  </a:lnTo>
                  <a:lnTo>
                    <a:pt x="36065" y="8789"/>
                  </a:lnTo>
                  <a:lnTo>
                    <a:pt x="30453" y="12209"/>
                  </a:lnTo>
                  <a:lnTo>
                    <a:pt x="22335" y="21654"/>
                  </a:lnTo>
                  <a:lnTo>
                    <a:pt x="17786" y="31496"/>
                  </a:lnTo>
                  <a:lnTo>
                    <a:pt x="17561" y="35109"/>
                  </a:lnTo>
                  <a:lnTo>
                    <a:pt x="18116" y="38222"/>
                  </a:lnTo>
                  <a:lnTo>
                    <a:pt x="25640" y="49347"/>
                  </a:lnTo>
                  <a:lnTo>
                    <a:pt x="32896" y="53682"/>
                  </a:lnTo>
                  <a:lnTo>
                    <a:pt x="36807" y="54838"/>
                  </a:lnTo>
                  <a:lnTo>
                    <a:pt x="40119" y="54903"/>
                  </a:lnTo>
                  <a:lnTo>
                    <a:pt x="45681" y="53094"/>
                  </a:lnTo>
                  <a:lnTo>
                    <a:pt x="47445" y="51624"/>
                  </a:lnTo>
                  <a:lnTo>
                    <a:pt x="49408" y="48108"/>
                  </a:lnTo>
                  <a:lnTo>
                    <a:pt x="49225" y="46183"/>
                  </a:lnTo>
                  <a:lnTo>
                    <a:pt x="47142" y="42163"/>
                  </a:lnTo>
                  <a:lnTo>
                    <a:pt x="44186" y="41514"/>
                  </a:lnTo>
                  <a:lnTo>
                    <a:pt x="35259" y="42675"/>
                  </a:lnTo>
                  <a:lnTo>
                    <a:pt x="24236" y="51187"/>
                  </a:lnTo>
                  <a:lnTo>
                    <a:pt x="3283" y="76276"/>
                  </a:lnTo>
                  <a:lnTo>
                    <a:pt x="837" y="81895"/>
                  </a:lnTo>
                  <a:lnTo>
                    <a:pt x="0" y="91901"/>
                  </a:lnTo>
                  <a:lnTo>
                    <a:pt x="2175" y="96545"/>
                  </a:lnTo>
                  <a:lnTo>
                    <a:pt x="10238" y="105468"/>
                  </a:lnTo>
                  <a:lnTo>
                    <a:pt x="30047" y="115054"/>
                  </a:lnTo>
                  <a:lnTo>
                    <a:pt x="47049" y="118992"/>
                  </a:lnTo>
                  <a:lnTo>
                    <a:pt x="76377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290"/>
            <p:cNvSpPr/>
            <p:nvPr>
              <p:custDataLst>
                <p:tags r:id="rId16"/>
              </p:custDataLst>
            </p:nvPr>
          </p:nvSpPr>
          <p:spPr>
            <a:xfrm>
              <a:off x="7106872" y="5499100"/>
              <a:ext cx="47753" cy="52829"/>
            </a:xfrm>
            <a:custGeom>
              <a:avLst/>
              <a:gdLst/>
              <a:ahLst/>
              <a:cxnLst/>
              <a:rect l="0" t="0" r="0" b="0"/>
              <a:pathLst>
                <a:path w="47753" h="52829">
                  <a:moveTo>
                    <a:pt x="17828" y="19050"/>
                  </a:moveTo>
                  <a:lnTo>
                    <a:pt x="17828" y="19050"/>
                  </a:lnTo>
                  <a:lnTo>
                    <a:pt x="17828" y="15679"/>
                  </a:lnTo>
                  <a:lnTo>
                    <a:pt x="15946" y="12143"/>
                  </a:lnTo>
                  <a:lnTo>
                    <a:pt x="14457" y="10211"/>
                  </a:lnTo>
                  <a:lnTo>
                    <a:pt x="10920" y="8066"/>
                  </a:lnTo>
                  <a:lnTo>
                    <a:pt x="8990" y="7494"/>
                  </a:lnTo>
                  <a:lnTo>
                    <a:pt x="6997" y="9230"/>
                  </a:lnTo>
                  <a:lnTo>
                    <a:pt x="2901" y="16802"/>
                  </a:lnTo>
                  <a:lnTo>
                    <a:pt x="0" y="29594"/>
                  </a:lnTo>
                  <a:lnTo>
                    <a:pt x="3083" y="38082"/>
                  </a:lnTo>
                  <a:lnTo>
                    <a:pt x="5881" y="42321"/>
                  </a:lnTo>
                  <a:lnTo>
                    <a:pt x="14635" y="48913"/>
                  </a:lnTo>
                  <a:lnTo>
                    <a:pt x="19933" y="51659"/>
                  </a:lnTo>
                  <a:lnTo>
                    <a:pt x="29582" y="52828"/>
                  </a:lnTo>
                  <a:lnTo>
                    <a:pt x="34131" y="52152"/>
                  </a:lnTo>
                  <a:lnTo>
                    <a:pt x="37869" y="50290"/>
                  </a:lnTo>
                  <a:lnTo>
                    <a:pt x="43904" y="44459"/>
                  </a:lnTo>
                  <a:lnTo>
                    <a:pt x="47056" y="35282"/>
                  </a:lnTo>
                  <a:lnTo>
                    <a:pt x="47752" y="24853"/>
                  </a:lnTo>
                  <a:lnTo>
                    <a:pt x="44177" y="11754"/>
                  </a:lnTo>
                  <a:lnTo>
                    <a:pt x="368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03" name="SMARTInkShape-1291"/>
          <p:cNvSpPr/>
          <p:nvPr>
            <p:custDataLst>
              <p:tags r:id="rId10"/>
            </p:custDataLst>
          </p:nvPr>
        </p:nvSpPr>
        <p:spPr>
          <a:xfrm>
            <a:off x="5683250" y="5823211"/>
            <a:ext cx="1679974" cy="44152"/>
          </a:xfrm>
          <a:custGeom>
            <a:avLst/>
            <a:gdLst/>
            <a:ahLst/>
            <a:cxnLst/>
            <a:rect l="0" t="0" r="0" b="0"/>
            <a:pathLst>
              <a:path w="1679974" h="44152">
                <a:moveTo>
                  <a:pt x="0" y="25139"/>
                </a:moveTo>
                <a:lnTo>
                  <a:pt x="0" y="25139"/>
                </a:lnTo>
                <a:lnTo>
                  <a:pt x="8838" y="16301"/>
                </a:lnTo>
                <a:lnTo>
                  <a:pt x="21668" y="10212"/>
                </a:lnTo>
                <a:lnTo>
                  <a:pt x="45618" y="7311"/>
                </a:lnTo>
                <a:lnTo>
                  <a:pt x="75057" y="6451"/>
                </a:lnTo>
                <a:lnTo>
                  <a:pt x="97565" y="6249"/>
                </a:lnTo>
                <a:lnTo>
                  <a:pt x="123796" y="6160"/>
                </a:lnTo>
                <a:lnTo>
                  <a:pt x="139680" y="6136"/>
                </a:lnTo>
                <a:lnTo>
                  <a:pt x="156620" y="6120"/>
                </a:lnTo>
                <a:lnTo>
                  <a:pt x="175675" y="6110"/>
                </a:lnTo>
                <a:lnTo>
                  <a:pt x="196138" y="6102"/>
                </a:lnTo>
                <a:lnTo>
                  <a:pt x="217542" y="6098"/>
                </a:lnTo>
                <a:lnTo>
                  <a:pt x="239573" y="6095"/>
                </a:lnTo>
                <a:lnTo>
                  <a:pt x="262021" y="6093"/>
                </a:lnTo>
                <a:lnTo>
                  <a:pt x="284747" y="6091"/>
                </a:lnTo>
                <a:lnTo>
                  <a:pt x="309070" y="5385"/>
                </a:lnTo>
                <a:lnTo>
                  <a:pt x="334458" y="4208"/>
                </a:lnTo>
                <a:lnTo>
                  <a:pt x="360556" y="2719"/>
                </a:lnTo>
                <a:lnTo>
                  <a:pt x="387126" y="1725"/>
                </a:lnTo>
                <a:lnTo>
                  <a:pt x="414012" y="1063"/>
                </a:lnTo>
                <a:lnTo>
                  <a:pt x="441108" y="622"/>
                </a:lnTo>
                <a:lnTo>
                  <a:pt x="468344" y="327"/>
                </a:lnTo>
                <a:lnTo>
                  <a:pt x="495674" y="130"/>
                </a:lnTo>
                <a:lnTo>
                  <a:pt x="523066" y="0"/>
                </a:lnTo>
                <a:lnTo>
                  <a:pt x="551205" y="618"/>
                </a:lnTo>
                <a:lnTo>
                  <a:pt x="579843" y="1737"/>
                </a:lnTo>
                <a:lnTo>
                  <a:pt x="608812" y="3187"/>
                </a:lnTo>
                <a:lnTo>
                  <a:pt x="638002" y="4860"/>
                </a:lnTo>
                <a:lnTo>
                  <a:pt x="667340" y="6681"/>
                </a:lnTo>
                <a:lnTo>
                  <a:pt x="696777" y="8600"/>
                </a:lnTo>
                <a:lnTo>
                  <a:pt x="727690" y="9879"/>
                </a:lnTo>
                <a:lnTo>
                  <a:pt x="759588" y="10733"/>
                </a:lnTo>
                <a:lnTo>
                  <a:pt x="792142" y="11301"/>
                </a:lnTo>
                <a:lnTo>
                  <a:pt x="824428" y="11681"/>
                </a:lnTo>
                <a:lnTo>
                  <a:pt x="856535" y="11933"/>
                </a:lnTo>
                <a:lnTo>
                  <a:pt x="888524" y="12101"/>
                </a:lnTo>
                <a:lnTo>
                  <a:pt x="920432" y="12214"/>
                </a:lnTo>
                <a:lnTo>
                  <a:pt x="952288" y="12289"/>
                </a:lnTo>
                <a:lnTo>
                  <a:pt x="984109" y="12339"/>
                </a:lnTo>
                <a:lnTo>
                  <a:pt x="1015200" y="12372"/>
                </a:lnTo>
                <a:lnTo>
                  <a:pt x="1045806" y="12395"/>
                </a:lnTo>
                <a:lnTo>
                  <a:pt x="1076087" y="12410"/>
                </a:lnTo>
                <a:lnTo>
                  <a:pt x="1106153" y="13125"/>
                </a:lnTo>
                <a:lnTo>
                  <a:pt x="1136074" y="14308"/>
                </a:lnTo>
                <a:lnTo>
                  <a:pt x="1165899" y="15801"/>
                </a:lnTo>
                <a:lnTo>
                  <a:pt x="1195660" y="16797"/>
                </a:lnTo>
                <a:lnTo>
                  <a:pt x="1225379" y="17461"/>
                </a:lnTo>
                <a:lnTo>
                  <a:pt x="1255069" y="17903"/>
                </a:lnTo>
                <a:lnTo>
                  <a:pt x="1283329" y="18199"/>
                </a:lnTo>
                <a:lnTo>
                  <a:pt x="1310636" y="18395"/>
                </a:lnTo>
                <a:lnTo>
                  <a:pt x="1337308" y="18527"/>
                </a:lnTo>
                <a:lnTo>
                  <a:pt x="1363555" y="19320"/>
                </a:lnTo>
                <a:lnTo>
                  <a:pt x="1389520" y="20553"/>
                </a:lnTo>
                <a:lnTo>
                  <a:pt x="1415297" y="22082"/>
                </a:lnTo>
                <a:lnTo>
                  <a:pt x="1439537" y="23101"/>
                </a:lnTo>
                <a:lnTo>
                  <a:pt x="1462753" y="23780"/>
                </a:lnTo>
                <a:lnTo>
                  <a:pt x="1485285" y="24233"/>
                </a:lnTo>
                <a:lnTo>
                  <a:pt x="1505951" y="24535"/>
                </a:lnTo>
                <a:lnTo>
                  <a:pt x="1525374" y="24737"/>
                </a:lnTo>
                <a:lnTo>
                  <a:pt x="1543965" y="24870"/>
                </a:lnTo>
                <a:lnTo>
                  <a:pt x="1561299" y="24960"/>
                </a:lnTo>
                <a:lnTo>
                  <a:pt x="1577794" y="25020"/>
                </a:lnTo>
                <a:lnTo>
                  <a:pt x="1607175" y="25791"/>
                </a:lnTo>
                <a:lnTo>
                  <a:pt x="1638877" y="29487"/>
                </a:lnTo>
                <a:lnTo>
                  <a:pt x="1667028" y="32975"/>
                </a:lnTo>
                <a:lnTo>
                  <a:pt x="1679644" y="36878"/>
                </a:lnTo>
                <a:lnTo>
                  <a:pt x="1679973" y="37904"/>
                </a:lnTo>
                <a:lnTo>
                  <a:pt x="1679488" y="39293"/>
                </a:lnTo>
                <a:lnTo>
                  <a:pt x="1678459" y="40925"/>
                </a:lnTo>
                <a:lnTo>
                  <a:pt x="1663526" y="43222"/>
                </a:lnTo>
                <a:lnTo>
                  <a:pt x="1631785" y="43998"/>
                </a:lnTo>
                <a:lnTo>
                  <a:pt x="1610004" y="44104"/>
                </a:lnTo>
                <a:lnTo>
                  <a:pt x="1586212" y="44151"/>
                </a:lnTo>
                <a:lnTo>
                  <a:pt x="1560116" y="43467"/>
                </a:lnTo>
                <a:lnTo>
                  <a:pt x="1529704" y="40810"/>
                </a:lnTo>
                <a:lnTo>
                  <a:pt x="1512280" y="39820"/>
                </a:lnTo>
                <a:lnTo>
                  <a:pt x="1493608" y="39160"/>
                </a:lnTo>
                <a:lnTo>
                  <a:pt x="1474105" y="38720"/>
                </a:lnTo>
                <a:lnTo>
                  <a:pt x="1453343" y="38426"/>
                </a:lnTo>
                <a:lnTo>
                  <a:pt x="1431740" y="38230"/>
                </a:lnTo>
                <a:lnTo>
                  <a:pt x="1409576" y="38100"/>
                </a:lnTo>
                <a:lnTo>
                  <a:pt x="1387745" y="37307"/>
                </a:lnTo>
                <a:lnTo>
                  <a:pt x="1366136" y="36074"/>
                </a:lnTo>
                <a:lnTo>
                  <a:pt x="1344674" y="34545"/>
                </a:lnTo>
                <a:lnTo>
                  <a:pt x="1321194" y="33526"/>
                </a:lnTo>
                <a:lnTo>
                  <a:pt x="1296368" y="32848"/>
                </a:lnTo>
                <a:lnTo>
                  <a:pt x="1270645" y="32394"/>
                </a:lnTo>
                <a:lnTo>
                  <a:pt x="1243619" y="31387"/>
                </a:lnTo>
                <a:lnTo>
                  <a:pt x="1215723" y="30010"/>
                </a:lnTo>
                <a:lnTo>
                  <a:pt x="1187249" y="28386"/>
                </a:lnTo>
                <a:lnTo>
                  <a:pt x="1159094" y="27304"/>
                </a:lnTo>
                <a:lnTo>
                  <a:pt x="1131151" y="26582"/>
                </a:lnTo>
                <a:lnTo>
                  <a:pt x="1103351" y="26101"/>
                </a:lnTo>
                <a:lnTo>
                  <a:pt x="1074234" y="25780"/>
                </a:lnTo>
                <a:lnTo>
                  <a:pt x="1044239" y="25567"/>
                </a:lnTo>
                <a:lnTo>
                  <a:pt x="1013660" y="25424"/>
                </a:lnTo>
                <a:lnTo>
                  <a:pt x="981983" y="25329"/>
                </a:lnTo>
                <a:lnTo>
                  <a:pt x="949578" y="25266"/>
                </a:lnTo>
                <a:lnTo>
                  <a:pt x="916685" y="25223"/>
                </a:lnTo>
                <a:lnTo>
                  <a:pt x="883469" y="25901"/>
                </a:lnTo>
                <a:lnTo>
                  <a:pt x="850034" y="27057"/>
                </a:lnTo>
                <a:lnTo>
                  <a:pt x="816456" y="28535"/>
                </a:lnTo>
                <a:lnTo>
                  <a:pt x="782782" y="29519"/>
                </a:lnTo>
                <a:lnTo>
                  <a:pt x="749043" y="30177"/>
                </a:lnTo>
                <a:lnTo>
                  <a:pt x="715263" y="30614"/>
                </a:lnTo>
                <a:lnTo>
                  <a:pt x="682158" y="30905"/>
                </a:lnTo>
                <a:lnTo>
                  <a:pt x="649505" y="31100"/>
                </a:lnTo>
                <a:lnTo>
                  <a:pt x="617153" y="31230"/>
                </a:lnTo>
                <a:lnTo>
                  <a:pt x="586413" y="31316"/>
                </a:lnTo>
                <a:lnTo>
                  <a:pt x="556748" y="31374"/>
                </a:lnTo>
                <a:lnTo>
                  <a:pt x="527799" y="31412"/>
                </a:lnTo>
                <a:lnTo>
                  <a:pt x="500032" y="30732"/>
                </a:lnTo>
                <a:lnTo>
                  <a:pt x="473055" y="29574"/>
                </a:lnTo>
                <a:lnTo>
                  <a:pt x="446603" y="28095"/>
                </a:lnTo>
                <a:lnTo>
                  <a:pt x="420502" y="27110"/>
                </a:lnTo>
                <a:lnTo>
                  <a:pt x="394635" y="26453"/>
                </a:lnTo>
                <a:lnTo>
                  <a:pt x="368923" y="26015"/>
                </a:lnTo>
                <a:lnTo>
                  <a:pt x="343315" y="26428"/>
                </a:lnTo>
                <a:lnTo>
                  <a:pt x="317777" y="27410"/>
                </a:lnTo>
                <a:lnTo>
                  <a:pt x="292284" y="28770"/>
                </a:lnTo>
                <a:lnTo>
                  <a:pt x="268234" y="30382"/>
                </a:lnTo>
                <a:lnTo>
                  <a:pt x="245145" y="32162"/>
                </a:lnTo>
                <a:lnTo>
                  <a:pt x="222696" y="34054"/>
                </a:lnTo>
                <a:lnTo>
                  <a:pt x="177800" y="378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4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Faradays </a:t>
            </a:r>
            <a:r>
              <a:rPr lang="en-US" dirty="0" err="1" smtClean="0"/>
              <a:t>lov</a:t>
            </a:r>
            <a:endParaRPr lang="en-US" dirty="0"/>
          </a:p>
        </p:txBody>
      </p:sp>
      <p:sp>
        <p:nvSpPr>
          <p:cNvPr id="3" name="SMARTInkShape-1292"/>
          <p:cNvSpPr/>
          <p:nvPr>
            <p:custDataLst>
              <p:tags r:id="rId1"/>
            </p:custDataLst>
          </p:nvPr>
        </p:nvSpPr>
        <p:spPr>
          <a:xfrm>
            <a:off x="692150" y="1331012"/>
            <a:ext cx="228601" cy="716947"/>
          </a:xfrm>
          <a:custGeom>
            <a:avLst/>
            <a:gdLst/>
            <a:ahLst/>
            <a:cxnLst/>
            <a:rect l="0" t="0" r="0" b="0"/>
            <a:pathLst>
              <a:path w="228601" h="716947">
                <a:moveTo>
                  <a:pt x="228600" y="8838"/>
                </a:moveTo>
                <a:lnTo>
                  <a:pt x="228600" y="8838"/>
                </a:lnTo>
                <a:lnTo>
                  <a:pt x="228600" y="5467"/>
                </a:lnTo>
                <a:lnTo>
                  <a:pt x="224837" y="1930"/>
                </a:lnTo>
                <a:lnTo>
                  <a:pt x="221858" y="0"/>
                </a:lnTo>
                <a:lnTo>
                  <a:pt x="209141" y="5380"/>
                </a:lnTo>
                <a:lnTo>
                  <a:pt x="191729" y="19296"/>
                </a:lnTo>
                <a:lnTo>
                  <a:pt x="172232" y="41943"/>
                </a:lnTo>
                <a:lnTo>
                  <a:pt x="162799" y="57719"/>
                </a:lnTo>
                <a:lnTo>
                  <a:pt x="153688" y="75998"/>
                </a:lnTo>
                <a:lnTo>
                  <a:pt x="144792" y="95945"/>
                </a:lnTo>
                <a:lnTo>
                  <a:pt x="137450" y="119826"/>
                </a:lnTo>
                <a:lnTo>
                  <a:pt x="131145" y="146330"/>
                </a:lnTo>
                <a:lnTo>
                  <a:pt x="125530" y="174582"/>
                </a:lnTo>
                <a:lnTo>
                  <a:pt x="123198" y="205412"/>
                </a:lnTo>
                <a:lnTo>
                  <a:pt x="123054" y="237959"/>
                </a:lnTo>
                <a:lnTo>
                  <a:pt x="124369" y="271652"/>
                </a:lnTo>
                <a:lnTo>
                  <a:pt x="128069" y="306814"/>
                </a:lnTo>
                <a:lnTo>
                  <a:pt x="133357" y="342956"/>
                </a:lnTo>
                <a:lnTo>
                  <a:pt x="139705" y="379750"/>
                </a:lnTo>
                <a:lnTo>
                  <a:pt x="145348" y="413451"/>
                </a:lnTo>
                <a:lnTo>
                  <a:pt x="150521" y="445091"/>
                </a:lnTo>
                <a:lnTo>
                  <a:pt x="155380" y="475357"/>
                </a:lnTo>
                <a:lnTo>
                  <a:pt x="159326" y="502589"/>
                </a:lnTo>
                <a:lnTo>
                  <a:pt x="162662" y="527800"/>
                </a:lnTo>
                <a:lnTo>
                  <a:pt x="165591" y="551663"/>
                </a:lnTo>
                <a:lnTo>
                  <a:pt x="166839" y="573216"/>
                </a:lnTo>
                <a:lnTo>
                  <a:pt x="166965" y="593229"/>
                </a:lnTo>
                <a:lnTo>
                  <a:pt x="166343" y="612215"/>
                </a:lnTo>
                <a:lnTo>
                  <a:pt x="163107" y="629106"/>
                </a:lnTo>
                <a:lnTo>
                  <a:pt x="151984" y="659163"/>
                </a:lnTo>
                <a:lnTo>
                  <a:pt x="137634" y="682869"/>
                </a:lnTo>
                <a:lnTo>
                  <a:pt x="113688" y="708320"/>
                </a:lnTo>
                <a:lnTo>
                  <a:pt x="105425" y="714342"/>
                </a:lnTo>
                <a:lnTo>
                  <a:pt x="96389" y="716946"/>
                </a:lnTo>
                <a:lnTo>
                  <a:pt x="76942" y="716077"/>
                </a:lnTo>
                <a:lnTo>
                  <a:pt x="54657" y="710987"/>
                </a:lnTo>
                <a:lnTo>
                  <a:pt x="23956" y="700188"/>
                </a:lnTo>
                <a:lnTo>
                  <a:pt x="0" y="6882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SMARTInkShape-Group255"/>
          <p:cNvGrpSpPr/>
          <p:nvPr/>
        </p:nvGrpSpPr>
        <p:grpSpPr>
          <a:xfrm>
            <a:off x="1014705" y="1460500"/>
            <a:ext cx="293396" cy="314692"/>
            <a:chOff x="1014705" y="1460500"/>
            <a:chExt cx="293396" cy="314692"/>
          </a:xfrm>
        </p:grpSpPr>
        <p:sp>
          <p:nvSpPr>
            <p:cNvPr id="4" name="SMARTInkShape-1293"/>
            <p:cNvSpPr/>
            <p:nvPr>
              <p:custDataLst>
                <p:tags r:id="rId150"/>
              </p:custDataLst>
            </p:nvPr>
          </p:nvSpPr>
          <p:spPr>
            <a:xfrm>
              <a:off x="1301750" y="16764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294"/>
            <p:cNvSpPr/>
            <p:nvPr>
              <p:custDataLst>
                <p:tags r:id="rId151"/>
              </p:custDataLst>
            </p:nvPr>
          </p:nvSpPr>
          <p:spPr>
            <a:xfrm>
              <a:off x="1054100" y="1460500"/>
              <a:ext cx="172483" cy="63501"/>
            </a:xfrm>
            <a:custGeom>
              <a:avLst/>
              <a:gdLst/>
              <a:ahLst/>
              <a:cxnLst/>
              <a:rect l="0" t="0" r="0" b="0"/>
              <a:pathLst>
                <a:path w="172483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706" y="59136"/>
                  </a:lnTo>
                  <a:lnTo>
                    <a:pt x="1882" y="58474"/>
                  </a:lnTo>
                  <a:lnTo>
                    <a:pt x="25693" y="50670"/>
                  </a:lnTo>
                  <a:lnTo>
                    <a:pt x="51166" y="45333"/>
                  </a:lnTo>
                  <a:lnTo>
                    <a:pt x="79890" y="40609"/>
                  </a:lnTo>
                  <a:lnTo>
                    <a:pt x="106768" y="36158"/>
                  </a:lnTo>
                  <a:lnTo>
                    <a:pt x="130943" y="31828"/>
                  </a:lnTo>
                  <a:lnTo>
                    <a:pt x="161724" y="26669"/>
                  </a:lnTo>
                  <a:lnTo>
                    <a:pt x="169009" y="24083"/>
                  </a:lnTo>
                  <a:lnTo>
                    <a:pt x="171939" y="22405"/>
                  </a:lnTo>
                  <a:lnTo>
                    <a:pt x="172482" y="19876"/>
                  </a:lnTo>
                  <a:lnTo>
                    <a:pt x="169322" y="13302"/>
                  </a:lnTo>
                  <a:lnTo>
                    <a:pt x="159450" y="755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295"/>
            <p:cNvSpPr/>
            <p:nvPr>
              <p:custDataLst>
                <p:tags r:id="rId152"/>
              </p:custDataLst>
            </p:nvPr>
          </p:nvSpPr>
          <p:spPr>
            <a:xfrm>
              <a:off x="1044092" y="1574800"/>
              <a:ext cx="143359" cy="12701"/>
            </a:xfrm>
            <a:custGeom>
              <a:avLst/>
              <a:gdLst/>
              <a:ahLst/>
              <a:cxnLst/>
              <a:rect l="0" t="0" r="0" b="0"/>
              <a:pathLst>
                <a:path w="14335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4"/>
                  </a:lnTo>
                  <a:lnTo>
                    <a:pt x="1562" y="9329"/>
                  </a:lnTo>
                  <a:lnTo>
                    <a:pt x="19892" y="3862"/>
                  </a:lnTo>
                  <a:lnTo>
                    <a:pt x="51037" y="1144"/>
                  </a:lnTo>
                  <a:lnTo>
                    <a:pt x="74810" y="508"/>
                  </a:lnTo>
                  <a:lnTo>
                    <a:pt x="98781" y="226"/>
                  </a:lnTo>
                  <a:lnTo>
                    <a:pt x="128582" y="67"/>
                  </a:lnTo>
                  <a:lnTo>
                    <a:pt x="1433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296"/>
            <p:cNvSpPr/>
            <p:nvPr>
              <p:custDataLst>
                <p:tags r:id="rId153"/>
              </p:custDataLst>
            </p:nvPr>
          </p:nvSpPr>
          <p:spPr>
            <a:xfrm>
              <a:off x="1054100" y="166370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27451" y="13288"/>
                  </a:lnTo>
                  <a:lnTo>
                    <a:pt x="58934" y="12874"/>
                  </a:lnTo>
                  <a:lnTo>
                    <a:pt x="80285" y="12778"/>
                  </a:lnTo>
                  <a:lnTo>
                    <a:pt x="101534" y="10853"/>
                  </a:lnTo>
                  <a:lnTo>
                    <a:pt x="127686" y="5803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297"/>
            <p:cNvSpPr/>
            <p:nvPr>
              <p:custDataLst>
                <p:tags r:id="rId154"/>
              </p:custDataLst>
            </p:nvPr>
          </p:nvSpPr>
          <p:spPr>
            <a:xfrm>
              <a:off x="1014705" y="1593850"/>
              <a:ext cx="173578" cy="181342"/>
            </a:xfrm>
            <a:custGeom>
              <a:avLst/>
              <a:gdLst/>
              <a:ahLst/>
              <a:cxnLst/>
              <a:rect l="0" t="0" r="0" b="0"/>
              <a:pathLst>
                <a:path w="173578" h="181342">
                  <a:moveTo>
                    <a:pt x="45745" y="0"/>
                  </a:moveTo>
                  <a:lnTo>
                    <a:pt x="45745" y="0"/>
                  </a:lnTo>
                  <a:lnTo>
                    <a:pt x="45745" y="3371"/>
                  </a:lnTo>
                  <a:lnTo>
                    <a:pt x="34901" y="28156"/>
                  </a:lnTo>
                  <a:lnTo>
                    <a:pt x="24698" y="51555"/>
                  </a:lnTo>
                  <a:lnTo>
                    <a:pt x="14989" y="78417"/>
                  </a:lnTo>
                  <a:lnTo>
                    <a:pt x="6676" y="105408"/>
                  </a:lnTo>
                  <a:lnTo>
                    <a:pt x="629" y="129163"/>
                  </a:lnTo>
                  <a:lnTo>
                    <a:pt x="0" y="155628"/>
                  </a:lnTo>
                  <a:lnTo>
                    <a:pt x="6364" y="168181"/>
                  </a:lnTo>
                  <a:lnTo>
                    <a:pt x="11024" y="173504"/>
                  </a:lnTo>
                  <a:lnTo>
                    <a:pt x="29373" y="179419"/>
                  </a:lnTo>
                  <a:lnTo>
                    <a:pt x="53991" y="181341"/>
                  </a:lnTo>
                  <a:lnTo>
                    <a:pt x="81395" y="179844"/>
                  </a:lnTo>
                  <a:lnTo>
                    <a:pt x="110038" y="176827"/>
                  </a:lnTo>
                  <a:lnTo>
                    <a:pt x="136408" y="173840"/>
                  </a:lnTo>
                  <a:lnTo>
                    <a:pt x="166822" y="171922"/>
                  </a:lnTo>
                  <a:lnTo>
                    <a:pt x="173577" y="171590"/>
                  </a:lnTo>
                  <a:lnTo>
                    <a:pt x="172745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256"/>
          <p:cNvGrpSpPr/>
          <p:nvPr/>
        </p:nvGrpSpPr>
        <p:grpSpPr>
          <a:xfrm>
            <a:off x="1463447" y="1441450"/>
            <a:ext cx="383168" cy="306988"/>
            <a:chOff x="1463447" y="1441450"/>
            <a:chExt cx="383168" cy="306988"/>
          </a:xfrm>
        </p:grpSpPr>
        <p:sp>
          <p:nvSpPr>
            <p:cNvPr id="10" name="SMARTInkShape-1298"/>
            <p:cNvSpPr/>
            <p:nvPr>
              <p:custDataLst>
                <p:tags r:id="rId147"/>
              </p:custDataLst>
            </p:nvPr>
          </p:nvSpPr>
          <p:spPr>
            <a:xfrm>
              <a:off x="1733550" y="1441450"/>
              <a:ext cx="113065" cy="41472"/>
            </a:xfrm>
            <a:custGeom>
              <a:avLst/>
              <a:gdLst/>
              <a:ahLst/>
              <a:cxnLst/>
              <a:rect l="0" t="0" r="0" b="0"/>
              <a:pathLst>
                <a:path w="113065" h="41472">
                  <a:moveTo>
                    <a:pt x="0" y="38100"/>
                  </a:moveTo>
                  <a:lnTo>
                    <a:pt x="0" y="38100"/>
                  </a:lnTo>
                  <a:lnTo>
                    <a:pt x="26515" y="38100"/>
                  </a:lnTo>
                  <a:lnTo>
                    <a:pt x="51522" y="38100"/>
                  </a:lnTo>
                  <a:lnTo>
                    <a:pt x="77904" y="41471"/>
                  </a:lnTo>
                  <a:lnTo>
                    <a:pt x="108044" y="39032"/>
                  </a:lnTo>
                  <a:lnTo>
                    <a:pt x="110129" y="38721"/>
                  </a:lnTo>
                  <a:lnTo>
                    <a:pt x="111520" y="37809"/>
                  </a:lnTo>
                  <a:lnTo>
                    <a:pt x="112446" y="36494"/>
                  </a:lnTo>
                  <a:lnTo>
                    <a:pt x="113064" y="34913"/>
                  </a:lnTo>
                  <a:lnTo>
                    <a:pt x="109988" y="29393"/>
                  </a:lnTo>
                  <a:lnTo>
                    <a:pt x="98441" y="1835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299"/>
            <p:cNvSpPr/>
            <p:nvPr>
              <p:custDataLst>
                <p:tags r:id="rId148"/>
              </p:custDataLst>
            </p:nvPr>
          </p:nvSpPr>
          <p:spPr>
            <a:xfrm>
              <a:off x="1682750" y="1537426"/>
              <a:ext cx="108292" cy="196794"/>
            </a:xfrm>
            <a:custGeom>
              <a:avLst/>
              <a:gdLst/>
              <a:ahLst/>
              <a:cxnLst/>
              <a:rect l="0" t="0" r="0" b="0"/>
              <a:pathLst>
                <a:path w="108292" h="196794">
                  <a:moveTo>
                    <a:pt x="0" y="145324"/>
                  </a:moveTo>
                  <a:lnTo>
                    <a:pt x="0" y="145324"/>
                  </a:lnTo>
                  <a:lnTo>
                    <a:pt x="13815" y="136535"/>
                  </a:lnTo>
                  <a:lnTo>
                    <a:pt x="39789" y="111711"/>
                  </a:lnTo>
                  <a:lnTo>
                    <a:pt x="61806" y="88406"/>
                  </a:lnTo>
                  <a:lnTo>
                    <a:pt x="81343" y="59472"/>
                  </a:lnTo>
                  <a:lnTo>
                    <a:pt x="96382" y="29967"/>
                  </a:lnTo>
                  <a:lnTo>
                    <a:pt x="107658" y="8603"/>
                  </a:lnTo>
                  <a:lnTo>
                    <a:pt x="108291" y="363"/>
                  </a:lnTo>
                  <a:lnTo>
                    <a:pt x="106060" y="0"/>
                  </a:lnTo>
                  <a:lnTo>
                    <a:pt x="97938" y="5241"/>
                  </a:lnTo>
                  <a:lnTo>
                    <a:pt x="74723" y="26834"/>
                  </a:lnTo>
                  <a:lnTo>
                    <a:pt x="53672" y="51269"/>
                  </a:lnTo>
                  <a:lnTo>
                    <a:pt x="32321" y="80944"/>
                  </a:lnTo>
                  <a:lnTo>
                    <a:pt x="23664" y="96760"/>
                  </a:lnTo>
                  <a:lnTo>
                    <a:pt x="9812" y="127267"/>
                  </a:lnTo>
                  <a:lnTo>
                    <a:pt x="1303" y="152586"/>
                  </a:lnTo>
                  <a:lnTo>
                    <a:pt x="2696" y="173716"/>
                  </a:lnTo>
                  <a:lnTo>
                    <a:pt x="6031" y="183302"/>
                  </a:lnTo>
                  <a:lnTo>
                    <a:pt x="11782" y="189693"/>
                  </a:lnTo>
                  <a:lnTo>
                    <a:pt x="27579" y="196793"/>
                  </a:lnTo>
                  <a:lnTo>
                    <a:pt x="46359" y="196186"/>
                  </a:lnTo>
                  <a:lnTo>
                    <a:pt x="76766" y="187911"/>
                  </a:lnTo>
                  <a:lnTo>
                    <a:pt x="107950" y="1770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300"/>
            <p:cNvSpPr/>
            <p:nvPr>
              <p:custDataLst>
                <p:tags r:id="rId149"/>
              </p:custDataLst>
            </p:nvPr>
          </p:nvSpPr>
          <p:spPr>
            <a:xfrm>
              <a:off x="1463447" y="1513170"/>
              <a:ext cx="176161" cy="235268"/>
            </a:xfrm>
            <a:custGeom>
              <a:avLst/>
              <a:gdLst/>
              <a:ahLst/>
              <a:cxnLst/>
              <a:rect l="0" t="0" r="0" b="0"/>
              <a:pathLst>
                <a:path w="176161" h="235268">
                  <a:moveTo>
                    <a:pt x="98653" y="156880"/>
                  </a:moveTo>
                  <a:lnTo>
                    <a:pt x="98653" y="156880"/>
                  </a:lnTo>
                  <a:lnTo>
                    <a:pt x="88514" y="143082"/>
                  </a:lnTo>
                  <a:lnTo>
                    <a:pt x="80976" y="137107"/>
                  </a:lnTo>
                  <a:lnTo>
                    <a:pt x="71041" y="133981"/>
                  </a:lnTo>
                  <a:lnTo>
                    <a:pt x="65429" y="133147"/>
                  </a:lnTo>
                  <a:lnTo>
                    <a:pt x="44045" y="138716"/>
                  </a:lnTo>
                  <a:lnTo>
                    <a:pt x="23206" y="152674"/>
                  </a:lnTo>
                  <a:lnTo>
                    <a:pt x="6997" y="176957"/>
                  </a:lnTo>
                  <a:lnTo>
                    <a:pt x="0" y="203124"/>
                  </a:lnTo>
                  <a:lnTo>
                    <a:pt x="1297" y="225380"/>
                  </a:lnTo>
                  <a:lnTo>
                    <a:pt x="4116" y="230063"/>
                  </a:lnTo>
                  <a:lnTo>
                    <a:pt x="8111" y="233185"/>
                  </a:lnTo>
                  <a:lnTo>
                    <a:pt x="12892" y="235267"/>
                  </a:lnTo>
                  <a:lnTo>
                    <a:pt x="36475" y="234825"/>
                  </a:lnTo>
                  <a:lnTo>
                    <a:pt x="53850" y="226330"/>
                  </a:lnTo>
                  <a:lnTo>
                    <a:pt x="70979" y="211030"/>
                  </a:lnTo>
                  <a:lnTo>
                    <a:pt x="88000" y="187767"/>
                  </a:lnTo>
                  <a:lnTo>
                    <a:pt x="104972" y="160965"/>
                  </a:lnTo>
                  <a:lnTo>
                    <a:pt x="121923" y="130473"/>
                  </a:lnTo>
                  <a:lnTo>
                    <a:pt x="130394" y="112464"/>
                  </a:lnTo>
                  <a:lnTo>
                    <a:pt x="138864" y="93403"/>
                  </a:lnTo>
                  <a:lnTo>
                    <a:pt x="146627" y="75051"/>
                  </a:lnTo>
                  <a:lnTo>
                    <a:pt x="153919" y="57172"/>
                  </a:lnTo>
                  <a:lnTo>
                    <a:pt x="166254" y="26487"/>
                  </a:lnTo>
                  <a:lnTo>
                    <a:pt x="175755" y="3396"/>
                  </a:lnTo>
                  <a:lnTo>
                    <a:pt x="176160" y="935"/>
                  </a:lnTo>
                  <a:lnTo>
                    <a:pt x="175724" y="0"/>
                  </a:lnTo>
                  <a:lnTo>
                    <a:pt x="159111" y="31033"/>
                  </a:lnTo>
                  <a:lnTo>
                    <a:pt x="145044" y="61437"/>
                  </a:lnTo>
                  <a:lnTo>
                    <a:pt x="138752" y="78435"/>
                  </a:lnTo>
                  <a:lnTo>
                    <a:pt x="133147" y="96116"/>
                  </a:lnTo>
                  <a:lnTo>
                    <a:pt x="127999" y="114254"/>
                  </a:lnTo>
                  <a:lnTo>
                    <a:pt x="125273" y="131285"/>
                  </a:lnTo>
                  <a:lnTo>
                    <a:pt x="124161" y="147578"/>
                  </a:lnTo>
                  <a:lnTo>
                    <a:pt x="126923" y="176029"/>
                  </a:lnTo>
                  <a:lnTo>
                    <a:pt x="149453" y="214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SMARTInkShape-1301"/>
          <p:cNvSpPr/>
          <p:nvPr>
            <p:custDataLst>
              <p:tags r:id="rId2"/>
            </p:custDataLst>
          </p:nvPr>
        </p:nvSpPr>
        <p:spPr>
          <a:xfrm>
            <a:off x="717921" y="1587500"/>
            <a:ext cx="140988" cy="175177"/>
          </a:xfrm>
          <a:custGeom>
            <a:avLst/>
            <a:gdLst/>
            <a:ahLst/>
            <a:cxnLst/>
            <a:rect l="0" t="0" r="0" b="0"/>
            <a:pathLst>
              <a:path w="140988" h="175177">
                <a:moveTo>
                  <a:pt x="63129" y="0"/>
                </a:moveTo>
                <a:lnTo>
                  <a:pt x="63129" y="0"/>
                </a:lnTo>
                <a:lnTo>
                  <a:pt x="53016" y="0"/>
                </a:lnTo>
                <a:lnTo>
                  <a:pt x="33243" y="10113"/>
                </a:lnTo>
                <a:lnTo>
                  <a:pt x="12881" y="36628"/>
                </a:lnTo>
                <a:lnTo>
                  <a:pt x="3637" y="63081"/>
                </a:lnTo>
                <a:lnTo>
                  <a:pt x="0" y="92241"/>
                </a:lnTo>
                <a:lnTo>
                  <a:pt x="5438" y="119313"/>
                </a:lnTo>
                <a:lnTo>
                  <a:pt x="16792" y="141693"/>
                </a:lnTo>
                <a:lnTo>
                  <a:pt x="23771" y="151612"/>
                </a:lnTo>
                <a:lnTo>
                  <a:pt x="40933" y="164514"/>
                </a:lnTo>
                <a:lnTo>
                  <a:pt x="60320" y="171895"/>
                </a:lnTo>
                <a:lnTo>
                  <a:pt x="80695" y="175176"/>
                </a:lnTo>
                <a:lnTo>
                  <a:pt x="99629" y="172871"/>
                </a:lnTo>
                <a:lnTo>
                  <a:pt x="108629" y="170280"/>
                </a:lnTo>
                <a:lnTo>
                  <a:pt x="122392" y="157995"/>
                </a:lnTo>
                <a:lnTo>
                  <a:pt x="132507" y="140070"/>
                </a:lnTo>
                <a:lnTo>
                  <a:pt x="139354" y="117992"/>
                </a:lnTo>
                <a:lnTo>
                  <a:pt x="140987" y="90306"/>
                </a:lnTo>
                <a:lnTo>
                  <a:pt x="138655" y="60597"/>
                </a:lnTo>
                <a:lnTo>
                  <a:pt x="132915" y="33282"/>
                </a:lnTo>
                <a:lnTo>
                  <a:pt x="127292" y="23599"/>
                </a:lnTo>
                <a:lnTo>
                  <a:pt x="9487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SMARTInkShape-Group258"/>
          <p:cNvGrpSpPr/>
          <p:nvPr/>
        </p:nvGrpSpPr>
        <p:grpSpPr>
          <a:xfrm>
            <a:off x="2146300" y="1612900"/>
            <a:ext cx="88901" cy="44451"/>
            <a:chOff x="2146300" y="1612900"/>
            <a:chExt cx="88901" cy="44451"/>
          </a:xfrm>
        </p:grpSpPr>
        <p:sp>
          <p:nvSpPr>
            <p:cNvPr id="15" name="SMARTInkShape-1302"/>
            <p:cNvSpPr/>
            <p:nvPr>
              <p:custDataLst>
                <p:tags r:id="rId145"/>
              </p:custDataLst>
            </p:nvPr>
          </p:nvSpPr>
          <p:spPr>
            <a:xfrm>
              <a:off x="2146300" y="16129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6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03"/>
            <p:cNvSpPr/>
            <p:nvPr>
              <p:custDataLst>
                <p:tags r:id="rId146"/>
              </p:custDataLst>
            </p:nvPr>
          </p:nvSpPr>
          <p:spPr>
            <a:xfrm>
              <a:off x="2171700" y="16446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7271" y="10539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SMARTInkShape-1304"/>
          <p:cNvSpPr/>
          <p:nvPr>
            <p:custDataLst>
              <p:tags r:id="rId3"/>
            </p:custDataLst>
          </p:nvPr>
        </p:nvSpPr>
        <p:spPr>
          <a:xfrm>
            <a:off x="2540000" y="1638300"/>
            <a:ext cx="127001" cy="6351"/>
          </a:xfrm>
          <a:custGeom>
            <a:avLst/>
            <a:gdLst/>
            <a:ahLst/>
            <a:cxnLst/>
            <a:rect l="0" t="0" r="0" b="0"/>
            <a:pathLst>
              <a:path w="127001" h="6351">
                <a:moveTo>
                  <a:pt x="0" y="6350"/>
                </a:moveTo>
                <a:lnTo>
                  <a:pt x="0" y="6350"/>
                </a:lnTo>
                <a:lnTo>
                  <a:pt x="6742" y="2979"/>
                </a:lnTo>
                <a:lnTo>
                  <a:pt x="32507" y="588"/>
                </a:lnTo>
                <a:lnTo>
                  <a:pt x="60040" y="174"/>
                </a:lnTo>
                <a:lnTo>
                  <a:pt x="87091" y="52"/>
                </a:lnTo>
                <a:lnTo>
                  <a:pt x="1270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MARTInkShape-1305"/>
          <p:cNvSpPr/>
          <p:nvPr>
            <p:custDataLst>
              <p:tags r:id="rId4"/>
            </p:custDataLst>
          </p:nvPr>
        </p:nvSpPr>
        <p:spPr>
          <a:xfrm>
            <a:off x="2981593" y="1277153"/>
            <a:ext cx="154088" cy="227798"/>
          </a:xfrm>
          <a:custGeom>
            <a:avLst/>
            <a:gdLst/>
            <a:ahLst/>
            <a:cxnLst/>
            <a:rect l="0" t="0" r="0" b="0"/>
            <a:pathLst>
              <a:path w="154088" h="227798">
                <a:moveTo>
                  <a:pt x="91807" y="113497"/>
                </a:moveTo>
                <a:lnTo>
                  <a:pt x="91807" y="113497"/>
                </a:lnTo>
                <a:lnTo>
                  <a:pt x="91807" y="106755"/>
                </a:lnTo>
                <a:lnTo>
                  <a:pt x="88044" y="99682"/>
                </a:lnTo>
                <a:lnTo>
                  <a:pt x="85065" y="95820"/>
                </a:lnTo>
                <a:lnTo>
                  <a:pt x="77992" y="91530"/>
                </a:lnTo>
                <a:lnTo>
                  <a:pt x="74130" y="90385"/>
                </a:lnTo>
                <a:lnTo>
                  <a:pt x="62314" y="92877"/>
                </a:lnTo>
                <a:lnTo>
                  <a:pt x="46949" y="100805"/>
                </a:lnTo>
                <a:lnTo>
                  <a:pt x="20582" y="125102"/>
                </a:lnTo>
                <a:lnTo>
                  <a:pt x="4303" y="153938"/>
                </a:lnTo>
                <a:lnTo>
                  <a:pt x="0" y="171923"/>
                </a:lnTo>
                <a:lnTo>
                  <a:pt x="1850" y="187442"/>
                </a:lnTo>
                <a:lnTo>
                  <a:pt x="4319" y="194543"/>
                </a:lnTo>
                <a:lnTo>
                  <a:pt x="8787" y="199278"/>
                </a:lnTo>
                <a:lnTo>
                  <a:pt x="21278" y="204539"/>
                </a:lnTo>
                <a:lnTo>
                  <a:pt x="38118" y="203113"/>
                </a:lnTo>
                <a:lnTo>
                  <a:pt x="47548" y="200758"/>
                </a:lnTo>
                <a:lnTo>
                  <a:pt x="63670" y="190615"/>
                </a:lnTo>
                <a:lnTo>
                  <a:pt x="86527" y="165274"/>
                </a:lnTo>
                <a:lnTo>
                  <a:pt x="102866" y="141448"/>
                </a:lnTo>
                <a:lnTo>
                  <a:pt x="119535" y="112044"/>
                </a:lnTo>
                <a:lnTo>
                  <a:pt x="127226" y="95595"/>
                </a:lnTo>
                <a:lnTo>
                  <a:pt x="134470" y="78279"/>
                </a:lnTo>
                <a:lnTo>
                  <a:pt x="141416" y="60385"/>
                </a:lnTo>
                <a:lnTo>
                  <a:pt x="149133" y="31095"/>
                </a:lnTo>
                <a:lnTo>
                  <a:pt x="154087" y="402"/>
                </a:lnTo>
                <a:lnTo>
                  <a:pt x="153083" y="0"/>
                </a:lnTo>
                <a:lnTo>
                  <a:pt x="148204" y="5199"/>
                </a:lnTo>
                <a:lnTo>
                  <a:pt x="134152" y="33509"/>
                </a:lnTo>
                <a:lnTo>
                  <a:pt x="124503" y="63130"/>
                </a:lnTo>
                <a:lnTo>
                  <a:pt x="119954" y="79919"/>
                </a:lnTo>
                <a:lnTo>
                  <a:pt x="116922" y="96756"/>
                </a:lnTo>
                <a:lnTo>
                  <a:pt x="114900" y="113625"/>
                </a:lnTo>
                <a:lnTo>
                  <a:pt x="113552" y="130516"/>
                </a:lnTo>
                <a:lnTo>
                  <a:pt x="113937" y="160572"/>
                </a:lnTo>
                <a:lnTo>
                  <a:pt x="115027" y="174514"/>
                </a:lnTo>
                <a:lnTo>
                  <a:pt x="125646" y="197530"/>
                </a:lnTo>
                <a:lnTo>
                  <a:pt x="148957" y="22779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" name="SMARTInkShape-Group261"/>
          <p:cNvGrpSpPr/>
          <p:nvPr/>
        </p:nvGrpSpPr>
        <p:grpSpPr>
          <a:xfrm>
            <a:off x="2959100" y="1263650"/>
            <a:ext cx="566258" cy="592372"/>
            <a:chOff x="2959100" y="1263650"/>
            <a:chExt cx="566258" cy="592372"/>
          </a:xfrm>
        </p:grpSpPr>
        <p:sp>
          <p:nvSpPr>
            <p:cNvPr id="20" name="SMARTInkShape-1306"/>
            <p:cNvSpPr/>
            <p:nvPr>
              <p:custDataLst>
                <p:tags r:id="rId137"/>
              </p:custDataLst>
            </p:nvPr>
          </p:nvSpPr>
          <p:spPr>
            <a:xfrm>
              <a:off x="3302056" y="1333500"/>
              <a:ext cx="89016" cy="122640"/>
            </a:xfrm>
            <a:custGeom>
              <a:avLst/>
              <a:gdLst/>
              <a:ahLst/>
              <a:cxnLst/>
              <a:rect l="0" t="0" r="0" b="0"/>
              <a:pathLst>
                <a:path w="89016" h="122640">
                  <a:moveTo>
                    <a:pt x="57094" y="44450"/>
                  </a:moveTo>
                  <a:lnTo>
                    <a:pt x="57094" y="44450"/>
                  </a:lnTo>
                  <a:lnTo>
                    <a:pt x="53723" y="34337"/>
                  </a:lnTo>
                  <a:lnTo>
                    <a:pt x="46424" y="27490"/>
                  </a:lnTo>
                  <a:lnTo>
                    <a:pt x="41514" y="24677"/>
                  </a:lnTo>
                  <a:lnTo>
                    <a:pt x="36829" y="23507"/>
                  </a:lnTo>
                  <a:lnTo>
                    <a:pt x="27861" y="24088"/>
                  </a:lnTo>
                  <a:lnTo>
                    <a:pt x="17291" y="32343"/>
                  </a:lnTo>
                  <a:lnTo>
                    <a:pt x="6948" y="45419"/>
                  </a:lnTo>
                  <a:lnTo>
                    <a:pt x="0" y="60638"/>
                  </a:lnTo>
                  <a:lnTo>
                    <a:pt x="204" y="78691"/>
                  </a:lnTo>
                  <a:lnTo>
                    <a:pt x="5704" y="97063"/>
                  </a:lnTo>
                  <a:lnTo>
                    <a:pt x="15204" y="112283"/>
                  </a:lnTo>
                  <a:lnTo>
                    <a:pt x="21406" y="117189"/>
                  </a:lnTo>
                  <a:lnTo>
                    <a:pt x="35824" y="122639"/>
                  </a:lnTo>
                  <a:lnTo>
                    <a:pt x="51639" y="121299"/>
                  </a:lnTo>
                  <a:lnTo>
                    <a:pt x="59807" y="118966"/>
                  </a:lnTo>
                  <a:lnTo>
                    <a:pt x="72646" y="108848"/>
                  </a:lnTo>
                  <a:lnTo>
                    <a:pt x="82351" y="94238"/>
                  </a:lnTo>
                  <a:lnTo>
                    <a:pt x="89015" y="75985"/>
                  </a:lnTo>
                  <a:lnTo>
                    <a:pt x="88685" y="56114"/>
                  </a:lnTo>
                  <a:lnTo>
                    <a:pt x="83129" y="36934"/>
                  </a:lnTo>
                  <a:lnTo>
                    <a:pt x="68806" y="15647"/>
                  </a:lnTo>
                  <a:lnTo>
                    <a:pt x="507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307"/>
            <p:cNvSpPr/>
            <p:nvPr>
              <p:custDataLst>
                <p:tags r:id="rId138"/>
              </p:custDataLst>
            </p:nvPr>
          </p:nvSpPr>
          <p:spPr>
            <a:xfrm>
              <a:off x="3321050" y="1263650"/>
              <a:ext cx="44451" cy="279401"/>
            </a:xfrm>
            <a:custGeom>
              <a:avLst/>
              <a:gdLst/>
              <a:ahLst/>
              <a:cxnLst/>
              <a:rect l="0" t="0" r="0" b="0"/>
              <a:pathLst>
                <a:path w="44451" h="279401">
                  <a:moveTo>
                    <a:pt x="44450" y="0"/>
                  </a:moveTo>
                  <a:lnTo>
                    <a:pt x="44450" y="0"/>
                  </a:lnTo>
                  <a:lnTo>
                    <a:pt x="37708" y="20226"/>
                  </a:lnTo>
                  <a:lnTo>
                    <a:pt x="30635" y="47089"/>
                  </a:lnTo>
                  <a:lnTo>
                    <a:pt x="26774" y="63143"/>
                  </a:lnTo>
                  <a:lnTo>
                    <a:pt x="23494" y="81606"/>
                  </a:lnTo>
                  <a:lnTo>
                    <a:pt x="20601" y="101676"/>
                  </a:lnTo>
                  <a:lnTo>
                    <a:pt x="17968" y="122818"/>
                  </a:lnTo>
                  <a:lnTo>
                    <a:pt x="16212" y="142556"/>
                  </a:lnTo>
                  <a:lnTo>
                    <a:pt x="15041" y="161360"/>
                  </a:lnTo>
                  <a:lnTo>
                    <a:pt x="14261" y="179540"/>
                  </a:lnTo>
                  <a:lnTo>
                    <a:pt x="13394" y="211029"/>
                  </a:lnTo>
                  <a:lnTo>
                    <a:pt x="12303" y="237018"/>
                  </a:lnTo>
                  <a:lnTo>
                    <a:pt x="7722" y="262139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308"/>
            <p:cNvSpPr/>
            <p:nvPr>
              <p:custDataLst>
                <p:tags r:id="rId139"/>
              </p:custDataLst>
            </p:nvPr>
          </p:nvSpPr>
          <p:spPr>
            <a:xfrm>
              <a:off x="3442867" y="1454150"/>
              <a:ext cx="17884" cy="67238"/>
            </a:xfrm>
            <a:custGeom>
              <a:avLst/>
              <a:gdLst/>
              <a:ahLst/>
              <a:cxnLst/>
              <a:rect l="0" t="0" r="0" b="0"/>
              <a:pathLst>
                <a:path w="17884" h="67238">
                  <a:moveTo>
                    <a:pt x="17883" y="0"/>
                  </a:moveTo>
                  <a:lnTo>
                    <a:pt x="17883" y="0"/>
                  </a:lnTo>
                  <a:lnTo>
                    <a:pt x="12857" y="25748"/>
                  </a:lnTo>
                  <a:lnTo>
                    <a:pt x="10044" y="42672"/>
                  </a:lnTo>
                  <a:lnTo>
                    <a:pt x="0" y="67237"/>
                  </a:lnTo>
                  <a:lnTo>
                    <a:pt x="5183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309"/>
            <p:cNvSpPr/>
            <p:nvPr>
              <p:custDataLst>
                <p:tags r:id="rId140"/>
              </p:custDataLst>
            </p:nvPr>
          </p:nvSpPr>
          <p:spPr>
            <a:xfrm>
              <a:off x="3429000" y="1398638"/>
              <a:ext cx="96358" cy="121594"/>
            </a:xfrm>
            <a:custGeom>
              <a:avLst/>
              <a:gdLst/>
              <a:ahLst/>
              <a:cxnLst/>
              <a:rect l="0" t="0" r="0" b="0"/>
              <a:pathLst>
                <a:path w="96358" h="121594">
                  <a:moveTo>
                    <a:pt x="25400" y="36462"/>
                  </a:moveTo>
                  <a:lnTo>
                    <a:pt x="25400" y="36462"/>
                  </a:lnTo>
                  <a:lnTo>
                    <a:pt x="36245" y="21959"/>
                  </a:lnTo>
                  <a:lnTo>
                    <a:pt x="60721" y="3891"/>
                  </a:lnTo>
                  <a:lnTo>
                    <a:pt x="73887" y="0"/>
                  </a:lnTo>
                  <a:lnTo>
                    <a:pt x="76775" y="865"/>
                  </a:lnTo>
                  <a:lnTo>
                    <a:pt x="78700" y="2853"/>
                  </a:lnTo>
                  <a:lnTo>
                    <a:pt x="79983" y="5589"/>
                  </a:lnTo>
                  <a:lnTo>
                    <a:pt x="79428" y="8825"/>
                  </a:lnTo>
                  <a:lnTo>
                    <a:pt x="75047" y="16182"/>
                  </a:lnTo>
                  <a:lnTo>
                    <a:pt x="50533" y="46240"/>
                  </a:lnTo>
                  <a:lnTo>
                    <a:pt x="46252" y="56136"/>
                  </a:lnTo>
                  <a:lnTo>
                    <a:pt x="47768" y="58750"/>
                  </a:lnTo>
                  <a:lnTo>
                    <a:pt x="55097" y="63536"/>
                  </a:lnTo>
                  <a:lnTo>
                    <a:pt x="81234" y="76385"/>
                  </a:lnTo>
                  <a:lnTo>
                    <a:pt x="92979" y="87802"/>
                  </a:lnTo>
                  <a:lnTo>
                    <a:pt x="95853" y="91856"/>
                  </a:lnTo>
                  <a:lnTo>
                    <a:pt x="96357" y="95969"/>
                  </a:lnTo>
                  <a:lnTo>
                    <a:pt x="93155" y="104302"/>
                  </a:lnTo>
                  <a:lnTo>
                    <a:pt x="81384" y="110828"/>
                  </a:lnTo>
                  <a:lnTo>
                    <a:pt x="56804" y="118469"/>
                  </a:lnTo>
                  <a:lnTo>
                    <a:pt x="40063" y="121593"/>
                  </a:lnTo>
                  <a:lnTo>
                    <a:pt x="16888" y="119385"/>
                  </a:lnTo>
                  <a:lnTo>
                    <a:pt x="0" y="112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10"/>
            <p:cNvSpPr/>
            <p:nvPr>
              <p:custDataLst>
                <p:tags r:id="rId141"/>
              </p:custDataLst>
            </p:nvPr>
          </p:nvSpPr>
          <p:spPr>
            <a:xfrm>
              <a:off x="2959100" y="1593850"/>
              <a:ext cx="528820" cy="19051"/>
            </a:xfrm>
            <a:custGeom>
              <a:avLst/>
              <a:gdLst/>
              <a:ahLst/>
              <a:cxnLst/>
              <a:rect l="0" t="0" r="0" b="0"/>
              <a:pathLst>
                <a:path w="528820" h="19051">
                  <a:moveTo>
                    <a:pt x="0" y="0"/>
                  </a:moveTo>
                  <a:lnTo>
                    <a:pt x="0" y="0"/>
                  </a:lnTo>
                  <a:lnTo>
                    <a:pt x="30965" y="1411"/>
                  </a:lnTo>
                  <a:lnTo>
                    <a:pt x="58918" y="6742"/>
                  </a:lnTo>
                  <a:lnTo>
                    <a:pt x="78790" y="8728"/>
                  </a:lnTo>
                  <a:lnTo>
                    <a:pt x="101915" y="10052"/>
                  </a:lnTo>
                  <a:lnTo>
                    <a:pt x="127210" y="10935"/>
                  </a:lnTo>
                  <a:lnTo>
                    <a:pt x="155362" y="11523"/>
                  </a:lnTo>
                  <a:lnTo>
                    <a:pt x="185419" y="11915"/>
                  </a:lnTo>
                  <a:lnTo>
                    <a:pt x="216746" y="12177"/>
                  </a:lnTo>
                  <a:lnTo>
                    <a:pt x="248920" y="11646"/>
                  </a:lnTo>
                  <a:lnTo>
                    <a:pt x="281658" y="10586"/>
                  </a:lnTo>
                  <a:lnTo>
                    <a:pt x="314771" y="9174"/>
                  </a:lnTo>
                  <a:lnTo>
                    <a:pt x="346725" y="8233"/>
                  </a:lnTo>
                  <a:lnTo>
                    <a:pt x="377906" y="7605"/>
                  </a:lnTo>
                  <a:lnTo>
                    <a:pt x="408570" y="7187"/>
                  </a:lnTo>
                  <a:lnTo>
                    <a:pt x="433953" y="6908"/>
                  </a:lnTo>
                  <a:lnTo>
                    <a:pt x="455813" y="6722"/>
                  </a:lnTo>
                  <a:lnTo>
                    <a:pt x="475325" y="6598"/>
                  </a:lnTo>
                  <a:lnTo>
                    <a:pt x="502650" y="6460"/>
                  </a:lnTo>
                  <a:lnTo>
                    <a:pt x="527326" y="6372"/>
                  </a:lnTo>
                  <a:lnTo>
                    <a:pt x="528645" y="7776"/>
                  </a:lnTo>
                  <a:lnTo>
                    <a:pt x="528819" y="10123"/>
                  </a:lnTo>
                  <a:lnTo>
                    <a:pt x="5270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311"/>
            <p:cNvSpPr/>
            <p:nvPr>
              <p:custDataLst>
                <p:tags r:id="rId142"/>
              </p:custDataLst>
            </p:nvPr>
          </p:nvSpPr>
          <p:spPr>
            <a:xfrm>
              <a:off x="3059781" y="1673299"/>
              <a:ext cx="134270" cy="178443"/>
            </a:xfrm>
            <a:custGeom>
              <a:avLst/>
              <a:gdLst/>
              <a:ahLst/>
              <a:cxnLst/>
              <a:rect l="0" t="0" r="0" b="0"/>
              <a:pathLst>
                <a:path w="134270" h="178443">
                  <a:moveTo>
                    <a:pt x="89819" y="92001"/>
                  </a:moveTo>
                  <a:lnTo>
                    <a:pt x="89819" y="92001"/>
                  </a:lnTo>
                  <a:lnTo>
                    <a:pt x="94183" y="81862"/>
                  </a:lnTo>
                  <a:lnTo>
                    <a:pt x="95286" y="74324"/>
                  </a:lnTo>
                  <a:lnTo>
                    <a:pt x="92014" y="66271"/>
                  </a:lnTo>
                  <a:lnTo>
                    <a:pt x="89166" y="62147"/>
                  </a:lnTo>
                  <a:lnTo>
                    <a:pt x="83739" y="60104"/>
                  </a:lnTo>
                  <a:lnTo>
                    <a:pt x="68302" y="59715"/>
                  </a:lnTo>
                  <a:lnTo>
                    <a:pt x="51563" y="67539"/>
                  </a:lnTo>
                  <a:lnTo>
                    <a:pt x="26273" y="89692"/>
                  </a:lnTo>
                  <a:lnTo>
                    <a:pt x="11482" y="108614"/>
                  </a:lnTo>
                  <a:lnTo>
                    <a:pt x="2556" y="128782"/>
                  </a:lnTo>
                  <a:lnTo>
                    <a:pt x="0" y="147624"/>
                  </a:lnTo>
                  <a:lnTo>
                    <a:pt x="307" y="156600"/>
                  </a:lnTo>
                  <a:lnTo>
                    <a:pt x="2627" y="163289"/>
                  </a:lnTo>
                  <a:lnTo>
                    <a:pt x="10851" y="172603"/>
                  </a:lnTo>
                  <a:lnTo>
                    <a:pt x="21561" y="177213"/>
                  </a:lnTo>
                  <a:lnTo>
                    <a:pt x="27380" y="178442"/>
                  </a:lnTo>
                  <a:lnTo>
                    <a:pt x="41372" y="174164"/>
                  </a:lnTo>
                  <a:lnTo>
                    <a:pt x="49054" y="170059"/>
                  </a:lnTo>
                  <a:lnTo>
                    <a:pt x="61353" y="156092"/>
                  </a:lnTo>
                  <a:lnTo>
                    <a:pt x="76211" y="126513"/>
                  </a:lnTo>
                  <a:lnTo>
                    <a:pt x="85887" y="101695"/>
                  </a:lnTo>
                  <a:lnTo>
                    <a:pt x="97244" y="71850"/>
                  </a:lnTo>
                  <a:lnTo>
                    <a:pt x="107465" y="43534"/>
                  </a:lnTo>
                  <a:lnTo>
                    <a:pt x="119271" y="13200"/>
                  </a:lnTo>
                  <a:lnTo>
                    <a:pt x="123370" y="4061"/>
                  </a:lnTo>
                  <a:lnTo>
                    <a:pt x="123475" y="1625"/>
                  </a:lnTo>
                  <a:lnTo>
                    <a:pt x="122840" y="0"/>
                  </a:lnTo>
                  <a:lnTo>
                    <a:pt x="121005" y="1739"/>
                  </a:lnTo>
                  <a:lnTo>
                    <a:pt x="107921" y="28572"/>
                  </a:lnTo>
                  <a:lnTo>
                    <a:pt x="99981" y="51110"/>
                  </a:lnTo>
                  <a:lnTo>
                    <a:pt x="91748" y="77590"/>
                  </a:lnTo>
                  <a:lnTo>
                    <a:pt x="87149" y="103941"/>
                  </a:lnTo>
                  <a:lnTo>
                    <a:pt x="86516" y="129057"/>
                  </a:lnTo>
                  <a:lnTo>
                    <a:pt x="90938" y="151980"/>
                  </a:lnTo>
                  <a:lnTo>
                    <a:pt x="99488" y="166401"/>
                  </a:lnTo>
                  <a:lnTo>
                    <a:pt x="104732" y="171234"/>
                  </a:lnTo>
                  <a:lnTo>
                    <a:pt x="110344" y="173751"/>
                  </a:lnTo>
                  <a:lnTo>
                    <a:pt x="134269" y="1745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312"/>
            <p:cNvSpPr/>
            <p:nvPr>
              <p:custDataLst>
                <p:tags r:id="rId143"/>
              </p:custDataLst>
            </p:nvPr>
          </p:nvSpPr>
          <p:spPr>
            <a:xfrm>
              <a:off x="3265846" y="1657350"/>
              <a:ext cx="67905" cy="198672"/>
            </a:xfrm>
            <a:custGeom>
              <a:avLst/>
              <a:gdLst/>
              <a:ahLst/>
              <a:cxnLst/>
              <a:rect l="0" t="0" r="0" b="0"/>
              <a:pathLst>
                <a:path w="67905" h="198672">
                  <a:moveTo>
                    <a:pt x="55204" y="0"/>
                  </a:moveTo>
                  <a:lnTo>
                    <a:pt x="55204" y="0"/>
                  </a:lnTo>
                  <a:lnTo>
                    <a:pt x="39507" y="28248"/>
                  </a:lnTo>
                  <a:lnTo>
                    <a:pt x="28472" y="52772"/>
                  </a:lnTo>
                  <a:lnTo>
                    <a:pt x="16512" y="80134"/>
                  </a:lnTo>
                  <a:lnTo>
                    <a:pt x="7904" y="110639"/>
                  </a:lnTo>
                  <a:lnTo>
                    <a:pt x="2432" y="140190"/>
                  </a:lnTo>
                  <a:lnTo>
                    <a:pt x="0" y="162730"/>
                  </a:lnTo>
                  <a:lnTo>
                    <a:pt x="2682" y="180275"/>
                  </a:lnTo>
                  <a:lnTo>
                    <a:pt x="5373" y="187916"/>
                  </a:lnTo>
                  <a:lnTo>
                    <a:pt x="9989" y="193011"/>
                  </a:lnTo>
                  <a:lnTo>
                    <a:pt x="22643" y="198671"/>
                  </a:lnTo>
                  <a:lnTo>
                    <a:pt x="45635" y="198487"/>
                  </a:lnTo>
                  <a:lnTo>
                    <a:pt x="56360" y="193815"/>
                  </a:lnTo>
                  <a:lnTo>
                    <a:pt x="6790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13"/>
            <p:cNvSpPr/>
            <p:nvPr>
              <p:custDataLst>
                <p:tags r:id="rId144"/>
              </p:custDataLst>
            </p:nvPr>
          </p:nvSpPr>
          <p:spPr>
            <a:xfrm>
              <a:off x="3238500" y="1775589"/>
              <a:ext cx="107951" cy="15112"/>
            </a:xfrm>
            <a:custGeom>
              <a:avLst/>
              <a:gdLst/>
              <a:ahLst/>
              <a:cxnLst/>
              <a:rect l="0" t="0" r="0" b="0"/>
              <a:pathLst>
                <a:path w="107951" h="15112">
                  <a:moveTo>
                    <a:pt x="0" y="15111"/>
                  </a:moveTo>
                  <a:lnTo>
                    <a:pt x="0" y="15111"/>
                  </a:lnTo>
                  <a:lnTo>
                    <a:pt x="0" y="11740"/>
                  </a:lnTo>
                  <a:lnTo>
                    <a:pt x="1411" y="10747"/>
                  </a:lnTo>
                  <a:lnTo>
                    <a:pt x="31161" y="5651"/>
                  </a:lnTo>
                  <a:lnTo>
                    <a:pt x="61836" y="0"/>
                  </a:lnTo>
                  <a:lnTo>
                    <a:pt x="89896" y="599"/>
                  </a:lnTo>
                  <a:lnTo>
                    <a:pt x="107950" y="2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262"/>
          <p:cNvGrpSpPr/>
          <p:nvPr/>
        </p:nvGrpSpPr>
        <p:grpSpPr>
          <a:xfrm>
            <a:off x="5994465" y="1264854"/>
            <a:ext cx="2057207" cy="735358"/>
            <a:chOff x="5994465" y="1264854"/>
            <a:chExt cx="2057207" cy="735358"/>
          </a:xfrm>
        </p:grpSpPr>
        <p:sp>
          <p:nvSpPr>
            <p:cNvPr id="29" name="SMARTInkShape-1314"/>
            <p:cNvSpPr/>
            <p:nvPr>
              <p:custDataLst>
                <p:tags r:id="rId134"/>
              </p:custDataLst>
            </p:nvPr>
          </p:nvSpPr>
          <p:spPr>
            <a:xfrm>
              <a:off x="5994465" y="1645668"/>
              <a:ext cx="569356" cy="354544"/>
            </a:xfrm>
            <a:custGeom>
              <a:avLst/>
              <a:gdLst/>
              <a:ahLst/>
              <a:cxnLst/>
              <a:rect l="0" t="0" r="0" b="0"/>
              <a:pathLst>
                <a:path w="569356" h="354544">
                  <a:moveTo>
                    <a:pt x="292035" y="75182"/>
                  </a:moveTo>
                  <a:lnTo>
                    <a:pt x="292035" y="75182"/>
                  </a:lnTo>
                  <a:lnTo>
                    <a:pt x="280102" y="70156"/>
                  </a:lnTo>
                  <a:lnTo>
                    <a:pt x="277730" y="69715"/>
                  </a:lnTo>
                  <a:lnTo>
                    <a:pt x="246625" y="47840"/>
                  </a:lnTo>
                  <a:lnTo>
                    <a:pt x="231455" y="34869"/>
                  </a:lnTo>
                  <a:lnTo>
                    <a:pt x="200848" y="15962"/>
                  </a:lnTo>
                  <a:lnTo>
                    <a:pt x="183408" y="8795"/>
                  </a:lnTo>
                  <a:lnTo>
                    <a:pt x="152246" y="2417"/>
                  </a:lnTo>
                  <a:lnTo>
                    <a:pt x="129888" y="0"/>
                  </a:lnTo>
                  <a:lnTo>
                    <a:pt x="105389" y="6026"/>
                  </a:lnTo>
                  <a:lnTo>
                    <a:pt x="76896" y="16340"/>
                  </a:lnTo>
                  <a:lnTo>
                    <a:pt x="50885" y="31234"/>
                  </a:lnTo>
                  <a:lnTo>
                    <a:pt x="38807" y="40127"/>
                  </a:lnTo>
                  <a:lnTo>
                    <a:pt x="15132" y="69233"/>
                  </a:lnTo>
                  <a:lnTo>
                    <a:pt x="3668" y="93606"/>
                  </a:lnTo>
                  <a:lnTo>
                    <a:pt x="426" y="120525"/>
                  </a:lnTo>
                  <a:lnTo>
                    <a:pt x="0" y="151500"/>
                  </a:lnTo>
                  <a:lnTo>
                    <a:pt x="649" y="182442"/>
                  </a:lnTo>
                  <a:lnTo>
                    <a:pt x="5404" y="209417"/>
                  </a:lnTo>
                  <a:lnTo>
                    <a:pt x="13076" y="240398"/>
                  </a:lnTo>
                  <a:lnTo>
                    <a:pt x="23982" y="271342"/>
                  </a:lnTo>
                  <a:lnTo>
                    <a:pt x="42648" y="298317"/>
                  </a:lnTo>
                  <a:lnTo>
                    <a:pt x="55081" y="313373"/>
                  </a:lnTo>
                  <a:lnTo>
                    <a:pt x="71073" y="323400"/>
                  </a:lnTo>
                  <a:lnTo>
                    <a:pt x="96145" y="333109"/>
                  </a:lnTo>
                  <a:lnTo>
                    <a:pt x="127543" y="341822"/>
                  </a:lnTo>
                  <a:lnTo>
                    <a:pt x="152515" y="346333"/>
                  </a:lnTo>
                  <a:lnTo>
                    <a:pt x="177788" y="349551"/>
                  </a:lnTo>
                  <a:lnTo>
                    <a:pt x="203151" y="353091"/>
                  </a:lnTo>
                  <a:lnTo>
                    <a:pt x="228540" y="354140"/>
                  </a:lnTo>
                  <a:lnTo>
                    <a:pt x="253936" y="354451"/>
                  </a:lnTo>
                  <a:lnTo>
                    <a:pt x="279336" y="354543"/>
                  </a:lnTo>
                  <a:lnTo>
                    <a:pt x="306617" y="352689"/>
                  </a:lnTo>
                  <a:lnTo>
                    <a:pt x="337042" y="347671"/>
                  </a:lnTo>
                  <a:lnTo>
                    <a:pt x="366519" y="341716"/>
                  </a:lnTo>
                  <a:lnTo>
                    <a:pt x="393127" y="335483"/>
                  </a:lnTo>
                  <a:lnTo>
                    <a:pt x="418884" y="327286"/>
                  </a:lnTo>
                  <a:lnTo>
                    <a:pt x="444390" y="315920"/>
                  </a:lnTo>
                  <a:lnTo>
                    <a:pt x="474922" y="299438"/>
                  </a:lnTo>
                  <a:lnTo>
                    <a:pt x="500630" y="281888"/>
                  </a:lnTo>
                  <a:lnTo>
                    <a:pt x="527835" y="255978"/>
                  </a:lnTo>
                  <a:lnTo>
                    <a:pt x="558847" y="230903"/>
                  </a:lnTo>
                  <a:lnTo>
                    <a:pt x="569355" y="2268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315"/>
            <p:cNvSpPr/>
            <p:nvPr>
              <p:custDataLst>
                <p:tags r:id="rId135"/>
              </p:custDataLst>
            </p:nvPr>
          </p:nvSpPr>
          <p:spPr>
            <a:xfrm>
              <a:off x="6796973" y="1264854"/>
              <a:ext cx="1254699" cy="658803"/>
            </a:xfrm>
            <a:custGeom>
              <a:avLst/>
              <a:gdLst/>
              <a:ahLst/>
              <a:cxnLst/>
              <a:rect l="0" t="0" r="0" b="0"/>
              <a:pathLst>
                <a:path w="1254699" h="658803">
                  <a:moveTo>
                    <a:pt x="128422" y="582363"/>
                  </a:moveTo>
                  <a:lnTo>
                    <a:pt x="128422" y="582363"/>
                  </a:lnTo>
                  <a:lnTo>
                    <a:pt x="133171" y="580948"/>
                  </a:lnTo>
                  <a:lnTo>
                    <a:pt x="163307" y="569689"/>
                  </a:lnTo>
                  <a:lnTo>
                    <a:pt x="192696" y="559298"/>
                  </a:lnTo>
                  <a:lnTo>
                    <a:pt x="221160" y="553632"/>
                  </a:lnTo>
                  <a:lnTo>
                    <a:pt x="242264" y="552306"/>
                  </a:lnTo>
                  <a:lnTo>
                    <a:pt x="265755" y="551717"/>
                  </a:lnTo>
                  <a:lnTo>
                    <a:pt x="296037" y="554757"/>
                  </a:lnTo>
                  <a:lnTo>
                    <a:pt x="317876" y="560097"/>
                  </a:lnTo>
                  <a:lnTo>
                    <a:pt x="340988" y="567174"/>
                  </a:lnTo>
                  <a:lnTo>
                    <a:pt x="363019" y="575023"/>
                  </a:lnTo>
                  <a:lnTo>
                    <a:pt x="384569" y="585097"/>
                  </a:lnTo>
                  <a:lnTo>
                    <a:pt x="405907" y="595924"/>
                  </a:lnTo>
                  <a:lnTo>
                    <a:pt x="427150" y="605440"/>
                  </a:lnTo>
                  <a:lnTo>
                    <a:pt x="450232" y="612491"/>
                  </a:lnTo>
                  <a:lnTo>
                    <a:pt x="474601" y="617272"/>
                  </a:lnTo>
                  <a:lnTo>
                    <a:pt x="499543" y="619396"/>
                  </a:lnTo>
                  <a:lnTo>
                    <a:pt x="524740" y="620341"/>
                  </a:lnTo>
                  <a:lnTo>
                    <a:pt x="549344" y="620760"/>
                  </a:lnTo>
                  <a:lnTo>
                    <a:pt x="572038" y="620947"/>
                  </a:lnTo>
                  <a:lnTo>
                    <a:pt x="595765" y="622911"/>
                  </a:lnTo>
                  <a:lnTo>
                    <a:pt x="621127" y="624725"/>
                  </a:lnTo>
                  <a:lnTo>
                    <a:pt x="648862" y="623179"/>
                  </a:lnTo>
                  <a:lnTo>
                    <a:pt x="677652" y="622022"/>
                  </a:lnTo>
                  <a:lnTo>
                    <a:pt x="706205" y="622213"/>
                  </a:lnTo>
                  <a:lnTo>
                    <a:pt x="733006" y="624650"/>
                  </a:lnTo>
                  <a:lnTo>
                    <a:pt x="760911" y="628085"/>
                  </a:lnTo>
                  <a:lnTo>
                    <a:pt x="789775" y="632669"/>
                  </a:lnTo>
                  <a:lnTo>
                    <a:pt x="819067" y="639410"/>
                  </a:lnTo>
                  <a:lnTo>
                    <a:pt x="846667" y="645228"/>
                  </a:lnTo>
                  <a:lnTo>
                    <a:pt x="874456" y="650166"/>
                  </a:lnTo>
                  <a:lnTo>
                    <a:pt x="905621" y="654712"/>
                  </a:lnTo>
                  <a:lnTo>
                    <a:pt x="934525" y="657203"/>
                  </a:lnTo>
                  <a:lnTo>
                    <a:pt x="962892" y="658310"/>
                  </a:lnTo>
                  <a:lnTo>
                    <a:pt x="994316" y="658802"/>
                  </a:lnTo>
                  <a:lnTo>
                    <a:pt x="1023333" y="657140"/>
                  </a:lnTo>
                  <a:lnTo>
                    <a:pt x="1051046" y="652637"/>
                  </a:lnTo>
                  <a:lnTo>
                    <a:pt x="1079827" y="643581"/>
                  </a:lnTo>
                  <a:lnTo>
                    <a:pt x="1109080" y="632500"/>
                  </a:lnTo>
                  <a:lnTo>
                    <a:pt x="1137134" y="619814"/>
                  </a:lnTo>
                  <a:lnTo>
                    <a:pt x="1161361" y="604769"/>
                  </a:lnTo>
                  <a:lnTo>
                    <a:pt x="1191463" y="580432"/>
                  </a:lnTo>
                  <a:lnTo>
                    <a:pt x="1211515" y="551976"/>
                  </a:lnTo>
                  <a:lnTo>
                    <a:pt x="1229763" y="521202"/>
                  </a:lnTo>
                  <a:lnTo>
                    <a:pt x="1241835" y="489741"/>
                  </a:lnTo>
                  <a:lnTo>
                    <a:pt x="1249880" y="458076"/>
                  </a:lnTo>
                  <a:lnTo>
                    <a:pt x="1253361" y="426352"/>
                  </a:lnTo>
                  <a:lnTo>
                    <a:pt x="1254393" y="394609"/>
                  </a:lnTo>
                  <a:lnTo>
                    <a:pt x="1254698" y="366233"/>
                  </a:lnTo>
                  <a:lnTo>
                    <a:pt x="1251418" y="339951"/>
                  </a:lnTo>
                  <a:lnTo>
                    <a:pt x="1245977" y="314289"/>
                  </a:lnTo>
                  <a:lnTo>
                    <a:pt x="1236526" y="285441"/>
                  </a:lnTo>
                  <a:lnTo>
                    <a:pt x="1228159" y="257921"/>
                  </a:lnTo>
                  <a:lnTo>
                    <a:pt x="1214470" y="228523"/>
                  </a:lnTo>
                  <a:lnTo>
                    <a:pt x="1200379" y="200840"/>
                  </a:lnTo>
                  <a:lnTo>
                    <a:pt x="1183896" y="174764"/>
                  </a:lnTo>
                  <a:lnTo>
                    <a:pt x="1165607" y="145793"/>
                  </a:lnTo>
                  <a:lnTo>
                    <a:pt x="1143411" y="114866"/>
                  </a:lnTo>
                  <a:lnTo>
                    <a:pt x="1122331" y="86731"/>
                  </a:lnTo>
                  <a:lnTo>
                    <a:pt x="1095938" y="63891"/>
                  </a:lnTo>
                  <a:lnTo>
                    <a:pt x="1069146" y="40348"/>
                  </a:lnTo>
                  <a:lnTo>
                    <a:pt x="1039963" y="22240"/>
                  </a:lnTo>
                  <a:lnTo>
                    <a:pt x="1012344" y="7937"/>
                  </a:lnTo>
                  <a:lnTo>
                    <a:pt x="982916" y="1504"/>
                  </a:lnTo>
                  <a:lnTo>
                    <a:pt x="960411" y="0"/>
                  </a:lnTo>
                  <a:lnTo>
                    <a:pt x="937003" y="742"/>
                  </a:lnTo>
                  <a:lnTo>
                    <a:pt x="914841" y="5776"/>
                  </a:lnTo>
                  <a:lnTo>
                    <a:pt x="893230" y="14598"/>
                  </a:lnTo>
                  <a:lnTo>
                    <a:pt x="871162" y="25575"/>
                  </a:lnTo>
                  <a:lnTo>
                    <a:pt x="847243" y="37509"/>
                  </a:lnTo>
                  <a:lnTo>
                    <a:pt x="816717" y="59498"/>
                  </a:lnTo>
                  <a:lnTo>
                    <a:pt x="786428" y="87259"/>
                  </a:lnTo>
                  <a:lnTo>
                    <a:pt x="755112" y="114456"/>
                  </a:lnTo>
                  <a:lnTo>
                    <a:pt x="723490" y="140388"/>
                  </a:lnTo>
                  <a:lnTo>
                    <a:pt x="691778" y="165946"/>
                  </a:lnTo>
                  <a:lnTo>
                    <a:pt x="660039" y="191393"/>
                  </a:lnTo>
                  <a:lnTo>
                    <a:pt x="635112" y="208337"/>
                  </a:lnTo>
                  <a:lnTo>
                    <a:pt x="608276" y="224570"/>
                  </a:lnTo>
                  <a:lnTo>
                    <a:pt x="582238" y="238840"/>
                  </a:lnTo>
                  <a:lnTo>
                    <a:pt x="554673" y="252238"/>
                  </a:lnTo>
                  <a:lnTo>
                    <a:pt x="525253" y="264542"/>
                  </a:lnTo>
                  <a:lnTo>
                    <a:pt x="509505" y="269799"/>
                  </a:lnTo>
                  <a:lnTo>
                    <a:pt x="493362" y="274715"/>
                  </a:lnTo>
                  <a:lnTo>
                    <a:pt x="462256" y="283939"/>
                  </a:lnTo>
                  <a:lnTo>
                    <a:pt x="432673" y="292037"/>
                  </a:lnTo>
                  <a:lnTo>
                    <a:pt x="405414" y="297989"/>
                  </a:lnTo>
                  <a:lnTo>
                    <a:pt x="377307" y="301104"/>
                  </a:lnTo>
                  <a:lnTo>
                    <a:pt x="348351" y="302488"/>
                  </a:lnTo>
                  <a:lnTo>
                    <a:pt x="319019" y="303104"/>
                  </a:lnTo>
                  <a:lnTo>
                    <a:pt x="291401" y="301496"/>
                  </a:lnTo>
                  <a:lnTo>
                    <a:pt x="265016" y="298429"/>
                  </a:lnTo>
                  <a:lnTo>
                    <a:pt x="239177" y="294714"/>
                  </a:lnTo>
                  <a:lnTo>
                    <a:pt x="211701" y="288830"/>
                  </a:lnTo>
                  <a:lnTo>
                    <a:pt x="183027" y="282217"/>
                  </a:lnTo>
                  <a:lnTo>
                    <a:pt x="153820" y="276926"/>
                  </a:lnTo>
                  <a:lnTo>
                    <a:pt x="124375" y="270341"/>
                  </a:lnTo>
                  <a:lnTo>
                    <a:pt x="95532" y="263416"/>
                  </a:lnTo>
                  <a:lnTo>
                    <a:pt x="68601" y="257986"/>
                  </a:lnTo>
                  <a:lnTo>
                    <a:pt x="42521" y="253221"/>
                  </a:lnTo>
                  <a:lnTo>
                    <a:pt x="16819" y="249457"/>
                  </a:lnTo>
                  <a:lnTo>
                    <a:pt x="0" y="2483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316"/>
            <p:cNvSpPr/>
            <p:nvPr>
              <p:custDataLst>
                <p:tags r:id="rId136"/>
              </p:custDataLst>
            </p:nvPr>
          </p:nvSpPr>
          <p:spPr>
            <a:xfrm>
              <a:off x="6286500" y="1594091"/>
              <a:ext cx="207433" cy="93462"/>
            </a:xfrm>
            <a:custGeom>
              <a:avLst/>
              <a:gdLst/>
              <a:ahLst/>
              <a:cxnLst/>
              <a:rect l="0" t="0" r="0" b="0"/>
              <a:pathLst>
                <a:path w="207433" h="93462">
                  <a:moveTo>
                    <a:pt x="207432" y="0"/>
                  </a:moveTo>
                  <a:lnTo>
                    <a:pt x="207432" y="0"/>
                  </a:lnTo>
                  <a:lnTo>
                    <a:pt x="198910" y="2671"/>
                  </a:lnTo>
                  <a:lnTo>
                    <a:pt x="186386" y="11205"/>
                  </a:lnTo>
                  <a:lnTo>
                    <a:pt x="158633" y="36152"/>
                  </a:lnTo>
                  <a:lnTo>
                    <a:pt x="131459" y="57317"/>
                  </a:lnTo>
                  <a:lnTo>
                    <a:pt x="102057" y="73060"/>
                  </a:lnTo>
                  <a:lnTo>
                    <a:pt x="75285" y="84322"/>
                  </a:lnTo>
                  <a:lnTo>
                    <a:pt x="54277" y="92166"/>
                  </a:lnTo>
                  <a:lnTo>
                    <a:pt x="33094" y="93461"/>
                  </a:lnTo>
                  <a:lnTo>
                    <a:pt x="14509" y="89690"/>
                  </a:lnTo>
                  <a:lnTo>
                    <a:pt x="0" y="82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SMARTInkShape-Group263"/>
          <p:cNvGrpSpPr/>
          <p:nvPr/>
        </p:nvGrpSpPr>
        <p:grpSpPr>
          <a:xfrm>
            <a:off x="6000750" y="1595919"/>
            <a:ext cx="492779" cy="347182"/>
            <a:chOff x="6000750" y="1595919"/>
            <a:chExt cx="492779" cy="347182"/>
          </a:xfrm>
        </p:grpSpPr>
        <p:sp>
          <p:nvSpPr>
            <p:cNvPr id="33" name="SMARTInkShape-1317"/>
            <p:cNvSpPr/>
            <p:nvPr>
              <p:custDataLst>
                <p:tags r:id="rId132"/>
              </p:custDataLst>
            </p:nvPr>
          </p:nvSpPr>
          <p:spPr>
            <a:xfrm>
              <a:off x="6016141" y="1596344"/>
              <a:ext cx="477298" cy="118157"/>
            </a:xfrm>
            <a:custGeom>
              <a:avLst/>
              <a:gdLst/>
              <a:ahLst/>
              <a:cxnLst/>
              <a:rect l="0" t="0" r="0" b="0"/>
              <a:pathLst>
                <a:path w="477298" h="118157">
                  <a:moveTo>
                    <a:pt x="3659" y="118156"/>
                  </a:moveTo>
                  <a:lnTo>
                    <a:pt x="3659" y="118156"/>
                  </a:lnTo>
                  <a:lnTo>
                    <a:pt x="288" y="114785"/>
                  </a:lnTo>
                  <a:lnTo>
                    <a:pt x="0" y="112381"/>
                  </a:lnTo>
                  <a:lnTo>
                    <a:pt x="1563" y="105947"/>
                  </a:lnTo>
                  <a:lnTo>
                    <a:pt x="6490" y="100265"/>
                  </a:lnTo>
                  <a:lnTo>
                    <a:pt x="36931" y="72092"/>
                  </a:lnTo>
                  <a:lnTo>
                    <a:pt x="49455" y="61523"/>
                  </a:lnTo>
                  <a:lnTo>
                    <a:pt x="77821" y="46219"/>
                  </a:lnTo>
                  <a:lnTo>
                    <a:pt x="90466" y="43219"/>
                  </a:lnTo>
                  <a:lnTo>
                    <a:pt x="112473" y="42067"/>
                  </a:lnTo>
                  <a:lnTo>
                    <a:pt x="142202" y="51418"/>
                  </a:lnTo>
                  <a:lnTo>
                    <a:pt x="173265" y="67395"/>
                  </a:lnTo>
                  <a:lnTo>
                    <a:pt x="175996" y="69499"/>
                  </a:lnTo>
                  <a:lnTo>
                    <a:pt x="182794" y="71836"/>
                  </a:lnTo>
                  <a:lnTo>
                    <a:pt x="189814" y="73580"/>
                  </a:lnTo>
                  <a:lnTo>
                    <a:pt x="221389" y="91525"/>
                  </a:lnTo>
                  <a:lnTo>
                    <a:pt x="232221" y="97620"/>
                  </a:lnTo>
                  <a:lnTo>
                    <a:pt x="242837" y="99616"/>
                  </a:lnTo>
                  <a:lnTo>
                    <a:pt x="249896" y="103412"/>
                  </a:lnTo>
                  <a:lnTo>
                    <a:pt x="265243" y="105187"/>
                  </a:lnTo>
                  <a:lnTo>
                    <a:pt x="269967" y="103455"/>
                  </a:lnTo>
                  <a:lnTo>
                    <a:pt x="272214" y="102005"/>
                  </a:lnTo>
                  <a:lnTo>
                    <a:pt x="282120" y="99965"/>
                  </a:lnTo>
                  <a:lnTo>
                    <a:pt x="300519" y="98451"/>
                  </a:lnTo>
                  <a:lnTo>
                    <a:pt x="318438" y="93349"/>
                  </a:lnTo>
                  <a:lnTo>
                    <a:pt x="325919" y="92226"/>
                  </a:lnTo>
                  <a:lnTo>
                    <a:pt x="332917" y="89463"/>
                  </a:lnTo>
                  <a:lnTo>
                    <a:pt x="335347" y="87738"/>
                  </a:lnTo>
                  <a:lnTo>
                    <a:pt x="339474" y="82646"/>
                  </a:lnTo>
                  <a:lnTo>
                    <a:pt x="358016" y="75181"/>
                  </a:lnTo>
                  <a:lnTo>
                    <a:pt x="362940" y="73656"/>
                  </a:lnTo>
                  <a:lnTo>
                    <a:pt x="378277" y="62761"/>
                  </a:lnTo>
                  <a:lnTo>
                    <a:pt x="382528" y="61080"/>
                  </a:lnTo>
                  <a:lnTo>
                    <a:pt x="412872" y="40622"/>
                  </a:lnTo>
                  <a:lnTo>
                    <a:pt x="441049" y="23021"/>
                  </a:lnTo>
                  <a:lnTo>
                    <a:pt x="464539" y="6626"/>
                  </a:lnTo>
                  <a:lnTo>
                    <a:pt x="473450" y="2522"/>
                  </a:lnTo>
                  <a:lnTo>
                    <a:pt x="4772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318"/>
            <p:cNvSpPr/>
            <p:nvPr>
              <p:custDataLst>
                <p:tags r:id="rId133"/>
              </p:custDataLst>
            </p:nvPr>
          </p:nvSpPr>
          <p:spPr>
            <a:xfrm>
              <a:off x="6000750" y="1595919"/>
              <a:ext cx="492779" cy="347182"/>
            </a:xfrm>
            <a:custGeom>
              <a:avLst/>
              <a:gdLst/>
              <a:ahLst/>
              <a:cxnLst/>
              <a:rect l="0" t="0" r="0" b="0"/>
              <a:pathLst>
                <a:path w="492779" h="347182">
                  <a:moveTo>
                    <a:pt x="492778" y="0"/>
                  </a:moveTo>
                  <a:lnTo>
                    <a:pt x="492778" y="0"/>
                  </a:lnTo>
                  <a:lnTo>
                    <a:pt x="475804" y="10635"/>
                  </a:lnTo>
                  <a:lnTo>
                    <a:pt x="460094" y="21215"/>
                  </a:lnTo>
                  <a:lnTo>
                    <a:pt x="445465" y="31798"/>
                  </a:lnTo>
                  <a:lnTo>
                    <a:pt x="427180" y="40499"/>
                  </a:lnTo>
                  <a:lnTo>
                    <a:pt x="398525" y="51109"/>
                  </a:lnTo>
                  <a:lnTo>
                    <a:pt x="369895" y="67791"/>
                  </a:lnTo>
                  <a:lnTo>
                    <a:pt x="367247" y="69904"/>
                  </a:lnTo>
                  <a:lnTo>
                    <a:pt x="360541" y="72253"/>
                  </a:lnTo>
                  <a:lnTo>
                    <a:pt x="353563" y="74002"/>
                  </a:lnTo>
                  <a:lnTo>
                    <a:pt x="344962" y="78248"/>
                  </a:lnTo>
                  <a:lnTo>
                    <a:pt x="315444" y="84787"/>
                  </a:lnTo>
                  <a:lnTo>
                    <a:pt x="310001" y="85923"/>
                  </a:lnTo>
                  <a:lnTo>
                    <a:pt x="308267" y="86931"/>
                  </a:lnTo>
                  <a:lnTo>
                    <a:pt x="307111" y="88309"/>
                  </a:lnTo>
                  <a:lnTo>
                    <a:pt x="306341" y="89933"/>
                  </a:lnTo>
                  <a:lnTo>
                    <a:pt x="305122" y="91016"/>
                  </a:lnTo>
                  <a:lnTo>
                    <a:pt x="301885" y="92218"/>
                  </a:lnTo>
                  <a:lnTo>
                    <a:pt x="296097" y="92896"/>
                  </a:lnTo>
                  <a:lnTo>
                    <a:pt x="291995" y="91173"/>
                  </a:lnTo>
                  <a:lnTo>
                    <a:pt x="287820" y="88761"/>
                  </a:lnTo>
                  <a:lnTo>
                    <a:pt x="280798" y="87403"/>
                  </a:lnTo>
                  <a:lnTo>
                    <a:pt x="270799" y="86295"/>
                  </a:lnTo>
                  <a:lnTo>
                    <a:pt x="258494" y="81386"/>
                  </a:lnTo>
                  <a:lnTo>
                    <a:pt x="249818" y="79954"/>
                  </a:lnTo>
                  <a:lnTo>
                    <a:pt x="241310" y="75490"/>
                  </a:lnTo>
                  <a:lnTo>
                    <a:pt x="211266" y="74166"/>
                  </a:lnTo>
                  <a:lnTo>
                    <a:pt x="208577" y="74154"/>
                  </a:lnTo>
                  <a:lnTo>
                    <a:pt x="203708" y="72260"/>
                  </a:lnTo>
                  <a:lnTo>
                    <a:pt x="199192" y="69772"/>
                  </a:lnTo>
                  <a:lnTo>
                    <a:pt x="191784" y="68043"/>
                  </a:lnTo>
                  <a:lnTo>
                    <a:pt x="187509" y="64488"/>
                  </a:lnTo>
                  <a:lnTo>
                    <a:pt x="181880" y="62789"/>
                  </a:lnTo>
                  <a:lnTo>
                    <a:pt x="150550" y="59560"/>
                  </a:lnTo>
                  <a:lnTo>
                    <a:pt x="138472" y="55966"/>
                  </a:lnTo>
                  <a:lnTo>
                    <a:pt x="118556" y="55104"/>
                  </a:lnTo>
                  <a:lnTo>
                    <a:pt x="114310" y="56973"/>
                  </a:lnTo>
                  <a:lnTo>
                    <a:pt x="112190" y="58459"/>
                  </a:lnTo>
                  <a:lnTo>
                    <a:pt x="95970" y="61963"/>
                  </a:lnTo>
                  <a:lnTo>
                    <a:pt x="90603" y="65743"/>
                  </a:lnTo>
                  <a:lnTo>
                    <a:pt x="84544" y="67883"/>
                  </a:lnTo>
                  <a:lnTo>
                    <a:pt x="78280" y="71966"/>
                  </a:lnTo>
                  <a:lnTo>
                    <a:pt x="61250" y="79011"/>
                  </a:lnTo>
                  <a:lnTo>
                    <a:pt x="48945" y="89033"/>
                  </a:lnTo>
                  <a:lnTo>
                    <a:pt x="46447" y="93219"/>
                  </a:lnTo>
                  <a:lnTo>
                    <a:pt x="44632" y="97431"/>
                  </a:lnTo>
                  <a:lnTo>
                    <a:pt x="41473" y="101655"/>
                  </a:lnTo>
                  <a:lnTo>
                    <a:pt x="17173" y="120698"/>
                  </a:lnTo>
                  <a:lnTo>
                    <a:pt x="14688" y="124931"/>
                  </a:lnTo>
                  <a:lnTo>
                    <a:pt x="12878" y="129164"/>
                  </a:lnTo>
                  <a:lnTo>
                    <a:pt x="8598" y="135514"/>
                  </a:lnTo>
                  <a:lnTo>
                    <a:pt x="6310" y="141864"/>
                  </a:lnTo>
                  <a:lnTo>
                    <a:pt x="2184" y="148214"/>
                  </a:lnTo>
                  <a:lnTo>
                    <a:pt x="647" y="154564"/>
                  </a:lnTo>
                  <a:lnTo>
                    <a:pt x="5" y="185726"/>
                  </a:lnTo>
                  <a:lnTo>
                    <a:pt x="0" y="217471"/>
                  </a:lnTo>
                  <a:lnTo>
                    <a:pt x="706" y="235076"/>
                  </a:lnTo>
                  <a:lnTo>
                    <a:pt x="7839" y="251812"/>
                  </a:lnTo>
                  <a:lnTo>
                    <a:pt x="9459" y="253968"/>
                  </a:lnTo>
                  <a:lnTo>
                    <a:pt x="11260" y="260127"/>
                  </a:lnTo>
                  <a:lnTo>
                    <a:pt x="14154" y="271528"/>
                  </a:lnTo>
                  <a:lnTo>
                    <a:pt x="15786" y="275579"/>
                  </a:lnTo>
                  <a:lnTo>
                    <a:pt x="21362" y="281961"/>
                  </a:lnTo>
                  <a:lnTo>
                    <a:pt x="27839" y="287856"/>
                  </a:lnTo>
                  <a:lnTo>
                    <a:pt x="33069" y="295179"/>
                  </a:lnTo>
                  <a:lnTo>
                    <a:pt x="41029" y="316374"/>
                  </a:lnTo>
                  <a:lnTo>
                    <a:pt x="63500" y="3471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264"/>
          <p:cNvGrpSpPr/>
          <p:nvPr/>
        </p:nvGrpSpPr>
        <p:grpSpPr>
          <a:xfrm>
            <a:off x="8032750" y="1158392"/>
            <a:ext cx="730251" cy="308459"/>
            <a:chOff x="8032750" y="1158392"/>
            <a:chExt cx="730251" cy="308459"/>
          </a:xfrm>
        </p:grpSpPr>
        <p:sp>
          <p:nvSpPr>
            <p:cNvPr id="36" name="SMARTInkShape-1319"/>
            <p:cNvSpPr/>
            <p:nvPr>
              <p:custDataLst>
                <p:tags r:id="rId130"/>
              </p:custDataLst>
            </p:nvPr>
          </p:nvSpPr>
          <p:spPr>
            <a:xfrm>
              <a:off x="8032750" y="1238250"/>
              <a:ext cx="482601" cy="228601"/>
            </a:xfrm>
            <a:custGeom>
              <a:avLst/>
              <a:gdLst/>
              <a:ahLst/>
              <a:cxnLst/>
              <a:rect l="0" t="0" r="0" b="0"/>
              <a:pathLst>
                <a:path w="482601" h="228601">
                  <a:moveTo>
                    <a:pt x="0" y="228600"/>
                  </a:moveTo>
                  <a:lnTo>
                    <a:pt x="0" y="228600"/>
                  </a:lnTo>
                  <a:lnTo>
                    <a:pt x="0" y="225229"/>
                  </a:lnTo>
                  <a:lnTo>
                    <a:pt x="31393" y="205064"/>
                  </a:lnTo>
                  <a:lnTo>
                    <a:pt x="55580" y="189917"/>
                  </a:lnTo>
                  <a:lnTo>
                    <a:pt x="70920" y="180939"/>
                  </a:lnTo>
                  <a:lnTo>
                    <a:pt x="102076" y="163673"/>
                  </a:lnTo>
                  <a:lnTo>
                    <a:pt x="127681" y="151295"/>
                  </a:lnTo>
                  <a:lnTo>
                    <a:pt x="155189" y="136394"/>
                  </a:lnTo>
                  <a:lnTo>
                    <a:pt x="170003" y="129783"/>
                  </a:lnTo>
                  <a:lnTo>
                    <a:pt x="172602" y="129561"/>
                  </a:lnTo>
                  <a:lnTo>
                    <a:pt x="174335" y="130119"/>
                  </a:lnTo>
                  <a:lnTo>
                    <a:pt x="175490" y="131196"/>
                  </a:lnTo>
                  <a:lnTo>
                    <a:pt x="173011" y="138037"/>
                  </a:lnTo>
                  <a:lnTo>
                    <a:pt x="160768" y="158046"/>
                  </a:lnTo>
                  <a:lnTo>
                    <a:pt x="159148" y="167078"/>
                  </a:lnTo>
                  <a:lnTo>
                    <a:pt x="160427" y="167830"/>
                  </a:lnTo>
                  <a:lnTo>
                    <a:pt x="174499" y="163967"/>
                  </a:lnTo>
                  <a:lnTo>
                    <a:pt x="198930" y="154651"/>
                  </a:lnTo>
                  <a:lnTo>
                    <a:pt x="224585" y="143523"/>
                  </a:lnTo>
                  <a:lnTo>
                    <a:pt x="254803" y="129169"/>
                  </a:lnTo>
                  <a:lnTo>
                    <a:pt x="270763" y="121391"/>
                  </a:lnTo>
                  <a:lnTo>
                    <a:pt x="287048" y="113383"/>
                  </a:lnTo>
                  <a:lnTo>
                    <a:pt x="303548" y="105222"/>
                  </a:lnTo>
                  <a:lnTo>
                    <a:pt x="335052" y="90510"/>
                  </a:lnTo>
                  <a:lnTo>
                    <a:pt x="364106" y="76915"/>
                  </a:lnTo>
                  <a:lnTo>
                    <a:pt x="388779" y="63818"/>
                  </a:lnTo>
                  <a:lnTo>
                    <a:pt x="419131" y="44544"/>
                  </a:lnTo>
                  <a:lnTo>
                    <a:pt x="445943" y="24138"/>
                  </a:lnTo>
                  <a:lnTo>
                    <a:pt x="469427" y="8400"/>
                  </a:lnTo>
                  <a:lnTo>
                    <a:pt x="473923" y="3733"/>
                  </a:lnTo>
                  <a:lnTo>
                    <a:pt x="482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320"/>
            <p:cNvSpPr/>
            <p:nvPr>
              <p:custDataLst>
                <p:tags r:id="rId131"/>
              </p:custDataLst>
            </p:nvPr>
          </p:nvSpPr>
          <p:spPr>
            <a:xfrm>
              <a:off x="8621716" y="1158392"/>
              <a:ext cx="141285" cy="175109"/>
            </a:xfrm>
            <a:custGeom>
              <a:avLst/>
              <a:gdLst/>
              <a:ahLst/>
              <a:cxnLst/>
              <a:rect l="0" t="0" r="0" b="0"/>
              <a:pathLst>
                <a:path w="141285" h="175109">
                  <a:moveTo>
                    <a:pt x="52384" y="3658"/>
                  </a:moveTo>
                  <a:lnTo>
                    <a:pt x="52384" y="3658"/>
                  </a:lnTo>
                  <a:lnTo>
                    <a:pt x="52384" y="287"/>
                  </a:lnTo>
                  <a:lnTo>
                    <a:pt x="53089" y="0"/>
                  </a:lnTo>
                  <a:lnTo>
                    <a:pt x="55755" y="1562"/>
                  </a:lnTo>
                  <a:lnTo>
                    <a:pt x="55337" y="4377"/>
                  </a:lnTo>
                  <a:lnTo>
                    <a:pt x="49418" y="19864"/>
                  </a:lnTo>
                  <a:lnTo>
                    <a:pt x="43509" y="47579"/>
                  </a:lnTo>
                  <a:lnTo>
                    <a:pt x="29624" y="72802"/>
                  </a:lnTo>
                  <a:lnTo>
                    <a:pt x="17340" y="96713"/>
                  </a:lnTo>
                  <a:lnTo>
                    <a:pt x="7881" y="119099"/>
                  </a:lnTo>
                  <a:lnTo>
                    <a:pt x="0" y="148713"/>
                  </a:lnTo>
                  <a:lnTo>
                    <a:pt x="410" y="159379"/>
                  </a:lnTo>
                  <a:lnTo>
                    <a:pt x="2212" y="162505"/>
                  </a:lnTo>
                  <a:lnTo>
                    <a:pt x="4825" y="164589"/>
                  </a:lnTo>
                  <a:lnTo>
                    <a:pt x="7978" y="165979"/>
                  </a:lnTo>
                  <a:lnTo>
                    <a:pt x="34022" y="168915"/>
                  </a:lnTo>
                  <a:lnTo>
                    <a:pt x="62309" y="171548"/>
                  </a:lnTo>
                  <a:lnTo>
                    <a:pt x="92327" y="165743"/>
                  </a:lnTo>
                  <a:lnTo>
                    <a:pt x="117998" y="163396"/>
                  </a:lnTo>
                  <a:lnTo>
                    <a:pt x="133757" y="163406"/>
                  </a:lnTo>
                  <a:lnTo>
                    <a:pt x="136266" y="164485"/>
                  </a:lnTo>
                  <a:lnTo>
                    <a:pt x="137938" y="165909"/>
                  </a:lnTo>
                  <a:lnTo>
                    <a:pt x="139797" y="169373"/>
                  </a:lnTo>
                  <a:lnTo>
                    <a:pt x="141284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SMARTInkShape-Group265"/>
          <p:cNvGrpSpPr/>
          <p:nvPr/>
        </p:nvGrpSpPr>
        <p:grpSpPr>
          <a:xfrm>
            <a:off x="6019800" y="958061"/>
            <a:ext cx="2038351" cy="1035840"/>
            <a:chOff x="6019800" y="958061"/>
            <a:chExt cx="2038351" cy="1035840"/>
          </a:xfrm>
        </p:grpSpPr>
        <p:sp>
          <p:nvSpPr>
            <p:cNvPr id="39" name="SMARTInkShape-1321"/>
            <p:cNvSpPr/>
            <p:nvPr>
              <p:custDataLst>
                <p:tags r:id="rId118"/>
              </p:custDataLst>
            </p:nvPr>
          </p:nvSpPr>
          <p:spPr>
            <a:xfrm>
              <a:off x="6019800" y="1666392"/>
              <a:ext cx="158751" cy="225909"/>
            </a:xfrm>
            <a:custGeom>
              <a:avLst/>
              <a:gdLst/>
              <a:ahLst/>
              <a:cxnLst/>
              <a:rect l="0" t="0" r="0" b="0"/>
              <a:pathLst>
                <a:path w="158751" h="225909">
                  <a:moveTo>
                    <a:pt x="158750" y="3658"/>
                  </a:moveTo>
                  <a:lnTo>
                    <a:pt x="158750" y="3658"/>
                  </a:lnTo>
                  <a:lnTo>
                    <a:pt x="158750" y="287"/>
                  </a:lnTo>
                  <a:lnTo>
                    <a:pt x="158045" y="0"/>
                  </a:lnTo>
                  <a:lnTo>
                    <a:pt x="155379" y="1562"/>
                  </a:lnTo>
                  <a:lnTo>
                    <a:pt x="149912" y="6408"/>
                  </a:lnTo>
                  <a:lnTo>
                    <a:pt x="130862" y="35282"/>
                  </a:lnTo>
                  <a:lnTo>
                    <a:pt x="107459" y="64154"/>
                  </a:lnTo>
                  <a:lnTo>
                    <a:pt x="88754" y="88689"/>
                  </a:lnTo>
                  <a:lnTo>
                    <a:pt x="73178" y="113833"/>
                  </a:lnTo>
                  <a:lnTo>
                    <a:pt x="56255" y="139157"/>
                  </a:lnTo>
                  <a:lnTo>
                    <a:pt x="41206" y="164534"/>
                  </a:lnTo>
                  <a:lnTo>
                    <a:pt x="23479" y="192618"/>
                  </a:lnTo>
                  <a:lnTo>
                    <a:pt x="10151" y="210604"/>
                  </a:lnTo>
                  <a:lnTo>
                    <a:pt x="5595" y="218786"/>
                  </a:lnTo>
                  <a:lnTo>
                    <a:pt x="0" y="225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322"/>
            <p:cNvSpPr/>
            <p:nvPr>
              <p:custDataLst>
                <p:tags r:id="rId119"/>
              </p:custDataLst>
            </p:nvPr>
          </p:nvSpPr>
          <p:spPr>
            <a:xfrm>
              <a:off x="6134100" y="1695450"/>
              <a:ext cx="146051" cy="298451"/>
            </a:xfrm>
            <a:custGeom>
              <a:avLst/>
              <a:gdLst/>
              <a:ahLst/>
              <a:cxnLst/>
              <a:rect l="0" t="0" r="0" b="0"/>
              <a:pathLst>
                <a:path w="146051" h="298451">
                  <a:moveTo>
                    <a:pt x="146050" y="0"/>
                  </a:moveTo>
                  <a:lnTo>
                    <a:pt x="146050" y="0"/>
                  </a:lnTo>
                  <a:lnTo>
                    <a:pt x="146050" y="3371"/>
                  </a:lnTo>
                  <a:lnTo>
                    <a:pt x="126277" y="32603"/>
                  </a:lnTo>
                  <a:lnTo>
                    <a:pt x="106553" y="63094"/>
                  </a:lnTo>
                  <a:lnTo>
                    <a:pt x="88486" y="93562"/>
                  </a:lnTo>
                  <a:lnTo>
                    <a:pt x="76016" y="119429"/>
                  </a:lnTo>
                  <a:lnTo>
                    <a:pt x="63418" y="145507"/>
                  </a:lnTo>
                  <a:lnTo>
                    <a:pt x="50764" y="171209"/>
                  </a:lnTo>
                  <a:lnTo>
                    <a:pt x="38084" y="196743"/>
                  </a:lnTo>
                  <a:lnTo>
                    <a:pt x="27274" y="220321"/>
                  </a:lnTo>
                  <a:lnTo>
                    <a:pt x="13256" y="251547"/>
                  </a:lnTo>
                  <a:lnTo>
                    <a:pt x="3927" y="276792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323"/>
            <p:cNvSpPr/>
            <p:nvPr>
              <p:custDataLst>
                <p:tags r:id="rId120"/>
              </p:custDataLst>
            </p:nvPr>
          </p:nvSpPr>
          <p:spPr>
            <a:xfrm>
              <a:off x="6372425" y="1730365"/>
              <a:ext cx="141156" cy="219086"/>
            </a:xfrm>
            <a:custGeom>
              <a:avLst/>
              <a:gdLst/>
              <a:ahLst/>
              <a:cxnLst/>
              <a:rect l="0" t="0" r="0" b="0"/>
              <a:pathLst>
                <a:path w="141156" h="219086">
                  <a:moveTo>
                    <a:pt x="141155" y="0"/>
                  </a:moveTo>
                  <a:lnTo>
                    <a:pt x="141155" y="0"/>
                  </a:lnTo>
                  <a:lnTo>
                    <a:pt x="137983" y="4779"/>
                  </a:lnTo>
                  <a:lnTo>
                    <a:pt x="125436" y="21886"/>
                  </a:lnTo>
                  <a:lnTo>
                    <a:pt x="112132" y="38936"/>
                  </a:lnTo>
                  <a:lnTo>
                    <a:pt x="99030" y="55947"/>
                  </a:lnTo>
                  <a:lnTo>
                    <a:pt x="86061" y="72932"/>
                  </a:lnTo>
                  <a:lnTo>
                    <a:pt x="73183" y="89899"/>
                  </a:lnTo>
                  <a:lnTo>
                    <a:pt x="60364" y="106150"/>
                  </a:lnTo>
                  <a:lnTo>
                    <a:pt x="34831" y="137377"/>
                  </a:lnTo>
                  <a:lnTo>
                    <a:pt x="16898" y="163956"/>
                  </a:lnTo>
                  <a:lnTo>
                    <a:pt x="2632" y="193108"/>
                  </a:lnTo>
                  <a:lnTo>
                    <a:pt x="0" y="204717"/>
                  </a:lnTo>
                  <a:lnTo>
                    <a:pt x="2975" y="219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324"/>
            <p:cNvSpPr/>
            <p:nvPr>
              <p:custDataLst>
                <p:tags r:id="rId121"/>
              </p:custDataLst>
            </p:nvPr>
          </p:nvSpPr>
          <p:spPr>
            <a:xfrm>
              <a:off x="6913625" y="1549400"/>
              <a:ext cx="179326" cy="273433"/>
            </a:xfrm>
            <a:custGeom>
              <a:avLst/>
              <a:gdLst/>
              <a:ahLst/>
              <a:cxnLst/>
              <a:rect l="0" t="0" r="0" b="0"/>
              <a:pathLst>
                <a:path w="179326" h="273433">
                  <a:moveTo>
                    <a:pt x="179325" y="0"/>
                  </a:moveTo>
                  <a:lnTo>
                    <a:pt x="179325" y="0"/>
                  </a:lnTo>
                  <a:lnTo>
                    <a:pt x="163628" y="29511"/>
                  </a:lnTo>
                  <a:lnTo>
                    <a:pt x="150476" y="49805"/>
                  </a:lnTo>
                  <a:lnTo>
                    <a:pt x="130520" y="75287"/>
                  </a:lnTo>
                  <a:lnTo>
                    <a:pt x="107539" y="104957"/>
                  </a:lnTo>
                  <a:lnTo>
                    <a:pt x="83215" y="136253"/>
                  </a:lnTo>
                  <a:lnTo>
                    <a:pt x="58292" y="166625"/>
                  </a:lnTo>
                  <a:lnTo>
                    <a:pt x="38749" y="192824"/>
                  </a:lnTo>
                  <a:lnTo>
                    <a:pt x="23714" y="215522"/>
                  </a:lnTo>
                  <a:lnTo>
                    <a:pt x="8021" y="243461"/>
                  </a:lnTo>
                  <a:lnTo>
                    <a:pt x="0" y="264048"/>
                  </a:lnTo>
                  <a:lnTo>
                    <a:pt x="932" y="273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325"/>
            <p:cNvSpPr/>
            <p:nvPr>
              <p:custDataLst>
                <p:tags r:id="rId122"/>
              </p:custDataLst>
            </p:nvPr>
          </p:nvSpPr>
          <p:spPr>
            <a:xfrm>
              <a:off x="7162800" y="1511300"/>
              <a:ext cx="196851" cy="336551"/>
            </a:xfrm>
            <a:custGeom>
              <a:avLst/>
              <a:gdLst/>
              <a:ahLst/>
              <a:cxnLst/>
              <a:rect l="0" t="0" r="0" b="0"/>
              <a:pathLst>
                <a:path w="196851" h="336551">
                  <a:moveTo>
                    <a:pt x="196850" y="0"/>
                  </a:moveTo>
                  <a:lnTo>
                    <a:pt x="196850" y="0"/>
                  </a:lnTo>
                  <a:lnTo>
                    <a:pt x="175879" y="27451"/>
                  </a:lnTo>
                  <a:lnTo>
                    <a:pt x="164247" y="48184"/>
                  </a:lnTo>
                  <a:lnTo>
                    <a:pt x="148258" y="75272"/>
                  </a:lnTo>
                  <a:lnTo>
                    <a:pt x="128687" y="106832"/>
                  </a:lnTo>
                  <a:lnTo>
                    <a:pt x="117541" y="124138"/>
                  </a:lnTo>
                  <a:lnTo>
                    <a:pt x="105877" y="142025"/>
                  </a:lnTo>
                  <a:lnTo>
                    <a:pt x="93868" y="161006"/>
                  </a:lnTo>
                  <a:lnTo>
                    <a:pt x="81629" y="180715"/>
                  </a:lnTo>
                  <a:lnTo>
                    <a:pt x="69236" y="200910"/>
                  </a:lnTo>
                  <a:lnTo>
                    <a:pt x="58151" y="219312"/>
                  </a:lnTo>
                  <a:lnTo>
                    <a:pt x="47940" y="236519"/>
                  </a:lnTo>
                  <a:lnTo>
                    <a:pt x="29773" y="267397"/>
                  </a:lnTo>
                  <a:lnTo>
                    <a:pt x="14643" y="292880"/>
                  </a:lnTo>
                  <a:lnTo>
                    <a:pt x="2893" y="322070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326"/>
            <p:cNvSpPr/>
            <p:nvPr>
              <p:custDataLst>
                <p:tags r:id="rId123"/>
              </p:custDataLst>
            </p:nvPr>
          </p:nvSpPr>
          <p:spPr>
            <a:xfrm>
              <a:off x="7327900" y="1416050"/>
              <a:ext cx="298451" cy="425451"/>
            </a:xfrm>
            <a:custGeom>
              <a:avLst/>
              <a:gdLst/>
              <a:ahLst/>
              <a:cxnLst/>
              <a:rect l="0" t="0" r="0" b="0"/>
              <a:pathLst>
                <a:path w="298451" h="425451">
                  <a:moveTo>
                    <a:pt x="298450" y="0"/>
                  </a:moveTo>
                  <a:lnTo>
                    <a:pt x="298450" y="0"/>
                  </a:lnTo>
                  <a:lnTo>
                    <a:pt x="271012" y="28143"/>
                  </a:lnTo>
                  <a:lnTo>
                    <a:pt x="248536" y="56395"/>
                  </a:lnTo>
                  <a:lnTo>
                    <a:pt x="232287" y="81744"/>
                  </a:lnTo>
                  <a:lnTo>
                    <a:pt x="210012" y="113236"/>
                  </a:lnTo>
                  <a:lnTo>
                    <a:pt x="197159" y="130524"/>
                  </a:lnTo>
                  <a:lnTo>
                    <a:pt x="183649" y="149105"/>
                  </a:lnTo>
                  <a:lnTo>
                    <a:pt x="169705" y="168548"/>
                  </a:lnTo>
                  <a:lnTo>
                    <a:pt x="155470" y="188565"/>
                  </a:lnTo>
                  <a:lnTo>
                    <a:pt x="141041" y="208966"/>
                  </a:lnTo>
                  <a:lnTo>
                    <a:pt x="126484" y="229621"/>
                  </a:lnTo>
                  <a:lnTo>
                    <a:pt x="111839" y="250448"/>
                  </a:lnTo>
                  <a:lnTo>
                    <a:pt x="97843" y="269976"/>
                  </a:lnTo>
                  <a:lnTo>
                    <a:pt x="84278" y="288640"/>
                  </a:lnTo>
                  <a:lnTo>
                    <a:pt x="71002" y="306726"/>
                  </a:lnTo>
                  <a:lnTo>
                    <a:pt x="44962" y="338112"/>
                  </a:lnTo>
                  <a:lnTo>
                    <a:pt x="22099" y="365466"/>
                  </a:lnTo>
                  <a:lnTo>
                    <a:pt x="7235" y="389383"/>
                  </a:lnTo>
                  <a:lnTo>
                    <a:pt x="1570" y="406128"/>
                  </a:lnTo>
                  <a:lnTo>
                    <a:pt x="0" y="425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327"/>
            <p:cNvSpPr/>
            <p:nvPr>
              <p:custDataLst>
                <p:tags r:id="rId124"/>
              </p:custDataLst>
            </p:nvPr>
          </p:nvSpPr>
          <p:spPr>
            <a:xfrm>
              <a:off x="7480300" y="1352550"/>
              <a:ext cx="330201" cy="520701"/>
            </a:xfrm>
            <a:custGeom>
              <a:avLst/>
              <a:gdLst/>
              <a:ahLst/>
              <a:cxnLst/>
              <a:rect l="0" t="0" r="0" b="0"/>
              <a:pathLst>
                <a:path w="330201" h="520701">
                  <a:moveTo>
                    <a:pt x="330200" y="0"/>
                  </a:moveTo>
                  <a:lnTo>
                    <a:pt x="330200" y="0"/>
                  </a:lnTo>
                  <a:lnTo>
                    <a:pt x="330200" y="3371"/>
                  </a:lnTo>
                  <a:lnTo>
                    <a:pt x="314503" y="30443"/>
                  </a:lnTo>
                  <a:lnTo>
                    <a:pt x="302763" y="50219"/>
                  </a:lnTo>
                  <a:lnTo>
                    <a:pt x="288137" y="75471"/>
                  </a:lnTo>
                  <a:lnTo>
                    <a:pt x="266585" y="106921"/>
                  </a:lnTo>
                  <a:lnTo>
                    <a:pt x="253923" y="124197"/>
                  </a:lnTo>
                  <a:lnTo>
                    <a:pt x="240543" y="142065"/>
                  </a:lnTo>
                  <a:lnTo>
                    <a:pt x="226684" y="160326"/>
                  </a:lnTo>
                  <a:lnTo>
                    <a:pt x="212506" y="178851"/>
                  </a:lnTo>
                  <a:lnTo>
                    <a:pt x="197410" y="198256"/>
                  </a:lnTo>
                  <a:lnTo>
                    <a:pt x="181701" y="218249"/>
                  </a:lnTo>
                  <a:lnTo>
                    <a:pt x="165584" y="238632"/>
                  </a:lnTo>
                  <a:lnTo>
                    <a:pt x="149901" y="259983"/>
                  </a:lnTo>
                  <a:lnTo>
                    <a:pt x="134507" y="281977"/>
                  </a:lnTo>
                  <a:lnTo>
                    <a:pt x="119304" y="304402"/>
                  </a:lnTo>
                  <a:lnTo>
                    <a:pt x="104936" y="324995"/>
                  </a:lnTo>
                  <a:lnTo>
                    <a:pt x="91124" y="344369"/>
                  </a:lnTo>
                  <a:lnTo>
                    <a:pt x="77683" y="362929"/>
                  </a:lnTo>
                  <a:lnTo>
                    <a:pt x="67311" y="380242"/>
                  </a:lnTo>
                  <a:lnTo>
                    <a:pt x="58985" y="396722"/>
                  </a:lnTo>
                  <a:lnTo>
                    <a:pt x="44560" y="428204"/>
                  </a:lnTo>
                  <a:lnTo>
                    <a:pt x="28741" y="458659"/>
                  </a:lnTo>
                  <a:lnTo>
                    <a:pt x="16066" y="484895"/>
                  </a:lnTo>
                  <a:lnTo>
                    <a:pt x="0" y="520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328"/>
            <p:cNvSpPr/>
            <p:nvPr>
              <p:custDataLst>
                <p:tags r:id="rId125"/>
              </p:custDataLst>
            </p:nvPr>
          </p:nvSpPr>
          <p:spPr>
            <a:xfrm>
              <a:off x="7664450" y="1428750"/>
              <a:ext cx="285751" cy="438151"/>
            </a:xfrm>
            <a:custGeom>
              <a:avLst/>
              <a:gdLst/>
              <a:ahLst/>
              <a:cxnLst/>
              <a:rect l="0" t="0" r="0" b="0"/>
              <a:pathLst>
                <a:path w="285751" h="438151">
                  <a:moveTo>
                    <a:pt x="285750" y="0"/>
                  </a:moveTo>
                  <a:lnTo>
                    <a:pt x="285750" y="0"/>
                  </a:lnTo>
                  <a:lnTo>
                    <a:pt x="279975" y="14503"/>
                  </a:lnTo>
                  <a:lnTo>
                    <a:pt x="258614" y="46055"/>
                  </a:lnTo>
                  <a:lnTo>
                    <a:pt x="243115" y="68917"/>
                  </a:lnTo>
                  <a:lnTo>
                    <a:pt x="225174" y="94835"/>
                  </a:lnTo>
                  <a:lnTo>
                    <a:pt x="207792" y="120466"/>
                  </a:lnTo>
                  <a:lnTo>
                    <a:pt x="186896" y="149731"/>
                  </a:lnTo>
                  <a:lnTo>
                    <a:pt x="175398" y="165437"/>
                  </a:lnTo>
                  <a:lnTo>
                    <a:pt x="162792" y="181553"/>
                  </a:lnTo>
                  <a:lnTo>
                    <a:pt x="149451" y="197941"/>
                  </a:lnTo>
                  <a:lnTo>
                    <a:pt x="135617" y="214511"/>
                  </a:lnTo>
                  <a:lnTo>
                    <a:pt x="123572" y="231201"/>
                  </a:lnTo>
                  <a:lnTo>
                    <a:pt x="112720" y="247973"/>
                  </a:lnTo>
                  <a:lnTo>
                    <a:pt x="102664" y="264799"/>
                  </a:lnTo>
                  <a:lnTo>
                    <a:pt x="92432" y="281660"/>
                  </a:lnTo>
                  <a:lnTo>
                    <a:pt x="82082" y="298546"/>
                  </a:lnTo>
                  <a:lnTo>
                    <a:pt x="71655" y="315447"/>
                  </a:lnTo>
                  <a:lnTo>
                    <a:pt x="61881" y="331654"/>
                  </a:lnTo>
                  <a:lnTo>
                    <a:pt x="43495" y="362831"/>
                  </a:lnTo>
                  <a:lnTo>
                    <a:pt x="29679" y="387506"/>
                  </a:lnTo>
                  <a:lnTo>
                    <a:pt x="13968" y="415383"/>
                  </a:lnTo>
                  <a:lnTo>
                    <a:pt x="0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329"/>
            <p:cNvSpPr/>
            <p:nvPr>
              <p:custDataLst>
                <p:tags r:id="rId126"/>
              </p:custDataLst>
            </p:nvPr>
          </p:nvSpPr>
          <p:spPr>
            <a:xfrm>
              <a:off x="7785100" y="1555750"/>
              <a:ext cx="273051" cy="387351"/>
            </a:xfrm>
            <a:custGeom>
              <a:avLst/>
              <a:gdLst/>
              <a:ahLst/>
              <a:cxnLst/>
              <a:rect l="0" t="0" r="0" b="0"/>
              <a:pathLst>
                <a:path w="273051" h="387351">
                  <a:moveTo>
                    <a:pt x="273050" y="0"/>
                  </a:moveTo>
                  <a:lnTo>
                    <a:pt x="273050" y="0"/>
                  </a:lnTo>
                  <a:lnTo>
                    <a:pt x="257470" y="27790"/>
                  </a:lnTo>
                  <a:lnTo>
                    <a:pt x="240446" y="56368"/>
                  </a:lnTo>
                  <a:lnTo>
                    <a:pt x="222576" y="80556"/>
                  </a:lnTo>
                  <a:lnTo>
                    <a:pt x="200523" y="108475"/>
                  </a:lnTo>
                  <a:lnTo>
                    <a:pt x="176610" y="139698"/>
                  </a:lnTo>
                  <a:lnTo>
                    <a:pt x="162895" y="157338"/>
                  </a:lnTo>
                  <a:lnTo>
                    <a:pt x="148108" y="176153"/>
                  </a:lnTo>
                  <a:lnTo>
                    <a:pt x="132605" y="195752"/>
                  </a:lnTo>
                  <a:lnTo>
                    <a:pt x="118037" y="214462"/>
                  </a:lnTo>
                  <a:lnTo>
                    <a:pt x="104091" y="232580"/>
                  </a:lnTo>
                  <a:lnTo>
                    <a:pt x="90561" y="250304"/>
                  </a:lnTo>
                  <a:lnTo>
                    <a:pt x="78718" y="267058"/>
                  </a:lnTo>
                  <a:lnTo>
                    <a:pt x="68001" y="283166"/>
                  </a:lnTo>
                  <a:lnTo>
                    <a:pt x="49273" y="312824"/>
                  </a:lnTo>
                  <a:lnTo>
                    <a:pt x="33893" y="337764"/>
                  </a:lnTo>
                  <a:lnTo>
                    <a:pt x="13335" y="368268"/>
                  </a:lnTo>
                  <a:lnTo>
                    <a:pt x="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330"/>
            <p:cNvSpPr/>
            <p:nvPr>
              <p:custDataLst>
                <p:tags r:id="rId127"/>
              </p:custDataLst>
            </p:nvPr>
          </p:nvSpPr>
          <p:spPr>
            <a:xfrm>
              <a:off x="7633449" y="1107592"/>
              <a:ext cx="74854" cy="403709"/>
            </a:xfrm>
            <a:custGeom>
              <a:avLst/>
              <a:gdLst/>
              <a:ahLst/>
              <a:cxnLst/>
              <a:rect l="0" t="0" r="0" b="0"/>
              <a:pathLst>
                <a:path w="74854" h="403709">
                  <a:moveTo>
                    <a:pt x="24651" y="3658"/>
                  </a:moveTo>
                  <a:lnTo>
                    <a:pt x="24651" y="3658"/>
                  </a:lnTo>
                  <a:lnTo>
                    <a:pt x="28022" y="287"/>
                  </a:lnTo>
                  <a:lnTo>
                    <a:pt x="29015" y="0"/>
                  </a:lnTo>
                  <a:lnTo>
                    <a:pt x="29677" y="513"/>
                  </a:lnTo>
                  <a:lnTo>
                    <a:pt x="30119" y="1562"/>
                  </a:lnTo>
                  <a:lnTo>
                    <a:pt x="20626" y="23263"/>
                  </a:lnTo>
                  <a:lnTo>
                    <a:pt x="12044" y="46708"/>
                  </a:lnTo>
                  <a:lnTo>
                    <a:pt x="4937" y="72180"/>
                  </a:lnTo>
                  <a:lnTo>
                    <a:pt x="1778" y="95260"/>
                  </a:lnTo>
                  <a:lnTo>
                    <a:pt x="0" y="117975"/>
                  </a:lnTo>
                  <a:lnTo>
                    <a:pt x="1161" y="122908"/>
                  </a:lnTo>
                  <a:lnTo>
                    <a:pt x="6214" y="130271"/>
                  </a:lnTo>
                  <a:lnTo>
                    <a:pt x="9538" y="131811"/>
                  </a:lnTo>
                  <a:lnTo>
                    <a:pt x="16993" y="131641"/>
                  </a:lnTo>
                  <a:lnTo>
                    <a:pt x="25011" y="125450"/>
                  </a:lnTo>
                  <a:lnTo>
                    <a:pt x="53845" y="93982"/>
                  </a:lnTo>
                  <a:lnTo>
                    <a:pt x="61047" y="89274"/>
                  </a:lnTo>
                  <a:lnTo>
                    <a:pt x="66554" y="87546"/>
                  </a:lnTo>
                  <a:lnTo>
                    <a:pt x="70930" y="87806"/>
                  </a:lnTo>
                  <a:lnTo>
                    <a:pt x="74554" y="89390"/>
                  </a:lnTo>
                  <a:lnTo>
                    <a:pt x="74853" y="94679"/>
                  </a:lnTo>
                  <a:lnTo>
                    <a:pt x="65866" y="123761"/>
                  </a:lnTo>
                  <a:lnTo>
                    <a:pt x="58021" y="152052"/>
                  </a:lnTo>
                  <a:lnTo>
                    <a:pt x="54658" y="168909"/>
                  </a:lnTo>
                  <a:lnTo>
                    <a:pt x="51711" y="187203"/>
                  </a:lnTo>
                  <a:lnTo>
                    <a:pt x="49042" y="206455"/>
                  </a:lnTo>
                  <a:lnTo>
                    <a:pt x="46555" y="224934"/>
                  </a:lnTo>
                  <a:lnTo>
                    <a:pt x="44192" y="242897"/>
                  </a:lnTo>
                  <a:lnTo>
                    <a:pt x="41912" y="260518"/>
                  </a:lnTo>
                  <a:lnTo>
                    <a:pt x="37497" y="291384"/>
                  </a:lnTo>
                  <a:lnTo>
                    <a:pt x="33182" y="318509"/>
                  </a:lnTo>
                  <a:lnTo>
                    <a:pt x="28913" y="342323"/>
                  </a:lnTo>
                  <a:lnTo>
                    <a:pt x="24663" y="364667"/>
                  </a:lnTo>
                  <a:lnTo>
                    <a:pt x="19558" y="394271"/>
                  </a:lnTo>
                  <a:lnTo>
                    <a:pt x="19844" y="397417"/>
                  </a:lnTo>
                  <a:lnTo>
                    <a:pt x="20741" y="399514"/>
                  </a:lnTo>
                  <a:lnTo>
                    <a:pt x="24651" y="403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331"/>
            <p:cNvSpPr/>
            <p:nvPr>
              <p:custDataLst>
                <p:tags r:id="rId128"/>
              </p:custDataLst>
            </p:nvPr>
          </p:nvSpPr>
          <p:spPr>
            <a:xfrm>
              <a:off x="7766631" y="958061"/>
              <a:ext cx="88320" cy="121440"/>
            </a:xfrm>
            <a:custGeom>
              <a:avLst/>
              <a:gdLst/>
              <a:ahLst/>
              <a:cxnLst/>
              <a:rect l="0" t="0" r="0" b="0"/>
              <a:pathLst>
                <a:path w="88320" h="121440">
                  <a:moveTo>
                    <a:pt x="69269" y="19839"/>
                  </a:moveTo>
                  <a:lnTo>
                    <a:pt x="69269" y="19839"/>
                  </a:lnTo>
                  <a:lnTo>
                    <a:pt x="62527" y="23210"/>
                  </a:lnTo>
                  <a:lnTo>
                    <a:pt x="51593" y="35419"/>
                  </a:lnTo>
                  <a:lnTo>
                    <a:pt x="36045" y="59184"/>
                  </a:lnTo>
                  <a:lnTo>
                    <a:pt x="18032" y="85198"/>
                  </a:lnTo>
                  <a:lnTo>
                    <a:pt x="1378" y="111814"/>
                  </a:lnTo>
                  <a:lnTo>
                    <a:pt x="725" y="112200"/>
                  </a:lnTo>
                  <a:lnTo>
                    <a:pt x="289" y="111752"/>
                  </a:lnTo>
                  <a:lnTo>
                    <a:pt x="0" y="110748"/>
                  </a:lnTo>
                  <a:lnTo>
                    <a:pt x="25244" y="84518"/>
                  </a:lnTo>
                  <a:lnTo>
                    <a:pt x="42113" y="56407"/>
                  </a:lnTo>
                  <a:lnTo>
                    <a:pt x="57930" y="27617"/>
                  </a:lnTo>
                  <a:lnTo>
                    <a:pt x="75496" y="2717"/>
                  </a:lnTo>
                  <a:lnTo>
                    <a:pt x="77654" y="663"/>
                  </a:lnTo>
                  <a:lnTo>
                    <a:pt x="79092" y="0"/>
                  </a:lnTo>
                  <a:lnTo>
                    <a:pt x="80051" y="263"/>
                  </a:lnTo>
                  <a:lnTo>
                    <a:pt x="81400" y="14117"/>
                  </a:lnTo>
                  <a:lnTo>
                    <a:pt x="78430" y="42838"/>
                  </a:lnTo>
                  <a:lnTo>
                    <a:pt x="73080" y="71417"/>
                  </a:lnTo>
                  <a:lnTo>
                    <a:pt x="73926" y="78919"/>
                  </a:lnTo>
                  <a:lnTo>
                    <a:pt x="86005" y="109132"/>
                  </a:lnTo>
                  <a:lnTo>
                    <a:pt x="88319" y="121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332"/>
            <p:cNvSpPr/>
            <p:nvPr>
              <p:custDataLst>
                <p:tags r:id="rId129"/>
              </p:custDataLst>
            </p:nvPr>
          </p:nvSpPr>
          <p:spPr>
            <a:xfrm>
              <a:off x="7804150" y="102235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8838" y="6742"/>
                  </a:lnTo>
                  <a:lnTo>
                    <a:pt x="18510" y="10052"/>
                  </a:lnTo>
                  <a:lnTo>
                    <a:pt x="48612" y="16715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266"/>
          <p:cNvGrpSpPr/>
          <p:nvPr/>
        </p:nvGrpSpPr>
        <p:grpSpPr>
          <a:xfrm>
            <a:off x="6064621" y="1082192"/>
            <a:ext cx="437382" cy="1586352"/>
            <a:chOff x="6064621" y="1082192"/>
            <a:chExt cx="437382" cy="1586352"/>
          </a:xfrm>
        </p:grpSpPr>
        <p:sp>
          <p:nvSpPr>
            <p:cNvPr id="52" name="SMARTInkShape-1333"/>
            <p:cNvSpPr/>
            <p:nvPr>
              <p:custDataLst>
                <p:tags r:id="rId115"/>
              </p:custDataLst>
            </p:nvPr>
          </p:nvSpPr>
          <p:spPr>
            <a:xfrm>
              <a:off x="6311900" y="1987811"/>
              <a:ext cx="190103" cy="680733"/>
            </a:xfrm>
            <a:custGeom>
              <a:avLst/>
              <a:gdLst/>
              <a:ahLst/>
              <a:cxnLst/>
              <a:rect l="0" t="0" r="0" b="0"/>
              <a:pathLst>
                <a:path w="190103" h="680733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8838" y="20809"/>
                  </a:lnTo>
                  <a:lnTo>
                    <a:pt x="14927" y="48551"/>
                  </a:lnTo>
                  <a:lnTo>
                    <a:pt x="19099" y="71528"/>
                  </a:lnTo>
                  <a:lnTo>
                    <a:pt x="24010" y="97262"/>
                  </a:lnTo>
                  <a:lnTo>
                    <a:pt x="30897" y="127514"/>
                  </a:lnTo>
                  <a:lnTo>
                    <a:pt x="40543" y="157893"/>
                  </a:lnTo>
                  <a:lnTo>
                    <a:pt x="51180" y="188563"/>
                  </a:lnTo>
                  <a:lnTo>
                    <a:pt x="55992" y="204644"/>
                  </a:lnTo>
                  <a:lnTo>
                    <a:pt x="60612" y="221009"/>
                  </a:lnTo>
                  <a:lnTo>
                    <a:pt x="69507" y="252363"/>
                  </a:lnTo>
                  <a:lnTo>
                    <a:pt x="78870" y="283466"/>
                  </a:lnTo>
                  <a:lnTo>
                    <a:pt x="84330" y="299663"/>
                  </a:lnTo>
                  <a:lnTo>
                    <a:pt x="90087" y="316105"/>
                  </a:lnTo>
                  <a:lnTo>
                    <a:pt x="100246" y="347544"/>
                  </a:lnTo>
                  <a:lnTo>
                    <a:pt x="110170" y="377274"/>
                  </a:lnTo>
                  <a:lnTo>
                    <a:pt x="121636" y="404599"/>
                  </a:lnTo>
                  <a:lnTo>
                    <a:pt x="131907" y="432736"/>
                  </a:lnTo>
                  <a:lnTo>
                    <a:pt x="141175" y="462410"/>
                  </a:lnTo>
                  <a:lnTo>
                    <a:pt x="145623" y="478225"/>
                  </a:lnTo>
                  <a:lnTo>
                    <a:pt x="149999" y="494413"/>
                  </a:lnTo>
                  <a:lnTo>
                    <a:pt x="156742" y="525570"/>
                  </a:lnTo>
                  <a:lnTo>
                    <a:pt x="162797" y="555175"/>
                  </a:lnTo>
                  <a:lnTo>
                    <a:pt x="170191" y="582444"/>
                  </a:lnTo>
                  <a:lnTo>
                    <a:pt x="176300" y="604912"/>
                  </a:lnTo>
                  <a:lnTo>
                    <a:pt x="183705" y="633427"/>
                  </a:lnTo>
                  <a:lnTo>
                    <a:pt x="188486" y="659750"/>
                  </a:lnTo>
                  <a:lnTo>
                    <a:pt x="190102" y="680445"/>
                  </a:lnTo>
                  <a:lnTo>
                    <a:pt x="188823" y="680732"/>
                  </a:lnTo>
                  <a:lnTo>
                    <a:pt x="177800" y="6728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334"/>
            <p:cNvSpPr/>
            <p:nvPr>
              <p:custDataLst>
                <p:tags r:id="rId116"/>
              </p:custDataLst>
            </p:nvPr>
          </p:nvSpPr>
          <p:spPr>
            <a:xfrm>
              <a:off x="6115050" y="1231900"/>
              <a:ext cx="177801" cy="590551"/>
            </a:xfrm>
            <a:custGeom>
              <a:avLst/>
              <a:gdLst/>
              <a:ahLst/>
              <a:cxnLst/>
              <a:rect l="0" t="0" r="0" b="0"/>
              <a:pathLst>
                <a:path w="177801" h="590551">
                  <a:moveTo>
                    <a:pt x="177800" y="590550"/>
                  </a:moveTo>
                  <a:lnTo>
                    <a:pt x="177800" y="590550"/>
                  </a:lnTo>
                  <a:lnTo>
                    <a:pt x="174429" y="590550"/>
                  </a:lnTo>
                  <a:lnTo>
                    <a:pt x="173436" y="589844"/>
                  </a:lnTo>
                  <a:lnTo>
                    <a:pt x="172774" y="588668"/>
                  </a:lnTo>
                  <a:lnTo>
                    <a:pt x="162689" y="560043"/>
                  </a:lnTo>
                  <a:lnTo>
                    <a:pt x="153176" y="530005"/>
                  </a:lnTo>
                  <a:lnTo>
                    <a:pt x="143572" y="504610"/>
                  </a:lnTo>
                  <a:lnTo>
                    <a:pt x="132954" y="476860"/>
                  </a:lnTo>
                  <a:lnTo>
                    <a:pt x="123531" y="448064"/>
                  </a:lnTo>
                  <a:lnTo>
                    <a:pt x="114640" y="418802"/>
                  </a:lnTo>
                  <a:lnTo>
                    <a:pt x="105278" y="390040"/>
                  </a:lnTo>
                  <a:lnTo>
                    <a:pt x="94062" y="363145"/>
                  </a:lnTo>
                  <a:lnTo>
                    <a:pt x="83903" y="331437"/>
                  </a:lnTo>
                  <a:lnTo>
                    <a:pt x="79219" y="314091"/>
                  </a:lnTo>
                  <a:lnTo>
                    <a:pt x="73979" y="296177"/>
                  </a:lnTo>
                  <a:lnTo>
                    <a:pt x="68369" y="277885"/>
                  </a:lnTo>
                  <a:lnTo>
                    <a:pt x="62513" y="259340"/>
                  </a:lnTo>
                  <a:lnTo>
                    <a:pt x="57198" y="242743"/>
                  </a:lnTo>
                  <a:lnTo>
                    <a:pt x="47528" y="213014"/>
                  </a:lnTo>
                  <a:lnTo>
                    <a:pt x="40408" y="187571"/>
                  </a:lnTo>
                  <a:lnTo>
                    <a:pt x="35599" y="165209"/>
                  </a:lnTo>
                  <a:lnTo>
                    <a:pt x="32185" y="136753"/>
                  </a:lnTo>
                  <a:lnTo>
                    <a:pt x="27724" y="109742"/>
                  </a:lnTo>
                  <a:lnTo>
                    <a:pt x="25383" y="81827"/>
                  </a:lnTo>
                  <a:lnTo>
                    <a:pt x="18993" y="53727"/>
                  </a:lnTo>
                  <a:lnTo>
                    <a:pt x="14153" y="37842"/>
                  </a:lnTo>
                  <a:lnTo>
                    <a:pt x="11249" y="25324"/>
                  </a:lnTo>
                  <a:lnTo>
                    <a:pt x="5920" y="14559"/>
                  </a:lnTo>
                  <a:lnTo>
                    <a:pt x="2631" y="929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335"/>
            <p:cNvSpPr/>
            <p:nvPr>
              <p:custDataLst>
                <p:tags r:id="rId117"/>
              </p:custDataLst>
            </p:nvPr>
          </p:nvSpPr>
          <p:spPr>
            <a:xfrm>
              <a:off x="6064621" y="1082192"/>
              <a:ext cx="94956" cy="143359"/>
            </a:xfrm>
            <a:custGeom>
              <a:avLst/>
              <a:gdLst/>
              <a:ahLst/>
              <a:cxnLst/>
              <a:rect l="0" t="0" r="0" b="0"/>
              <a:pathLst>
                <a:path w="94956" h="143359">
                  <a:moveTo>
                    <a:pt x="31379" y="3658"/>
                  </a:moveTo>
                  <a:lnTo>
                    <a:pt x="31379" y="3658"/>
                  </a:lnTo>
                  <a:lnTo>
                    <a:pt x="31379" y="287"/>
                  </a:lnTo>
                  <a:lnTo>
                    <a:pt x="30673" y="0"/>
                  </a:lnTo>
                  <a:lnTo>
                    <a:pt x="28008" y="1562"/>
                  </a:lnTo>
                  <a:lnTo>
                    <a:pt x="22541" y="9779"/>
                  </a:lnTo>
                  <a:lnTo>
                    <a:pt x="16452" y="38006"/>
                  </a:lnTo>
                  <a:lnTo>
                    <a:pt x="12280" y="63844"/>
                  </a:lnTo>
                  <a:lnTo>
                    <a:pt x="8074" y="89674"/>
                  </a:lnTo>
                  <a:lnTo>
                    <a:pt x="2445" y="118671"/>
                  </a:lnTo>
                  <a:lnTo>
                    <a:pt x="0" y="139828"/>
                  </a:lnTo>
                  <a:lnTo>
                    <a:pt x="582" y="139594"/>
                  </a:lnTo>
                  <a:lnTo>
                    <a:pt x="3110" y="135570"/>
                  </a:lnTo>
                  <a:lnTo>
                    <a:pt x="5412" y="105575"/>
                  </a:lnTo>
                  <a:lnTo>
                    <a:pt x="5727" y="83527"/>
                  </a:lnTo>
                  <a:lnTo>
                    <a:pt x="5867" y="61498"/>
                  </a:lnTo>
                  <a:lnTo>
                    <a:pt x="5957" y="32095"/>
                  </a:lnTo>
                  <a:lnTo>
                    <a:pt x="6670" y="28966"/>
                  </a:lnTo>
                  <a:lnTo>
                    <a:pt x="7850" y="26880"/>
                  </a:lnTo>
                  <a:lnTo>
                    <a:pt x="9343" y="25489"/>
                  </a:lnTo>
                  <a:lnTo>
                    <a:pt x="12455" y="25973"/>
                  </a:lnTo>
                  <a:lnTo>
                    <a:pt x="21558" y="30274"/>
                  </a:lnTo>
                  <a:lnTo>
                    <a:pt x="47663" y="55454"/>
                  </a:lnTo>
                  <a:lnTo>
                    <a:pt x="75283" y="76684"/>
                  </a:lnTo>
                  <a:lnTo>
                    <a:pt x="91346" y="90128"/>
                  </a:lnTo>
                  <a:lnTo>
                    <a:pt x="93935" y="93760"/>
                  </a:lnTo>
                  <a:lnTo>
                    <a:pt x="94955" y="96887"/>
                  </a:lnTo>
                  <a:lnTo>
                    <a:pt x="94930" y="99678"/>
                  </a:lnTo>
                  <a:lnTo>
                    <a:pt x="91139" y="106541"/>
                  </a:lnTo>
                  <a:lnTo>
                    <a:pt x="83339" y="114295"/>
                  </a:lnTo>
                  <a:lnTo>
                    <a:pt x="55336" y="128889"/>
                  </a:lnTo>
                  <a:lnTo>
                    <a:pt x="23943" y="142000"/>
                  </a:lnTo>
                  <a:lnTo>
                    <a:pt x="18679" y="1433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268"/>
          <p:cNvGrpSpPr/>
          <p:nvPr/>
        </p:nvGrpSpPr>
        <p:grpSpPr>
          <a:xfrm>
            <a:off x="6470650" y="1499490"/>
            <a:ext cx="482601" cy="373761"/>
            <a:chOff x="6470650" y="1499490"/>
            <a:chExt cx="482601" cy="373761"/>
          </a:xfrm>
        </p:grpSpPr>
        <p:sp>
          <p:nvSpPr>
            <p:cNvPr id="56" name="SMARTInkShape-1336"/>
            <p:cNvSpPr/>
            <p:nvPr>
              <p:custDataLst>
                <p:tags r:id="rId112"/>
              </p:custDataLst>
            </p:nvPr>
          </p:nvSpPr>
          <p:spPr>
            <a:xfrm>
              <a:off x="6565900" y="1822450"/>
              <a:ext cx="387351" cy="50801"/>
            </a:xfrm>
            <a:custGeom>
              <a:avLst/>
              <a:gdLst/>
              <a:ahLst/>
              <a:cxnLst/>
              <a:rect l="0" t="0" r="0" b="0"/>
              <a:pathLst>
                <a:path w="38735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705" y="46436"/>
                  </a:lnTo>
                  <a:lnTo>
                    <a:pt x="1882" y="45774"/>
                  </a:lnTo>
                  <a:lnTo>
                    <a:pt x="3371" y="45333"/>
                  </a:lnTo>
                  <a:lnTo>
                    <a:pt x="4364" y="44333"/>
                  </a:lnTo>
                  <a:lnTo>
                    <a:pt x="5468" y="41340"/>
                  </a:lnTo>
                  <a:lnTo>
                    <a:pt x="9720" y="37659"/>
                  </a:lnTo>
                  <a:lnTo>
                    <a:pt x="16315" y="34376"/>
                  </a:lnTo>
                  <a:lnTo>
                    <a:pt x="46419" y="24996"/>
                  </a:lnTo>
                  <a:lnTo>
                    <a:pt x="64084" y="20812"/>
                  </a:lnTo>
                  <a:lnTo>
                    <a:pt x="80842" y="17690"/>
                  </a:lnTo>
                  <a:lnTo>
                    <a:pt x="95775" y="13686"/>
                  </a:lnTo>
                  <a:lnTo>
                    <a:pt x="121555" y="10948"/>
                  </a:lnTo>
                  <a:lnTo>
                    <a:pt x="151922" y="4872"/>
                  </a:lnTo>
                  <a:lnTo>
                    <a:pt x="164957" y="1444"/>
                  </a:lnTo>
                  <a:lnTo>
                    <a:pt x="194725" y="84"/>
                  </a:lnTo>
                  <a:lnTo>
                    <a:pt x="225600" y="7"/>
                  </a:lnTo>
                  <a:lnTo>
                    <a:pt x="254357" y="0"/>
                  </a:lnTo>
                  <a:lnTo>
                    <a:pt x="285201" y="0"/>
                  </a:lnTo>
                  <a:lnTo>
                    <a:pt x="309129" y="705"/>
                  </a:lnTo>
                  <a:lnTo>
                    <a:pt x="340870" y="9460"/>
                  </a:lnTo>
                  <a:lnTo>
                    <a:pt x="353369" y="12060"/>
                  </a:lnTo>
                  <a:lnTo>
                    <a:pt x="363955" y="13216"/>
                  </a:lnTo>
                  <a:lnTo>
                    <a:pt x="376473" y="18142"/>
                  </a:lnTo>
                  <a:lnTo>
                    <a:pt x="387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337"/>
            <p:cNvSpPr/>
            <p:nvPr>
              <p:custDataLst>
                <p:tags r:id="rId113"/>
              </p:custDataLst>
            </p:nvPr>
          </p:nvSpPr>
          <p:spPr>
            <a:xfrm>
              <a:off x="6470650" y="1499490"/>
              <a:ext cx="336551" cy="107061"/>
            </a:xfrm>
            <a:custGeom>
              <a:avLst/>
              <a:gdLst/>
              <a:ahLst/>
              <a:cxnLst/>
              <a:rect l="0" t="0" r="0" b="0"/>
              <a:pathLst>
                <a:path w="336551" h="107061">
                  <a:moveTo>
                    <a:pt x="0" y="107060"/>
                  </a:moveTo>
                  <a:lnTo>
                    <a:pt x="0" y="107060"/>
                  </a:lnTo>
                  <a:lnTo>
                    <a:pt x="3658" y="107060"/>
                  </a:lnTo>
                  <a:lnTo>
                    <a:pt x="2096" y="107060"/>
                  </a:lnTo>
                  <a:lnTo>
                    <a:pt x="3992" y="107060"/>
                  </a:lnTo>
                  <a:lnTo>
                    <a:pt x="4778" y="106354"/>
                  </a:lnTo>
                  <a:lnTo>
                    <a:pt x="9514" y="94851"/>
                  </a:lnTo>
                  <a:lnTo>
                    <a:pt x="15046" y="89169"/>
                  </a:lnTo>
                  <a:lnTo>
                    <a:pt x="45946" y="65446"/>
                  </a:lnTo>
                  <a:lnTo>
                    <a:pt x="53604" y="59407"/>
                  </a:lnTo>
                  <a:lnTo>
                    <a:pt x="71420" y="43836"/>
                  </a:lnTo>
                  <a:lnTo>
                    <a:pt x="79015" y="40155"/>
                  </a:lnTo>
                  <a:lnTo>
                    <a:pt x="93506" y="35910"/>
                  </a:lnTo>
                  <a:lnTo>
                    <a:pt x="106309" y="27161"/>
                  </a:lnTo>
                  <a:lnTo>
                    <a:pt x="119280" y="23152"/>
                  </a:lnTo>
                  <a:lnTo>
                    <a:pt x="121853" y="21488"/>
                  </a:lnTo>
                  <a:lnTo>
                    <a:pt x="151252" y="12779"/>
                  </a:lnTo>
                  <a:lnTo>
                    <a:pt x="179139" y="6428"/>
                  </a:lnTo>
                  <a:lnTo>
                    <a:pt x="209829" y="3616"/>
                  </a:lnTo>
                  <a:lnTo>
                    <a:pt x="223168" y="0"/>
                  </a:lnTo>
                  <a:lnTo>
                    <a:pt x="225684" y="409"/>
                  </a:lnTo>
                  <a:lnTo>
                    <a:pt x="236962" y="4655"/>
                  </a:lnTo>
                  <a:lnTo>
                    <a:pt x="266861" y="5429"/>
                  </a:lnTo>
                  <a:lnTo>
                    <a:pt x="274532" y="6152"/>
                  </a:lnTo>
                  <a:lnTo>
                    <a:pt x="287504" y="10926"/>
                  </a:lnTo>
                  <a:lnTo>
                    <a:pt x="296262" y="12341"/>
                  </a:lnTo>
                  <a:lnTo>
                    <a:pt x="303368" y="16122"/>
                  </a:lnTo>
                  <a:lnTo>
                    <a:pt x="333176" y="18153"/>
                  </a:lnTo>
                  <a:lnTo>
                    <a:pt x="334301" y="18861"/>
                  </a:lnTo>
                  <a:lnTo>
                    <a:pt x="335051" y="20038"/>
                  </a:lnTo>
                  <a:lnTo>
                    <a:pt x="336550" y="24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338"/>
            <p:cNvSpPr/>
            <p:nvPr>
              <p:custDataLst>
                <p:tags r:id="rId114"/>
              </p:custDataLst>
            </p:nvPr>
          </p:nvSpPr>
          <p:spPr>
            <a:xfrm>
              <a:off x="6718300" y="1530350"/>
              <a:ext cx="133351" cy="285751"/>
            </a:xfrm>
            <a:custGeom>
              <a:avLst/>
              <a:gdLst/>
              <a:ahLst/>
              <a:cxnLst/>
              <a:rect l="0" t="0" r="0" b="0"/>
              <a:pathLst>
                <a:path w="133351" h="285751">
                  <a:moveTo>
                    <a:pt x="133350" y="0"/>
                  </a:moveTo>
                  <a:lnTo>
                    <a:pt x="133350" y="0"/>
                  </a:lnTo>
                  <a:lnTo>
                    <a:pt x="116744" y="28143"/>
                  </a:lnTo>
                  <a:lnTo>
                    <a:pt x="101853" y="53573"/>
                  </a:lnTo>
                  <a:lnTo>
                    <a:pt x="89786" y="83725"/>
                  </a:lnTo>
                  <a:lnTo>
                    <a:pt x="80931" y="110180"/>
                  </a:lnTo>
                  <a:lnTo>
                    <a:pt x="67489" y="138479"/>
                  </a:lnTo>
                  <a:lnTo>
                    <a:pt x="51981" y="164738"/>
                  </a:lnTo>
                  <a:lnTo>
                    <a:pt x="38450" y="190393"/>
                  </a:lnTo>
                  <a:lnTo>
                    <a:pt x="24606" y="220974"/>
                  </a:lnTo>
                  <a:lnTo>
                    <a:pt x="10700" y="251400"/>
                  </a:lnTo>
                  <a:lnTo>
                    <a:pt x="7639" y="261069"/>
                  </a:lnTo>
                  <a:lnTo>
                    <a:pt x="5899" y="275021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0" name="SMARTInkShape-1339"/>
          <p:cNvSpPr/>
          <p:nvPr>
            <p:custDataLst>
              <p:tags r:id="rId5"/>
            </p:custDataLst>
          </p:nvPr>
        </p:nvSpPr>
        <p:spPr>
          <a:xfrm>
            <a:off x="6718300" y="1828800"/>
            <a:ext cx="285751" cy="857251"/>
          </a:xfrm>
          <a:custGeom>
            <a:avLst/>
            <a:gdLst/>
            <a:ahLst/>
            <a:cxnLst/>
            <a:rect l="0" t="0" r="0" b="0"/>
            <a:pathLst>
              <a:path w="285751" h="857251">
                <a:moveTo>
                  <a:pt x="0" y="0"/>
                </a:moveTo>
                <a:lnTo>
                  <a:pt x="0" y="0"/>
                </a:lnTo>
                <a:lnTo>
                  <a:pt x="10831" y="28143"/>
                </a:lnTo>
                <a:lnTo>
                  <a:pt x="17007" y="54983"/>
                </a:lnTo>
                <a:lnTo>
                  <a:pt x="23305" y="84574"/>
                </a:lnTo>
                <a:lnTo>
                  <a:pt x="30345" y="112234"/>
                </a:lnTo>
                <a:lnTo>
                  <a:pt x="41760" y="142459"/>
                </a:lnTo>
                <a:lnTo>
                  <a:pt x="52427" y="163269"/>
                </a:lnTo>
                <a:lnTo>
                  <a:pt x="60460" y="186158"/>
                </a:lnTo>
                <a:lnTo>
                  <a:pt x="67087" y="210443"/>
                </a:lnTo>
                <a:lnTo>
                  <a:pt x="74737" y="235347"/>
                </a:lnTo>
                <a:lnTo>
                  <a:pt x="86977" y="266425"/>
                </a:lnTo>
                <a:lnTo>
                  <a:pt x="99541" y="296879"/>
                </a:lnTo>
                <a:lnTo>
                  <a:pt x="112201" y="328245"/>
                </a:lnTo>
                <a:lnTo>
                  <a:pt x="121517" y="353139"/>
                </a:lnTo>
                <a:lnTo>
                  <a:pt x="130987" y="384878"/>
                </a:lnTo>
                <a:lnTo>
                  <a:pt x="139651" y="414143"/>
                </a:lnTo>
                <a:lnTo>
                  <a:pt x="148157" y="443521"/>
                </a:lnTo>
                <a:lnTo>
                  <a:pt x="156632" y="474070"/>
                </a:lnTo>
                <a:lnTo>
                  <a:pt x="165099" y="501219"/>
                </a:lnTo>
                <a:lnTo>
                  <a:pt x="173566" y="530336"/>
                </a:lnTo>
                <a:lnTo>
                  <a:pt x="179917" y="554913"/>
                </a:lnTo>
                <a:lnTo>
                  <a:pt x="186266" y="580069"/>
                </a:lnTo>
                <a:lnTo>
                  <a:pt x="195439" y="609490"/>
                </a:lnTo>
                <a:lnTo>
                  <a:pt x="208226" y="639865"/>
                </a:lnTo>
                <a:lnTo>
                  <a:pt x="217755" y="669827"/>
                </a:lnTo>
                <a:lnTo>
                  <a:pt x="230090" y="697854"/>
                </a:lnTo>
                <a:lnTo>
                  <a:pt x="235871" y="723772"/>
                </a:lnTo>
                <a:lnTo>
                  <a:pt x="243455" y="742912"/>
                </a:lnTo>
                <a:lnTo>
                  <a:pt x="255288" y="771713"/>
                </a:lnTo>
                <a:lnTo>
                  <a:pt x="268784" y="798804"/>
                </a:lnTo>
                <a:lnTo>
                  <a:pt x="275941" y="813906"/>
                </a:lnTo>
                <a:lnTo>
                  <a:pt x="284732" y="845373"/>
                </a:lnTo>
                <a:lnTo>
                  <a:pt x="285750" y="8572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SMARTInkShape-1340"/>
          <p:cNvSpPr/>
          <p:nvPr>
            <p:custDataLst>
              <p:tags r:id="rId6"/>
            </p:custDataLst>
          </p:nvPr>
        </p:nvSpPr>
        <p:spPr>
          <a:xfrm>
            <a:off x="7289800" y="1873250"/>
            <a:ext cx="260351" cy="745536"/>
          </a:xfrm>
          <a:custGeom>
            <a:avLst/>
            <a:gdLst/>
            <a:ahLst/>
            <a:cxnLst/>
            <a:rect l="0" t="0" r="0" b="0"/>
            <a:pathLst>
              <a:path w="260351" h="745536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1882" y="6907"/>
                </a:lnTo>
                <a:lnTo>
                  <a:pt x="18297" y="36780"/>
                </a:lnTo>
                <a:lnTo>
                  <a:pt x="29772" y="68309"/>
                </a:lnTo>
                <a:lnTo>
                  <a:pt x="40179" y="93304"/>
                </a:lnTo>
                <a:lnTo>
                  <a:pt x="48045" y="118584"/>
                </a:lnTo>
                <a:lnTo>
                  <a:pt x="55550" y="144654"/>
                </a:lnTo>
                <a:lnTo>
                  <a:pt x="66397" y="174407"/>
                </a:lnTo>
                <a:lnTo>
                  <a:pt x="77842" y="204860"/>
                </a:lnTo>
                <a:lnTo>
                  <a:pt x="86721" y="232071"/>
                </a:lnTo>
                <a:lnTo>
                  <a:pt x="97270" y="257302"/>
                </a:lnTo>
                <a:lnTo>
                  <a:pt x="107513" y="288911"/>
                </a:lnTo>
                <a:lnTo>
                  <a:pt x="114170" y="316555"/>
                </a:lnTo>
                <a:lnTo>
                  <a:pt x="122741" y="347809"/>
                </a:lnTo>
                <a:lnTo>
                  <a:pt x="134886" y="375071"/>
                </a:lnTo>
                <a:lnTo>
                  <a:pt x="140631" y="405020"/>
                </a:lnTo>
                <a:lnTo>
                  <a:pt x="148350" y="431527"/>
                </a:lnTo>
                <a:lnTo>
                  <a:pt x="156670" y="457146"/>
                </a:lnTo>
                <a:lnTo>
                  <a:pt x="165106" y="482589"/>
                </a:lnTo>
                <a:lnTo>
                  <a:pt x="173568" y="507998"/>
                </a:lnTo>
                <a:lnTo>
                  <a:pt x="182269" y="537868"/>
                </a:lnTo>
                <a:lnTo>
                  <a:pt x="188972" y="565033"/>
                </a:lnTo>
                <a:lnTo>
                  <a:pt x="199044" y="591510"/>
                </a:lnTo>
                <a:lnTo>
                  <a:pt x="209560" y="622426"/>
                </a:lnTo>
                <a:lnTo>
                  <a:pt x="220135" y="653361"/>
                </a:lnTo>
                <a:lnTo>
                  <a:pt x="232833" y="682026"/>
                </a:lnTo>
                <a:lnTo>
                  <a:pt x="247650" y="712117"/>
                </a:lnTo>
                <a:lnTo>
                  <a:pt x="258468" y="734799"/>
                </a:lnTo>
                <a:lnTo>
                  <a:pt x="260102" y="745535"/>
                </a:lnTo>
                <a:lnTo>
                  <a:pt x="260184" y="745379"/>
                </a:lnTo>
                <a:lnTo>
                  <a:pt x="260350" y="7429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SMARTInkShape-1341"/>
          <p:cNvSpPr/>
          <p:nvPr>
            <p:custDataLst>
              <p:tags r:id="rId7"/>
            </p:custDataLst>
          </p:nvPr>
        </p:nvSpPr>
        <p:spPr>
          <a:xfrm>
            <a:off x="7886961" y="1905261"/>
            <a:ext cx="234690" cy="691890"/>
          </a:xfrm>
          <a:custGeom>
            <a:avLst/>
            <a:gdLst/>
            <a:ahLst/>
            <a:cxnLst/>
            <a:rect l="0" t="0" r="0" b="0"/>
            <a:pathLst>
              <a:path w="234690" h="691890">
                <a:moveTo>
                  <a:pt x="6089" y="6089"/>
                </a:moveTo>
                <a:lnTo>
                  <a:pt x="6089" y="6089"/>
                </a:lnTo>
                <a:lnTo>
                  <a:pt x="2718" y="6089"/>
                </a:lnTo>
                <a:lnTo>
                  <a:pt x="1725" y="5383"/>
                </a:lnTo>
                <a:lnTo>
                  <a:pt x="1063" y="4207"/>
                </a:lnTo>
                <a:lnTo>
                  <a:pt x="0" y="622"/>
                </a:lnTo>
                <a:lnTo>
                  <a:pt x="619" y="327"/>
                </a:lnTo>
                <a:lnTo>
                  <a:pt x="3187" y="0"/>
                </a:lnTo>
                <a:lnTo>
                  <a:pt x="4154" y="1324"/>
                </a:lnTo>
                <a:lnTo>
                  <a:pt x="12884" y="29243"/>
                </a:lnTo>
                <a:lnTo>
                  <a:pt x="24364" y="59816"/>
                </a:lnTo>
                <a:lnTo>
                  <a:pt x="32749" y="84646"/>
                </a:lnTo>
                <a:lnTo>
                  <a:pt x="43073" y="113248"/>
                </a:lnTo>
                <a:lnTo>
                  <a:pt x="55069" y="140694"/>
                </a:lnTo>
                <a:lnTo>
                  <a:pt x="64189" y="170071"/>
                </a:lnTo>
                <a:lnTo>
                  <a:pt x="71359" y="197747"/>
                </a:lnTo>
                <a:lnTo>
                  <a:pt x="81324" y="223821"/>
                </a:lnTo>
                <a:lnTo>
                  <a:pt x="92969" y="253552"/>
                </a:lnTo>
                <a:lnTo>
                  <a:pt x="103406" y="277594"/>
                </a:lnTo>
                <a:lnTo>
                  <a:pt x="110575" y="302592"/>
                </a:lnTo>
                <a:lnTo>
                  <a:pt x="114423" y="327167"/>
                </a:lnTo>
                <a:lnTo>
                  <a:pt x="123888" y="354791"/>
                </a:lnTo>
                <a:lnTo>
                  <a:pt x="129547" y="384002"/>
                </a:lnTo>
                <a:lnTo>
                  <a:pt x="135411" y="408595"/>
                </a:lnTo>
                <a:lnTo>
                  <a:pt x="143713" y="437120"/>
                </a:lnTo>
                <a:lnTo>
                  <a:pt x="152147" y="465019"/>
                </a:lnTo>
                <a:lnTo>
                  <a:pt x="157236" y="490755"/>
                </a:lnTo>
                <a:lnTo>
                  <a:pt x="163311" y="518861"/>
                </a:lnTo>
                <a:lnTo>
                  <a:pt x="173187" y="545527"/>
                </a:lnTo>
                <a:lnTo>
                  <a:pt x="185146" y="571177"/>
                </a:lnTo>
                <a:lnTo>
                  <a:pt x="194302" y="600991"/>
                </a:lnTo>
                <a:lnTo>
                  <a:pt x="202905" y="627994"/>
                </a:lnTo>
                <a:lnTo>
                  <a:pt x="217881" y="659381"/>
                </a:lnTo>
                <a:lnTo>
                  <a:pt x="234425" y="690957"/>
                </a:lnTo>
                <a:lnTo>
                  <a:pt x="234689" y="69188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" name="SMARTInkShape-Group272"/>
          <p:cNvGrpSpPr/>
          <p:nvPr/>
        </p:nvGrpSpPr>
        <p:grpSpPr>
          <a:xfrm>
            <a:off x="7443707" y="776367"/>
            <a:ext cx="366794" cy="798434"/>
            <a:chOff x="7443707" y="776367"/>
            <a:chExt cx="366794" cy="798434"/>
          </a:xfrm>
        </p:grpSpPr>
        <p:sp>
          <p:nvSpPr>
            <p:cNvPr id="63" name="SMARTInkShape-1342"/>
            <p:cNvSpPr/>
            <p:nvPr>
              <p:custDataLst>
                <p:tags r:id="rId110"/>
              </p:custDataLst>
            </p:nvPr>
          </p:nvSpPr>
          <p:spPr>
            <a:xfrm>
              <a:off x="7493000" y="876300"/>
              <a:ext cx="317501" cy="698501"/>
            </a:xfrm>
            <a:custGeom>
              <a:avLst/>
              <a:gdLst/>
              <a:ahLst/>
              <a:cxnLst/>
              <a:rect l="0" t="0" r="0" b="0"/>
              <a:pathLst>
                <a:path w="317501" h="698501">
                  <a:moveTo>
                    <a:pt x="317500" y="698500"/>
                  </a:moveTo>
                  <a:lnTo>
                    <a:pt x="317500" y="698500"/>
                  </a:lnTo>
                  <a:lnTo>
                    <a:pt x="317500" y="689040"/>
                  </a:lnTo>
                  <a:lnTo>
                    <a:pt x="315618" y="685359"/>
                  </a:lnTo>
                  <a:lnTo>
                    <a:pt x="312431" y="679959"/>
                  </a:lnTo>
                  <a:lnTo>
                    <a:pt x="306516" y="661128"/>
                  </a:lnTo>
                  <a:lnTo>
                    <a:pt x="304151" y="650846"/>
                  </a:lnTo>
                  <a:lnTo>
                    <a:pt x="291136" y="623130"/>
                  </a:lnTo>
                  <a:lnTo>
                    <a:pt x="278347" y="597064"/>
                  </a:lnTo>
                  <a:lnTo>
                    <a:pt x="263958" y="570827"/>
                  </a:lnTo>
                  <a:lnTo>
                    <a:pt x="247526" y="539199"/>
                  </a:lnTo>
                  <a:lnTo>
                    <a:pt x="234913" y="512305"/>
                  </a:lnTo>
                  <a:lnTo>
                    <a:pt x="220358" y="483876"/>
                  </a:lnTo>
                  <a:lnTo>
                    <a:pt x="202639" y="457578"/>
                  </a:lnTo>
                  <a:lnTo>
                    <a:pt x="185865" y="430030"/>
                  </a:lnTo>
                  <a:lnTo>
                    <a:pt x="170076" y="401407"/>
                  </a:lnTo>
                  <a:lnTo>
                    <a:pt x="153874" y="373171"/>
                  </a:lnTo>
                  <a:lnTo>
                    <a:pt x="140137" y="346225"/>
                  </a:lnTo>
                  <a:lnTo>
                    <a:pt x="126224" y="318157"/>
                  </a:lnTo>
                  <a:lnTo>
                    <a:pt x="115976" y="292230"/>
                  </a:lnTo>
                  <a:lnTo>
                    <a:pt x="102977" y="264844"/>
                  </a:lnTo>
                  <a:lnTo>
                    <a:pt x="93405" y="235838"/>
                  </a:lnTo>
                  <a:lnTo>
                    <a:pt x="81062" y="209725"/>
                  </a:lnTo>
                  <a:lnTo>
                    <a:pt x="73397" y="182303"/>
                  </a:lnTo>
                  <a:lnTo>
                    <a:pt x="62084" y="153289"/>
                  </a:lnTo>
                  <a:lnTo>
                    <a:pt x="48691" y="123517"/>
                  </a:lnTo>
                  <a:lnTo>
                    <a:pt x="34054" y="93571"/>
                  </a:lnTo>
                  <a:lnTo>
                    <a:pt x="21182" y="62702"/>
                  </a:lnTo>
                  <a:lnTo>
                    <a:pt x="12832" y="31105"/>
                  </a:lnTo>
                  <a:lnTo>
                    <a:pt x="7879" y="22230"/>
                  </a:lnTo>
                  <a:lnTo>
                    <a:pt x="2648" y="15132"/>
                  </a:lnTo>
                  <a:lnTo>
                    <a:pt x="349" y="764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343"/>
            <p:cNvSpPr/>
            <p:nvPr>
              <p:custDataLst>
                <p:tags r:id="rId111"/>
              </p:custDataLst>
            </p:nvPr>
          </p:nvSpPr>
          <p:spPr>
            <a:xfrm>
              <a:off x="7443707" y="776367"/>
              <a:ext cx="98370" cy="96131"/>
            </a:xfrm>
            <a:custGeom>
              <a:avLst/>
              <a:gdLst/>
              <a:ahLst/>
              <a:cxnLst/>
              <a:rect l="0" t="0" r="0" b="0"/>
              <a:pathLst>
                <a:path w="98370" h="96131">
                  <a:moveTo>
                    <a:pt x="36593" y="23733"/>
                  </a:moveTo>
                  <a:lnTo>
                    <a:pt x="36593" y="23733"/>
                  </a:lnTo>
                  <a:lnTo>
                    <a:pt x="30504" y="0"/>
                  </a:lnTo>
                  <a:lnTo>
                    <a:pt x="28477" y="2837"/>
                  </a:lnTo>
                  <a:lnTo>
                    <a:pt x="25225" y="10918"/>
                  </a:lnTo>
                  <a:lnTo>
                    <a:pt x="18722" y="36007"/>
                  </a:lnTo>
                  <a:lnTo>
                    <a:pt x="11952" y="58116"/>
                  </a:lnTo>
                  <a:lnTo>
                    <a:pt x="1883" y="89478"/>
                  </a:lnTo>
                  <a:lnTo>
                    <a:pt x="0" y="95286"/>
                  </a:lnTo>
                  <a:lnTo>
                    <a:pt x="203" y="96130"/>
                  </a:lnTo>
                  <a:lnTo>
                    <a:pt x="1045" y="95986"/>
                  </a:lnTo>
                  <a:lnTo>
                    <a:pt x="2311" y="95185"/>
                  </a:lnTo>
                  <a:lnTo>
                    <a:pt x="3717" y="88651"/>
                  </a:lnTo>
                  <a:lnTo>
                    <a:pt x="4621" y="63838"/>
                  </a:lnTo>
                  <a:lnTo>
                    <a:pt x="9868" y="33171"/>
                  </a:lnTo>
                  <a:lnTo>
                    <a:pt x="17700" y="13942"/>
                  </a:lnTo>
                  <a:lnTo>
                    <a:pt x="21846" y="8798"/>
                  </a:lnTo>
                  <a:lnTo>
                    <a:pt x="26040" y="6512"/>
                  </a:lnTo>
                  <a:lnTo>
                    <a:pt x="28852" y="7313"/>
                  </a:lnTo>
                  <a:lnTo>
                    <a:pt x="56729" y="22088"/>
                  </a:lnTo>
                  <a:lnTo>
                    <a:pt x="74309" y="33672"/>
                  </a:lnTo>
                  <a:lnTo>
                    <a:pt x="94276" y="55564"/>
                  </a:lnTo>
                  <a:lnTo>
                    <a:pt x="97508" y="62809"/>
                  </a:lnTo>
                  <a:lnTo>
                    <a:pt x="98369" y="66717"/>
                  </a:lnTo>
                  <a:lnTo>
                    <a:pt x="96827" y="70028"/>
                  </a:lnTo>
                  <a:lnTo>
                    <a:pt x="89469" y="75588"/>
                  </a:lnTo>
                  <a:lnTo>
                    <a:pt x="73426" y="82685"/>
                  </a:lnTo>
                  <a:lnTo>
                    <a:pt x="45384" y="86335"/>
                  </a:lnTo>
                  <a:lnTo>
                    <a:pt x="30183" y="87672"/>
                  </a:lnTo>
                  <a:lnTo>
                    <a:pt x="17543" y="9358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273"/>
          <p:cNvGrpSpPr/>
          <p:nvPr/>
        </p:nvGrpSpPr>
        <p:grpSpPr>
          <a:xfrm>
            <a:off x="6992579" y="968431"/>
            <a:ext cx="252772" cy="701620"/>
            <a:chOff x="6992579" y="968431"/>
            <a:chExt cx="252772" cy="701620"/>
          </a:xfrm>
        </p:grpSpPr>
        <p:sp>
          <p:nvSpPr>
            <p:cNvPr id="66" name="SMARTInkShape-1344"/>
            <p:cNvSpPr/>
            <p:nvPr>
              <p:custDataLst>
                <p:tags r:id="rId108"/>
              </p:custDataLst>
            </p:nvPr>
          </p:nvSpPr>
          <p:spPr>
            <a:xfrm>
              <a:off x="7035800" y="1073150"/>
              <a:ext cx="209551" cy="596901"/>
            </a:xfrm>
            <a:custGeom>
              <a:avLst/>
              <a:gdLst/>
              <a:ahLst/>
              <a:cxnLst/>
              <a:rect l="0" t="0" r="0" b="0"/>
              <a:pathLst>
                <a:path w="209551" h="596901">
                  <a:moveTo>
                    <a:pt x="209550" y="596900"/>
                  </a:moveTo>
                  <a:lnTo>
                    <a:pt x="209550" y="596900"/>
                  </a:lnTo>
                  <a:lnTo>
                    <a:pt x="209550" y="587440"/>
                  </a:lnTo>
                  <a:lnTo>
                    <a:pt x="207668" y="583759"/>
                  </a:lnTo>
                  <a:lnTo>
                    <a:pt x="200712" y="572275"/>
                  </a:lnTo>
                  <a:lnTo>
                    <a:pt x="192543" y="546985"/>
                  </a:lnTo>
                  <a:lnTo>
                    <a:pt x="180373" y="517112"/>
                  </a:lnTo>
                  <a:lnTo>
                    <a:pt x="165862" y="489768"/>
                  </a:lnTo>
                  <a:lnTo>
                    <a:pt x="154507" y="463793"/>
                  </a:lnTo>
                  <a:lnTo>
                    <a:pt x="144793" y="436340"/>
                  </a:lnTo>
                  <a:lnTo>
                    <a:pt x="134858" y="409627"/>
                  </a:lnTo>
                  <a:lnTo>
                    <a:pt x="125565" y="384543"/>
                  </a:lnTo>
                  <a:lnTo>
                    <a:pt x="115757" y="354768"/>
                  </a:lnTo>
                  <a:lnTo>
                    <a:pt x="106500" y="323604"/>
                  </a:lnTo>
                  <a:lnTo>
                    <a:pt x="94821" y="295790"/>
                  </a:lnTo>
                  <a:lnTo>
                    <a:pt x="81603" y="267429"/>
                  </a:lnTo>
                  <a:lnTo>
                    <a:pt x="72197" y="236374"/>
                  </a:lnTo>
                  <a:lnTo>
                    <a:pt x="65685" y="210756"/>
                  </a:lnTo>
                  <a:lnTo>
                    <a:pt x="58582" y="181136"/>
                  </a:lnTo>
                  <a:lnTo>
                    <a:pt x="48559" y="151429"/>
                  </a:lnTo>
                  <a:lnTo>
                    <a:pt x="38493" y="121712"/>
                  </a:lnTo>
                  <a:lnTo>
                    <a:pt x="29711" y="95460"/>
                  </a:lnTo>
                  <a:lnTo>
                    <a:pt x="17524" y="68480"/>
                  </a:lnTo>
                  <a:lnTo>
                    <a:pt x="13424" y="42790"/>
                  </a:lnTo>
                  <a:lnTo>
                    <a:pt x="8054" y="26006"/>
                  </a:lnTo>
                  <a:lnTo>
                    <a:pt x="1800" y="1365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345"/>
            <p:cNvSpPr/>
            <p:nvPr>
              <p:custDataLst>
                <p:tags r:id="rId109"/>
              </p:custDataLst>
            </p:nvPr>
          </p:nvSpPr>
          <p:spPr>
            <a:xfrm>
              <a:off x="6992579" y="968431"/>
              <a:ext cx="77473" cy="100410"/>
            </a:xfrm>
            <a:custGeom>
              <a:avLst/>
              <a:gdLst/>
              <a:ahLst/>
              <a:cxnLst/>
              <a:rect l="0" t="0" r="0" b="0"/>
              <a:pathLst>
                <a:path w="77473" h="100410">
                  <a:moveTo>
                    <a:pt x="24171" y="22169"/>
                  </a:moveTo>
                  <a:lnTo>
                    <a:pt x="24171" y="22169"/>
                  </a:lnTo>
                  <a:lnTo>
                    <a:pt x="24171" y="18798"/>
                  </a:lnTo>
                  <a:lnTo>
                    <a:pt x="23466" y="17805"/>
                  </a:lnTo>
                  <a:lnTo>
                    <a:pt x="22289" y="17143"/>
                  </a:lnTo>
                  <a:lnTo>
                    <a:pt x="20800" y="16702"/>
                  </a:lnTo>
                  <a:lnTo>
                    <a:pt x="19807" y="17818"/>
                  </a:lnTo>
                  <a:lnTo>
                    <a:pt x="12926" y="48377"/>
                  </a:lnTo>
                  <a:lnTo>
                    <a:pt x="7042" y="75168"/>
                  </a:lnTo>
                  <a:lnTo>
                    <a:pt x="0" y="100409"/>
                  </a:lnTo>
                  <a:lnTo>
                    <a:pt x="2506" y="93329"/>
                  </a:lnTo>
                  <a:lnTo>
                    <a:pt x="4605" y="66904"/>
                  </a:lnTo>
                  <a:lnTo>
                    <a:pt x="4968" y="42793"/>
                  </a:lnTo>
                  <a:lnTo>
                    <a:pt x="5090" y="13125"/>
                  </a:lnTo>
                  <a:lnTo>
                    <a:pt x="5115" y="0"/>
                  </a:lnTo>
                  <a:lnTo>
                    <a:pt x="5823" y="334"/>
                  </a:lnTo>
                  <a:lnTo>
                    <a:pt x="8490" y="4468"/>
                  </a:lnTo>
                  <a:lnTo>
                    <a:pt x="36827" y="22625"/>
                  </a:lnTo>
                  <a:lnTo>
                    <a:pt x="48845" y="31544"/>
                  </a:lnTo>
                  <a:lnTo>
                    <a:pt x="74247" y="61213"/>
                  </a:lnTo>
                  <a:lnTo>
                    <a:pt x="76605" y="65131"/>
                  </a:lnTo>
                  <a:lnTo>
                    <a:pt x="77472" y="69155"/>
                  </a:lnTo>
                  <a:lnTo>
                    <a:pt x="76553" y="77389"/>
                  </a:lnTo>
                  <a:lnTo>
                    <a:pt x="73909" y="80854"/>
                  </a:lnTo>
                  <a:lnTo>
                    <a:pt x="65327" y="86586"/>
                  </a:lnTo>
                  <a:lnTo>
                    <a:pt x="48594" y="90409"/>
                  </a:lnTo>
                  <a:lnTo>
                    <a:pt x="17306" y="91925"/>
                  </a:lnTo>
                  <a:lnTo>
                    <a:pt x="11471" y="920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274"/>
          <p:cNvGrpSpPr/>
          <p:nvPr/>
        </p:nvGrpSpPr>
        <p:grpSpPr>
          <a:xfrm>
            <a:off x="6477002" y="976567"/>
            <a:ext cx="209549" cy="654501"/>
            <a:chOff x="6477002" y="976567"/>
            <a:chExt cx="209549" cy="654501"/>
          </a:xfrm>
        </p:grpSpPr>
        <p:sp>
          <p:nvSpPr>
            <p:cNvPr id="69" name="SMARTInkShape-1346"/>
            <p:cNvSpPr/>
            <p:nvPr>
              <p:custDataLst>
                <p:tags r:id="rId106"/>
              </p:custDataLst>
            </p:nvPr>
          </p:nvSpPr>
          <p:spPr>
            <a:xfrm>
              <a:off x="6515100" y="1092200"/>
              <a:ext cx="171451" cy="538868"/>
            </a:xfrm>
            <a:custGeom>
              <a:avLst/>
              <a:gdLst/>
              <a:ahLst/>
              <a:cxnLst/>
              <a:rect l="0" t="0" r="0" b="0"/>
              <a:pathLst>
                <a:path w="171451" h="538868">
                  <a:moveTo>
                    <a:pt x="171450" y="533400"/>
                  </a:moveTo>
                  <a:lnTo>
                    <a:pt x="171450" y="533400"/>
                  </a:lnTo>
                  <a:lnTo>
                    <a:pt x="165982" y="538867"/>
                  </a:lnTo>
                  <a:lnTo>
                    <a:pt x="165688" y="538456"/>
                  </a:lnTo>
                  <a:lnTo>
                    <a:pt x="163335" y="530845"/>
                  </a:lnTo>
                  <a:lnTo>
                    <a:pt x="160109" y="521824"/>
                  </a:lnTo>
                  <a:lnTo>
                    <a:pt x="157271" y="512802"/>
                  </a:lnTo>
                  <a:lnTo>
                    <a:pt x="149991" y="490369"/>
                  </a:lnTo>
                  <a:lnTo>
                    <a:pt x="147217" y="466949"/>
                  </a:lnTo>
                  <a:lnTo>
                    <a:pt x="139654" y="438765"/>
                  </a:lnTo>
                  <a:lnTo>
                    <a:pt x="128476" y="408072"/>
                  </a:lnTo>
                  <a:lnTo>
                    <a:pt x="116227" y="376635"/>
                  </a:lnTo>
                  <a:lnTo>
                    <a:pt x="107031" y="351720"/>
                  </a:lnTo>
                  <a:lnTo>
                    <a:pt x="99838" y="324190"/>
                  </a:lnTo>
                  <a:lnTo>
                    <a:pt x="89867" y="297061"/>
                  </a:lnTo>
                  <a:lnTo>
                    <a:pt x="81347" y="267778"/>
                  </a:lnTo>
                  <a:lnTo>
                    <a:pt x="70983" y="240130"/>
                  </a:lnTo>
                  <a:lnTo>
                    <a:pt x="62347" y="214064"/>
                  </a:lnTo>
                  <a:lnTo>
                    <a:pt x="53107" y="185042"/>
                  </a:lnTo>
                  <a:lnTo>
                    <a:pt x="44488" y="157045"/>
                  </a:lnTo>
                  <a:lnTo>
                    <a:pt x="35991" y="127917"/>
                  </a:lnTo>
                  <a:lnTo>
                    <a:pt x="27518" y="98123"/>
                  </a:lnTo>
                  <a:lnTo>
                    <a:pt x="16933" y="69253"/>
                  </a:lnTo>
                  <a:lnTo>
                    <a:pt x="6350" y="38021"/>
                  </a:lnTo>
                  <a:lnTo>
                    <a:pt x="836" y="1211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347"/>
            <p:cNvSpPr/>
            <p:nvPr>
              <p:custDataLst>
                <p:tags r:id="rId107"/>
              </p:custDataLst>
            </p:nvPr>
          </p:nvSpPr>
          <p:spPr>
            <a:xfrm>
              <a:off x="6477002" y="976567"/>
              <a:ext cx="84464" cy="102934"/>
            </a:xfrm>
            <a:custGeom>
              <a:avLst/>
              <a:gdLst/>
              <a:ahLst/>
              <a:cxnLst/>
              <a:rect l="0" t="0" r="0" b="0"/>
              <a:pathLst>
                <a:path w="84464" h="102934">
                  <a:moveTo>
                    <a:pt x="19048" y="14033"/>
                  </a:moveTo>
                  <a:lnTo>
                    <a:pt x="19048" y="14033"/>
                  </a:lnTo>
                  <a:lnTo>
                    <a:pt x="15677" y="17404"/>
                  </a:lnTo>
                  <a:lnTo>
                    <a:pt x="8217" y="40778"/>
                  </a:lnTo>
                  <a:lnTo>
                    <a:pt x="2747" y="66486"/>
                  </a:lnTo>
                  <a:lnTo>
                    <a:pt x="158" y="91864"/>
                  </a:lnTo>
                  <a:lnTo>
                    <a:pt x="7" y="60442"/>
                  </a:lnTo>
                  <a:lnTo>
                    <a:pt x="0" y="29106"/>
                  </a:lnTo>
                  <a:lnTo>
                    <a:pt x="704" y="9797"/>
                  </a:lnTo>
                  <a:lnTo>
                    <a:pt x="3369" y="2037"/>
                  </a:lnTo>
                  <a:lnTo>
                    <a:pt x="5067" y="392"/>
                  </a:lnTo>
                  <a:lnTo>
                    <a:pt x="6905" y="0"/>
                  </a:lnTo>
                  <a:lnTo>
                    <a:pt x="8836" y="444"/>
                  </a:lnTo>
                  <a:lnTo>
                    <a:pt x="18296" y="7812"/>
                  </a:lnTo>
                  <a:lnTo>
                    <a:pt x="42451" y="36631"/>
                  </a:lnTo>
                  <a:lnTo>
                    <a:pt x="73209" y="64752"/>
                  </a:lnTo>
                  <a:lnTo>
                    <a:pt x="83153" y="76020"/>
                  </a:lnTo>
                  <a:lnTo>
                    <a:pt x="84362" y="78641"/>
                  </a:lnTo>
                  <a:lnTo>
                    <a:pt x="84463" y="80388"/>
                  </a:lnTo>
                  <a:lnTo>
                    <a:pt x="83824" y="81553"/>
                  </a:lnTo>
                  <a:lnTo>
                    <a:pt x="76184" y="86564"/>
                  </a:lnTo>
                  <a:lnTo>
                    <a:pt x="55891" y="89508"/>
                  </a:lnTo>
                  <a:lnTo>
                    <a:pt x="33380" y="91971"/>
                  </a:lnTo>
                  <a:lnTo>
                    <a:pt x="6348" y="10293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SMARTInkShape-Group275"/>
          <p:cNvGrpSpPr/>
          <p:nvPr/>
        </p:nvGrpSpPr>
        <p:grpSpPr>
          <a:xfrm>
            <a:off x="5652382" y="958850"/>
            <a:ext cx="196914" cy="295607"/>
            <a:chOff x="5652382" y="958850"/>
            <a:chExt cx="196914" cy="295607"/>
          </a:xfrm>
        </p:grpSpPr>
        <p:sp>
          <p:nvSpPr>
            <p:cNvPr id="72" name="SMARTInkShape-1348"/>
            <p:cNvSpPr/>
            <p:nvPr>
              <p:custDataLst>
                <p:tags r:id="rId103"/>
              </p:custDataLst>
            </p:nvPr>
          </p:nvSpPr>
          <p:spPr>
            <a:xfrm>
              <a:off x="5715000" y="1136650"/>
              <a:ext cx="44451" cy="95251"/>
            </a:xfrm>
            <a:custGeom>
              <a:avLst/>
              <a:gdLst/>
              <a:ahLst/>
              <a:cxnLst/>
              <a:rect l="0" t="0" r="0" b="0"/>
              <a:pathLst>
                <a:path w="44451" h="952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41" y="30443"/>
                  </a:lnTo>
                  <a:lnTo>
                    <a:pt x="29807" y="56763"/>
                  </a:lnTo>
                  <a:lnTo>
                    <a:pt x="41372" y="87882"/>
                  </a:lnTo>
                  <a:lnTo>
                    <a:pt x="44450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1349"/>
            <p:cNvSpPr/>
            <p:nvPr>
              <p:custDataLst>
                <p:tags r:id="rId104"/>
              </p:custDataLst>
            </p:nvPr>
          </p:nvSpPr>
          <p:spPr>
            <a:xfrm>
              <a:off x="5698642" y="1100056"/>
              <a:ext cx="150654" cy="154401"/>
            </a:xfrm>
            <a:custGeom>
              <a:avLst/>
              <a:gdLst/>
              <a:ahLst/>
              <a:cxnLst/>
              <a:rect l="0" t="0" r="0" b="0"/>
              <a:pathLst>
                <a:path w="150654" h="154401">
                  <a:moveTo>
                    <a:pt x="3658" y="30244"/>
                  </a:moveTo>
                  <a:lnTo>
                    <a:pt x="3658" y="30244"/>
                  </a:lnTo>
                  <a:lnTo>
                    <a:pt x="287" y="26873"/>
                  </a:lnTo>
                  <a:lnTo>
                    <a:pt x="0" y="25174"/>
                  </a:lnTo>
                  <a:lnTo>
                    <a:pt x="513" y="23336"/>
                  </a:lnTo>
                  <a:lnTo>
                    <a:pt x="1561" y="21406"/>
                  </a:lnTo>
                  <a:lnTo>
                    <a:pt x="16521" y="11946"/>
                  </a:lnTo>
                  <a:lnTo>
                    <a:pt x="42198" y="3577"/>
                  </a:lnTo>
                  <a:lnTo>
                    <a:pt x="65407" y="0"/>
                  </a:lnTo>
                  <a:lnTo>
                    <a:pt x="70930" y="909"/>
                  </a:lnTo>
                  <a:lnTo>
                    <a:pt x="78947" y="5682"/>
                  </a:lnTo>
                  <a:lnTo>
                    <a:pt x="80662" y="9636"/>
                  </a:lnTo>
                  <a:lnTo>
                    <a:pt x="80685" y="19674"/>
                  </a:lnTo>
                  <a:lnTo>
                    <a:pt x="70588" y="47729"/>
                  </a:lnTo>
                  <a:lnTo>
                    <a:pt x="62235" y="70725"/>
                  </a:lnTo>
                  <a:lnTo>
                    <a:pt x="63876" y="72048"/>
                  </a:lnTo>
                  <a:lnTo>
                    <a:pt x="77004" y="73910"/>
                  </a:lnTo>
                  <a:lnTo>
                    <a:pt x="106366" y="76421"/>
                  </a:lnTo>
                  <a:lnTo>
                    <a:pt x="129105" y="83437"/>
                  </a:lnTo>
                  <a:lnTo>
                    <a:pt x="141257" y="90574"/>
                  </a:lnTo>
                  <a:lnTo>
                    <a:pt x="149009" y="98450"/>
                  </a:lnTo>
                  <a:lnTo>
                    <a:pt x="150653" y="103231"/>
                  </a:lnTo>
                  <a:lnTo>
                    <a:pt x="150599" y="114188"/>
                  </a:lnTo>
                  <a:lnTo>
                    <a:pt x="142578" y="126114"/>
                  </a:lnTo>
                  <a:lnTo>
                    <a:pt x="128900" y="137764"/>
                  </a:lnTo>
                  <a:lnTo>
                    <a:pt x="101366" y="150845"/>
                  </a:lnTo>
                  <a:lnTo>
                    <a:pt x="81185" y="154400"/>
                  </a:lnTo>
                  <a:lnTo>
                    <a:pt x="62339" y="152217"/>
                  </a:lnTo>
                  <a:lnTo>
                    <a:pt x="53362" y="149659"/>
                  </a:lnTo>
                  <a:lnTo>
                    <a:pt x="41506" y="141173"/>
                  </a:lnTo>
                  <a:lnTo>
                    <a:pt x="29058" y="12549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350"/>
            <p:cNvSpPr/>
            <p:nvPr>
              <p:custDataLst>
                <p:tags r:id="rId105"/>
              </p:custDataLst>
            </p:nvPr>
          </p:nvSpPr>
          <p:spPr>
            <a:xfrm>
              <a:off x="5652382" y="958850"/>
              <a:ext cx="139549" cy="127001"/>
            </a:xfrm>
            <a:custGeom>
              <a:avLst/>
              <a:gdLst/>
              <a:ahLst/>
              <a:cxnLst/>
              <a:rect l="0" t="0" r="0" b="0"/>
              <a:pathLst>
                <a:path w="139549" h="127001">
                  <a:moveTo>
                    <a:pt x="5468" y="127000"/>
                  </a:moveTo>
                  <a:lnTo>
                    <a:pt x="5468" y="127000"/>
                  </a:lnTo>
                  <a:lnTo>
                    <a:pt x="442" y="115067"/>
                  </a:lnTo>
                  <a:lnTo>
                    <a:pt x="0" y="112694"/>
                  </a:lnTo>
                  <a:lnTo>
                    <a:pt x="1117" y="110407"/>
                  </a:lnTo>
                  <a:lnTo>
                    <a:pt x="6121" y="105985"/>
                  </a:lnTo>
                  <a:lnTo>
                    <a:pt x="36746" y="93032"/>
                  </a:lnTo>
                  <a:lnTo>
                    <a:pt x="58880" y="87679"/>
                  </a:lnTo>
                  <a:lnTo>
                    <a:pt x="80947" y="81067"/>
                  </a:lnTo>
                  <a:lnTo>
                    <a:pt x="111323" y="71292"/>
                  </a:lnTo>
                  <a:lnTo>
                    <a:pt x="136758" y="61668"/>
                  </a:lnTo>
                  <a:lnTo>
                    <a:pt x="138856" y="59457"/>
                  </a:lnTo>
                  <a:lnTo>
                    <a:pt x="139548" y="57277"/>
                  </a:lnTo>
                  <a:lnTo>
                    <a:pt x="139305" y="55118"/>
                  </a:lnTo>
                  <a:lnTo>
                    <a:pt x="135272" y="50837"/>
                  </a:lnTo>
                  <a:lnTo>
                    <a:pt x="106199" y="33077"/>
                  </a:lnTo>
                  <a:lnTo>
                    <a:pt x="89642" y="23912"/>
                  </a:lnTo>
                  <a:lnTo>
                    <a:pt x="81684" y="16272"/>
                  </a:lnTo>
                  <a:lnTo>
                    <a:pt x="78147" y="8173"/>
                  </a:lnTo>
                  <a:lnTo>
                    <a:pt x="77910" y="5448"/>
                  </a:lnTo>
                  <a:lnTo>
                    <a:pt x="78457" y="3632"/>
                  </a:lnTo>
                  <a:lnTo>
                    <a:pt x="8166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276"/>
          <p:cNvGrpSpPr/>
          <p:nvPr/>
        </p:nvGrpSpPr>
        <p:grpSpPr>
          <a:xfrm>
            <a:off x="6413640" y="3054350"/>
            <a:ext cx="251998" cy="397828"/>
            <a:chOff x="6413640" y="3054350"/>
            <a:chExt cx="251998" cy="397828"/>
          </a:xfrm>
        </p:grpSpPr>
        <p:sp>
          <p:nvSpPr>
            <p:cNvPr id="76" name="SMARTInkShape-1351"/>
            <p:cNvSpPr/>
            <p:nvPr>
              <p:custDataLst>
                <p:tags r:id="rId100"/>
              </p:custDataLst>
            </p:nvPr>
          </p:nvSpPr>
          <p:spPr>
            <a:xfrm>
              <a:off x="6413640" y="3175000"/>
              <a:ext cx="134450" cy="149619"/>
            </a:xfrm>
            <a:custGeom>
              <a:avLst/>
              <a:gdLst/>
              <a:ahLst/>
              <a:cxnLst/>
              <a:rect l="0" t="0" r="0" b="0"/>
              <a:pathLst>
                <a:path w="134450" h="149619">
                  <a:moveTo>
                    <a:pt x="76060" y="12700"/>
                  </a:moveTo>
                  <a:lnTo>
                    <a:pt x="76060" y="12700"/>
                  </a:lnTo>
                  <a:lnTo>
                    <a:pt x="76060" y="5958"/>
                  </a:lnTo>
                  <a:lnTo>
                    <a:pt x="75355" y="3972"/>
                  </a:lnTo>
                  <a:lnTo>
                    <a:pt x="74178" y="2648"/>
                  </a:lnTo>
                  <a:lnTo>
                    <a:pt x="72689" y="1765"/>
                  </a:lnTo>
                  <a:lnTo>
                    <a:pt x="60480" y="523"/>
                  </a:lnTo>
                  <a:lnTo>
                    <a:pt x="49379" y="5877"/>
                  </a:lnTo>
                  <a:lnTo>
                    <a:pt x="21636" y="33303"/>
                  </a:lnTo>
                  <a:lnTo>
                    <a:pt x="9303" y="54312"/>
                  </a:lnTo>
                  <a:lnTo>
                    <a:pt x="1235" y="77055"/>
                  </a:lnTo>
                  <a:lnTo>
                    <a:pt x="0" y="98923"/>
                  </a:lnTo>
                  <a:lnTo>
                    <a:pt x="5567" y="116638"/>
                  </a:lnTo>
                  <a:lnTo>
                    <a:pt x="10014" y="124325"/>
                  </a:lnTo>
                  <a:lnTo>
                    <a:pt x="24364" y="136630"/>
                  </a:lnTo>
                  <a:lnTo>
                    <a:pt x="42501" y="145391"/>
                  </a:lnTo>
                  <a:lnTo>
                    <a:pt x="71839" y="149618"/>
                  </a:lnTo>
                  <a:lnTo>
                    <a:pt x="89941" y="148106"/>
                  </a:lnTo>
                  <a:lnTo>
                    <a:pt x="105512" y="139438"/>
                  </a:lnTo>
                  <a:lnTo>
                    <a:pt x="118078" y="126883"/>
                  </a:lnTo>
                  <a:lnTo>
                    <a:pt x="126014" y="114248"/>
                  </a:lnTo>
                  <a:lnTo>
                    <a:pt x="134449" y="85122"/>
                  </a:lnTo>
                  <a:lnTo>
                    <a:pt x="133525" y="61821"/>
                  </a:lnTo>
                  <a:lnTo>
                    <a:pt x="127706" y="38765"/>
                  </a:lnTo>
                  <a:lnTo>
                    <a:pt x="113234" y="12035"/>
                  </a:lnTo>
                  <a:lnTo>
                    <a:pt x="104106" y="2291"/>
                  </a:lnTo>
                  <a:lnTo>
                    <a:pt x="99696" y="116"/>
                  </a:lnTo>
                  <a:lnTo>
                    <a:pt x="824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352"/>
            <p:cNvSpPr/>
            <p:nvPr>
              <p:custDataLst>
                <p:tags r:id="rId101"/>
              </p:custDataLst>
            </p:nvPr>
          </p:nvSpPr>
          <p:spPr>
            <a:xfrm>
              <a:off x="6457950" y="3054350"/>
              <a:ext cx="63501" cy="397828"/>
            </a:xfrm>
            <a:custGeom>
              <a:avLst/>
              <a:gdLst/>
              <a:ahLst/>
              <a:cxnLst/>
              <a:rect l="0" t="0" r="0" b="0"/>
              <a:pathLst>
                <a:path w="63501" h="397828">
                  <a:moveTo>
                    <a:pt x="63500" y="0"/>
                  </a:moveTo>
                  <a:lnTo>
                    <a:pt x="63500" y="0"/>
                  </a:lnTo>
                  <a:lnTo>
                    <a:pt x="61618" y="26367"/>
                  </a:lnTo>
                  <a:lnTo>
                    <a:pt x="57725" y="49819"/>
                  </a:lnTo>
                  <a:lnTo>
                    <a:pt x="51291" y="81408"/>
                  </a:lnTo>
                  <a:lnTo>
                    <a:pt x="47599" y="100133"/>
                  </a:lnTo>
                  <a:lnTo>
                    <a:pt x="43727" y="120378"/>
                  </a:lnTo>
                  <a:lnTo>
                    <a:pt x="39735" y="141635"/>
                  </a:lnTo>
                  <a:lnTo>
                    <a:pt x="35662" y="163568"/>
                  </a:lnTo>
                  <a:lnTo>
                    <a:pt x="31536" y="185951"/>
                  </a:lnTo>
                  <a:lnTo>
                    <a:pt x="27374" y="208634"/>
                  </a:lnTo>
                  <a:lnTo>
                    <a:pt x="23893" y="229400"/>
                  </a:lnTo>
                  <a:lnTo>
                    <a:pt x="20868" y="248889"/>
                  </a:lnTo>
                  <a:lnTo>
                    <a:pt x="18145" y="267526"/>
                  </a:lnTo>
                  <a:lnTo>
                    <a:pt x="16330" y="284890"/>
                  </a:lnTo>
                  <a:lnTo>
                    <a:pt x="15121" y="301404"/>
                  </a:lnTo>
                  <a:lnTo>
                    <a:pt x="13070" y="330807"/>
                  </a:lnTo>
                  <a:lnTo>
                    <a:pt x="8655" y="362522"/>
                  </a:lnTo>
                  <a:lnTo>
                    <a:pt x="6654" y="392547"/>
                  </a:lnTo>
                  <a:lnTo>
                    <a:pt x="6440" y="397827"/>
                  </a:lnTo>
                  <a:lnTo>
                    <a:pt x="5704" y="397157"/>
                  </a:lnTo>
                  <a:lnTo>
                    <a:pt x="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353"/>
            <p:cNvSpPr/>
            <p:nvPr>
              <p:custDataLst>
                <p:tags r:id="rId102"/>
              </p:custDataLst>
            </p:nvPr>
          </p:nvSpPr>
          <p:spPr>
            <a:xfrm>
              <a:off x="6572250" y="3279278"/>
              <a:ext cx="93388" cy="164240"/>
            </a:xfrm>
            <a:custGeom>
              <a:avLst/>
              <a:gdLst/>
              <a:ahLst/>
              <a:cxnLst/>
              <a:rect l="0" t="0" r="0" b="0"/>
              <a:pathLst>
                <a:path w="93388" h="164240">
                  <a:moveTo>
                    <a:pt x="50800" y="48122"/>
                  </a:moveTo>
                  <a:lnTo>
                    <a:pt x="50800" y="48122"/>
                  </a:lnTo>
                  <a:lnTo>
                    <a:pt x="47429" y="51493"/>
                  </a:lnTo>
                  <a:lnTo>
                    <a:pt x="37934" y="81709"/>
                  </a:lnTo>
                  <a:lnTo>
                    <a:pt x="29819" y="103935"/>
                  </a:lnTo>
                  <a:lnTo>
                    <a:pt x="24542" y="115967"/>
                  </a:lnTo>
                  <a:lnTo>
                    <a:pt x="25232" y="132947"/>
                  </a:lnTo>
                  <a:lnTo>
                    <a:pt x="25288" y="132894"/>
                  </a:lnTo>
                  <a:lnTo>
                    <a:pt x="32297" y="101356"/>
                  </a:lnTo>
                  <a:lnTo>
                    <a:pt x="38263" y="72362"/>
                  </a:lnTo>
                  <a:lnTo>
                    <a:pt x="44498" y="45191"/>
                  </a:lnTo>
                  <a:lnTo>
                    <a:pt x="49410" y="31297"/>
                  </a:lnTo>
                  <a:lnTo>
                    <a:pt x="60814" y="15542"/>
                  </a:lnTo>
                  <a:lnTo>
                    <a:pt x="79270" y="0"/>
                  </a:lnTo>
                  <a:lnTo>
                    <a:pt x="80363" y="518"/>
                  </a:lnTo>
                  <a:lnTo>
                    <a:pt x="81578" y="4857"/>
                  </a:lnTo>
                  <a:lnTo>
                    <a:pt x="75520" y="18604"/>
                  </a:lnTo>
                  <a:lnTo>
                    <a:pt x="56781" y="50297"/>
                  </a:lnTo>
                  <a:lnTo>
                    <a:pt x="46886" y="72305"/>
                  </a:lnTo>
                  <a:lnTo>
                    <a:pt x="47485" y="76239"/>
                  </a:lnTo>
                  <a:lnTo>
                    <a:pt x="51914" y="84372"/>
                  </a:lnTo>
                  <a:lnTo>
                    <a:pt x="62340" y="93513"/>
                  </a:lnTo>
                  <a:lnTo>
                    <a:pt x="82164" y="103629"/>
                  </a:lnTo>
                  <a:lnTo>
                    <a:pt x="88964" y="110656"/>
                  </a:lnTo>
                  <a:lnTo>
                    <a:pt x="92456" y="118484"/>
                  </a:lnTo>
                  <a:lnTo>
                    <a:pt x="93387" y="122546"/>
                  </a:lnTo>
                  <a:lnTo>
                    <a:pt x="90659" y="132705"/>
                  </a:lnTo>
                  <a:lnTo>
                    <a:pt x="84038" y="143570"/>
                  </a:lnTo>
                  <a:lnTo>
                    <a:pt x="64421" y="160162"/>
                  </a:lnTo>
                  <a:lnTo>
                    <a:pt x="59881" y="163032"/>
                  </a:lnTo>
                  <a:lnTo>
                    <a:pt x="55442" y="164239"/>
                  </a:lnTo>
                  <a:lnTo>
                    <a:pt x="46748" y="163700"/>
                  </a:lnTo>
                  <a:lnTo>
                    <a:pt x="33920" y="159430"/>
                  </a:lnTo>
                  <a:lnTo>
                    <a:pt x="17811" y="146954"/>
                  </a:lnTo>
                  <a:lnTo>
                    <a:pt x="0" y="1243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SMARTInkShape-Group277"/>
          <p:cNvGrpSpPr/>
          <p:nvPr/>
        </p:nvGrpSpPr>
        <p:grpSpPr>
          <a:xfrm>
            <a:off x="6858000" y="2981129"/>
            <a:ext cx="1166792" cy="506428"/>
            <a:chOff x="6858000" y="2981129"/>
            <a:chExt cx="1166792" cy="506428"/>
          </a:xfrm>
        </p:grpSpPr>
        <p:sp>
          <p:nvSpPr>
            <p:cNvPr id="80" name="SMARTInkShape-1354"/>
            <p:cNvSpPr/>
            <p:nvPr>
              <p:custDataLst>
                <p:tags r:id="rId89"/>
              </p:custDataLst>
            </p:nvPr>
          </p:nvSpPr>
          <p:spPr>
            <a:xfrm>
              <a:off x="6858000" y="32067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43033" y="11937"/>
                  </a:lnTo>
                  <a:lnTo>
                    <a:pt x="69570" y="1254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355"/>
            <p:cNvSpPr/>
            <p:nvPr>
              <p:custDataLst>
                <p:tags r:id="rId90"/>
              </p:custDataLst>
            </p:nvPr>
          </p:nvSpPr>
          <p:spPr>
            <a:xfrm>
              <a:off x="6860691" y="3238500"/>
              <a:ext cx="92560" cy="12701"/>
            </a:xfrm>
            <a:custGeom>
              <a:avLst/>
              <a:gdLst/>
              <a:ahLst/>
              <a:cxnLst/>
              <a:rect l="0" t="0" r="0" b="0"/>
              <a:pathLst>
                <a:path w="925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27894" y="12700"/>
                  </a:lnTo>
                  <a:lnTo>
                    <a:pt x="59298" y="11289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356"/>
            <p:cNvSpPr/>
            <p:nvPr>
              <p:custDataLst>
                <p:tags r:id="rId91"/>
              </p:custDataLst>
            </p:nvPr>
          </p:nvSpPr>
          <p:spPr>
            <a:xfrm>
              <a:off x="7061200" y="2981129"/>
              <a:ext cx="222251" cy="506428"/>
            </a:xfrm>
            <a:custGeom>
              <a:avLst/>
              <a:gdLst/>
              <a:ahLst/>
              <a:cxnLst/>
              <a:rect l="0" t="0" r="0" b="0"/>
              <a:pathLst>
                <a:path w="222251" h="506428">
                  <a:moveTo>
                    <a:pt x="222250" y="3371"/>
                  </a:moveTo>
                  <a:lnTo>
                    <a:pt x="222250" y="3371"/>
                  </a:lnTo>
                  <a:lnTo>
                    <a:pt x="215508" y="0"/>
                  </a:lnTo>
                  <a:lnTo>
                    <a:pt x="206553" y="227"/>
                  </a:lnTo>
                  <a:lnTo>
                    <a:pt x="194812" y="4090"/>
                  </a:lnTo>
                  <a:lnTo>
                    <a:pt x="180187" y="12863"/>
                  </a:lnTo>
                  <a:lnTo>
                    <a:pt x="159458" y="39815"/>
                  </a:lnTo>
                  <a:lnTo>
                    <a:pt x="148246" y="68252"/>
                  </a:lnTo>
                  <a:lnTo>
                    <a:pt x="143280" y="84725"/>
                  </a:lnTo>
                  <a:lnTo>
                    <a:pt x="139264" y="102762"/>
                  </a:lnTo>
                  <a:lnTo>
                    <a:pt x="135882" y="121843"/>
                  </a:lnTo>
                  <a:lnTo>
                    <a:pt x="132921" y="141619"/>
                  </a:lnTo>
                  <a:lnTo>
                    <a:pt x="130948" y="163975"/>
                  </a:lnTo>
                  <a:lnTo>
                    <a:pt x="129632" y="188051"/>
                  </a:lnTo>
                  <a:lnTo>
                    <a:pt x="128755" y="213274"/>
                  </a:lnTo>
                  <a:lnTo>
                    <a:pt x="128875" y="238557"/>
                  </a:lnTo>
                  <a:lnTo>
                    <a:pt x="129662" y="263878"/>
                  </a:lnTo>
                  <a:lnTo>
                    <a:pt x="130891" y="289226"/>
                  </a:lnTo>
                  <a:lnTo>
                    <a:pt x="131711" y="313885"/>
                  </a:lnTo>
                  <a:lnTo>
                    <a:pt x="132257" y="338086"/>
                  </a:lnTo>
                  <a:lnTo>
                    <a:pt x="132621" y="361981"/>
                  </a:lnTo>
                  <a:lnTo>
                    <a:pt x="132159" y="383556"/>
                  </a:lnTo>
                  <a:lnTo>
                    <a:pt x="131144" y="403583"/>
                  </a:lnTo>
                  <a:lnTo>
                    <a:pt x="129763" y="422579"/>
                  </a:lnTo>
                  <a:lnTo>
                    <a:pt x="124465" y="453093"/>
                  </a:lnTo>
                  <a:lnTo>
                    <a:pt x="116701" y="477003"/>
                  </a:lnTo>
                  <a:lnTo>
                    <a:pt x="106194" y="494685"/>
                  </a:lnTo>
                  <a:lnTo>
                    <a:pt x="94470" y="503955"/>
                  </a:lnTo>
                  <a:lnTo>
                    <a:pt x="88380" y="506427"/>
                  </a:lnTo>
                  <a:lnTo>
                    <a:pt x="72206" y="505411"/>
                  </a:lnTo>
                  <a:lnTo>
                    <a:pt x="62954" y="503164"/>
                  </a:lnTo>
                  <a:lnTo>
                    <a:pt x="47030" y="493142"/>
                  </a:lnTo>
                  <a:lnTo>
                    <a:pt x="16189" y="467083"/>
                  </a:lnTo>
                  <a:lnTo>
                    <a:pt x="0" y="454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357"/>
            <p:cNvSpPr/>
            <p:nvPr>
              <p:custDataLst>
                <p:tags r:id="rId92"/>
              </p:custDataLst>
            </p:nvPr>
          </p:nvSpPr>
          <p:spPr>
            <a:xfrm>
              <a:off x="7378700" y="3175000"/>
              <a:ext cx="25401" cy="135400"/>
            </a:xfrm>
            <a:custGeom>
              <a:avLst/>
              <a:gdLst/>
              <a:ahLst/>
              <a:cxnLst/>
              <a:rect l="0" t="0" r="0" b="0"/>
              <a:pathLst>
                <a:path w="25401" h="135400">
                  <a:moveTo>
                    <a:pt x="25400" y="0"/>
                  </a:moveTo>
                  <a:lnTo>
                    <a:pt x="25400" y="0"/>
                  </a:lnTo>
                  <a:lnTo>
                    <a:pt x="18493" y="29511"/>
                  </a:lnTo>
                  <a:lnTo>
                    <a:pt x="12534" y="60249"/>
                  </a:lnTo>
                  <a:lnTo>
                    <a:pt x="8393" y="82516"/>
                  </a:lnTo>
                  <a:lnTo>
                    <a:pt x="2801" y="110213"/>
                  </a:lnTo>
                  <a:lnTo>
                    <a:pt x="369" y="135399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358"/>
            <p:cNvSpPr/>
            <p:nvPr>
              <p:custDataLst>
                <p:tags r:id="rId93"/>
              </p:custDataLst>
            </p:nvPr>
          </p:nvSpPr>
          <p:spPr>
            <a:xfrm>
              <a:off x="7359650" y="3145481"/>
              <a:ext cx="134236" cy="167956"/>
            </a:xfrm>
            <a:custGeom>
              <a:avLst/>
              <a:gdLst/>
              <a:ahLst/>
              <a:cxnLst/>
              <a:rect l="0" t="0" r="0" b="0"/>
              <a:pathLst>
                <a:path w="134236" h="167956">
                  <a:moveTo>
                    <a:pt x="0" y="23169"/>
                  </a:moveTo>
                  <a:lnTo>
                    <a:pt x="0" y="23169"/>
                  </a:lnTo>
                  <a:lnTo>
                    <a:pt x="3371" y="16427"/>
                  </a:lnTo>
                  <a:lnTo>
                    <a:pt x="15580" y="5492"/>
                  </a:lnTo>
                  <a:lnTo>
                    <a:pt x="26680" y="1202"/>
                  </a:lnTo>
                  <a:lnTo>
                    <a:pt x="39374" y="0"/>
                  </a:lnTo>
                  <a:lnTo>
                    <a:pt x="68638" y="4978"/>
                  </a:lnTo>
                  <a:lnTo>
                    <a:pt x="75392" y="6808"/>
                  </a:lnTo>
                  <a:lnTo>
                    <a:pt x="79894" y="9440"/>
                  </a:lnTo>
                  <a:lnTo>
                    <a:pt x="82896" y="12605"/>
                  </a:lnTo>
                  <a:lnTo>
                    <a:pt x="84898" y="16126"/>
                  </a:lnTo>
                  <a:lnTo>
                    <a:pt x="87714" y="31195"/>
                  </a:lnTo>
                  <a:lnTo>
                    <a:pt x="85287" y="36986"/>
                  </a:lnTo>
                  <a:lnTo>
                    <a:pt x="57056" y="67586"/>
                  </a:lnTo>
                  <a:lnTo>
                    <a:pt x="53580" y="71132"/>
                  </a:lnTo>
                  <a:lnTo>
                    <a:pt x="54065" y="72783"/>
                  </a:lnTo>
                  <a:lnTo>
                    <a:pt x="58365" y="76499"/>
                  </a:lnTo>
                  <a:lnTo>
                    <a:pt x="84097" y="88822"/>
                  </a:lnTo>
                  <a:lnTo>
                    <a:pt x="111914" y="102329"/>
                  </a:lnTo>
                  <a:lnTo>
                    <a:pt x="122882" y="110327"/>
                  </a:lnTo>
                  <a:lnTo>
                    <a:pt x="130580" y="120467"/>
                  </a:lnTo>
                  <a:lnTo>
                    <a:pt x="133620" y="126134"/>
                  </a:lnTo>
                  <a:lnTo>
                    <a:pt x="134235" y="132029"/>
                  </a:lnTo>
                  <a:lnTo>
                    <a:pt x="131156" y="144224"/>
                  </a:lnTo>
                  <a:lnTo>
                    <a:pt x="123203" y="154817"/>
                  </a:lnTo>
                  <a:lnTo>
                    <a:pt x="118118" y="159618"/>
                  </a:lnTo>
                  <a:lnTo>
                    <a:pt x="101180" y="164952"/>
                  </a:lnTo>
                  <a:lnTo>
                    <a:pt x="73489" y="167955"/>
                  </a:lnTo>
                  <a:lnTo>
                    <a:pt x="58062" y="167246"/>
                  </a:lnTo>
                  <a:lnTo>
                    <a:pt x="41797" y="162227"/>
                  </a:lnTo>
                  <a:lnTo>
                    <a:pt x="35626" y="157502"/>
                  </a:lnTo>
                  <a:lnTo>
                    <a:pt x="19050" y="131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359"/>
            <p:cNvSpPr/>
            <p:nvPr>
              <p:custDataLst>
                <p:tags r:id="rId94"/>
              </p:custDataLst>
            </p:nvPr>
          </p:nvSpPr>
          <p:spPr>
            <a:xfrm>
              <a:off x="7366000" y="3028950"/>
              <a:ext cx="119663" cy="55823"/>
            </a:xfrm>
            <a:custGeom>
              <a:avLst/>
              <a:gdLst/>
              <a:ahLst/>
              <a:cxnLst/>
              <a:rect l="0" t="0" r="0" b="0"/>
              <a:pathLst>
                <a:path w="119663" h="55823">
                  <a:moveTo>
                    <a:pt x="0" y="44450"/>
                  </a:moveTo>
                  <a:lnTo>
                    <a:pt x="0" y="44450"/>
                  </a:lnTo>
                  <a:lnTo>
                    <a:pt x="10113" y="41079"/>
                  </a:lnTo>
                  <a:lnTo>
                    <a:pt x="33257" y="45725"/>
                  </a:lnTo>
                  <a:lnTo>
                    <a:pt x="62457" y="52667"/>
                  </a:lnTo>
                  <a:lnTo>
                    <a:pt x="90081" y="55822"/>
                  </a:lnTo>
                  <a:lnTo>
                    <a:pt x="117316" y="51566"/>
                  </a:lnTo>
                  <a:lnTo>
                    <a:pt x="118428" y="50605"/>
                  </a:lnTo>
                  <a:lnTo>
                    <a:pt x="119662" y="47656"/>
                  </a:lnTo>
                  <a:lnTo>
                    <a:pt x="116447" y="42112"/>
                  </a:lnTo>
                  <a:lnTo>
                    <a:pt x="87325" y="1119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360"/>
            <p:cNvSpPr/>
            <p:nvPr>
              <p:custDataLst>
                <p:tags r:id="rId95"/>
              </p:custDataLst>
            </p:nvPr>
          </p:nvSpPr>
          <p:spPr>
            <a:xfrm>
              <a:off x="7570965" y="3239383"/>
              <a:ext cx="10936" cy="5468"/>
            </a:xfrm>
            <a:custGeom>
              <a:avLst/>
              <a:gdLst/>
              <a:ahLst/>
              <a:cxnLst/>
              <a:rect l="0" t="0" r="0" b="0"/>
              <a:pathLst>
                <a:path w="10936" h="5468">
                  <a:moveTo>
                    <a:pt x="10935" y="5467"/>
                  </a:moveTo>
                  <a:lnTo>
                    <a:pt x="10935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361"/>
            <p:cNvSpPr/>
            <p:nvPr>
              <p:custDataLst>
                <p:tags r:id="rId96"/>
              </p:custDataLst>
            </p:nvPr>
          </p:nvSpPr>
          <p:spPr>
            <a:xfrm>
              <a:off x="7668901" y="3118396"/>
              <a:ext cx="162230" cy="176910"/>
            </a:xfrm>
            <a:custGeom>
              <a:avLst/>
              <a:gdLst/>
              <a:ahLst/>
              <a:cxnLst/>
              <a:rect l="0" t="0" r="0" b="0"/>
              <a:pathLst>
                <a:path w="162230" h="176910">
                  <a:moveTo>
                    <a:pt x="122549" y="120104"/>
                  </a:moveTo>
                  <a:lnTo>
                    <a:pt x="122549" y="120104"/>
                  </a:lnTo>
                  <a:lnTo>
                    <a:pt x="121844" y="109259"/>
                  </a:lnTo>
                  <a:lnTo>
                    <a:pt x="116774" y="94078"/>
                  </a:lnTo>
                  <a:lnTo>
                    <a:pt x="110339" y="84783"/>
                  </a:lnTo>
                  <a:lnTo>
                    <a:pt x="99013" y="77830"/>
                  </a:lnTo>
                  <a:lnTo>
                    <a:pt x="92042" y="74988"/>
                  </a:lnTo>
                  <a:lnTo>
                    <a:pt x="74888" y="75593"/>
                  </a:lnTo>
                  <a:lnTo>
                    <a:pt x="65375" y="77730"/>
                  </a:lnTo>
                  <a:lnTo>
                    <a:pt x="35131" y="97593"/>
                  </a:lnTo>
                  <a:lnTo>
                    <a:pt x="10570" y="125820"/>
                  </a:lnTo>
                  <a:lnTo>
                    <a:pt x="2225" y="144282"/>
                  </a:lnTo>
                  <a:lnTo>
                    <a:pt x="0" y="153156"/>
                  </a:lnTo>
                  <a:lnTo>
                    <a:pt x="1339" y="160483"/>
                  </a:lnTo>
                  <a:lnTo>
                    <a:pt x="10351" y="172387"/>
                  </a:lnTo>
                  <a:lnTo>
                    <a:pt x="18117" y="175420"/>
                  </a:lnTo>
                  <a:lnTo>
                    <a:pt x="38035" y="176909"/>
                  </a:lnTo>
                  <a:lnTo>
                    <a:pt x="69677" y="170410"/>
                  </a:lnTo>
                  <a:lnTo>
                    <a:pt x="87057" y="159631"/>
                  </a:lnTo>
                  <a:lnTo>
                    <a:pt x="101836" y="143316"/>
                  </a:lnTo>
                  <a:lnTo>
                    <a:pt x="115460" y="119602"/>
                  </a:lnTo>
                  <a:lnTo>
                    <a:pt x="126690" y="90718"/>
                  </a:lnTo>
                  <a:lnTo>
                    <a:pt x="137089" y="59771"/>
                  </a:lnTo>
                  <a:lnTo>
                    <a:pt x="148767" y="29554"/>
                  </a:lnTo>
                  <a:lnTo>
                    <a:pt x="161960" y="1741"/>
                  </a:lnTo>
                  <a:lnTo>
                    <a:pt x="162229" y="273"/>
                  </a:lnTo>
                  <a:lnTo>
                    <a:pt x="161702" y="0"/>
                  </a:lnTo>
                  <a:lnTo>
                    <a:pt x="144942" y="26321"/>
                  </a:lnTo>
                  <a:lnTo>
                    <a:pt x="130855" y="50435"/>
                  </a:lnTo>
                  <a:lnTo>
                    <a:pt x="118951" y="75735"/>
                  </a:lnTo>
                  <a:lnTo>
                    <a:pt x="111072" y="100384"/>
                  </a:lnTo>
                  <a:lnTo>
                    <a:pt x="109922" y="123099"/>
                  </a:lnTo>
                  <a:lnTo>
                    <a:pt x="117407" y="141190"/>
                  </a:lnTo>
                  <a:lnTo>
                    <a:pt x="129435" y="154876"/>
                  </a:lnTo>
                  <a:lnTo>
                    <a:pt x="154299" y="170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362"/>
            <p:cNvSpPr/>
            <p:nvPr>
              <p:custDataLst>
                <p:tags r:id="rId97"/>
              </p:custDataLst>
            </p:nvPr>
          </p:nvSpPr>
          <p:spPr>
            <a:xfrm>
              <a:off x="7874604" y="3111500"/>
              <a:ext cx="100997" cy="162593"/>
            </a:xfrm>
            <a:custGeom>
              <a:avLst/>
              <a:gdLst/>
              <a:ahLst/>
              <a:cxnLst/>
              <a:rect l="0" t="0" r="0" b="0"/>
              <a:pathLst>
                <a:path w="100997" h="162593">
                  <a:moveTo>
                    <a:pt x="100996" y="0"/>
                  </a:moveTo>
                  <a:lnTo>
                    <a:pt x="100996" y="0"/>
                  </a:lnTo>
                  <a:lnTo>
                    <a:pt x="97624" y="0"/>
                  </a:lnTo>
                  <a:lnTo>
                    <a:pt x="85416" y="10113"/>
                  </a:lnTo>
                  <a:lnTo>
                    <a:pt x="61650" y="39999"/>
                  </a:lnTo>
                  <a:lnTo>
                    <a:pt x="46115" y="64344"/>
                  </a:lnTo>
                  <a:lnTo>
                    <a:pt x="32154" y="88569"/>
                  </a:lnTo>
                  <a:lnTo>
                    <a:pt x="18894" y="111096"/>
                  </a:lnTo>
                  <a:lnTo>
                    <a:pt x="6271" y="140240"/>
                  </a:lnTo>
                  <a:lnTo>
                    <a:pt x="0" y="162592"/>
                  </a:lnTo>
                  <a:lnTo>
                    <a:pt x="19088" y="138551"/>
                  </a:lnTo>
                  <a:lnTo>
                    <a:pt x="31431" y="117317"/>
                  </a:lnTo>
                  <a:lnTo>
                    <a:pt x="45854" y="90006"/>
                  </a:lnTo>
                  <a:lnTo>
                    <a:pt x="60261" y="61875"/>
                  </a:lnTo>
                  <a:lnTo>
                    <a:pt x="75599" y="32993"/>
                  </a:lnTo>
                  <a:lnTo>
                    <a:pt x="82182" y="25247"/>
                  </a:lnTo>
                  <a:lnTo>
                    <a:pt x="84220" y="24592"/>
                  </a:lnTo>
                  <a:lnTo>
                    <a:pt x="85579" y="25567"/>
                  </a:lnTo>
                  <a:lnTo>
                    <a:pt x="86484" y="27628"/>
                  </a:lnTo>
                  <a:lnTo>
                    <a:pt x="84280" y="56283"/>
                  </a:lnTo>
                  <a:lnTo>
                    <a:pt x="86792" y="85664"/>
                  </a:lnTo>
                  <a:lnTo>
                    <a:pt x="88556" y="116006"/>
                  </a:lnTo>
                  <a:lnTo>
                    <a:pt x="95116" y="146256"/>
                  </a:lnTo>
                  <a:lnTo>
                    <a:pt x="10099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363"/>
            <p:cNvSpPr/>
            <p:nvPr>
              <p:custDataLst>
                <p:tags r:id="rId98"/>
              </p:custDataLst>
            </p:nvPr>
          </p:nvSpPr>
          <p:spPr>
            <a:xfrm>
              <a:off x="7905750" y="32067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9886" y="9329"/>
                  </a:lnTo>
                  <a:lnTo>
                    <a:pt x="58228" y="486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364"/>
            <p:cNvSpPr/>
            <p:nvPr>
              <p:custDataLst>
                <p:tags r:id="rId99"/>
              </p:custDataLst>
            </p:nvPr>
          </p:nvSpPr>
          <p:spPr>
            <a:xfrm>
              <a:off x="7918450" y="3016250"/>
              <a:ext cx="106342" cy="57151"/>
            </a:xfrm>
            <a:custGeom>
              <a:avLst/>
              <a:gdLst/>
              <a:ahLst/>
              <a:cxnLst/>
              <a:rect l="0" t="0" r="0" b="0"/>
              <a:pathLst>
                <a:path w="106342" h="57151">
                  <a:moveTo>
                    <a:pt x="0" y="57150"/>
                  </a:moveTo>
                  <a:lnTo>
                    <a:pt x="0" y="57150"/>
                  </a:lnTo>
                  <a:lnTo>
                    <a:pt x="6742" y="53779"/>
                  </a:lnTo>
                  <a:lnTo>
                    <a:pt x="34519" y="51192"/>
                  </a:lnTo>
                  <a:lnTo>
                    <a:pt x="66163" y="54248"/>
                  </a:lnTo>
                  <a:lnTo>
                    <a:pt x="81066" y="56290"/>
                  </a:lnTo>
                  <a:lnTo>
                    <a:pt x="93321" y="53524"/>
                  </a:lnTo>
                  <a:lnTo>
                    <a:pt x="99802" y="48248"/>
                  </a:lnTo>
                  <a:lnTo>
                    <a:pt x="104329" y="41905"/>
                  </a:lnTo>
                  <a:lnTo>
                    <a:pt x="106341" y="36733"/>
                  </a:lnTo>
                  <a:lnTo>
                    <a:pt x="105466" y="3366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SMARTInkShape-Group278"/>
          <p:cNvGrpSpPr/>
          <p:nvPr/>
        </p:nvGrpSpPr>
        <p:grpSpPr>
          <a:xfrm>
            <a:off x="5905500" y="1816100"/>
            <a:ext cx="348606" cy="602780"/>
            <a:chOff x="5905500" y="1816100"/>
            <a:chExt cx="348606" cy="602780"/>
          </a:xfrm>
        </p:grpSpPr>
        <p:sp>
          <p:nvSpPr>
            <p:cNvPr id="92" name="SMARTInkShape-1365"/>
            <p:cNvSpPr/>
            <p:nvPr>
              <p:custDataLst>
                <p:tags r:id="rId83"/>
              </p:custDataLst>
            </p:nvPr>
          </p:nvSpPr>
          <p:spPr>
            <a:xfrm>
              <a:off x="6000750" y="1816100"/>
              <a:ext cx="196823" cy="456175"/>
            </a:xfrm>
            <a:custGeom>
              <a:avLst/>
              <a:gdLst/>
              <a:ahLst/>
              <a:cxnLst/>
              <a:rect l="0" t="0" r="0" b="0"/>
              <a:pathLst>
                <a:path w="196823" h="45617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173" y="32907"/>
                  </a:lnTo>
                  <a:lnTo>
                    <a:pt x="20579" y="60281"/>
                  </a:lnTo>
                  <a:lnTo>
                    <a:pt x="31672" y="91194"/>
                  </a:lnTo>
                  <a:lnTo>
                    <a:pt x="40201" y="119849"/>
                  </a:lnTo>
                  <a:lnTo>
                    <a:pt x="53044" y="150256"/>
                  </a:lnTo>
                  <a:lnTo>
                    <a:pt x="64989" y="177376"/>
                  </a:lnTo>
                  <a:lnTo>
                    <a:pt x="77357" y="203116"/>
                  </a:lnTo>
                  <a:lnTo>
                    <a:pt x="90957" y="228583"/>
                  </a:lnTo>
                  <a:lnTo>
                    <a:pt x="101170" y="253997"/>
                  </a:lnTo>
                  <a:lnTo>
                    <a:pt x="109982" y="279399"/>
                  </a:lnTo>
                  <a:lnTo>
                    <a:pt x="125664" y="309268"/>
                  </a:lnTo>
                  <a:lnTo>
                    <a:pt x="139583" y="338266"/>
                  </a:lnTo>
                  <a:lnTo>
                    <a:pt x="152390" y="367893"/>
                  </a:lnTo>
                  <a:lnTo>
                    <a:pt x="167216" y="397909"/>
                  </a:lnTo>
                  <a:lnTo>
                    <a:pt x="179681" y="419097"/>
                  </a:lnTo>
                  <a:lnTo>
                    <a:pt x="185692" y="427565"/>
                  </a:lnTo>
                  <a:lnTo>
                    <a:pt x="196375" y="452009"/>
                  </a:lnTo>
                  <a:lnTo>
                    <a:pt x="196756" y="456174"/>
                  </a:lnTo>
                  <a:lnTo>
                    <a:pt x="196822" y="453525"/>
                  </a:lnTo>
                  <a:lnTo>
                    <a:pt x="194957" y="450157"/>
                  </a:lnTo>
                  <a:lnTo>
                    <a:pt x="190500" y="4445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1366"/>
            <p:cNvSpPr/>
            <p:nvPr>
              <p:custDataLst>
                <p:tags r:id="rId84"/>
              </p:custDataLst>
            </p:nvPr>
          </p:nvSpPr>
          <p:spPr>
            <a:xfrm>
              <a:off x="6153150" y="2235694"/>
              <a:ext cx="100956" cy="88310"/>
            </a:xfrm>
            <a:custGeom>
              <a:avLst/>
              <a:gdLst/>
              <a:ahLst/>
              <a:cxnLst/>
              <a:rect l="0" t="0" r="0" b="0"/>
              <a:pathLst>
                <a:path w="100956" h="88310">
                  <a:moveTo>
                    <a:pt x="0" y="18556"/>
                  </a:moveTo>
                  <a:lnTo>
                    <a:pt x="0" y="18556"/>
                  </a:lnTo>
                  <a:lnTo>
                    <a:pt x="0" y="21927"/>
                  </a:lnTo>
                  <a:lnTo>
                    <a:pt x="1882" y="25463"/>
                  </a:lnTo>
                  <a:lnTo>
                    <a:pt x="16606" y="40632"/>
                  </a:lnTo>
                  <a:lnTo>
                    <a:pt x="44965" y="61009"/>
                  </a:lnTo>
                  <a:lnTo>
                    <a:pt x="64882" y="76435"/>
                  </a:lnTo>
                  <a:lnTo>
                    <a:pt x="88503" y="87671"/>
                  </a:lnTo>
                  <a:lnTo>
                    <a:pt x="94222" y="88309"/>
                  </a:lnTo>
                  <a:lnTo>
                    <a:pt x="94565" y="87636"/>
                  </a:lnTo>
                  <a:lnTo>
                    <a:pt x="95895" y="77569"/>
                  </a:lnTo>
                  <a:lnTo>
                    <a:pt x="99596" y="70692"/>
                  </a:lnTo>
                  <a:lnTo>
                    <a:pt x="100709" y="63835"/>
                  </a:lnTo>
                  <a:lnTo>
                    <a:pt x="98338" y="33734"/>
                  </a:lnTo>
                  <a:lnTo>
                    <a:pt x="100955" y="14812"/>
                  </a:lnTo>
                  <a:lnTo>
                    <a:pt x="99432" y="7955"/>
                  </a:lnTo>
                  <a:lnTo>
                    <a:pt x="96076" y="1175"/>
                  </a:lnTo>
                  <a:lnTo>
                    <a:pt x="95095" y="619"/>
                  </a:lnTo>
                  <a:lnTo>
                    <a:pt x="92123" y="0"/>
                  </a:lnTo>
                  <a:lnTo>
                    <a:pt x="62357" y="10366"/>
                  </a:lnTo>
                  <a:lnTo>
                    <a:pt x="34971" y="17338"/>
                  </a:lnTo>
                  <a:lnTo>
                    <a:pt x="25890" y="16133"/>
                  </a:lnTo>
                  <a:lnTo>
                    <a:pt x="6350" y="1220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1367"/>
            <p:cNvSpPr/>
            <p:nvPr>
              <p:custDataLst>
                <p:tags r:id="rId85"/>
              </p:custDataLst>
            </p:nvPr>
          </p:nvSpPr>
          <p:spPr>
            <a:xfrm>
              <a:off x="5931695" y="2275065"/>
              <a:ext cx="133828" cy="143815"/>
            </a:xfrm>
            <a:custGeom>
              <a:avLst/>
              <a:gdLst/>
              <a:ahLst/>
              <a:cxnLst/>
              <a:rect l="0" t="0" r="0" b="0"/>
              <a:pathLst>
                <a:path w="133828" h="143815">
                  <a:moveTo>
                    <a:pt x="18255" y="10935"/>
                  </a:moveTo>
                  <a:lnTo>
                    <a:pt x="18255" y="10935"/>
                  </a:lnTo>
                  <a:lnTo>
                    <a:pt x="12788" y="0"/>
                  </a:lnTo>
                  <a:lnTo>
                    <a:pt x="12493" y="117"/>
                  </a:lnTo>
                  <a:lnTo>
                    <a:pt x="3229" y="30153"/>
                  </a:lnTo>
                  <a:lnTo>
                    <a:pt x="993" y="51932"/>
                  </a:lnTo>
                  <a:lnTo>
                    <a:pt x="0" y="75723"/>
                  </a:lnTo>
                  <a:lnTo>
                    <a:pt x="969" y="98996"/>
                  </a:lnTo>
                  <a:lnTo>
                    <a:pt x="9449" y="126554"/>
                  </a:lnTo>
                  <a:lnTo>
                    <a:pt x="16928" y="138992"/>
                  </a:lnTo>
                  <a:lnTo>
                    <a:pt x="23015" y="142167"/>
                  </a:lnTo>
                  <a:lnTo>
                    <a:pt x="39186" y="143814"/>
                  </a:lnTo>
                  <a:lnTo>
                    <a:pt x="68122" y="134033"/>
                  </a:lnTo>
                  <a:lnTo>
                    <a:pt x="95668" y="121100"/>
                  </a:lnTo>
                  <a:lnTo>
                    <a:pt x="123780" y="105499"/>
                  </a:lnTo>
                  <a:lnTo>
                    <a:pt x="131712" y="102352"/>
                  </a:lnTo>
                  <a:lnTo>
                    <a:pt x="133404" y="102219"/>
                  </a:lnTo>
                  <a:lnTo>
                    <a:pt x="133827" y="102835"/>
                  </a:lnTo>
                  <a:lnTo>
                    <a:pt x="132555" y="10618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368"/>
            <p:cNvSpPr/>
            <p:nvPr>
              <p:custDataLst>
                <p:tags r:id="rId86"/>
              </p:custDataLst>
            </p:nvPr>
          </p:nvSpPr>
          <p:spPr>
            <a:xfrm>
              <a:off x="5949950" y="2311400"/>
              <a:ext cx="88901" cy="44451"/>
            </a:xfrm>
            <a:custGeom>
              <a:avLst/>
              <a:gdLst/>
              <a:ahLst/>
              <a:cxnLst/>
              <a:rect l="0" t="0" r="0" b="0"/>
              <a:pathLst>
                <a:path w="889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28562" y="29703"/>
                  </a:lnTo>
                  <a:lnTo>
                    <a:pt x="59891" y="144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369"/>
            <p:cNvSpPr/>
            <p:nvPr>
              <p:custDataLst>
                <p:tags r:id="rId87"/>
              </p:custDataLst>
            </p:nvPr>
          </p:nvSpPr>
          <p:spPr>
            <a:xfrm>
              <a:off x="5937250" y="2241550"/>
              <a:ext cx="82551" cy="50801"/>
            </a:xfrm>
            <a:custGeom>
              <a:avLst/>
              <a:gdLst/>
              <a:ahLst/>
              <a:cxnLst/>
              <a:rect l="0" t="0" r="0" b="0"/>
              <a:pathLst>
                <a:path w="82551" h="50801">
                  <a:moveTo>
                    <a:pt x="0" y="50800"/>
                  </a:moveTo>
                  <a:lnTo>
                    <a:pt x="0" y="50800"/>
                  </a:lnTo>
                  <a:lnTo>
                    <a:pt x="6742" y="40687"/>
                  </a:lnTo>
                  <a:lnTo>
                    <a:pt x="31801" y="23376"/>
                  </a:lnTo>
                  <a:lnTo>
                    <a:pt x="62047" y="825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370"/>
            <p:cNvSpPr/>
            <p:nvPr>
              <p:custDataLst>
                <p:tags r:id="rId88"/>
              </p:custDataLst>
            </p:nvPr>
          </p:nvSpPr>
          <p:spPr>
            <a:xfrm>
              <a:off x="5905500" y="2159000"/>
              <a:ext cx="77938" cy="82551"/>
            </a:xfrm>
            <a:custGeom>
              <a:avLst/>
              <a:gdLst/>
              <a:ahLst/>
              <a:cxnLst/>
              <a:rect l="0" t="0" r="0" b="0"/>
              <a:pathLst>
                <a:path w="77938" h="82551">
                  <a:moveTo>
                    <a:pt x="0" y="82550"/>
                  </a:moveTo>
                  <a:lnTo>
                    <a:pt x="0" y="82550"/>
                  </a:lnTo>
                  <a:lnTo>
                    <a:pt x="24418" y="66970"/>
                  </a:lnTo>
                  <a:lnTo>
                    <a:pt x="54264" y="48951"/>
                  </a:lnTo>
                  <a:lnTo>
                    <a:pt x="76403" y="30923"/>
                  </a:lnTo>
                  <a:lnTo>
                    <a:pt x="77747" y="29082"/>
                  </a:lnTo>
                  <a:lnTo>
                    <a:pt x="77937" y="27855"/>
                  </a:lnTo>
                  <a:lnTo>
                    <a:pt x="77358" y="27036"/>
                  </a:lnTo>
                  <a:lnTo>
                    <a:pt x="47433" y="14665"/>
                  </a:lnTo>
                  <a:lnTo>
                    <a:pt x="16603" y="421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279"/>
          <p:cNvGrpSpPr/>
          <p:nvPr/>
        </p:nvGrpSpPr>
        <p:grpSpPr>
          <a:xfrm>
            <a:off x="8013700" y="1441450"/>
            <a:ext cx="467990" cy="374389"/>
            <a:chOff x="8013700" y="1441450"/>
            <a:chExt cx="467990" cy="374389"/>
          </a:xfrm>
        </p:grpSpPr>
        <p:sp>
          <p:nvSpPr>
            <p:cNvPr id="99" name="SMARTInkShape-1371"/>
            <p:cNvSpPr/>
            <p:nvPr>
              <p:custDataLst>
                <p:tags r:id="rId78"/>
              </p:custDataLst>
            </p:nvPr>
          </p:nvSpPr>
          <p:spPr>
            <a:xfrm>
              <a:off x="8013700" y="1454443"/>
              <a:ext cx="297939" cy="361396"/>
            </a:xfrm>
            <a:custGeom>
              <a:avLst/>
              <a:gdLst/>
              <a:ahLst/>
              <a:cxnLst/>
              <a:rect l="0" t="0" r="0" b="0"/>
              <a:pathLst>
                <a:path w="297939" h="361396">
                  <a:moveTo>
                    <a:pt x="0" y="355307"/>
                  </a:moveTo>
                  <a:lnTo>
                    <a:pt x="0" y="355307"/>
                  </a:lnTo>
                  <a:lnTo>
                    <a:pt x="0" y="361395"/>
                  </a:lnTo>
                  <a:lnTo>
                    <a:pt x="6742" y="358209"/>
                  </a:lnTo>
                  <a:lnTo>
                    <a:pt x="11933" y="352834"/>
                  </a:lnTo>
                  <a:lnTo>
                    <a:pt x="36309" y="325529"/>
                  </a:lnTo>
                  <a:lnTo>
                    <a:pt x="58051" y="297867"/>
                  </a:lnTo>
                  <a:lnTo>
                    <a:pt x="76467" y="270006"/>
                  </a:lnTo>
                  <a:lnTo>
                    <a:pt x="95329" y="243563"/>
                  </a:lnTo>
                  <a:lnTo>
                    <a:pt x="113618" y="217854"/>
                  </a:lnTo>
                  <a:lnTo>
                    <a:pt x="128993" y="192362"/>
                  </a:lnTo>
                  <a:lnTo>
                    <a:pt x="147346" y="166935"/>
                  </a:lnTo>
                  <a:lnTo>
                    <a:pt x="169639" y="141527"/>
                  </a:lnTo>
                  <a:lnTo>
                    <a:pt x="189258" y="116830"/>
                  </a:lnTo>
                  <a:lnTo>
                    <a:pt x="213340" y="86000"/>
                  </a:lnTo>
                  <a:lnTo>
                    <a:pt x="218290" y="76630"/>
                  </a:lnTo>
                  <a:lnTo>
                    <a:pt x="226799" y="55541"/>
                  </a:lnTo>
                  <a:lnTo>
                    <a:pt x="233131" y="44733"/>
                  </a:lnTo>
                  <a:lnTo>
                    <a:pt x="234918" y="37927"/>
                  </a:lnTo>
                  <a:lnTo>
                    <a:pt x="234944" y="41489"/>
                  </a:lnTo>
                  <a:lnTo>
                    <a:pt x="234948" y="35060"/>
                  </a:lnTo>
                  <a:lnTo>
                    <a:pt x="234244" y="33859"/>
                  </a:lnTo>
                  <a:lnTo>
                    <a:pt x="233068" y="33058"/>
                  </a:lnTo>
                  <a:lnTo>
                    <a:pt x="231579" y="32525"/>
                  </a:lnTo>
                  <a:lnTo>
                    <a:pt x="230586" y="31463"/>
                  </a:lnTo>
                  <a:lnTo>
                    <a:pt x="228678" y="25396"/>
                  </a:lnTo>
                  <a:lnTo>
                    <a:pt x="240816" y="46180"/>
                  </a:lnTo>
                  <a:lnTo>
                    <a:pt x="263843" y="70722"/>
                  </a:lnTo>
                  <a:lnTo>
                    <a:pt x="271698" y="75224"/>
                  </a:lnTo>
                  <a:lnTo>
                    <a:pt x="269278" y="68963"/>
                  </a:lnTo>
                  <a:lnTo>
                    <a:pt x="248199" y="43243"/>
                  </a:lnTo>
                  <a:lnTo>
                    <a:pt x="235113" y="28599"/>
                  </a:lnTo>
                  <a:lnTo>
                    <a:pt x="224791" y="20701"/>
                  </a:lnTo>
                  <a:lnTo>
                    <a:pt x="223379" y="17739"/>
                  </a:lnTo>
                  <a:lnTo>
                    <a:pt x="223003" y="15962"/>
                  </a:lnTo>
                  <a:lnTo>
                    <a:pt x="224868" y="14071"/>
                  </a:lnTo>
                  <a:lnTo>
                    <a:pt x="232586" y="10089"/>
                  </a:lnTo>
                  <a:lnTo>
                    <a:pt x="260876" y="4707"/>
                  </a:lnTo>
                  <a:lnTo>
                    <a:pt x="292622" y="0"/>
                  </a:lnTo>
                  <a:lnTo>
                    <a:pt x="294564" y="608"/>
                  </a:lnTo>
                  <a:lnTo>
                    <a:pt x="295859" y="1719"/>
                  </a:lnTo>
                  <a:lnTo>
                    <a:pt x="296723" y="3165"/>
                  </a:lnTo>
                  <a:lnTo>
                    <a:pt x="297938" y="15313"/>
                  </a:lnTo>
                  <a:lnTo>
                    <a:pt x="289567" y="45295"/>
                  </a:lnTo>
                  <a:lnTo>
                    <a:pt x="285750" y="6955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1372"/>
            <p:cNvSpPr/>
            <p:nvPr>
              <p:custDataLst>
                <p:tags r:id="rId79"/>
              </p:custDataLst>
            </p:nvPr>
          </p:nvSpPr>
          <p:spPr>
            <a:xfrm>
              <a:off x="8384866" y="1568450"/>
              <a:ext cx="96824" cy="130554"/>
            </a:xfrm>
            <a:custGeom>
              <a:avLst/>
              <a:gdLst/>
              <a:ahLst/>
              <a:cxnLst/>
              <a:rect l="0" t="0" r="0" b="0"/>
              <a:pathLst>
                <a:path w="96824" h="130554">
                  <a:moveTo>
                    <a:pt x="9834" y="0"/>
                  </a:moveTo>
                  <a:lnTo>
                    <a:pt x="9834" y="0"/>
                  </a:lnTo>
                  <a:lnTo>
                    <a:pt x="4807" y="29511"/>
                  </a:lnTo>
                  <a:lnTo>
                    <a:pt x="1995" y="60250"/>
                  </a:lnTo>
                  <a:lnTo>
                    <a:pt x="0" y="83222"/>
                  </a:lnTo>
                  <a:lnTo>
                    <a:pt x="3549" y="113166"/>
                  </a:lnTo>
                  <a:lnTo>
                    <a:pt x="9628" y="123909"/>
                  </a:lnTo>
                  <a:lnTo>
                    <a:pt x="14635" y="127056"/>
                  </a:lnTo>
                  <a:lnTo>
                    <a:pt x="27725" y="130553"/>
                  </a:lnTo>
                  <a:lnTo>
                    <a:pt x="54333" y="125779"/>
                  </a:lnTo>
                  <a:lnTo>
                    <a:pt x="77817" y="115428"/>
                  </a:lnTo>
                  <a:lnTo>
                    <a:pt x="94809" y="100053"/>
                  </a:lnTo>
                  <a:lnTo>
                    <a:pt x="96823" y="94924"/>
                  </a:lnTo>
                  <a:lnTo>
                    <a:pt x="96754" y="90094"/>
                  </a:lnTo>
                  <a:lnTo>
                    <a:pt x="92384" y="762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1373"/>
            <p:cNvSpPr/>
            <p:nvPr>
              <p:custDataLst>
                <p:tags r:id="rId80"/>
              </p:custDataLst>
            </p:nvPr>
          </p:nvSpPr>
          <p:spPr>
            <a:xfrm>
              <a:off x="8386574" y="1581150"/>
              <a:ext cx="88520" cy="44451"/>
            </a:xfrm>
            <a:custGeom>
              <a:avLst/>
              <a:gdLst/>
              <a:ahLst/>
              <a:cxnLst/>
              <a:rect l="0" t="0" r="0" b="0"/>
              <a:pathLst>
                <a:path w="88520" h="44451">
                  <a:moveTo>
                    <a:pt x="14476" y="44450"/>
                  </a:moveTo>
                  <a:lnTo>
                    <a:pt x="14476" y="44450"/>
                  </a:lnTo>
                  <a:lnTo>
                    <a:pt x="0" y="44450"/>
                  </a:lnTo>
                  <a:lnTo>
                    <a:pt x="28210" y="43039"/>
                  </a:lnTo>
                  <a:lnTo>
                    <a:pt x="54843" y="35016"/>
                  </a:lnTo>
                  <a:lnTo>
                    <a:pt x="79757" y="25627"/>
                  </a:lnTo>
                  <a:lnTo>
                    <a:pt x="85823" y="21268"/>
                  </a:lnTo>
                  <a:lnTo>
                    <a:pt x="88519" y="16978"/>
                  </a:lnTo>
                  <a:lnTo>
                    <a:pt x="87121" y="14141"/>
                  </a:lnTo>
                  <a:lnTo>
                    <a:pt x="71626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1374"/>
            <p:cNvSpPr/>
            <p:nvPr>
              <p:custDataLst>
                <p:tags r:id="rId81"/>
              </p:custDataLst>
            </p:nvPr>
          </p:nvSpPr>
          <p:spPr>
            <a:xfrm>
              <a:off x="8395582" y="1543050"/>
              <a:ext cx="81669" cy="25401"/>
            </a:xfrm>
            <a:custGeom>
              <a:avLst/>
              <a:gdLst/>
              <a:ahLst/>
              <a:cxnLst/>
              <a:rect l="0" t="0" r="0" b="0"/>
              <a:pathLst>
                <a:path w="81669" h="25401">
                  <a:moveTo>
                    <a:pt x="5468" y="25400"/>
                  </a:moveTo>
                  <a:lnTo>
                    <a:pt x="5468" y="25400"/>
                  </a:lnTo>
                  <a:lnTo>
                    <a:pt x="0" y="25400"/>
                  </a:lnTo>
                  <a:lnTo>
                    <a:pt x="9493" y="25400"/>
                  </a:lnTo>
                  <a:lnTo>
                    <a:pt x="36733" y="15966"/>
                  </a:lnTo>
                  <a:lnTo>
                    <a:pt x="65527" y="6577"/>
                  </a:lnTo>
                  <a:lnTo>
                    <a:pt x="81668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375"/>
            <p:cNvSpPr/>
            <p:nvPr>
              <p:custDataLst>
                <p:tags r:id="rId82"/>
              </p:custDataLst>
            </p:nvPr>
          </p:nvSpPr>
          <p:spPr>
            <a:xfrm>
              <a:off x="8382000" y="1441450"/>
              <a:ext cx="97505" cy="63501"/>
            </a:xfrm>
            <a:custGeom>
              <a:avLst/>
              <a:gdLst/>
              <a:ahLst/>
              <a:cxnLst/>
              <a:rect l="0" t="0" r="0" b="0"/>
              <a:pathLst>
                <a:path w="97505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1411" y="59136"/>
                  </a:lnTo>
                  <a:lnTo>
                    <a:pt x="12256" y="57738"/>
                  </a:lnTo>
                  <a:lnTo>
                    <a:pt x="36165" y="57324"/>
                  </a:lnTo>
                  <a:lnTo>
                    <a:pt x="60732" y="56496"/>
                  </a:lnTo>
                  <a:lnTo>
                    <a:pt x="80318" y="52096"/>
                  </a:lnTo>
                  <a:lnTo>
                    <a:pt x="91218" y="46323"/>
                  </a:lnTo>
                  <a:lnTo>
                    <a:pt x="96516" y="42225"/>
                  </a:lnTo>
                  <a:lnTo>
                    <a:pt x="97504" y="40145"/>
                  </a:lnTo>
                  <a:lnTo>
                    <a:pt x="97459" y="38052"/>
                  </a:lnTo>
                  <a:lnTo>
                    <a:pt x="96232" y="33140"/>
                  </a:lnTo>
                  <a:lnTo>
                    <a:pt x="94835" y="23146"/>
                  </a:lnTo>
                  <a:lnTo>
                    <a:pt x="92008" y="17813"/>
                  </a:lnTo>
                  <a:lnTo>
                    <a:pt x="79708" y="7473"/>
                  </a:lnTo>
                  <a:lnTo>
                    <a:pt x="70468" y="3321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SMARTInkShape-Group280"/>
          <p:cNvGrpSpPr/>
          <p:nvPr/>
        </p:nvGrpSpPr>
        <p:grpSpPr>
          <a:xfrm>
            <a:off x="2152650" y="2585333"/>
            <a:ext cx="393701" cy="68968"/>
            <a:chOff x="2152650" y="2585333"/>
            <a:chExt cx="393701" cy="68968"/>
          </a:xfrm>
        </p:grpSpPr>
        <p:sp>
          <p:nvSpPr>
            <p:cNvPr id="105" name="SMARTInkShape-1376"/>
            <p:cNvSpPr/>
            <p:nvPr>
              <p:custDataLst>
                <p:tags r:id="rId75"/>
              </p:custDataLst>
            </p:nvPr>
          </p:nvSpPr>
          <p:spPr>
            <a:xfrm>
              <a:off x="2152650" y="2585333"/>
              <a:ext cx="88901" cy="37218"/>
            </a:xfrm>
            <a:custGeom>
              <a:avLst/>
              <a:gdLst/>
              <a:ahLst/>
              <a:cxnLst/>
              <a:rect l="0" t="0" r="0" b="0"/>
              <a:pathLst>
                <a:path w="88901" h="372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20265" y="4361"/>
                  </a:lnTo>
                  <a:lnTo>
                    <a:pt x="48957" y="17438"/>
                  </a:lnTo>
                  <a:lnTo>
                    <a:pt x="79241" y="34228"/>
                  </a:lnTo>
                  <a:lnTo>
                    <a:pt x="88900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377"/>
            <p:cNvSpPr/>
            <p:nvPr>
              <p:custDataLst>
                <p:tags r:id="rId76"/>
              </p:custDataLst>
            </p:nvPr>
          </p:nvSpPr>
          <p:spPr>
            <a:xfrm>
              <a:off x="2172583" y="2647950"/>
              <a:ext cx="62618" cy="6351"/>
            </a:xfrm>
            <a:custGeom>
              <a:avLst/>
              <a:gdLst/>
              <a:ahLst/>
              <a:cxnLst/>
              <a:rect l="0" t="0" r="0" b="0"/>
              <a:pathLst>
                <a:path w="626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5775" y="705"/>
                  </a:lnTo>
                  <a:lnTo>
                    <a:pt x="44088" y="5467"/>
                  </a:lnTo>
                  <a:lnTo>
                    <a:pt x="626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378"/>
            <p:cNvSpPr/>
            <p:nvPr>
              <p:custDataLst>
                <p:tags r:id="rId77"/>
              </p:custDataLst>
            </p:nvPr>
          </p:nvSpPr>
          <p:spPr>
            <a:xfrm>
              <a:off x="2438400" y="26035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970" y="9420"/>
                  </a:lnTo>
                  <a:lnTo>
                    <a:pt x="82119" y="7165"/>
                  </a:lnTo>
                  <a:lnTo>
                    <a:pt x="93647" y="7418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SMARTInkShape-Group281"/>
          <p:cNvGrpSpPr/>
          <p:nvPr/>
        </p:nvGrpSpPr>
        <p:grpSpPr>
          <a:xfrm>
            <a:off x="2699302" y="2338779"/>
            <a:ext cx="1338396" cy="598855"/>
            <a:chOff x="2699302" y="2338779"/>
            <a:chExt cx="1338396" cy="598855"/>
          </a:xfrm>
        </p:grpSpPr>
        <p:sp>
          <p:nvSpPr>
            <p:cNvPr id="109" name="SMARTInkShape-1379"/>
            <p:cNvSpPr/>
            <p:nvPr>
              <p:custDataLst>
                <p:tags r:id="rId61"/>
              </p:custDataLst>
            </p:nvPr>
          </p:nvSpPr>
          <p:spPr>
            <a:xfrm>
              <a:off x="2723908" y="2338779"/>
              <a:ext cx="178043" cy="220272"/>
            </a:xfrm>
            <a:custGeom>
              <a:avLst/>
              <a:gdLst/>
              <a:ahLst/>
              <a:cxnLst/>
              <a:rect l="0" t="0" r="0" b="0"/>
              <a:pathLst>
                <a:path w="178043" h="220272">
                  <a:moveTo>
                    <a:pt x="101842" y="144071"/>
                  </a:moveTo>
                  <a:lnTo>
                    <a:pt x="101842" y="144071"/>
                  </a:lnTo>
                  <a:lnTo>
                    <a:pt x="101136" y="129568"/>
                  </a:lnTo>
                  <a:lnTo>
                    <a:pt x="98471" y="120927"/>
                  </a:lnTo>
                  <a:lnTo>
                    <a:pt x="89633" y="108129"/>
                  </a:lnTo>
                  <a:lnTo>
                    <a:pt x="82070" y="103402"/>
                  </a:lnTo>
                  <a:lnTo>
                    <a:pt x="78077" y="102142"/>
                  </a:lnTo>
                  <a:lnTo>
                    <a:pt x="58974" y="103739"/>
                  </a:lnTo>
                  <a:lnTo>
                    <a:pt x="35440" y="118794"/>
                  </a:lnTo>
                  <a:lnTo>
                    <a:pt x="13964" y="144499"/>
                  </a:lnTo>
                  <a:lnTo>
                    <a:pt x="937" y="174458"/>
                  </a:lnTo>
                  <a:lnTo>
                    <a:pt x="0" y="182674"/>
                  </a:lnTo>
                  <a:lnTo>
                    <a:pt x="2721" y="195565"/>
                  </a:lnTo>
                  <a:lnTo>
                    <a:pt x="6128" y="200272"/>
                  </a:lnTo>
                  <a:lnTo>
                    <a:pt x="15558" y="207385"/>
                  </a:lnTo>
                  <a:lnTo>
                    <a:pt x="30568" y="207253"/>
                  </a:lnTo>
                  <a:lnTo>
                    <a:pt x="39509" y="205242"/>
                  </a:lnTo>
                  <a:lnTo>
                    <a:pt x="56970" y="193601"/>
                  </a:lnTo>
                  <a:lnTo>
                    <a:pt x="82667" y="165332"/>
                  </a:lnTo>
                  <a:lnTo>
                    <a:pt x="100375" y="140820"/>
                  </a:lnTo>
                  <a:lnTo>
                    <a:pt x="120005" y="111111"/>
                  </a:lnTo>
                  <a:lnTo>
                    <a:pt x="129473" y="94581"/>
                  </a:lnTo>
                  <a:lnTo>
                    <a:pt x="138607" y="77211"/>
                  </a:lnTo>
                  <a:lnTo>
                    <a:pt x="147519" y="59281"/>
                  </a:lnTo>
                  <a:lnTo>
                    <a:pt x="159302" y="31833"/>
                  </a:lnTo>
                  <a:lnTo>
                    <a:pt x="169245" y="4700"/>
                  </a:lnTo>
                  <a:lnTo>
                    <a:pt x="169355" y="2474"/>
                  </a:lnTo>
                  <a:lnTo>
                    <a:pt x="168723" y="989"/>
                  </a:lnTo>
                  <a:lnTo>
                    <a:pt x="167596" y="0"/>
                  </a:lnTo>
                  <a:lnTo>
                    <a:pt x="155897" y="12091"/>
                  </a:lnTo>
                  <a:lnTo>
                    <a:pt x="142396" y="43661"/>
                  </a:lnTo>
                  <a:lnTo>
                    <a:pt x="131860" y="72163"/>
                  </a:lnTo>
                  <a:lnTo>
                    <a:pt x="121534" y="102940"/>
                  </a:lnTo>
                  <a:lnTo>
                    <a:pt x="114592" y="133081"/>
                  </a:lnTo>
                  <a:lnTo>
                    <a:pt x="112918" y="159177"/>
                  </a:lnTo>
                  <a:lnTo>
                    <a:pt x="115937" y="181124"/>
                  </a:lnTo>
                  <a:lnTo>
                    <a:pt x="124334" y="197933"/>
                  </a:lnTo>
                  <a:lnTo>
                    <a:pt x="137591" y="212555"/>
                  </a:lnTo>
                  <a:lnTo>
                    <a:pt x="148069" y="216841"/>
                  </a:lnTo>
                  <a:lnTo>
                    <a:pt x="178042" y="220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380"/>
            <p:cNvSpPr/>
            <p:nvPr>
              <p:custDataLst>
                <p:tags r:id="rId62"/>
              </p:custDataLst>
            </p:nvPr>
          </p:nvSpPr>
          <p:spPr>
            <a:xfrm>
              <a:off x="2713215" y="2578100"/>
              <a:ext cx="207786" cy="12701"/>
            </a:xfrm>
            <a:custGeom>
              <a:avLst/>
              <a:gdLst/>
              <a:ahLst/>
              <a:cxnLst/>
              <a:rect l="0" t="0" r="0" b="0"/>
              <a:pathLst>
                <a:path w="207786" h="12701">
                  <a:moveTo>
                    <a:pt x="10935" y="0"/>
                  </a:moveTo>
                  <a:lnTo>
                    <a:pt x="10935" y="0"/>
                  </a:lnTo>
                  <a:lnTo>
                    <a:pt x="4193" y="0"/>
                  </a:lnTo>
                  <a:lnTo>
                    <a:pt x="2207" y="705"/>
                  </a:lnTo>
                  <a:lnTo>
                    <a:pt x="883" y="1881"/>
                  </a:lnTo>
                  <a:lnTo>
                    <a:pt x="0" y="3371"/>
                  </a:lnTo>
                  <a:lnTo>
                    <a:pt x="25726" y="8838"/>
                  </a:lnTo>
                  <a:lnTo>
                    <a:pt x="53727" y="10983"/>
                  </a:lnTo>
                  <a:lnTo>
                    <a:pt x="84282" y="11937"/>
                  </a:lnTo>
                  <a:lnTo>
                    <a:pt x="114324" y="12361"/>
                  </a:lnTo>
                  <a:lnTo>
                    <a:pt x="144139" y="10668"/>
                  </a:lnTo>
                  <a:lnTo>
                    <a:pt x="171031" y="8975"/>
                  </a:lnTo>
                  <a:lnTo>
                    <a:pt x="20778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381"/>
            <p:cNvSpPr/>
            <p:nvPr>
              <p:custDataLst>
                <p:tags r:id="rId63"/>
              </p:custDataLst>
            </p:nvPr>
          </p:nvSpPr>
          <p:spPr>
            <a:xfrm>
              <a:off x="2699302" y="2668226"/>
              <a:ext cx="139149" cy="188710"/>
            </a:xfrm>
            <a:custGeom>
              <a:avLst/>
              <a:gdLst/>
              <a:ahLst/>
              <a:cxnLst/>
              <a:rect l="0" t="0" r="0" b="0"/>
              <a:pathLst>
                <a:path w="139149" h="188710">
                  <a:moveTo>
                    <a:pt x="113748" y="68624"/>
                  </a:moveTo>
                  <a:lnTo>
                    <a:pt x="113748" y="68624"/>
                  </a:lnTo>
                  <a:lnTo>
                    <a:pt x="95857" y="39749"/>
                  </a:lnTo>
                  <a:lnTo>
                    <a:pt x="93354" y="36674"/>
                  </a:lnTo>
                  <a:lnTo>
                    <a:pt x="84928" y="33257"/>
                  </a:lnTo>
                  <a:lnTo>
                    <a:pt x="79718" y="32346"/>
                  </a:lnTo>
                  <a:lnTo>
                    <a:pt x="66404" y="36978"/>
                  </a:lnTo>
                  <a:lnTo>
                    <a:pt x="51078" y="47504"/>
                  </a:lnTo>
                  <a:lnTo>
                    <a:pt x="27289" y="73263"/>
                  </a:lnTo>
                  <a:lnTo>
                    <a:pt x="7932" y="102532"/>
                  </a:lnTo>
                  <a:lnTo>
                    <a:pt x="162" y="120618"/>
                  </a:lnTo>
                  <a:lnTo>
                    <a:pt x="0" y="136182"/>
                  </a:lnTo>
                  <a:lnTo>
                    <a:pt x="8024" y="160050"/>
                  </a:lnTo>
                  <a:lnTo>
                    <a:pt x="10810" y="163441"/>
                  </a:lnTo>
                  <a:lnTo>
                    <a:pt x="17668" y="167210"/>
                  </a:lnTo>
                  <a:lnTo>
                    <a:pt x="20767" y="167509"/>
                  </a:lnTo>
                  <a:lnTo>
                    <a:pt x="26092" y="165960"/>
                  </a:lnTo>
                  <a:lnTo>
                    <a:pt x="36427" y="154379"/>
                  </a:lnTo>
                  <a:lnTo>
                    <a:pt x="51798" y="124058"/>
                  </a:lnTo>
                  <a:lnTo>
                    <a:pt x="63637" y="95848"/>
                  </a:lnTo>
                  <a:lnTo>
                    <a:pt x="75954" y="65907"/>
                  </a:lnTo>
                  <a:lnTo>
                    <a:pt x="88484" y="38489"/>
                  </a:lnTo>
                  <a:lnTo>
                    <a:pt x="98566" y="8082"/>
                  </a:lnTo>
                  <a:lnTo>
                    <a:pt x="100721" y="0"/>
                  </a:lnTo>
                  <a:lnTo>
                    <a:pt x="91550" y="29433"/>
                  </a:lnTo>
                  <a:lnTo>
                    <a:pt x="86714" y="51911"/>
                  </a:lnTo>
                  <a:lnTo>
                    <a:pt x="80331" y="79776"/>
                  </a:lnTo>
                  <a:lnTo>
                    <a:pt x="74202" y="110269"/>
                  </a:lnTo>
                  <a:lnTo>
                    <a:pt x="71477" y="140285"/>
                  </a:lnTo>
                  <a:lnTo>
                    <a:pt x="73315" y="171466"/>
                  </a:lnTo>
                  <a:lnTo>
                    <a:pt x="78328" y="187368"/>
                  </a:lnTo>
                  <a:lnTo>
                    <a:pt x="81668" y="188709"/>
                  </a:lnTo>
                  <a:lnTo>
                    <a:pt x="91024" y="186436"/>
                  </a:lnTo>
                  <a:lnTo>
                    <a:pt x="108191" y="167110"/>
                  </a:lnTo>
                  <a:lnTo>
                    <a:pt x="120451" y="143204"/>
                  </a:lnTo>
                  <a:lnTo>
                    <a:pt x="139148" y="1003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382"/>
            <p:cNvSpPr/>
            <p:nvPr>
              <p:custDataLst>
                <p:tags r:id="rId64"/>
              </p:custDataLst>
            </p:nvPr>
          </p:nvSpPr>
          <p:spPr>
            <a:xfrm>
              <a:off x="2855530" y="2631879"/>
              <a:ext cx="65471" cy="225471"/>
            </a:xfrm>
            <a:custGeom>
              <a:avLst/>
              <a:gdLst/>
              <a:ahLst/>
              <a:cxnLst/>
              <a:rect l="0" t="0" r="0" b="0"/>
              <a:pathLst>
                <a:path w="65471" h="225471">
                  <a:moveTo>
                    <a:pt x="40070" y="3371"/>
                  </a:moveTo>
                  <a:lnTo>
                    <a:pt x="40070" y="3371"/>
                  </a:lnTo>
                  <a:lnTo>
                    <a:pt x="43441" y="0"/>
                  </a:lnTo>
                  <a:lnTo>
                    <a:pt x="43728" y="418"/>
                  </a:lnTo>
                  <a:lnTo>
                    <a:pt x="37320" y="25072"/>
                  </a:lnTo>
                  <a:lnTo>
                    <a:pt x="29676" y="47353"/>
                  </a:lnTo>
                  <a:lnTo>
                    <a:pt x="19928" y="74424"/>
                  </a:lnTo>
                  <a:lnTo>
                    <a:pt x="10892" y="105271"/>
                  </a:lnTo>
                  <a:lnTo>
                    <a:pt x="7213" y="122104"/>
                  </a:lnTo>
                  <a:lnTo>
                    <a:pt x="4054" y="139676"/>
                  </a:lnTo>
                  <a:lnTo>
                    <a:pt x="1243" y="157741"/>
                  </a:lnTo>
                  <a:lnTo>
                    <a:pt x="0" y="187221"/>
                  </a:lnTo>
                  <a:lnTo>
                    <a:pt x="3211" y="209260"/>
                  </a:lnTo>
                  <a:lnTo>
                    <a:pt x="11694" y="221407"/>
                  </a:lnTo>
                  <a:lnTo>
                    <a:pt x="17625" y="224223"/>
                  </a:lnTo>
                  <a:lnTo>
                    <a:pt x="31741" y="225470"/>
                  </a:lnTo>
                  <a:lnTo>
                    <a:pt x="45541" y="221791"/>
                  </a:lnTo>
                  <a:lnTo>
                    <a:pt x="52184" y="218834"/>
                  </a:lnTo>
                  <a:lnTo>
                    <a:pt x="56613" y="214746"/>
                  </a:lnTo>
                  <a:lnTo>
                    <a:pt x="65470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383"/>
            <p:cNvSpPr/>
            <p:nvPr>
              <p:custDataLst>
                <p:tags r:id="rId65"/>
              </p:custDataLst>
            </p:nvPr>
          </p:nvSpPr>
          <p:spPr>
            <a:xfrm>
              <a:off x="2855018" y="2775713"/>
              <a:ext cx="85033" cy="11938"/>
            </a:xfrm>
            <a:custGeom>
              <a:avLst/>
              <a:gdLst/>
              <a:ahLst/>
              <a:cxnLst/>
              <a:rect l="0" t="0" r="0" b="0"/>
              <a:pathLst>
                <a:path w="85033" h="11938">
                  <a:moveTo>
                    <a:pt x="15182" y="11937"/>
                  </a:moveTo>
                  <a:lnTo>
                    <a:pt x="15182" y="11937"/>
                  </a:lnTo>
                  <a:lnTo>
                    <a:pt x="876" y="11937"/>
                  </a:lnTo>
                  <a:lnTo>
                    <a:pt x="0" y="11231"/>
                  </a:lnTo>
                  <a:lnTo>
                    <a:pt x="122" y="10055"/>
                  </a:lnTo>
                  <a:lnTo>
                    <a:pt x="909" y="8566"/>
                  </a:lnTo>
                  <a:lnTo>
                    <a:pt x="12129" y="3099"/>
                  </a:lnTo>
                  <a:lnTo>
                    <a:pt x="39953" y="0"/>
                  </a:lnTo>
                  <a:lnTo>
                    <a:pt x="68863" y="1269"/>
                  </a:lnTo>
                  <a:lnTo>
                    <a:pt x="85032" y="55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384"/>
            <p:cNvSpPr/>
            <p:nvPr>
              <p:custDataLst>
                <p:tags r:id="rId66"/>
              </p:custDataLst>
            </p:nvPr>
          </p:nvSpPr>
          <p:spPr>
            <a:xfrm>
              <a:off x="3079750" y="2339350"/>
              <a:ext cx="228601" cy="598284"/>
            </a:xfrm>
            <a:custGeom>
              <a:avLst/>
              <a:gdLst/>
              <a:ahLst/>
              <a:cxnLst/>
              <a:rect l="0" t="0" r="0" b="0"/>
              <a:pathLst>
                <a:path w="228601" h="598284">
                  <a:moveTo>
                    <a:pt x="228600" y="29200"/>
                  </a:moveTo>
                  <a:lnTo>
                    <a:pt x="228600" y="29200"/>
                  </a:lnTo>
                  <a:lnTo>
                    <a:pt x="211302" y="3187"/>
                  </a:lnTo>
                  <a:lnTo>
                    <a:pt x="204214" y="0"/>
                  </a:lnTo>
                  <a:lnTo>
                    <a:pt x="196360" y="465"/>
                  </a:lnTo>
                  <a:lnTo>
                    <a:pt x="192290" y="1576"/>
                  </a:lnTo>
                  <a:lnTo>
                    <a:pt x="173078" y="19996"/>
                  </a:lnTo>
                  <a:lnTo>
                    <a:pt x="163237" y="41807"/>
                  </a:lnTo>
                  <a:lnTo>
                    <a:pt x="156511" y="70081"/>
                  </a:lnTo>
                  <a:lnTo>
                    <a:pt x="153729" y="87499"/>
                  </a:lnTo>
                  <a:lnTo>
                    <a:pt x="151170" y="106165"/>
                  </a:lnTo>
                  <a:lnTo>
                    <a:pt x="148758" y="127077"/>
                  </a:lnTo>
                  <a:lnTo>
                    <a:pt x="146444" y="149485"/>
                  </a:lnTo>
                  <a:lnTo>
                    <a:pt x="144196" y="172890"/>
                  </a:lnTo>
                  <a:lnTo>
                    <a:pt x="141992" y="199076"/>
                  </a:lnTo>
                  <a:lnTo>
                    <a:pt x="139817" y="227118"/>
                  </a:lnTo>
                  <a:lnTo>
                    <a:pt x="137661" y="256395"/>
                  </a:lnTo>
                  <a:lnTo>
                    <a:pt x="135518" y="286497"/>
                  </a:lnTo>
                  <a:lnTo>
                    <a:pt x="133384" y="317148"/>
                  </a:lnTo>
                  <a:lnTo>
                    <a:pt x="131256" y="348165"/>
                  </a:lnTo>
                  <a:lnTo>
                    <a:pt x="129132" y="376605"/>
                  </a:lnTo>
                  <a:lnTo>
                    <a:pt x="127010" y="403325"/>
                  </a:lnTo>
                  <a:lnTo>
                    <a:pt x="124890" y="428900"/>
                  </a:lnTo>
                  <a:lnTo>
                    <a:pt x="122066" y="451594"/>
                  </a:lnTo>
                  <a:lnTo>
                    <a:pt x="118772" y="472368"/>
                  </a:lnTo>
                  <a:lnTo>
                    <a:pt x="115165" y="491862"/>
                  </a:lnTo>
                  <a:lnTo>
                    <a:pt x="111349" y="509092"/>
                  </a:lnTo>
                  <a:lnTo>
                    <a:pt x="103346" y="539524"/>
                  </a:lnTo>
                  <a:lnTo>
                    <a:pt x="93204" y="565279"/>
                  </a:lnTo>
                  <a:lnTo>
                    <a:pt x="81640" y="585663"/>
                  </a:lnTo>
                  <a:lnTo>
                    <a:pt x="69446" y="597074"/>
                  </a:lnTo>
                  <a:lnTo>
                    <a:pt x="62525" y="598283"/>
                  </a:lnTo>
                  <a:lnTo>
                    <a:pt x="47309" y="593981"/>
                  </a:lnTo>
                  <a:lnTo>
                    <a:pt x="20320" y="579042"/>
                  </a:lnTo>
                  <a:lnTo>
                    <a:pt x="0" y="562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385"/>
            <p:cNvSpPr/>
            <p:nvPr>
              <p:custDataLst>
                <p:tags r:id="rId67"/>
              </p:custDataLst>
            </p:nvPr>
          </p:nvSpPr>
          <p:spPr>
            <a:xfrm>
              <a:off x="3403600" y="2609850"/>
              <a:ext cx="19051" cy="121893"/>
            </a:xfrm>
            <a:custGeom>
              <a:avLst/>
              <a:gdLst/>
              <a:ahLst/>
              <a:cxnLst/>
              <a:rect l="0" t="0" r="0" b="0"/>
              <a:pathLst>
                <a:path w="19051" h="121893">
                  <a:moveTo>
                    <a:pt x="19050" y="0"/>
                  </a:moveTo>
                  <a:lnTo>
                    <a:pt x="19050" y="0"/>
                  </a:lnTo>
                  <a:lnTo>
                    <a:pt x="15679" y="22322"/>
                  </a:lnTo>
                  <a:lnTo>
                    <a:pt x="13583" y="53651"/>
                  </a:lnTo>
                  <a:lnTo>
                    <a:pt x="12962" y="83003"/>
                  </a:lnTo>
                  <a:lnTo>
                    <a:pt x="12046" y="111724"/>
                  </a:lnTo>
                  <a:lnTo>
                    <a:pt x="9352" y="119740"/>
                  </a:lnTo>
                  <a:lnTo>
                    <a:pt x="7646" y="121455"/>
                  </a:lnTo>
                  <a:lnTo>
                    <a:pt x="5803" y="121892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386"/>
            <p:cNvSpPr/>
            <p:nvPr>
              <p:custDataLst>
                <p:tags r:id="rId68"/>
              </p:custDataLst>
            </p:nvPr>
          </p:nvSpPr>
          <p:spPr>
            <a:xfrm>
              <a:off x="3371850" y="2559512"/>
              <a:ext cx="143034" cy="193771"/>
            </a:xfrm>
            <a:custGeom>
              <a:avLst/>
              <a:gdLst/>
              <a:ahLst/>
              <a:cxnLst/>
              <a:rect l="0" t="0" r="0" b="0"/>
              <a:pathLst>
                <a:path w="143034" h="193771">
                  <a:moveTo>
                    <a:pt x="12700" y="31288"/>
                  </a:moveTo>
                  <a:lnTo>
                    <a:pt x="12700" y="31288"/>
                  </a:lnTo>
                  <a:lnTo>
                    <a:pt x="24250" y="21149"/>
                  </a:lnTo>
                  <a:lnTo>
                    <a:pt x="45207" y="10331"/>
                  </a:lnTo>
                  <a:lnTo>
                    <a:pt x="72740" y="3050"/>
                  </a:lnTo>
                  <a:lnTo>
                    <a:pt x="103922" y="231"/>
                  </a:lnTo>
                  <a:lnTo>
                    <a:pt x="109498" y="0"/>
                  </a:lnTo>
                  <a:lnTo>
                    <a:pt x="112510" y="1963"/>
                  </a:lnTo>
                  <a:lnTo>
                    <a:pt x="113812" y="5388"/>
                  </a:lnTo>
                  <a:lnTo>
                    <a:pt x="113975" y="9788"/>
                  </a:lnTo>
                  <a:lnTo>
                    <a:pt x="111966" y="14132"/>
                  </a:lnTo>
                  <a:lnTo>
                    <a:pt x="81788" y="44099"/>
                  </a:lnTo>
                  <a:lnTo>
                    <a:pt x="60763" y="62642"/>
                  </a:lnTo>
                  <a:lnTo>
                    <a:pt x="57442" y="67007"/>
                  </a:lnTo>
                  <a:lnTo>
                    <a:pt x="56639" y="71329"/>
                  </a:lnTo>
                  <a:lnTo>
                    <a:pt x="57515" y="75621"/>
                  </a:lnTo>
                  <a:lnTo>
                    <a:pt x="59510" y="79893"/>
                  </a:lnTo>
                  <a:lnTo>
                    <a:pt x="75802" y="92648"/>
                  </a:lnTo>
                  <a:lnTo>
                    <a:pt x="106591" y="110306"/>
                  </a:lnTo>
                  <a:lnTo>
                    <a:pt x="136087" y="133445"/>
                  </a:lnTo>
                  <a:lnTo>
                    <a:pt x="141525" y="139609"/>
                  </a:lnTo>
                  <a:lnTo>
                    <a:pt x="143033" y="146541"/>
                  </a:lnTo>
                  <a:lnTo>
                    <a:pt x="139065" y="161769"/>
                  </a:lnTo>
                  <a:lnTo>
                    <a:pt x="128364" y="174181"/>
                  </a:lnTo>
                  <a:lnTo>
                    <a:pt x="113495" y="183696"/>
                  </a:lnTo>
                  <a:lnTo>
                    <a:pt x="85291" y="192314"/>
                  </a:lnTo>
                  <a:lnTo>
                    <a:pt x="55297" y="193770"/>
                  </a:lnTo>
                  <a:lnTo>
                    <a:pt x="37041" y="189109"/>
                  </a:lnTo>
                  <a:lnTo>
                    <a:pt x="21402" y="178572"/>
                  </a:lnTo>
                  <a:lnTo>
                    <a:pt x="0" y="158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387"/>
            <p:cNvSpPr/>
            <p:nvPr>
              <p:custDataLst>
                <p:tags r:id="rId69"/>
              </p:custDataLst>
            </p:nvPr>
          </p:nvSpPr>
          <p:spPr>
            <a:xfrm>
              <a:off x="3378200" y="2457450"/>
              <a:ext cx="132356" cy="50801"/>
            </a:xfrm>
            <a:custGeom>
              <a:avLst/>
              <a:gdLst/>
              <a:ahLst/>
              <a:cxnLst/>
              <a:rect l="0" t="0" r="0" b="0"/>
              <a:pathLst>
                <a:path w="132356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15580" y="41962"/>
                  </a:lnTo>
                  <a:lnTo>
                    <a:pt x="42716" y="39244"/>
                  </a:lnTo>
                  <a:lnTo>
                    <a:pt x="74197" y="41810"/>
                  </a:lnTo>
                  <a:lnTo>
                    <a:pt x="102496" y="43668"/>
                  </a:lnTo>
                  <a:lnTo>
                    <a:pt x="125792" y="43590"/>
                  </a:lnTo>
                  <a:lnTo>
                    <a:pt x="128312" y="42465"/>
                  </a:lnTo>
                  <a:lnTo>
                    <a:pt x="129991" y="41010"/>
                  </a:lnTo>
                  <a:lnTo>
                    <a:pt x="131857" y="37512"/>
                  </a:lnTo>
                  <a:lnTo>
                    <a:pt x="132355" y="35591"/>
                  </a:lnTo>
                  <a:lnTo>
                    <a:pt x="127264" y="27813"/>
                  </a:lnTo>
                  <a:lnTo>
                    <a:pt x="114378" y="1529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388"/>
            <p:cNvSpPr/>
            <p:nvPr>
              <p:custDataLst>
                <p:tags r:id="rId70"/>
              </p:custDataLst>
            </p:nvPr>
          </p:nvSpPr>
          <p:spPr>
            <a:xfrm>
              <a:off x="3613150" y="26479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389"/>
            <p:cNvSpPr/>
            <p:nvPr>
              <p:custDataLst>
                <p:tags r:id="rId71"/>
              </p:custDataLst>
            </p:nvPr>
          </p:nvSpPr>
          <p:spPr>
            <a:xfrm>
              <a:off x="3911600" y="26416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2604" y="1324"/>
                  </a:lnTo>
                  <a:lnTo>
                    <a:pt x="53619" y="26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390"/>
            <p:cNvSpPr/>
            <p:nvPr>
              <p:custDataLst>
                <p:tags r:id="rId72"/>
              </p:custDataLst>
            </p:nvPr>
          </p:nvSpPr>
          <p:spPr>
            <a:xfrm>
              <a:off x="3879045" y="2523929"/>
              <a:ext cx="116075" cy="181960"/>
            </a:xfrm>
            <a:custGeom>
              <a:avLst/>
              <a:gdLst/>
              <a:ahLst/>
              <a:cxnLst/>
              <a:rect l="0" t="0" r="0" b="0"/>
              <a:pathLst>
                <a:path w="116075" h="181960">
                  <a:moveTo>
                    <a:pt x="96055" y="3371"/>
                  </a:moveTo>
                  <a:lnTo>
                    <a:pt x="96055" y="3371"/>
                  </a:lnTo>
                  <a:lnTo>
                    <a:pt x="99426" y="0"/>
                  </a:lnTo>
                  <a:lnTo>
                    <a:pt x="82553" y="27543"/>
                  </a:lnTo>
                  <a:lnTo>
                    <a:pt x="65360" y="55036"/>
                  </a:lnTo>
                  <a:lnTo>
                    <a:pt x="45959" y="86070"/>
                  </a:lnTo>
                  <a:lnTo>
                    <a:pt x="36552" y="102248"/>
                  </a:lnTo>
                  <a:lnTo>
                    <a:pt x="27459" y="118678"/>
                  </a:lnTo>
                  <a:lnTo>
                    <a:pt x="11945" y="148457"/>
                  </a:lnTo>
                  <a:lnTo>
                    <a:pt x="657" y="175006"/>
                  </a:lnTo>
                  <a:lnTo>
                    <a:pt x="0" y="179178"/>
                  </a:lnTo>
                  <a:lnTo>
                    <a:pt x="269" y="181959"/>
                  </a:lnTo>
                  <a:lnTo>
                    <a:pt x="3270" y="180990"/>
                  </a:lnTo>
                  <a:lnTo>
                    <a:pt x="20977" y="164733"/>
                  </a:lnTo>
                  <a:lnTo>
                    <a:pt x="36111" y="144938"/>
                  </a:lnTo>
                  <a:lnTo>
                    <a:pt x="50363" y="118265"/>
                  </a:lnTo>
                  <a:lnTo>
                    <a:pt x="64459" y="88302"/>
                  </a:lnTo>
                  <a:lnTo>
                    <a:pt x="80131" y="58522"/>
                  </a:lnTo>
                  <a:lnTo>
                    <a:pt x="94708" y="30844"/>
                  </a:lnTo>
                  <a:lnTo>
                    <a:pt x="97979" y="26625"/>
                  </a:lnTo>
                  <a:lnTo>
                    <a:pt x="100865" y="24518"/>
                  </a:lnTo>
                  <a:lnTo>
                    <a:pt x="103495" y="23819"/>
                  </a:lnTo>
                  <a:lnTo>
                    <a:pt x="103837" y="27587"/>
                  </a:lnTo>
                  <a:lnTo>
                    <a:pt x="98283" y="53820"/>
                  </a:lnTo>
                  <a:lnTo>
                    <a:pt x="93988" y="78944"/>
                  </a:lnTo>
                  <a:lnTo>
                    <a:pt x="93490" y="104693"/>
                  </a:lnTo>
                  <a:lnTo>
                    <a:pt x="96326" y="128836"/>
                  </a:lnTo>
                  <a:lnTo>
                    <a:pt x="105856" y="156884"/>
                  </a:lnTo>
                  <a:lnTo>
                    <a:pt x="115500" y="173348"/>
                  </a:lnTo>
                  <a:lnTo>
                    <a:pt x="116074" y="175955"/>
                  </a:lnTo>
                  <a:lnTo>
                    <a:pt x="115105" y="181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391"/>
            <p:cNvSpPr/>
            <p:nvPr>
              <p:custDataLst>
                <p:tags r:id="rId73"/>
              </p:custDataLst>
            </p:nvPr>
          </p:nvSpPr>
          <p:spPr>
            <a:xfrm>
              <a:off x="3701944" y="2536201"/>
              <a:ext cx="146157" cy="200650"/>
            </a:xfrm>
            <a:custGeom>
              <a:avLst/>
              <a:gdLst/>
              <a:ahLst/>
              <a:cxnLst/>
              <a:rect l="0" t="0" r="0" b="0"/>
              <a:pathLst>
                <a:path w="146157" h="200650">
                  <a:moveTo>
                    <a:pt x="101706" y="105399"/>
                  </a:moveTo>
                  <a:lnTo>
                    <a:pt x="101706" y="105399"/>
                  </a:lnTo>
                  <a:lnTo>
                    <a:pt x="101706" y="95286"/>
                  </a:lnTo>
                  <a:lnTo>
                    <a:pt x="94964" y="78884"/>
                  </a:lnTo>
                  <a:lnTo>
                    <a:pt x="86009" y="70566"/>
                  </a:lnTo>
                  <a:lnTo>
                    <a:pt x="80658" y="67361"/>
                  </a:lnTo>
                  <a:lnTo>
                    <a:pt x="74974" y="66635"/>
                  </a:lnTo>
                  <a:lnTo>
                    <a:pt x="63014" y="69591"/>
                  </a:lnTo>
                  <a:lnTo>
                    <a:pt x="37639" y="89301"/>
                  </a:lnTo>
                  <a:lnTo>
                    <a:pt x="14519" y="120855"/>
                  </a:lnTo>
                  <a:lnTo>
                    <a:pt x="4631" y="142842"/>
                  </a:lnTo>
                  <a:lnTo>
                    <a:pt x="0" y="162963"/>
                  </a:lnTo>
                  <a:lnTo>
                    <a:pt x="2646" y="178961"/>
                  </a:lnTo>
                  <a:lnTo>
                    <a:pt x="6738" y="184073"/>
                  </a:lnTo>
                  <a:lnTo>
                    <a:pt x="18811" y="189754"/>
                  </a:lnTo>
                  <a:lnTo>
                    <a:pt x="35466" y="186635"/>
                  </a:lnTo>
                  <a:lnTo>
                    <a:pt x="53921" y="177487"/>
                  </a:lnTo>
                  <a:lnTo>
                    <a:pt x="79473" y="155059"/>
                  </a:lnTo>
                  <a:lnTo>
                    <a:pt x="93941" y="133820"/>
                  </a:lnTo>
                  <a:lnTo>
                    <a:pt x="105546" y="106507"/>
                  </a:lnTo>
                  <a:lnTo>
                    <a:pt x="116818" y="75552"/>
                  </a:lnTo>
                  <a:lnTo>
                    <a:pt x="123775" y="59396"/>
                  </a:lnTo>
                  <a:lnTo>
                    <a:pt x="136209" y="29920"/>
                  </a:lnTo>
                  <a:lnTo>
                    <a:pt x="142503" y="4248"/>
                  </a:lnTo>
                  <a:lnTo>
                    <a:pt x="142309" y="1276"/>
                  </a:lnTo>
                  <a:lnTo>
                    <a:pt x="141475" y="0"/>
                  </a:lnTo>
                  <a:lnTo>
                    <a:pt x="126817" y="18431"/>
                  </a:lnTo>
                  <a:lnTo>
                    <a:pt x="114277" y="41111"/>
                  </a:lnTo>
                  <a:lnTo>
                    <a:pt x="102355" y="68360"/>
                  </a:lnTo>
                  <a:lnTo>
                    <a:pt x="92352" y="99285"/>
                  </a:lnTo>
                  <a:lnTo>
                    <a:pt x="88846" y="129963"/>
                  </a:lnTo>
                  <a:lnTo>
                    <a:pt x="91052" y="157239"/>
                  </a:lnTo>
                  <a:lnTo>
                    <a:pt x="99088" y="176417"/>
                  </a:lnTo>
                  <a:lnTo>
                    <a:pt x="106310" y="183083"/>
                  </a:lnTo>
                  <a:lnTo>
                    <a:pt x="146156" y="200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392"/>
            <p:cNvSpPr/>
            <p:nvPr>
              <p:custDataLst>
                <p:tags r:id="rId74"/>
              </p:custDataLst>
            </p:nvPr>
          </p:nvSpPr>
          <p:spPr>
            <a:xfrm>
              <a:off x="3930650" y="2438400"/>
              <a:ext cx="107048" cy="56940"/>
            </a:xfrm>
            <a:custGeom>
              <a:avLst/>
              <a:gdLst/>
              <a:ahLst/>
              <a:cxnLst/>
              <a:rect l="0" t="0" r="0" b="0"/>
              <a:pathLst>
                <a:path w="107048" h="56940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2117" y="47142"/>
                  </a:lnTo>
                  <a:lnTo>
                    <a:pt x="29886" y="53550"/>
                  </a:lnTo>
                  <a:lnTo>
                    <a:pt x="56990" y="56083"/>
                  </a:lnTo>
                  <a:lnTo>
                    <a:pt x="86909" y="56939"/>
                  </a:lnTo>
                  <a:lnTo>
                    <a:pt x="101088" y="56382"/>
                  </a:lnTo>
                  <a:lnTo>
                    <a:pt x="103375" y="55227"/>
                  </a:lnTo>
                  <a:lnTo>
                    <a:pt x="104901" y="53751"/>
                  </a:lnTo>
                  <a:lnTo>
                    <a:pt x="106595" y="48349"/>
                  </a:lnTo>
                  <a:lnTo>
                    <a:pt x="107047" y="44933"/>
                  </a:lnTo>
                  <a:lnTo>
                    <a:pt x="103786" y="37374"/>
                  </a:lnTo>
                  <a:lnTo>
                    <a:pt x="82607" y="688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SMARTInkShape-Group282"/>
          <p:cNvGrpSpPr/>
          <p:nvPr/>
        </p:nvGrpSpPr>
        <p:grpSpPr>
          <a:xfrm>
            <a:off x="457604" y="3417706"/>
            <a:ext cx="1282297" cy="874895"/>
            <a:chOff x="457604" y="3417706"/>
            <a:chExt cx="1282297" cy="874895"/>
          </a:xfrm>
        </p:grpSpPr>
        <p:sp>
          <p:nvSpPr>
            <p:cNvPr id="124" name="SMARTInkShape-1393"/>
            <p:cNvSpPr/>
            <p:nvPr>
              <p:custDataLst>
                <p:tags r:id="rId49"/>
              </p:custDataLst>
            </p:nvPr>
          </p:nvSpPr>
          <p:spPr>
            <a:xfrm>
              <a:off x="1609885" y="3629461"/>
              <a:ext cx="130016" cy="198888"/>
            </a:xfrm>
            <a:custGeom>
              <a:avLst/>
              <a:gdLst/>
              <a:ahLst/>
              <a:cxnLst/>
              <a:rect l="0" t="0" r="0" b="0"/>
              <a:pathLst>
                <a:path w="130016" h="198888">
                  <a:moveTo>
                    <a:pt x="72865" y="110689"/>
                  </a:moveTo>
                  <a:lnTo>
                    <a:pt x="72865" y="110689"/>
                  </a:lnTo>
                  <a:lnTo>
                    <a:pt x="72160" y="96186"/>
                  </a:lnTo>
                  <a:lnTo>
                    <a:pt x="69494" y="87545"/>
                  </a:lnTo>
                  <a:lnTo>
                    <a:pt x="67796" y="84676"/>
                  </a:lnTo>
                  <a:lnTo>
                    <a:pt x="64027" y="81489"/>
                  </a:lnTo>
                  <a:lnTo>
                    <a:pt x="56237" y="81954"/>
                  </a:lnTo>
                  <a:lnTo>
                    <a:pt x="51196" y="83065"/>
                  </a:lnTo>
                  <a:lnTo>
                    <a:pt x="27247" y="104856"/>
                  </a:lnTo>
                  <a:lnTo>
                    <a:pt x="13550" y="126441"/>
                  </a:lnTo>
                  <a:lnTo>
                    <a:pt x="4169" y="149440"/>
                  </a:lnTo>
                  <a:lnTo>
                    <a:pt x="0" y="171421"/>
                  </a:lnTo>
                  <a:lnTo>
                    <a:pt x="1910" y="187305"/>
                  </a:lnTo>
                  <a:lnTo>
                    <a:pt x="4395" y="193517"/>
                  </a:lnTo>
                  <a:lnTo>
                    <a:pt x="8874" y="196952"/>
                  </a:lnTo>
                  <a:lnTo>
                    <a:pt x="21376" y="198887"/>
                  </a:lnTo>
                  <a:lnTo>
                    <a:pt x="34459" y="193633"/>
                  </a:lnTo>
                  <a:lnTo>
                    <a:pt x="47329" y="182830"/>
                  </a:lnTo>
                  <a:lnTo>
                    <a:pt x="66475" y="155504"/>
                  </a:lnTo>
                  <a:lnTo>
                    <a:pt x="79197" y="130372"/>
                  </a:lnTo>
                  <a:lnTo>
                    <a:pt x="90026" y="98976"/>
                  </a:lnTo>
                  <a:lnTo>
                    <a:pt x="94889" y="81713"/>
                  </a:lnTo>
                  <a:lnTo>
                    <a:pt x="100248" y="65266"/>
                  </a:lnTo>
                  <a:lnTo>
                    <a:pt x="111846" y="33822"/>
                  </a:lnTo>
                  <a:lnTo>
                    <a:pt x="125695" y="4515"/>
                  </a:lnTo>
                  <a:lnTo>
                    <a:pt x="128095" y="0"/>
                  </a:lnTo>
                  <a:lnTo>
                    <a:pt x="115133" y="23861"/>
                  </a:lnTo>
                  <a:lnTo>
                    <a:pt x="106702" y="47639"/>
                  </a:lnTo>
                  <a:lnTo>
                    <a:pt x="98252" y="76552"/>
                  </a:lnTo>
                  <a:lnTo>
                    <a:pt x="91204" y="107512"/>
                  </a:lnTo>
                  <a:lnTo>
                    <a:pt x="88071" y="137734"/>
                  </a:lnTo>
                  <a:lnTo>
                    <a:pt x="92323" y="160103"/>
                  </a:lnTo>
                  <a:lnTo>
                    <a:pt x="96421" y="169032"/>
                  </a:lnTo>
                  <a:lnTo>
                    <a:pt x="108499" y="180834"/>
                  </a:lnTo>
                  <a:lnTo>
                    <a:pt x="130015" y="193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394"/>
            <p:cNvSpPr/>
            <p:nvPr>
              <p:custDataLst>
                <p:tags r:id="rId50"/>
              </p:custDataLst>
            </p:nvPr>
          </p:nvSpPr>
          <p:spPr>
            <a:xfrm>
              <a:off x="1501292" y="3766433"/>
              <a:ext cx="10009" cy="5468"/>
            </a:xfrm>
            <a:custGeom>
              <a:avLst/>
              <a:gdLst/>
              <a:ahLst/>
              <a:cxnLst/>
              <a:rect l="0" t="0" r="0" b="0"/>
              <a:pathLst>
                <a:path w="10009" h="5468">
                  <a:moveTo>
                    <a:pt x="3658" y="5467"/>
                  </a:moveTo>
                  <a:lnTo>
                    <a:pt x="3658" y="5467"/>
                  </a:lnTo>
                  <a:lnTo>
                    <a:pt x="287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2" y="0"/>
                  </a:lnTo>
                  <a:lnTo>
                    <a:pt x="2261" y="411"/>
                  </a:lnTo>
                  <a:lnTo>
                    <a:pt x="3037" y="2749"/>
                  </a:lnTo>
                  <a:lnTo>
                    <a:pt x="3950" y="3655"/>
                  </a:lnTo>
                  <a:lnTo>
                    <a:pt x="1000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395"/>
            <p:cNvSpPr/>
            <p:nvPr>
              <p:custDataLst>
                <p:tags r:id="rId51"/>
              </p:custDataLst>
            </p:nvPr>
          </p:nvSpPr>
          <p:spPr>
            <a:xfrm>
              <a:off x="1231900" y="3556000"/>
              <a:ext cx="137541" cy="57151"/>
            </a:xfrm>
            <a:custGeom>
              <a:avLst/>
              <a:gdLst/>
              <a:ahLst/>
              <a:cxnLst/>
              <a:rect l="0" t="0" r="0" b="0"/>
              <a:pathLst>
                <a:path w="137541" h="57151">
                  <a:moveTo>
                    <a:pt x="0" y="57150"/>
                  </a:moveTo>
                  <a:lnTo>
                    <a:pt x="0" y="57150"/>
                  </a:lnTo>
                  <a:lnTo>
                    <a:pt x="6742" y="50408"/>
                  </a:lnTo>
                  <a:lnTo>
                    <a:pt x="31161" y="46215"/>
                  </a:lnTo>
                  <a:lnTo>
                    <a:pt x="53360" y="45234"/>
                  </a:lnTo>
                  <a:lnTo>
                    <a:pt x="75927" y="44798"/>
                  </a:lnTo>
                  <a:lnTo>
                    <a:pt x="103793" y="44553"/>
                  </a:lnTo>
                  <a:lnTo>
                    <a:pt x="134840" y="44459"/>
                  </a:lnTo>
                  <a:lnTo>
                    <a:pt x="137540" y="44454"/>
                  </a:lnTo>
                  <a:lnTo>
                    <a:pt x="134977" y="40689"/>
                  </a:lnTo>
                  <a:lnTo>
                    <a:pt x="106355" y="1114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396"/>
            <p:cNvSpPr/>
            <p:nvPr>
              <p:custDataLst>
                <p:tags r:id="rId52"/>
              </p:custDataLst>
            </p:nvPr>
          </p:nvSpPr>
          <p:spPr>
            <a:xfrm>
              <a:off x="1238250" y="3667404"/>
              <a:ext cx="120651" cy="15597"/>
            </a:xfrm>
            <a:custGeom>
              <a:avLst/>
              <a:gdLst/>
              <a:ahLst/>
              <a:cxnLst/>
              <a:rect l="0" t="0" r="0" b="0"/>
              <a:pathLst>
                <a:path w="120651" h="15597">
                  <a:moveTo>
                    <a:pt x="0" y="15596"/>
                  </a:moveTo>
                  <a:lnTo>
                    <a:pt x="0" y="15596"/>
                  </a:lnTo>
                  <a:lnTo>
                    <a:pt x="3371" y="12225"/>
                  </a:lnTo>
                  <a:lnTo>
                    <a:pt x="22381" y="4765"/>
                  </a:lnTo>
                  <a:lnTo>
                    <a:pt x="48808" y="0"/>
                  </a:lnTo>
                  <a:lnTo>
                    <a:pt x="77570" y="1724"/>
                  </a:lnTo>
                  <a:lnTo>
                    <a:pt x="105085" y="2664"/>
                  </a:lnTo>
                  <a:lnTo>
                    <a:pt x="120650" y="2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397"/>
            <p:cNvSpPr/>
            <p:nvPr>
              <p:custDataLst>
                <p:tags r:id="rId53"/>
              </p:custDataLst>
            </p:nvPr>
          </p:nvSpPr>
          <p:spPr>
            <a:xfrm>
              <a:off x="1250950" y="3737923"/>
              <a:ext cx="107951" cy="14928"/>
            </a:xfrm>
            <a:custGeom>
              <a:avLst/>
              <a:gdLst/>
              <a:ahLst/>
              <a:cxnLst/>
              <a:rect l="0" t="0" r="0" b="0"/>
              <a:pathLst>
                <a:path w="107951" h="14928">
                  <a:moveTo>
                    <a:pt x="0" y="14927"/>
                  </a:moveTo>
                  <a:lnTo>
                    <a:pt x="0" y="14927"/>
                  </a:lnTo>
                  <a:lnTo>
                    <a:pt x="0" y="11556"/>
                  </a:lnTo>
                  <a:lnTo>
                    <a:pt x="5645" y="8020"/>
                  </a:lnTo>
                  <a:lnTo>
                    <a:pt x="33257" y="0"/>
                  </a:lnTo>
                  <a:lnTo>
                    <a:pt x="62457" y="470"/>
                  </a:lnTo>
                  <a:lnTo>
                    <a:pt x="92379" y="1880"/>
                  </a:lnTo>
                  <a:lnTo>
                    <a:pt x="107950" y="2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398"/>
            <p:cNvSpPr/>
            <p:nvPr>
              <p:custDataLst>
                <p:tags r:id="rId54"/>
              </p:custDataLst>
            </p:nvPr>
          </p:nvSpPr>
          <p:spPr>
            <a:xfrm>
              <a:off x="1238867" y="3657600"/>
              <a:ext cx="100984" cy="157353"/>
            </a:xfrm>
            <a:custGeom>
              <a:avLst/>
              <a:gdLst/>
              <a:ahLst/>
              <a:cxnLst/>
              <a:rect l="0" t="0" r="0" b="0"/>
              <a:pathLst>
                <a:path w="100984" h="157353">
                  <a:moveTo>
                    <a:pt x="18433" y="0"/>
                  </a:moveTo>
                  <a:lnTo>
                    <a:pt x="18433" y="0"/>
                  </a:lnTo>
                  <a:lnTo>
                    <a:pt x="21804" y="0"/>
                  </a:lnTo>
                  <a:lnTo>
                    <a:pt x="21578" y="7526"/>
                  </a:lnTo>
                  <a:lnTo>
                    <a:pt x="15683" y="38724"/>
                  </a:lnTo>
                  <a:lnTo>
                    <a:pt x="9920" y="64013"/>
                  </a:lnTo>
                  <a:lnTo>
                    <a:pt x="4066" y="91950"/>
                  </a:lnTo>
                  <a:lnTo>
                    <a:pt x="1465" y="116126"/>
                  </a:lnTo>
                  <a:lnTo>
                    <a:pt x="0" y="142828"/>
                  </a:lnTo>
                  <a:lnTo>
                    <a:pt x="1911" y="148136"/>
                  </a:lnTo>
                  <a:lnTo>
                    <a:pt x="5302" y="151674"/>
                  </a:lnTo>
                  <a:lnTo>
                    <a:pt x="9679" y="154032"/>
                  </a:lnTo>
                  <a:lnTo>
                    <a:pt x="32694" y="157352"/>
                  </a:lnTo>
                  <a:lnTo>
                    <a:pt x="53699" y="156247"/>
                  </a:lnTo>
                  <a:lnTo>
                    <a:pt x="81799" y="153540"/>
                  </a:lnTo>
                  <a:lnTo>
                    <a:pt x="10098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399"/>
            <p:cNvSpPr/>
            <p:nvPr>
              <p:custDataLst>
                <p:tags r:id="rId55"/>
              </p:custDataLst>
            </p:nvPr>
          </p:nvSpPr>
          <p:spPr>
            <a:xfrm>
              <a:off x="1060450" y="372745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6742" y="60620"/>
                  </a:lnTo>
                  <a:lnTo>
                    <a:pt x="31801" y="37531"/>
                  </a:lnTo>
                  <a:lnTo>
                    <a:pt x="62047" y="144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400"/>
            <p:cNvSpPr/>
            <p:nvPr>
              <p:custDataLst>
                <p:tags r:id="rId56"/>
              </p:custDataLst>
            </p:nvPr>
          </p:nvSpPr>
          <p:spPr>
            <a:xfrm>
              <a:off x="1060450" y="3721100"/>
              <a:ext cx="71346" cy="88901"/>
            </a:xfrm>
            <a:custGeom>
              <a:avLst/>
              <a:gdLst/>
              <a:ahLst/>
              <a:cxnLst/>
              <a:rect l="0" t="0" r="0" b="0"/>
              <a:pathLst>
                <a:path w="71346" h="889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5580"/>
                  </a:lnTo>
                  <a:lnTo>
                    <a:pt x="32638" y="44829"/>
                  </a:lnTo>
                  <a:lnTo>
                    <a:pt x="62206" y="70475"/>
                  </a:lnTo>
                  <a:lnTo>
                    <a:pt x="69510" y="76713"/>
                  </a:lnTo>
                  <a:lnTo>
                    <a:pt x="71035" y="79364"/>
                  </a:lnTo>
                  <a:lnTo>
                    <a:pt x="71345" y="81837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401"/>
            <p:cNvSpPr/>
            <p:nvPr>
              <p:custDataLst>
                <p:tags r:id="rId57"/>
              </p:custDataLst>
            </p:nvPr>
          </p:nvSpPr>
          <p:spPr>
            <a:xfrm>
              <a:off x="824368" y="3708400"/>
              <a:ext cx="130133" cy="145183"/>
            </a:xfrm>
            <a:custGeom>
              <a:avLst/>
              <a:gdLst/>
              <a:ahLst/>
              <a:cxnLst/>
              <a:rect l="0" t="0" r="0" b="0"/>
              <a:pathLst>
                <a:path w="130133" h="145183">
                  <a:moveTo>
                    <a:pt x="1132" y="0"/>
                  </a:moveTo>
                  <a:lnTo>
                    <a:pt x="1132" y="0"/>
                  </a:lnTo>
                  <a:lnTo>
                    <a:pt x="8040" y="19459"/>
                  </a:lnTo>
                  <a:lnTo>
                    <a:pt x="13997" y="48334"/>
                  </a:lnTo>
                  <a:lnTo>
                    <a:pt x="18844" y="71576"/>
                  </a:lnTo>
                  <a:lnTo>
                    <a:pt x="25702" y="96017"/>
                  </a:lnTo>
                  <a:lnTo>
                    <a:pt x="37239" y="125923"/>
                  </a:lnTo>
                  <a:lnTo>
                    <a:pt x="49719" y="143121"/>
                  </a:lnTo>
                  <a:lnTo>
                    <a:pt x="52830" y="144748"/>
                  </a:lnTo>
                  <a:lnTo>
                    <a:pt x="54647" y="145182"/>
                  </a:lnTo>
                  <a:lnTo>
                    <a:pt x="56564" y="144060"/>
                  </a:lnTo>
                  <a:lnTo>
                    <a:pt x="60576" y="139051"/>
                  </a:lnTo>
                  <a:lnTo>
                    <a:pt x="76485" y="107335"/>
                  </a:lnTo>
                  <a:lnTo>
                    <a:pt x="101575" y="78000"/>
                  </a:lnTo>
                  <a:lnTo>
                    <a:pt x="123041" y="50906"/>
                  </a:lnTo>
                  <a:lnTo>
                    <a:pt x="128927" y="41204"/>
                  </a:lnTo>
                  <a:lnTo>
                    <a:pt x="130132" y="30307"/>
                  </a:lnTo>
                  <a:lnTo>
                    <a:pt x="129465" y="24438"/>
                  </a:lnTo>
                  <a:lnTo>
                    <a:pt x="127610" y="19820"/>
                  </a:lnTo>
                  <a:lnTo>
                    <a:pt x="121785" y="12807"/>
                  </a:lnTo>
                  <a:lnTo>
                    <a:pt x="103830" y="4892"/>
                  </a:lnTo>
                  <a:lnTo>
                    <a:pt x="73895" y="1450"/>
                  </a:lnTo>
                  <a:lnTo>
                    <a:pt x="52286" y="2525"/>
                  </a:lnTo>
                  <a:lnTo>
                    <a:pt x="24050" y="5217"/>
                  </a:lnTo>
                  <a:lnTo>
                    <a:pt x="2288" y="6126"/>
                  </a:lnTo>
                  <a:lnTo>
                    <a:pt x="492" y="5495"/>
                  </a:lnTo>
                  <a:lnTo>
                    <a:pt x="0" y="4369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402"/>
            <p:cNvSpPr/>
            <p:nvPr>
              <p:custDataLst>
                <p:tags r:id="rId58"/>
              </p:custDataLst>
            </p:nvPr>
          </p:nvSpPr>
          <p:spPr>
            <a:xfrm>
              <a:off x="476250" y="4249033"/>
              <a:ext cx="95251" cy="18168"/>
            </a:xfrm>
            <a:custGeom>
              <a:avLst/>
              <a:gdLst/>
              <a:ahLst/>
              <a:cxnLst/>
              <a:rect l="0" t="0" r="0" b="0"/>
              <a:pathLst>
                <a:path w="95251" h="181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8" y="441"/>
                  </a:lnTo>
                  <a:lnTo>
                    <a:pt x="8838" y="0"/>
                  </a:lnTo>
                  <a:lnTo>
                    <a:pt x="37940" y="6141"/>
                  </a:lnTo>
                  <a:lnTo>
                    <a:pt x="63469" y="10696"/>
                  </a:lnTo>
                  <a:lnTo>
                    <a:pt x="952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403"/>
            <p:cNvSpPr/>
            <p:nvPr>
              <p:custDataLst>
                <p:tags r:id="rId59"/>
              </p:custDataLst>
            </p:nvPr>
          </p:nvSpPr>
          <p:spPr>
            <a:xfrm>
              <a:off x="457604" y="4159250"/>
              <a:ext cx="113897" cy="133351"/>
            </a:xfrm>
            <a:custGeom>
              <a:avLst/>
              <a:gdLst/>
              <a:ahLst/>
              <a:cxnLst/>
              <a:rect l="0" t="0" r="0" b="0"/>
              <a:pathLst>
                <a:path w="113897" h="133351">
                  <a:moveTo>
                    <a:pt x="69446" y="0"/>
                  </a:moveTo>
                  <a:lnTo>
                    <a:pt x="69446" y="0"/>
                  </a:lnTo>
                  <a:lnTo>
                    <a:pt x="66075" y="3371"/>
                  </a:lnTo>
                  <a:lnTo>
                    <a:pt x="64420" y="8789"/>
                  </a:lnTo>
                  <a:lnTo>
                    <a:pt x="63979" y="12209"/>
                  </a:lnTo>
                  <a:lnTo>
                    <a:pt x="49397" y="42634"/>
                  </a:lnTo>
                  <a:lnTo>
                    <a:pt x="37400" y="69312"/>
                  </a:lnTo>
                  <a:lnTo>
                    <a:pt x="24908" y="95090"/>
                  </a:lnTo>
                  <a:lnTo>
                    <a:pt x="8887" y="126012"/>
                  </a:lnTo>
                  <a:lnTo>
                    <a:pt x="4196" y="130089"/>
                  </a:lnTo>
                  <a:lnTo>
                    <a:pt x="2663" y="130470"/>
                  </a:lnTo>
                  <a:lnTo>
                    <a:pt x="1640" y="130019"/>
                  </a:lnTo>
                  <a:lnTo>
                    <a:pt x="959" y="129012"/>
                  </a:lnTo>
                  <a:lnTo>
                    <a:pt x="0" y="114112"/>
                  </a:lnTo>
                  <a:lnTo>
                    <a:pt x="6458" y="88452"/>
                  </a:lnTo>
                  <a:lnTo>
                    <a:pt x="21282" y="59021"/>
                  </a:lnTo>
                  <a:lnTo>
                    <a:pt x="29460" y="48339"/>
                  </a:lnTo>
                  <a:lnTo>
                    <a:pt x="37799" y="42650"/>
                  </a:lnTo>
                  <a:lnTo>
                    <a:pt x="41998" y="41134"/>
                  </a:lnTo>
                  <a:lnTo>
                    <a:pt x="50426" y="41330"/>
                  </a:lnTo>
                  <a:lnTo>
                    <a:pt x="54650" y="42370"/>
                  </a:lnTo>
                  <a:lnTo>
                    <a:pt x="63105" y="51052"/>
                  </a:lnTo>
                  <a:lnTo>
                    <a:pt x="80031" y="79621"/>
                  </a:lnTo>
                  <a:lnTo>
                    <a:pt x="92599" y="106666"/>
                  </a:lnTo>
                  <a:lnTo>
                    <a:pt x="11389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404"/>
            <p:cNvSpPr/>
            <p:nvPr>
              <p:custDataLst>
                <p:tags r:id="rId60"/>
              </p:custDataLst>
            </p:nvPr>
          </p:nvSpPr>
          <p:spPr>
            <a:xfrm>
              <a:off x="469900" y="3417706"/>
              <a:ext cx="209551" cy="614372"/>
            </a:xfrm>
            <a:custGeom>
              <a:avLst/>
              <a:gdLst/>
              <a:ahLst/>
              <a:cxnLst/>
              <a:rect l="0" t="0" r="0" b="0"/>
              <a:pathLst>
                <a:path w="209551" h="614372">
                  <a:moveTo>
                    <a:pt x="209550" y="17644"/>
                  </a:moveTo>
                  <a:lnTo>
                    <a:pt x="209550" y="17644"/>
                  </a:lnTo>
                  <a:lnTo>
                    <a:pt x="195244" y="3338"/>
                  </a:lnTo>
                  <a:lnTo>
                    <a:pt x="188846" y="703"/>
                  </a:lnTo>
                  <a:lnTo>
                    <a:pt x="185164" y="0"/>
                  </a:lnTo>
                  <a:lnTo>
                    <a:pt x="179191" y="1100"/>
                  </a:lnTo>
                  <a:lnTo>
                    <a:pt x="176611" y="2381"/>
                  </a:lnTo>
                  <a:lnTo>
                    <a:pt x="171862" y="11331"/>
                  </a:lnTo>
                  <a:lnTo>
                    <a:pt x="165222" y="39762"/>
                  </a:lnTo>
                  <a:lnTo>
                    <a:pt x="161627" y="71219"/>
                  </a:lnTo>
                  <a:lnTo>
                    <a:pt x="160668" y="91460"/>
                  </a:lnTo>
                  <a:lnTo>
                    <a:pt x="160029" y="113422"/>
                  </a:lnTo>
                  <a:lnTo>
                    <a:pt x="159602" y="138646"/>
                  </a:lnTo>
                  <a:lnTo>
                    <a:pt x="159318" y="166045"/>
                  </a:lnTo>
                  <a:lnTo>
                    <a:pt x="159129" y="194895"/>
                  </a:lnTo>
                  <a:lnTo>
                    <a:pt x="159708" y="224711"/>
                  </a:lnTo>
                  <a:lnTo>
                    <a:pt x="160800" y="255172"/>
                  </a:lnTo>
                  <a:lnTo>
                    <a:pt x="162233" y="286062"/>
                  </a:lnTo>
                  <a:lnTo>
                    <a:pt x="163189" y="315829"/>
                  </a:lnTo>
                  <a:lnTo>
                    <a:pt x="163826" y="344845"/>
                  </a:lnTo>
                  <a:lnTo>
                    <a:pt x="164251" y="373361"/>
                  </a:lnTo>
                  <a:lnTo>
                    <a:pt x="163828" y="399428"/>
                  </a:lnTo>
                  <a:lnTo>
                    <a:pt x="162841" y="423861"/>
                  </a:lnTo>
                  <a:lnTo>
                    <a:pt x="161477" y="447205"/>
                  </a:lnTo>
                  <a:lnTo>
                    <a:pt x="159863" y="467707"/>
                  </a:lnTo>
                  <a:lnTo>
                    <a:pt x="158081" y="486313"/>
                  </a:lnTo>
                  <a:lnTo>
                    <a:pt x="156187" y="503657"/>
                  </a:lnTo>
                  <a:lnTo>
                    <a:pt x="148439" y="534216"/>
                  </a:lnTo>
                  <a:lnTo>
                    <a:pt x="136528" y="560498"/>
                  </a:lnTo>
                  <a:lnTo>
                    <a:pt x="110695" y="589750"/>
                  </a:lnTo>
                  <a:lnTo>
                    <a:pt x="84853" y="607276"/>
                  </a:lnTo>
                  <a:lnTo>
                    <a:pt x="67816" y="614371"/>
                  </a:lnTo>
                  <a:lnTo>
                    <a:pt x="48955" y="612350"/>
                  </a:lnTo>
                  <a:lnTo>
                    <a:pt x="30225" y="604397"/>
                  </a:lnTo>
                  <a:lnTo>
                    <a:pt x="0" y="582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SMARTInkShape-Group283"/>
          <p:cNvGrpSpPr/>
          <p:nvPr/>
        </p:nvGrpSpPr>
        <p:grpSpPr>
          <a:xfrm>
            <a:off x="1835995" y="3498850"/>
            <a:ext cx="112968" cy="317501"/>
            <a:chOff x="1835995" y="3498850"/>
            <a:chExt cx="112968" cy="317501"/>
          </a:xfrm>
        </p:grpSpPr>
        <p:sp>
          <p:nvSpPr>
            <p:cNvPr id="137" name="SMARTInkShape-1405"/>
            <p:cNvSpPr/>
            <p:nvPr>
              <p:custDataLst>
                <p:tags r:id="rId46"/>
              </p:custDataLst>
            </p:nvPr>
          </p:nvSpPr>
          <p:spPr>
            <a:xfrm>
              <a:off x="1854200" y="3498850"/>
              <a:ext cx="94763" cy="50537"/>
            </a:xfrm>
            <a:custGeom>
              <a:avLst/>
              <a:gdLst/>
              <a:ahLst/>
              <a:cxnLst/>
              <a:rect l="0" t="0" r="0" b="0"/>
              <a:pathLst>
                <a:path w="94763" h="50537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6908" y="39424"/>
                  </a:lnTo>
                  <a:lnTo>
                    <a:pt x="8838" y="38983"/>
                  </a:lnTo>
                  <a:lnTo>
                    <a:pt x="36986" y="44211"/>
                  </a:lnTo>
                  <a:lnTo>
                    <a:pt x="57479" y="45108"/>
                  </a:lnTo>
                  <a:lnTo>
                    <a:pt x="86914" y="50405"/>
                  </a:lnTo>
                  <a:lnTo>
                    <a:pt x="89693" y="50536"/>
                  </a:lnTo>
                  <a:lnTo>
                    <a:pt x="91545" y="49919"/>
                  </a:lnTo>
                  <a:lnTo>
                    <a:pt x="92780" y="48802"/>
                  </a:lnTo>
                  <a:lnTo>
                    <a:pt x="94762" y="45310"/>
                  </a:lnTo>
                  <a:lnTo>
                    <a:pt x="76145" y="1437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406"/>
            <p:cNvSpPr/>
            <p:nvPr>
              <p:custDataLst>
                <p:tags r:id="rId47"/>
              </p:custDataLst>
            </p:nvPr>
          </p:nvSpPr>
          <p:spPr>
            <a:xfrm>
              <a:off x="1854200" y="37465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3080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407"/>
            <p:cNvSpPr/>
            <p:nvPr>
              <p:custDataLst>
                <p:tags r:id="rId48"/>
              </p:custDataLst>
            </p:nvPr>
          </p:nvSpPr>
          <p:spPr>
            <a:xfrm>
              <a:off x="1835995" y="3634605"/>
              <a:ext cx="94406" cy="181746"/>
            </a:xfrm>
            <a:custGeom>
              <a:avLst/>
              <a:gdLst/>
              <a:ahLst/>
              <a:cxnLst/>
              <a:rect l="0" t="0" r="0" b="0"/>
              <a:pathLst>
                <a:path w="94406" h="181746">
                  <a:moveTo>
                    <a:pt x="69005" y="29345"/>
                  </a:moveTo>
                  <a:lnTo>
                    <a:pt x="69005" y="29345"/>
                  </a:lnTo>
                  <a:lnTo>
                    <a:pt x="69005" y="0"/>
                  </a:lnTo>
                  <a:lnTo>
                    <a:pt x="69005" y="1721"/>
                  </a:lnTo>
                  <a:lnTo>
                    <a:pt x="53796" y="30970"/>
                  </a:lnTo>
                  <a:lnTo>
                    <a:pt x="42490" y="58054"/>
                  </a:lnTo>
                  <a:lnTo>
                    <a:pt x="30409" y="88906"/>
                  </a:lnTo>
                  <a:lnTo>
                    <a:pt x="18690" y="119317"/>
                  </a:lnTo>
                  <a:lnTo>
                    <a:pt x="8778" y="144591"/>
                  </a:lnTo>
                  <a:lnTo>
                    <a:pt x="423" y="175877"/>
                  </a:lnTo>
                  <a:lnTo>
                    <a:pt x="0" y="177833"/>
                  </a:lnTo>
                  <a:lnTo>
                    <a:pt x="424" y="178431"/>
                  </a:lnTo>
                  <a:lnTo>
                    <a:pt x="1412" y="178125"/>
                  </a:lnTo>
                  <a:lnTo>
                    <a:pt x="2776" y="177215"/>
                  </a:lnTo>
                  <a:lnTo>
                    <a:pt x="11438" y="155708"/>
                  </a:lnTo>
                  <a:lnTo>
                    <a:pt x="20842" y="132308"/>
                  </a:lnTo>
                  <a:lnTo>
                    <a:pt x="31372" y="106151"/>
                  </a:lnTo>
                  <a:lnTo>
                    <a:pt x="40755" y="80414"/>
                  </a:lnTo>
                  <a:lnTo>
                    <a:pt x="53971" y="52238"/>
                  </a:lnTo>
                  <a:lnTo>
                    <a:pt x="63453" y="37226"/>
                  </a:lnTo>
                  <a:lnTo>
                    <a:pt x="65304" y="36010"/>
                  </a:lnTo>
                  <a:lnTo>
                    <a:pt x="66537" y="36610"/>
                  </a:lnTo>
                  <a:lnTo>
                    <a:pt x="67360" y="38422"/>
                  </a:lnTo>
                  <a:lnTo>
                    <a:pt x="68680" y="63019"/>
                  </a:lnTo>
                  <a:lnTo>
                    <a:pt x="69614" y="94591"/>
                  </a:lnTo>
                  <a:lnTo>
                    <a:pt x="73340" y="125896"/>
                  </a:lnTo>
                  <a:lnTo>
                    <a:pt x="76169" y="151948"/>
                  </a:lnTo>
                  <a:lnTo>
                    <a:pt x="84612" y="168526"/>
                  </a:lnTo>
                  <a:lnTo>
                    <a:pt x="94405" y="1817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284"/>
          <p:cNvGrpSpPr/>
          <p:nvPr/>
        </p:nvGrpSpPr>
        <p:grpSpPr>
          <a:xfrm>
            <a:off x="2203450" y="3644900"/>
            <a:ext cx="88901" cy="50801"/>
            <a:chOff x="2203450" y="3644900"/>
            <a:chExt cx="88901" cy="50801"/>
          </a:xfrm>
        </p:grpSpPr>
        <p:sp>
          <p:nvSpPr>
            <p:cNvPr id="141" name="SMARTInkShape-1408"/>
            <p:cNvSpPr/>
            <p:nvPr>
              <p:custDataLst>
                <p:tags r:id="rId44"/>
              </p:custDataLst>
            </p:nvPr>
          </p:nvSpPr>
          <p:spPr>
            <a:xfrm>
              <a:off x="2216150" y="36893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9854" y="5467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409"/>
            <p:cNvSpPr/>
            <p:nvPr>
              <p:custDataLst>
                <p:tags r:id="rId45"/>
              </p:custDataLst>
            </p:nvPr>
          </p:nvSpPr>
          <p:spPr>
            <a:xfrm>
              <a:off x="2203450" y="36449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60513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" name="SMARTInkShape-Group285"/>
          <p:cNvGrpSpPr/>
          <p:nvPr/>
        </p:nvGrpSpPr>
        <p:grpSpPr>
          <a:xfrm>
            <a:off x="2444750" y="3363018"/>
            <a:ext cx="400051" cy="645984"/>
            <a:chOff x="2444750" y="3363018"/>
            <a:chExt cx="400051" cy="645984"/>
          </a:xfrm>
        </p:grpSpPr>
        <p:sp>
          <p:nvSpPr>
            <p:cNvPr id="144" name="SMARTInkShape-1410"/>
            <p:cNvSpPr/>
            <p:nvPr>
              <p:custDataLst>
                <p:tags r:id="rId42"/>
              </p:custDataLst>
            </p:nvPr>
          </p:nvSpPr>
          <p:spPr>
            <a:xfrm>
              <a:off x="2673350" y="3363018"/>
              <a:ext cx="171451" cy="645984"/>
            </a:xfrm>
            <a:custGeom>
              <a:avLst/>
              <a:gdLst/>
              <a:ahLst/>
              <a:cxnLst/>
              <a:rect l="0" t="0" r="0" b="0"/>
              <a:pathLst>
                <a:path w="171451" h="645984">
                  <a:moveTo>
                    <a:pt x="171450" y="15182"/>
                  </a:moveTo>
                  <a:lnTo>
                    <a:pt x="171450" y="15182"/>
                  </a:lnTo>
                  <a:lnTo>
                    <a:pt x="157635" y="3248"/>
                  </a:lnTo>
                  <a:lnTo>
                    <a:pt x="153773" y="876"/>
                  </a:lnTo>
                  <a:lnTo>
                    <a:pt x="150493" y="0"/>
                  </a:lnTo>
                  <a:lnTo>
                    <a:pt x="147601" y="122"/>
                  </a:lnTo>
                  <a:lnTo>
                    <a:pt x="144968" y="908"/>
                  </a:lnTo>
                  <a:lnTo>
                    <a:pt x="134519" y="12129"/>
                  </a:lnTo>
                  <a:lnTo>
                    <a:pt x="126579" y="32405"/>
                  </a:lnTo>
                  <a:lnTo>
                    <a:pt x="119052" y="63053"/>
                  </a:lnTo>
                  <a:lnTo>
                    <a:pt x="116057" y="83079"/>
                  </a:lnTo>
                  <a:lnTo>
                    <a:pt x="113355" y="104897"/>
                  </a:lnTo>
                  <a:lnTo>
                    <a:pt x="110847" y="131436"/>
                  </a:lnTo>
                  <a:lnTo>
                    <a:pt x="108471" y="161123"/>
                  </a:lnTo>
                  <a:lnTo>
                    <a:pt x="106180" y="192910"/>
                  </a:lnTo>
                  <a:lnTo>
                    <a:pt x="103948" y="227506"/>
                  </a:lnTo>
                  <a:lnTo>
                    <a:pt x="101754" y="263976"/>
                  </a:lnTo>
                  <a:lnTo>
                    <a:pt x="99586" y="301694"/>
                  </a:lnTo>
                  <a:lnTo>
                    <a:pt x="98141" y="337424"/>
                  </a:lnTo>
                  <a:lnTo>
                    <a:pt x="97177" y="371827"/>
                  </a:lnTo>
                  <a:lnTo>
                    <a:pt x="96535" y="405345"/>
                  </a:lnTo>
                  <a:lnTo>
                    <a:pt x="95401" y="436157"/>
                  </a:lnTo>
                  <a:lnTo>
                    <a:pt x="93940" y="465165"/>
                  </a:lnTo>
                  <a:lnTo>
                    <a:pt x="92260" y="492971"/>
                  </a:lnTo>
                  <a:lnTo>
                    <a:pt x="90434" y="517858"/>
                  </a:lnTo>
                  <a:lnTo>
                    <a:pt x="88512" y="540799"/>
                  </a:lnTo>
                  <a:lnTo>
                    <a:pt x="86525" y="562443"/>
                  </a:lnTo>
                  <a:lnTo>
                    <a:pt x="83789" y="580401"/>
                  </a:lnTo>
                  <a:lnTo>
                    <a:pt x="76986" y="609760"/>
                  </a:lnTo>
                  <a:lnTo>
                    <a:pt x="68593" y="636010"/>
                  </a:lnTo>
                  <a:lnTo>
                    <a:pt x="65485" y="640734"/>
                  </a:lnTo>
                  <a:lnTo>
                    <a:pt x="58267" y="645983"/>
                  </a:lnTo>
                  <a:lnTo>
                    <a:pt x="53661" y="645266"/>
                  </a:lnTo>
                  <a:lnTo>
                    <a:pt x="27298" y="628907"/>
                  </a:lnTo>
                  <a:lnTo>
                    <a:pt x="0" y="6120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411"/>
            <p:cNvSpPr/>
            <p:nvPr>
              <p:custDataLst>
                <p:tags r:id="rId43"/>
              </p:custDataLst>
            </p:nvPr>
          </p:nvSpPr>
          <p:spPr>
            <a:xfrm>
              <a:off x="2444750" y="363220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28411" y="19050"/>
                  </a:lnTo>
                  <a:lnTo>
                    <a:pt x="56553" y="15679"/>
                  </a:lnTo>
                  <a:lnTo>
                    <a:pt x="87528" y="12583"/>
                  </a:lnTo>
                  <a:lnTo>
                    <a:pt x="117098" y="7310"/>
                  </a:lnTo>
                  <a:lnTo>
                    <a:pt x="127437" y="6634"/>
                  </a:lnTo>
                  <a:lnTo>
                    <a:pt x="129408" y="5834"/>
                  </a:lnTo>
                  <a:lnTo>
                    <a:pt x="130722" y="459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286"/>
          <p:cNvGrpSpPr/>
          <p:nvPr/>
        </p:nvGrpSpPr>
        <p:grpSpPr>
          <a:xfrm>
            <a:off x="3010783" y="3302000"/>
            <a:ext cx="284868" cy="518475"/>
            <a:chOff x="3010783" y="3302000"/>
            <a:chExt cx="284868" cy="518475"/>
          </a:xfrm>
        </p:grpSpPr>
        <p:sp>
          <p:nvSpPr>
            <p:cNvPr id="147" name="SMARTInkShape-1412"/>
            <p:cNvSpPr/>
            <p:nvPr>
              <p:custDataLst>
                <p:tags r:id="rId34"/>
              </p:custDataLst>
            </p:nvPr>
          </p:nvSpPr>
          <p:spPr>
            <a:xfrm>
              <a:off x="3228492" y="3728970"/>
              <a:ext cx="67159" cy="17531"/>
            </a:xfrm>
            <a:custGeom>
              <a:avLst/>
              <a:gdLst/>
              <a:ahLst/>
              <a:cxnLst/>
              <a:rect l="0" t="0" r="0" b="0"/>
              <a:pathLst>
                <a:path w="67159" h="17531">
                  <a:moveTo>
                    <a:pt x="3658" y="17530"/>
                  </a:moveTo>
                  <a:lnTo>
                    <a:pt x="3658" y="17530"/>
                  </a:lnTo>
                  <a:lnTo>
                    <a:pt x="287" y="14159"/>
                  </a:lnTo>
                  <a:lnTo>
                    <a:pt x="0" y="12461"/>
                  </a:lnTo>
                  <a:lnTo>
                    <a:pt x="514" y="10622"/>
                  </a:lnTo>
                  <a:lnTo>
                    <a:pt x="6408" y="2603"/>
                  </a:lnTo>
                  <a:lnTo>
                    <a:pt x="14053" y="312"/>
                  </a:lnTo>
                  <a:lnTo>
                    <a:pt x="24506" y="0"/>
                  </a:lnTo>
                  <a:lnTo>
                    <a:pt x="54695" y="4054"/>
                  </a:lnTo>
                  <a:lnTo>
                    <a:pt x="67158" y="48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413"/>
            <p:cNvSpPr/>
            <p:nvPr>
              <p:custDataLst>
                <p:tags r:id="rId35"/>
              </p:custDataLst>
            </p:nvPr>
          </p:nvSpPr>
          <p:spPr>
            <a:xfrm>
              <a:off x="3235001" y="3670300"/>
              <a:ext cx="41600" cy="139701"/>
            </a:xfrm>
            <a:custGeom>
              <a:avLst/>
              <a:gdLst/>
              <a:ahLst/>
              <a:cxnLst/>
              <a:rect l="0" t="0" r="0" b="0"/>
              <a:pathLst>
                <a:path w="41600" h="139701">
                  <a:moveTo>
                    <a:pt x="3499" y="0"/>
                  </a:moveTo>
                  <a:lnTo>
                    <a:pt x="3499" y="0"/>
                  </a:lnTo>
                  <a:lnTo>
                    <a:pt x="6870" y="0"/>
                  </a:lnTo>
                  <a:lnTo>
                    <a:pt x="7863" y="1411"/>
                  </a:lnTo>
                  <a:lnTo>
                    <a:pt x="8966" y="6742"/>
                  </a:lnTo>
                  <a:lnTo>
                    <a:pt x="5311" y="31801"/>
                  </a:lnTo>
                  <a:lnTo>
                    <a:pt x="3330" y="56381"/>
                  </a:lnTo>
                  <a:lnTo>
                    <a:pt x="0" y="84987"/>
                  </a:lnTo>
                  <a:lnTo>
                    <a:pt x="1473" y="102919"/>
                  </a:lnTo>
                  <a:lnTo>
                    <a:pt x="6362" y="116532"/>
                  </a:lnTo>
                  <a:lnTo>
                    <a:pt x="13238" y="126581"/>
                  </a:lnTo>
                  <a:lnTo>
                    <a:pt x="20998" y="133399"/>
                  </a:lnTo>
                  <a:lnTo>
                    <a:pt x="29150" y="136899"/>
                  </a:lnTo>
                  <a:lnTo>
                    <a:pt x="41599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1414"/>
            <p:cNvSpPr/>
            <p:nvPr>
              <p:custDataLst>
                <p:tags r:id="rId36"/>
              </p:custDataLst>
            </p:nvPr>
          </p:nvSpPr>
          <p:spPr>
            <a:xfrm>
              <a:off x="3067050" y="3680782"/>
              <a:ext cx="89762" cy="139693"/>
            </a:xfrm>
            <a:custGeom>
              <a:avLst/>
              <a:gdLst/>
              <a:ahLst/>
              <a:cxnLst/>
              <a:rect l="0" t="0" r="0" b="0"/>
              <a:pathLst>
                <a:path w="89762" h="139693">
                  <a:moveTo>
                    <a:pt x="0" y="46668"/>
                  </a:moveTo>
                  <a:lnTo>
                    <a:pt x="0" y="46668"/>
                  </a:lnTo>
                  <a:lnTo>
                    <a:pt x="0" y="39926"/>
                  </a:lnTo>
                  <a:lnTo>
                    <a:pt x="6742" y="22249"/>
                  </a:lnTo>
                  <a:lnTo>
                    <a:pt x="13815" y="12767"/>
                  </a:lnTo>
                  <a:lnTo>
                    <a:pt x="29854" y="931"/>
                  </a:lnTo>
                  <a:lnTo>
                    <a:pt x="43842" y="0"/>
                  </a:lnTo>
                  <a:lnTo>
                    <a:pt x="52512" y="739"/>
                  </a:lnTo>
                  <a:lnTo>
                    <a:pt x="67788" y="7205"/>
                  </a:lnTo>
                  <a:lnTo>
                    <a:pt x="74826" y="11893"/>
                  </a:lnTo>
                  <a:lnTo>
                    <a:pt x="84526" y="24627"/>
                  </a:lnTo>
                  <a:lnTo>
                    <a:pt x="88101" y="31974"/>
                  </a:lnTo>
                  <a:lnTo>
                    <a:pt x="89761" y="62540"/>
                  </a:lnTo>
                  <a:lnTo>
                    <a:pt x="85520" y="84296"/>
                  </a:lnTo>
                  <a:lnTo>
                    <a:pt x="75199" y="112615"/>
                  </a:lnTo>
                  <a:lnTo>
                    <a:pt x="66583" y="126072"/>
                  </a:lnTo>
                  <a:lnTo>
                    <a:pt x="55698" y="134405"/>
                  </a:lnTo>
                  <a:lnTo>
                    <a:pt x="37670" y="139692"/>
                  </a:lnTo>
                  <a:lnTo>
                    <a:pt x="28972" y="139047"/>
                  </a:lnTo>
                  <a:lnTo>
                    <a:pt x="25665" y="137887"/>
                  </a:lnTo>
                  <a:lnTo>
                    <a:pt x="23460" y="134997"/>
                  </a:lnTo>
                  <a:lnTo>
                    <a:pt x="21010" y="126142"/>
                  </a:lnTo>
                  <a:lnTo>
                    <a:pt x="21803" y="117032"/>
                  </a:lnTo>
                  <a:lnTo>
                    <a:pt x="25212" y="108280"/>
                  </a:lnTo>
                  <a:lnTo>
                    <a:pt x="31431" y="99686"/>
                  </a:lnTo>
                  <a:lnTo>
                    <a:pt x="42662" y="93044"/>
                  </a:lnTo>
                  <a:lnTo>
                    <a:pt x="63500" y="847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415"/>
            <p:cNvSpPr/>
            <p:nvPr>
              <p:custDataLst>
                <p:tags r:id="rId37"/>
              </p:custDataLst>
            </p:nvPr>
          </p:nvSpPr>
          <p:spPr>
            <a:xfrm>
              <a:off x="3022600" y="3575050"/>
              <a:ext cx="260351" cy="44451"/>
            </a:xfrm>
            <a:custGeom>
              <a:avLst/>
              <a:gdLst/>
              <a:ahLst/>
              <a:cxnLst/>
              <a:rect l="0" t="0" r="0" b="0"/>
              <a:pathLst>
                <a:path w="260351" h="44451">
                  <a:moveTo>
                    <a:pt x="0" y="44450"/>
                  </a:moveTo>
                  <a:lnTo>
                    <a:pt x="0" y="44450"/>
                  </a:lnTo>
                  <a:lnTo>
                    <a:pt x="20226" y="37708"/>
                  </a:lnTo>
                  <a:lnTo>
                    <a:pt x="45208" y="32517"/>
                  </a:lnTo>
                  <a:lnTo>
                    <a:pt x="75831" y="27857"/>
                  </a:lnTo>
                  <a:lnTo>
                    <a:pt x="92888" y="25627"/>
                  </a:lnTo>
                  <a:lnTo>
                    <a:pt x="110608" y="23435"/>
                  </a:lnTo>
                  <a:lnTo>
                    <a:pt x="128772" y="21267"/>
                  </a:lnTo>
                  <a:lnTo>
                    <a:pt x="147232" y="19117"/>
                  </a:lnTo>
                  <a:lnTo>
                    <a:pt x="165888" y="16978"/>
                  </a:lnTo>
                  <a:lnTo>
                    <a:pt x="196024" y="12720"/>
                  </a:lnTo>
                  <a:lnTo>
                    <a:pt x="220472" y="8475"/>
                  </a:lnTo>
                  <a:lnTo>
                    <a:pt x="251637" y="1883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416"/>
            <p:cNvSpPr/>
            <p:nvPr>
              <p:custDataLst>
                <p:tags r:id="rId38"/>
              </p:custDataLst>
            </p:nvPr>
          </p:nvSpPr>
          <p:spPr>
            <a:xfrm>
              <a:off x="3181350" y="3302000"/>
              <a:ext cx="105837" cy="37839"/>
            </a:xfrm>
            <a:custGeom>
              <a:avLst/>
              <a:gdLst/>
              <a:ahLst/>
              <a:cxnLst/>
              <a:rect l="0" t="0" r="0" b="0"/>
              <a:pathLst>
                <a:path w="105837" h="37839">
                  <a:moveTo>
                    <a:pt x="0" y="31750"/>
                  </a:moveTo>
                  <a:lnTo>
                    <a:pt x="0" y="31750"/>
                  </a:lnTo>
                  <a:lnTo>
                    <a:pt x="30443" y="33631"/>
                  </a:lnTo>
                  <a:lnTo>
                    <a:pt x="56763" y="36776"/>
                  </a:lnTo>
                  <a:lnTo>
                    <a:pt x="87569" y="37838"/>
                  </a:lnTo>
                  <a:lnTo>
                    <a:pt x="97246" y="36102"/>
                  </a:lnTo>
                  <a:lnTo>
                    <a:pt x="105836" y="32610"/>
                  </a:lnTo>
                  <a:lnTo>
                    <a:pt x="105835" y="31617"/>
                  </a:lnTo>
                  <a:lnTo>
                    <a:pt x="103953" y="28634"/>
                  </a:lnTo>
                  <a:lnTo>
                    <a:pt x="91925" y="1660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417"/>
            <p:cNvSpPr/>
            <p:nvPr>
              <p:custDataLst>
                <p:tags r:id="rId39"/>
              </p:custDataLst>
            </p:nvPr>
          </p:nvSpPr>
          <p:spPr>
            <a:xfrm>
              <a:off x="3187700" y="3379606"/>
              <a:ext cx="84282" cy="155692"/>
            </a:xfrm>
            <a:custGeom>
              <a:avLst/>
              <a:gdLst/>
              <a:ahLst/>
              <a:cxnLst/>
              <a:rect l="0" t="0" r="0" b="0"/>
              <a:pathLst>
                <a:path w="84282" h="155692">
                  <a:moveTo>
                    <a:pt x="19050" y="17644"/>
                  </a:moveTo>
                  <a:lnTo>
                    <a:pt x="19050" y="17644"/>
                  </a:lnTo>
                  <a:lnTo>
                    <a:pt x="29895" y="8210"/>
                  </a:lnTo>
                  <a:lnTo>
                    <a:pt x="45076" y="1757"/>
                  </a:lnTo>
                  <a:lnTo>
                    <a:pt x="54371" y="0"/>
                  </a:lnTo>
                  <a:lnTo>
                    <a:pt x="61324" y="1100"/>
                  </a:lnTo>
                  <a:lnTo>
                    <a:pt x="64166" y="2381"/>
                  </a:lnTo>
                  <a:lnTo>
                    <a:pt x="66061" y="4647"/>
                  </a:lnTo>
                  <a:lnTo>
                    <a:pt x="68166" y="10927"/>
                  </a:lnTo>
                  <a:lnTo>
                    <a:pt x="65339" y="20303"/>
                  </a:lnTo>
                  <a:lnTo>
                    <a:pt x="55813" y="35600"/>
                  </a:lnTo>
                  <a:lnTo>
                    <a:pt x="43324" y="53411"/>
                  </a:lnTo>
                  <a:lnTo>
                    <a:pt x="42288" y="57011"/>
                  </a:lnTo>
                  <a:lnTo>
                    <a:pt x="42303" y="60116"/>
                  </a:lnTo>
                  <a:lnTo>
                    <a:pt x="43019" y="62892"/>
                  </a:lnTo>
                  <a:lnTo>
                    <a:pt x="50768" y="73541"/>
                  </a:lnTo>
                  <a:lnTo>
                    <a:pt x="69687" y="86123"/>
                  </a:lnTo>
                  <a:lnTo>
                    <a:pt x="79130" y="101669"/>
                  </a:lnTo>
                  <a:lnTo>
                    <a:pt x="84088" y="113550"/>
                  </a:lnTo>
                  <a:lnTo>
                    <a:pt x="84281" y="118975"/>
                  </a:lnTo>
                  <a:lnTo>
                    <a:pt x="80732" y="128767"/>
                  </a:lnTo>
                  <a:lnTo>
                    <a:pt x="67430" y="142213"/>
                  </a:lnTo>
                  <a:lnTo>
                    <a:pt x="43341" y="151763"/>
                  </a:lnTo>
                  <a:lnTo>
                    <a:pt x="20603" y="155691"/>
                  </a:lnTo>
                  <a:lnTo>
                    <a:pt x="15146" y="154831"/>
                  </a:lnTo>
                  <a:lnTo>
                    <a:pt x="0" y="144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418"/>
            <p:cNvSpPr/>
            <p:nvPr>
              <p:custDataLst>
                <p:tags r:id="rId40"/>
              </p:custDataLst>
            </p:nvPr>
          </p:nvSpPr>
          <p:spPr>
            <a:xfrm>
              <a:off x="3219450" y="338455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2979" y="27789"/>
                  </a:lnTo>
                  <a:lnTo>
                    <a:pt x="883" y="52998"/>
                  </a:lnTo>
                  <a:lnTo>
                    <a:pt x="262" y="78340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419"/>
            <p:cNvSpPr/>
            <p:nvPr>
              <p:custDataLst>
                <p:tags r:id="rId41"/>
              </p:custDataLst>
            </p:nvPr>
          </p:nvSpPr>
          <p:spPr>
            <a:xfrm>
              <a:off x="3010783" y="3368067"/>
              <a:ext cx="98049" cy="182018"/>
            </a:xfrm>
            <a:custGeom>
              <a:avLst/>
              <a:gdLst/>
              <a:ahLst/>
              <a:cxnLst/>
              <a:rect l="0" t="0" r="0" b="0"/>
              <a:pathLst>
                <a:path w="98049" h="182018">
                  <a:moveTo>
                    <a:pt x="5467" y="54583"/>
                  </a:moveTo>
                  <a:lnTo>
                    <a:pt x="5467" y="54583"/>
                  </a:lnTo>
                  <a:lnTo>
                    <a:pt x="2096" y="47841"/>
                  </a:lnTo>
                  <a:lnTo>
                    <a:pt x="0" y="33535"/>
                  </a:lnTo>
                  <a:lnTo>
                    <a:pt x="2750" y="19262"/>
                  </a:lnTo>
                  <a:lnTo>
                    <a:pt x="11404" y="6096"/>
                  </a:lnTo>
                  <a:lnTo>
                    <a:pt x="20806" y="1283"/>
                  </a:lnTo>
                  <a:lnTo>
                    <a:pt x="26276" y="0"/>
                  </a:lnTo>
                  <a:lnTo>
                    <a:pt x="31334" y="555"/>
                  </a:lnTo>
                  <a:lnTo>
                    <a:pt x="40717" y="4935"/>
                  </a:lnTo>
                  <a:lnTo>
                    <a:pt x="60675" y="25448"/>
                  </a:lnTo>
                  <a:lnTo>
                    <a:pt x="77721" y="53868"/>
                  </a:lnTo>
                  <a:lnTo>
                    <a:pt x="87204" y="76137"/>
                  </a:lnTo>
                  <a:lnTo>
                    <a:pt x="94711" y="99441"/>
                  </a:lnTo>
                  <a:lnTo>
                    <a:pt x="98048" y="121556"/>
                  </a:lnTo>
                  <a:lnTo>
                    <a:pt x="95768" y="139382"/>
                  </a:lnTo>
                  <a:lnTo>
                    <a:pt x="83263" y="169623"/>
                  </a:lnTo>
                  <a:lnTo>
                    <a:pt x="76262" y="178854"/>
                  </a:lnTo>
                  <a:lnTo>
                    <a:pt x="73124" y="181175"/>
                  </a:lnTo>
                  <a:lnTo>
                    <a:pt x="70327" y="182017"/>
                  </a:lnTo>
                  <a:lnTo>
                    <a:pt x="67757" y="181872"/>
                  </a:lnTo>
                  <a:lnTo>
                    <a:pt x="61139" y="177948"/>
                  </a:lnTo>
                  <a:lnTo>
                    <a:pt x="57398" y="174927"/>
                  </a:lnTo>
                  <a:lnTo>
                    <a:pt x="48763" y="160561"/>
                  </a:lnTo>
                  <a:lnTo>
                    <a:pt x="45107" y="149640"/>
                  </a:lnTo>
                  <a:lnTo>
                    <a:pt x="46133" y="142457"/>
                  </a:lnTo>
                  <a:lnTo>
                    <a:pt x="47394" y="138565"/>
                  </a:lnTo>
                  <a:lnTo>
                    <a:pt x="52559" y="132360"/>
                  </a:lnTo>
                  <a:lnTo>
                    <a:pt x="60263" y="127251"/>
                  </a:lnTo>
                  <a:lnTo>
                    <a:pt x="81667" y="1180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287"/>
          <p:cNvGrpSpPr/>
          <p:nvPr/>
        </p:nvGrpSpPr>
        <p:grpSpPr>
          <a:xfrm>
            <a:off x="3467983" y="3359150"/>
            <a:ext cx="433972" cy="290609"/>
            <a:chOff x="3467983" y="3359150"/>
            <a:chExt cx="433972" cy="290609"/>
          </a:xfrm>
        </p:grpSpPr>
        <p:sp>
          <p:nvSpPr>
            <p:cNvPr id="156" name="SMARTInkShape-1420"/>
            <p:cNvSpPr/>
            <p:nvPr>
              <p:custDataLst>
                <p:tags r:id="rId29"/>
              </p:custDataLst>
            </p:nvPr>
          </p:nvSpPr>
          <p:spPr>
            <a:xfrm>
              <a:off x="3806341" y="3359150"/>
              <a:ext cx="95614" cy="43701"/>
            </a:xfrm>
            <a:custGeom>
              <a:avLst/>
              <a:gdLst/>
              <a:ahLst/>
              <a:cxnLst/>
              <a:rect l="0" t="0" r="0" b="0"/>
              <a:pathLst>
                <a:path w="95614" h="43701">
                  <a:moveTo>
                    <a:pt x="3659" y="38100"/>
                  </a:moveTo>
                  <a:lnTo>
                    <a:pt x="3659" y="38100"/>
                  </a:lnTo>
                  <a:lnTo>
                    <a:pt x="288" y="34729"/>
                  </a:lnTo>
                  <a:lnTo>
                    <a:pt x="0" y="33736"/>
                  </a:lnTo>
                  <a:lnTo>
                    <a:pt x="515" y="33074"/>
                  </a:lnTo>
                  <a:lnTo>
                    <a:pt x="1563" y="32633"/>
                  </a:lnTo>
                  <a:lnTo>
                    <a:pt x="32894" y="41918"/>
                  </a:lnTo>
                  <a:lnTo>
                    <a:pt x="60064" y="43700"/>
                  </a:lnTo>
                  <a:lnTo>
                    <a:pt x="82225" y="42346"/>
                  </a:lnTo>
                  <a:lnTo>
                    <a:pt x="91494" y="39281"/>
                  </a:lnTo>
                  <a:lnTo>
                    <a:pt x="93966" y="37477"/>
                  </a:lnTo>
                  <a:lnTo>
                    <a:pt x="95613" y="35568"/>
                  </a:lnTo>
                  <a:lnTo>
                    <a:pt x="95301" y="32884"/>
                  </a:lnTo>
                  <a:lnTo>
                    <a:pt x="88119" y="22365"/>
                  </a:lnTo>
                  <a:lnTo>
                    <a:pt x="73050" y="8050"/>
                  </a:lnTo>
                  <a:lnTo>
                    <a:pt x="608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1421"/>
            <p:cNvSpPr/>
            <p:nvPr>
              <p:custDataLst>
                <p:tags r:id="rId30"/>
              </p:custDataLst>
            </p:nvPr>
          </p:nvSpPr>
          <p:spPr>
            <a:xfrm>
              <a:off x="3797300" y="35687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5417" y="4469"/>
                  </a:lnTo>
                  <a:lnTo>
                    <a:pt x="55899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422"/>
            <p:cNvSpPr/>
            <p:nvPr>
              <p:custDataLst>
                <p:tags r:id="rId31"/>
              </p:custDataLst>
            </p:nvPr>
          </p:nvSpPr>
          <p:spPr>
            <a:xfrm>
              <a:off x="3584597" y="3449455"/>
              <a:ext cx="168254" cy="200304"/>
            </a:xfrm>
            <a:custGeom>
              <a:avLst/>
              <a:gdLst/>
              <a:ahLst/>
              <a:cxnLst/>
              <a:rect l="0" t="0" r="0" b="0"/>
              <a:pathLst>
                <a:path w="168254" h="200304">
                  <a:moveTo>
                    <a:pt x="85703" y="93845"/>
                  </a:moveTo>
                  <a:lnTo>
                    <a:pt x="85703" y="93845"/>
                  </a:lnTo>
                  <a:lnTo>
                    <a:pt x="85703" y="87103"/>
                  </a:lnTo>
                  <a:lnTo>
                    <a:pt x="83822" y="81912"/>
                  </a:lnTo>
                  <a:lnTo>
                    <a:pt x="82332" y="79539"/>
                  </a:lnTo>
                  <a:lnTo>
                    <a:pt x="75032" y="76903"/>
                  </a:lnTo>
                  <a:lnTo>
                    <a:pt x="70123" y="76201"/>
                  </a:lnTo>
                  <a:lnTo>
                    <a:pt x="49728" y="81953"/>
                  </a:lnTo>
                  <a:lnTo>
                    <a:pt x="25812" y="99337"/>
                  </a:lnTo>
                  <a:lnTo>
                    <a:pt x="7593" y="122361"/>
                  </a:lnTo>
                  <a:lnTo>
                    <a:pt x="1599" y="138739"/>
                  </a:lnTo>
                  <a:lnTo>
                    <a:pt x="0" y="147058"/>
                  </a:lnTo>
                  <a:lnTo>
                    <a:pt x="1051" y="154015"/>
                  </a:lnTo>
                  <a:lnTo>
                    <a:pt x="7863" y="165507"/>
                  </a:lnTo>
                  <a:lnTo>
                    <a:pt x="17946" y="171556"/>
                  </a:lnTo>
                  <a:lnTo>
                    <a:pt x="23598" y="173169"/>
                  </a:lnTo>
                  <a:lnTo>
                    <a:pt x="35523" y="171198"/>
                  </a:lnTo>
                  <a:lnTo>
                    <a:pt x="41667" y="168697"/>
                  </a:lnTo>
                  <a:lnTo>
                    <a:pt x="60425" y="151693"/>
                  </a:lnTo>
                  <a:lnTo>
                    <a:pt x="79389" y="122039"/>
                  </a:lnTo>
                  <a:lnTo>
                    <a:pt x="92069" y="94852"/>
                  </a:lnTo>
                  <a:lnTo>
                    <a:pt x="104760" y="64659"/>
                  </a:lnTo>
                  <a:lnTo>
                    <a:pt x="117456" y="34777"/>
                  </a:lnTo>
                  <a:lnTo>
                    <a:pt x="126391" y="7042"/>
                  </a:lnTo>
                  <a:lnTo>
                    <a:pt x="128481" y="703"/>
                  </a:lnTo>
                  <a:lnTo>
                    <a:pt x="129038" y="0"/>
                  </a:lnTo>
                  <a:lnTo>
                    <a:pt x="110360" y="26337"/>
                  </a:lnTo>
                  <a:lnTo>
                    <a:pt x="98073" y="53023"/>
                  </a:lnTo>
                  <a:lnTo>
                    <a:pt x="89319" y="83698"/>
                  </a:lnTo>
                  <a:lnTo>
                    <a:pt x="83783" y="115441"/>
                  </a:lnTo>
                  <a:lnTo>
                    <a:pt x="81322" y="146012"/>
                  </a:lnTo>
                  <a:lnTo>
                    <a:pt x="87754" y="170417"/>
                  </a:lnTo>
                  <a:lnTo>
                    <a:pt x="93420" y="180877"/>
                  </a:lnTo>
                  <a:lnTo>
                    <a:pt x="109124" y="194379"/>
                  </a:lnTo>
                  <a:lnTo>
                    <a:pt x="118250" y="198968"/>
                  </a:lnTo>
                  <a:lnTo>
                    <a:pt x="137798" y="200303"/>
                  </a:lnTo>
                  <a:lnTo>
                    <a:pt x="168253" y="195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423"/>
            <p:cNvSpPr/>
            <p:nvPr>
              <p:custDataLst>
                <p:tags r:id="rId32"/>
              </p:custDataLst>
            </p:nvPr>
          </p:nvSpPr>
          <p:spPr>
            <a:xfrm>
              <a:off x="3779950" y="3472493"/>
              <a:ext cx="93551" cy="150459"/>
            </a:xfrm>
            <a:custGeom>
              <a:avLst/>
              <a:gdLst/>
              <a:ahLst/>
              <a:cxnLst/>
              <a:rect l="0" t="0" r="0" b="0"/>
              <a:pathLst>
                <a:path w="93551" h="150459">
                  <a:moveTo>
                    <a:pt x="68150" y="7307"/>
                  </a:moveTo>
                  <a:lnTo>
                    <a:pt x="68150" y="7307"/>
                  </a:lnTo>
                  <a:lnTo>
                    <a:pt x="68150" y="3936"/>
                  </a:lnTo>
                  <a:lnTo>
                    <a:pt x="67445" y="3649"/>
                  </a:lnTo>
                  <a:lnTo>
                    <a:pt x="64779" y="5211"/>
                  </a:lnTo>
                  <a:lnTo>
                    <a:pt x="52249" y="28582"/>
                  </a:lnTo>
                  <a:lnTo>
                    <a:pt x="44385" y="49218"/>
                  </a:lnTo>
                  <a:lnTo>
                    <a:pt x="34304" y="74382"/>
                  </a:lnTo>
                  <a:lnTo>
                    <a:pt x="23474" y="100618"/>
                  </a:lnTo>
                  <a:lnTo>
                    <a:pt x="13957" y="124038"/>
                  </a:lnTo>
                  <a:lnTo>
                    <a:pt x="0" y="150458"/>
                  </a:lnTo>
                  <a:lnTo>
                    <a:pt x="16126" y="123216"/>
                  </a:lnTo>
                  <a:lnTo>
                    <a:pt x="22215" y="102097"/>
                  </a:lnTo>
                  <a:lnTo>
                    <a:pt x="29390" y="75541"/>
                  </a:lnTo>
                  <a:lnTo>
                    <a:pt x="41986" y="44924"/>
                  </a:lnTo>
                  <a:lnTo>
                    <a:pt x="55110" y="21909"/>
                  </a:lnTo>
                  <a:lnTo>
                    <a:pt x="70670" y="0"/>
                  </a:lnTo>
                  <a:lnTo>
                    <a:pt x="72652" y="1024"/>
                  </a:lnTo>
                  <a:lnTo>
                    <a:pt x="76736" y="9689"/>
                  </a:lnTo>
                  <a:lnTo>
                    <a:pt x="76260" y="37176"/>
                  </a:lnTo>
                  <a:lnTo>
                    <a:pt x="75283" y="60093"/>
                  </a:lnTo>
                  <a:lnTo>
                    <a:pt x="75553" y="83684"/>
                  </a:lnTo>
                  <a:lnTo>
                    <a:pt x="79673" y="114682"/>
                  </a:lnTo>
                  <a:lnTo>
                    <a:pt x="85361" y="133039"/>
                  </a:lnTo>
                  <a:lnTo>
                    <a:pt x="93550" y="1470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424"/>
            <p:cNvSpPr/>
            <p:nvPr>
              <p:custDataLst>
                <p:tags r:id="rId33"/>
              </p:custDataLst>
            </p:nvPr>
          </p:nvSpPr>
          <p:spPr>
            <a:xfrm>
              <a:off x="3467983" y="3568700"/>
              <a:ext cx="5468" cy="1"/>
            </a:xfrm>
            <a:custGeom>
              <a:avLst/>
              <a:gdLst/>
              <a:ahLst/>
              <a:cxnLst/>
              <a:rect l="0" t="0" r="0" b="0"/>
              <a:pathLst>
                <a:path w="54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288"/>
          <p:cNvGrpSpPr/>
          <p:nvPr/>
        </p:nvGrpSpPr>
        <p:grpSpPr>
          <a:xfrm>
            <a:off x="2648334" y="4164617"/>
            <a:ext cx="113917" cy="138285"/>
            <a:chOff x="2648334" y="4164617"/>
            <a:chExt cx="113917" cy="138285"/>
          </a:xfrm>
        </p:grpSpPr>
        <p:sp>
          <p:nvSpPr>
            <p:cNvPr id="162" name="SMARTInkShape-1425"/>
            <p:cNvSpPr/>
            <p:nvPr>
              <p:custDataLst>
                <p:tags r:id="rId27"/>
              </p:custDataLst>
            </p:nvPr>
          </p:nvSpPr>
          <p:spPr>
            <a:xfrm>
              <a:off x="2669979" y="4249033"/>
              <a:ext cx="92272" cy="11818"/>
            </a:xfrm>
            <a:custGeom>
              <a:avLst/>
              <a:gdLst/>
              <a:ahLst/>
              <a:cxnLst/>
              <a:rect l="0" t="0" r="0" b="0"/>
              <a:pathLst>
                <a:path w="92272" h="11818">
                  <a:moveTo>
                    <a:pt x="3371" y="5467"/>
                  </a:moveTo>
                  <a:lnTo>
                    <a:pt x="3371" y="5467"/>
                  </a:lnTo>
                  <a:lnTo>
                    <a:pt x="0" y="5467"/>
                  </a:lnTo>
                  <a:lnTo>
                    <a:pt x="418" y="4762"/>
                  </a:lnTo>
                  <a:lnTo>
                    <a:pt x="4646" y="2096"/>
                  </a:lnTo>
                  <a:lnTo>
                    <a:pt x="18330" y="0"/>
                  </a:lnTo>
                  <a:lnTo>
                    <a:pt x="46281" y="3655"/>
                  </a:lnTo>
                  <a:lnTo>
                    <a:pt x="72917" y="6991"/>
                  </a:lnTo>
                  <a:lnTo>
                    <a:pt x="92271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426"/>
            <p:cNvSpPr/>
            <p:nvPr>
              <p:custDataLst>
                <p:tags r:id="rId28"/>
              </p:custDataLst>
            </p:nvPr>
          </p:nvSpPr>
          <p:spPr>
            <a:xfrm>
              <a:off x="2648334" y="4164617"/>
              <a:ext cx="113917" cy="138285"/>
            </a:xfrm>
            <a:custGeom>
              <a:avLst/>
              <a:gdLst/>
              <a:ahLst/>
              <a:cxnLst/>
              <a:rect l="0" t="0" r="0" b="0"/>
              <a:pathLst>
                <a:path w="113917" h="138285">
                  <a:moveTo>
                    <a:pt x="44066" y="26383"/>
                  </a:moveTo>
                  <a:lnTo>
                    <a:pt x="44066" y="26383"/>
                  </a:lnTo>
                  <a:lnTo>
                    <a:pt x="47437" y="23012"/>
                  </a:lnTo>
                  <a:lnTo>
                    <a:pt x="47724" y="22019"/>
                  </a:lnTo>
                  <a:lnTo>
                    <a:pt x="47210" y="21357"/>
                  </a:lnTo>
                  <a:lnTo>
                    <a:pt x="46162" y="20916"/>
                  </a:lnTo>
                  <a:lnTo>
                    <a:pt x="45464" y="21327"/>
                  </a:lnTo>
                  <a:lnTo>
                    <a:pt x="33477" y="52392"/>
                  </a:lnTo>
                  <a:lnTo>
                    <a:pt x="21173" y="81832"/>
                  </a:lnTo>
                  <a:lnTo>
                    <a:pt x="13059" y="108429"/>
                  </a:lnTo>
                  <a:lnTo>
                    <a:pt x="6186" y="128539"/>
                  </a:lnTo>
                  <a:lnTo>
                    <a:pt x="914" y="138284"/>
                  </a:lnTo>
                  <a:lnTo>
                    <a:pt x="481" y="137673"/>
                  </a:lnTo>
                  <a:lnTo>
                    <a:pt x="0" y="133230"/>
                  </a:lnTo>
                  <a:lnTo>
                    <a:pt x="9831" y="106625"/>
                  </a:lnTo>
                  <a:lnTo>
                    <a:pt x="17326" y="82977"/>
                  </a:lnTo>
                  <a:lnTo>
                    <a:pt x="25361" y="57886"/>
                  </a:lnTo>
                  <a:lnTo>
                    <a:pt x="33636" y="34740"/>
                  </a:lnTo>
                  <a:lnTo>
                    <a:pt x="48565" y="6397"/>
                  </a:lnTo>
                  <a:lnTo>
                    <a:pt x="51299" y="2475"/>
                  </a:lnTo>
                  <a:lnTo>
                    <a:pt x="53827" y="567"/>
                  </a:lnTo>
                  <a:lnTo>
                    <a:pt x="56218" y="0"/>
                  </a:lnTo>
                  <a:lnTo>
                    <a:pt x="58517" y="328"/>
                  </a:lnTo>
                  <a:lnTo>
                    <a:pt x="60756" y="2663"/>
                  </a:lnTo>
                  <a:lnTo>
                    <a:pt x="67277" y="17473"/>
                  </a:lnTo>
                  <a:lnTo>
                    <a:pt x="73678" y="43577"/>
                  </a:lnTo>
                  <a:lnTo>
                    <a:pt x="80749" y="72948"/>
                  </a:lnTo>
                  <a:lnTo>
                    <a:pt x="91467" y="98428"/>
                  </a:lnTo>
                  <a:lnTo>
                    <a:pt x="111526" y="127058"/>
                  </a:lnTo>
                  <a:lnTo>
                    <a:pt x="113916" y="134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5" name="SMARTInkShape-1427"/>
          <p:cNvSpPr/>
          <p:nvPr>
            <p:custDataLst>
              <p:tags r:id="rId8"/>
            </p:custDataLst>
          </p:nvPr>
        </p:nvSpPr>
        <p:spPr>
          <a:xfrm>
            <a:off x="2292350" y="5055760"/>
            <a:ext cx="282392" cy="124689"/>
          </a:xfrm>
          <a:custGeom>
            <a:avLst/>
            <a:gdLst/>
            <a:ahLst/>
            <a:cxnLst/>
            <a:rect l="0" t="0" r="0" b="0"/>
            <a:pathLst>
              <a:path w="282392" h="124689">
                <a:moveTo>
                  <a:pt x="0" y="87740"/>
                </a:moveTo>
                <a:lnTo>
                  <a:pt x="0" y="87740"/>
                </a:lnTo>
                <a:lnTo>
                  <a:pt x="0" y="77627"/>
                </a:lnTo>
                <a:lnTo>
                  <a:pt x="10139" y="50177"/>
                </a:lnTo>
                <a:lnTo>
                  <a:pt x="25730" y="21341"/>
                </a:lnTo>
                <a:lnTo>
                  <a:pt x="35425" y="10957"/>
                </a:lnTo>
                <a:lnTo>
                  <a:pt x="49141" y="1638"/>
                </a:lnTo>
                <a:lnTo>
                  <a:pt x="56749" y="0"/>
                </a:lnTo>
                <a:lnTo>
                  <a:pt x="72729" y="1942"/>
                </a:lnTo>
                <a:lnTo>
                  <a:pt x="97593" y="17712"/>
                </a:lnTo>
                <a:lnTo>
                  <a:pt x="122834" y="43630"/>
                </a:lnTo>
                <a:lnTo>
                  <a:pt x="144816" y="70280"/>
                </a:lnTo>
                <a:lnTo>
                  <a:pt x="161067" y="99500"/>
                </a:lnTo>
                <a:lnTo>
                  <a:pt x="169943" y="121953"/>
                </a:lnTo>
                <a:lnTo>
                  <a:pt x="169740" y="123249"/>
                </a:lnTo>
                <a:lnTo>
                  <a:pt x="168899" y="124112"/>
                </a:lnTo>
                <a:lnTo>
                  <a:pt x="167633" y="124688"/>
                </a:lnTo>
                <a:lnTo>
                  <a:pt x="166226" y="117802"/>
                </a:lnTo>
                <a:lnTo>
                  <a:pt x="164189" y="105334"/>
                </a:lnTo>
                <a:lnTo>
                  <a:pt x="155109" y="81743"/>
                </a:lnTo>
                <a:lnTo>
                  <a:pt x="143482" y="54840"/>
                </a:lnTo>
                <a:lnTo>
                  <a:pt x="129449" y="30691"/>
                </a:lnTo>
                <a:lnTo>
                  <a:pt x="129338" y="29247"/>
                </a:lnTo>
                <a:lnTo>
                  <a:pt x="129970" y="28989"/>
                </a:lnTo>
                <a:lnTo>
                  <a:pt x="131097" y="29522"/>
                </a:lnTo>
                <a:lnTo>
                  <a:pt x="154394" y="30449"/>
                </a:lnTo>
                <a:lnTo>
                  <a:pt x="184741" y="30548"/>
                </a:lnTo>
                <a:lnTo>
                  <a:pt x="216075" y="28696"/>
                </a:lnTo>
                <a:lnTo>
                  <a:pt x="245820" y="23679"/>
                </a:lnTo>
                <a:lnTo>
                  <a:pt x="262359" y="21168"/>
                </a:lnTo>
                <a:lnTo>
                  <a:pt x="274413" y="22404"/>
                </a:lnTo>
                <a:lnTo>
                  <a:pt x="278192" y="24427"/>
                </a:lnTo>
                <a:lnTo>
                  <a:pt x="280712" y="27187"/>
                </a:lnTo>
                <a:lnTo>
                  <a:pt x="282391" y="30438"/>
                </a:lnTo>
                <a:lnTo>
                  <a:pt x="282376" y="41576"/>
                </a:lnTo>
                <a:lnTo>
                  <a:pt x="281384" y="48497"/>
                </a:lnTo>
                <a:lnTo>
                  <a:pt x="272756" y="61832"/>
                </a:lnTo>
                <a:lnTo>
                  <a:pt x="244221" y="87639"/>
                </a:lnTo>
                <a:lnTo>
                  <a:pt x="223750" y="103780"/>
                </a:lnTo>
                <a:lnTo>
                  <a:pt x="215900" y="1067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6" name="SMARTInkShape-1428"/>
          <p:cNvSpPr/>
          <p:nvPr>
            <p:custDataLst>
              <p:tags r:id="rId9"/>
            </p:custDataLst>
          </p:nvPr>
        </p:nvSpPr>
        <p:spPr>
          <a:xfrm>
            <a:off x="2889250" y="5035550"/>
            <a:ext cx="160979" cy="183173"/>
          </a:xfrm>
          <a:custGeom>
            <a:avLst/>
            <a:gdLst/>
            <a:ahLst/>
            <a:cxnLst/>
            <a:rect l="0" t="0" r="0" b="0"/>
            <a:pathLst>
              <a:path w="160979" h="183173">
                <a:moveTo>
                  <a:pt x="0" y="31750"/>
                </a:moveTo>
                <a:lnTo>
                  <a:pt x="0" y="31750"/>
                </a:lnTo>
                <a:lnTo>
                  <a:pt x="3371" y="31750"/>
                </a:lnTo>
                <a:lnTo>
                  <a:pt x="6908" y="37395"/>
                </a:lnTo>
                <a:lnTo>
                  <a:pt x="14927" y="65007"/>
                </a:lnTo>
                <a:lnTo>
                  <a:pt x="20980" y="86042"/>
                </a:lnTo>
                <a:lnTo>
                  <a:pt x="28375" y="108091"/>
                </a:lnTo>
                <a:lnTo>
                  <a:pt x="40471" y="136371"/>
                </a:lnTo>
                <a:lnTo>
                  <a:pt x="55319" y="167448"/>
                </a:lnTo>
                <a:lnTo>
                  <a:pt x="60569" y="176726"/>
                </a:lnTo>
                <a:lnTo>
                  <a:pt x="65255" y="180851"/>
                </a:lnTo>
                <a:lnTo>
                  <a:pt x="69689" y="182684"/>
                </a:lnTo>
                <a:lnTo>
                  <a:pt x="71859" y="183172"/>
                </a:lnTo>
                <a:lnTo>
                  <a:pt x="78034" y="179953"/>
                </a:lnTo>
                <a:lnTo>
                  <a:pt x="86187" y="171701"/>
                </a:lnTo>
                <a:lnTo>
                  <a:pt x="103383" y="146516"/>
                </a:lnTo>
                <a:lnTo>
                  <a:pt x="118150" y="124385"/>
                </a:lnTo>
                <a:lnTo>
                  <a:pt x="132239" y="102319"/>
                </a:lnTo>
                <a:lnTo>
                  <a:pt x="148308" y="73826"/>
                </a:lnTo>
                <a:lnTo>
                  <a:pt x="160058" y="45235"/>
                </a:lnTo>
                <a:lnTo>
                  <a:pt x="160978" y="33981"/>
                </a:lnTo>
                <a:lnTo>
                  <a:pt x="160235" y="29004"/>
                </a:lnTo>
                <a:lnTo>
                  <a:pt x="155647" y="19711"/>
                </a:lnTo>
                <a:lnTo>
                  <a:pt x="152448" y="15257"/>
                </a:lnTo>
                <a:lnTo>
                  <a:pt x="147493" y="12288"/>
                </a:lnTo>
                <a:lnTo>
                  <a:pt x="124919" y="8110"/>
                </a:lnTo>
                <a:lnTo>
                  <a:pt x="101146" y="7132"/>
                </a:lnTo>
                <a:lnTo>
                  <a:pt x="77880" y="8579"/>
                </a:lnTo>
                <a:lnTo>
                  <a:pt x="48711" y="11479"/>
                </a:lnTo>
                <a:lnTo>
                  <a:pt x="28544" y="10457"/>
                </a:lnTo>
                <a:lnTo>
                  <a:pt x="23263" y="9088"/>
                </a:lnTo>
                <a:lnTo>
                  <a:pt x="20447" y="7469"/>
                </a:lnTo>
                <a:lnTo>
                  <a:pt x="19276" y="5685"/>
                </a:lnTo>
                <a:lnTo>
                  <a:pt x="190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3" name="SMARTInkShape-Group291"/>
          <p:cNvGrpSpPr/>
          <p:nvPr/>
        </p:nvGrpSpPr>
        <p:grpSpPr>
          <a:xfrm>
            <a:off x="3206750" y="4869719"/>
            <a:ext cx="439268" cy="322412"/>
            <a:chOff x="3206750" y="4869719"/>
            <a:chExt cx="439268" cy="322412"/>
          </a:xfrm>
        </p:grpSpPr>
        <p:sp>
          <p:nvSpPr>
            <p:cNvPr id="167" name="SMARTInkShape-1429"/>
            <p:cNvSpPr/>
            <p:nvPr>
              <p:custDataLst>
                <p:tags r:id="rId21"/>
              </p:custDataLst>
            </p:nvPr>
          </p:nvSpPr>
          <p:spPr>
            <a:xfrm>
              <a:off x="3492500" y="4869719"/>
              <a:ext cx="153518" cy="76932"/>
            </a:xfrm>
            <a:custGeom>
              <a:avLst/>
              <a:gdLst/>
              <a:ahLst/>
              <a:cxnLst/>
              <a:rect l="0" t="0" r="0" b="0"/>
              <a:pathLst>
                <a:path w="153518" h="76932">
                  <a:moveTo>
                    <a:pt x="0" y="76931"/>
                  </a:moveTo>
                  <a:lnTo>
                    <a:pt x="0" y="76931"/>
                  </a:lnTo>
                  <a:lnTo>
                    <a:pt x="19459" y="70024"/>
                  </a:lnTo>
                  <a:lnTo>
                    <a:pt x="48334" y="64066"/>
                  </a:lnTo>
                  <a:lnTo>
                    <a:pt x="70871" y="60630"/>
                  </a:lnTo>
                  <a:lnTo>
                    <a:pt x="92646" y="59102"/>
                  </a:lnTo>
                  <a:lnTo>
                    <a:pt x="114084" y="56542"/>
                  </a:lnTo>
                  <a:lnTo>
                    <a:pt x="138460" y="51134"/>
                  </a:lnTo>
                  <a:lnTo>
                    <a:pt x="153017" y="46357"/>
                  </a:lnTo>
                  <a:lnTo>
                    <a:pt x="153517" y="44554"/>
                  </a:lnTo>
                  <a:lnTo>
                    <a:pt x="150309" y="38787"/>
                  </a:lnTo>
                  <a:lnTo>
                    <a:pt x="124637" y="11188"/>
                  </a:lnTo>
                  <a:lnTo>
                    <a:pt x="113521" y="693"/>
                  </a:lnTo>
                  <a:lnTo>
                    <a:pt x="111665" y="0"/>
                  </a:lnTo>
                  <a:lnTo>
                    <a:pt x="107950" y="7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430"/>
            <p:cNvSpPr/>
            <p:nvPr>
              <p:custDataLst>
                <p:tags r:id="rId22"/>
              </p:custDataLst>
            </p:nvPr>
          </p:nvSpPr>
          <p:spPr>
            <a:xfrm>
              <a:off x="3520879" y="5010150"/>
              <a:ext cx="124022" cy="9460"/>
            </a:xfrm>
            <a:custGeom>
              <a:avLst/>
              <a:gdLst/>
              <a:ahLst/>
              <a:cxnLst/>
              <a:rect l="0" t="0" r="0" b="0"/>
              <a:pathLst>
                <a:path w="124022" h="9460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4646" y="3371"/>
                  </a:lnTo>
                  <a:lnTo>
                    <a:pt x="34772" y="6467"/>
                  </a:lnTo>
                  <a:lnTo>
                    <a:pt x="56838" y="9459"/>
                  </a:lnTo>
                  <a:lnTo>
                    <a:pt x="86319" y="8368"/>
                  </a:lnTo>
                  <a:lnTo>
                    <a:pt x="1240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431"/>
            <p:cNvSpPr/>
            <p:nvPr>
              <p:custDataLst>
                <p:tags r:id="rId23"/>
              </p:custDataLst>
            </p:nvPr>
          </p:nvSpPr>
          <p:spPr>
            <a:xfrm>
              <a:off x="3486150" y="508635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24419" y="7233"/>
                  </a:lnTo>
                  <a:lnTo>
                    <a:pt x="47530" y="9982"/>
                  </a:lnTo>
                  <a:lnTo>
                    <a:pt x="75623" y="8524"/>
                  </a:lnTo>
                  <a:lnTo>
                    <a:pt x="102919" y="6994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432"/>
            <p:cNvSpPr/>
            <p:nvPr>
              <p:custDataLst>
                <p:tags r:id="rId24"/>
              </p:custDataLst>
            </p:nvPr>
          </p:nvSpPr>
          <p:spPr>
            <a:xfrm>
              <a:off x="3466152" y="5016500"/>
              <a:ext cx="121599" cy="175631"/>
            </a:xfrm>
            <a:custGeom>
              <a:avLst/>
              <a:gdLst/>
              <a:ahLst/>
              <a:cxnLst/>
              <a:rect l="0" t="0" r="0" b="0"/>
              <a:pathLst>
                <a:path w="121599" h="175631">
                  <a:moveTo>
                    <a:pt x="58098" y="0"/>
                  </a:moveTo>
                  <a:lnTo>
                    <a:pt x="58098" y="0"/>
                  </a:lnTo>
                  <a:lnTo>
                    <a:pt x="58098" y="3371"/>
                  </a:lnTo>
                  <a:lnTo>
                    <a:pt x="41478" y="32520"/>
                  </a:lnTo>
                  <a:lnTo>
                    <a:pt x="24841" y="57022"/>
                  </a:lnTo>
                  <a:lnTo>
                    <a:pt x="13214" y="84374"/>
                  </a:lnTo>
                  <a:lnTo>
                    <a:pt x="5694" y="110877"/>
                  </a:lnTo>
                  <a:lnTo>
                    <a:pt x="0" y="132064"/>
                  </a:lnTo>
                  <a:lnTo>
                    <a:pt x="316" y="140959"/>
                  </a:lnTo>
                  <a:lnTo>
                    <a:pt x="6312" y="156487"/>
                  </a:lnTo>
                  <a:lnTo>
                    <a:pt x="17914" y="166681"/>
                  </a:lnTo>
                  <a:lnTo>
                    <a:pt x="33182" y="172858"/>
                  </a:lnTo>
                  <a:lnTo>
                    <a:pt x="62318" y="175630"/>
                  </a:lnTo>
                  <a:lnTo>
                    <a:pt x="85374" y="173778"/>
                  </a:lnTo>
                  <a:lnTo>
                    <a:pt x="115852" y="166730"/>
                  </a:lnTo>
                  <a:lnTo>
                    <a:pt x="12159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433"/>
            <p:cNvSpPr/>
            <p:nvPr>
              <p:custDataLst>
                <p:tags r:id="rId25"/>
              </p:custDataLst>
            </p:nvPr>
          </p:nvSpPr>
          <p:spPr>
            <a:xfrm>
              <a:off x="3206750" y="508000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82550"/>
                  </a:moveTo>
                  <a:lnTo>
                    <a:pt x="0" y="82550"/>
                  </a:lnTo>
                  <a:lnTo>
                    <a:pt x="27136" y="58785"/>
                  </a:lnTo>
                  <a:lnTo>
                    <a:pt x="51848" y="37874"/>
                  </a:lnTo>
                  <a:lnTo>
                    <a:pt x="81293" y="1754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434"/>
            <p:cNvSpPr/>
            <p:nvPr>
              <p:custDataLst>
                <p:tags r:id="rId26"/>
              </p:custDataLst>
            </p:nvPr>
          </p:nvSpPr>
          <p:spPr>
            <a:xfrm>
              <a:off x="3213100" y="5080000"/>
              <a:ext cx="76201" cy="107951"/>
            </a:xfrm>
            <a:custGeom>
              <a:avLst/>
              <a:gdLst/>
              <a:ahLst/>
              <a:cxnLst/>
              <a:rect l="0" t="0" r="0" b="0"/>
              <a:pathLst>
                <a:path w="76201" h="107951">
                  <a:moveTo>
                    <a:pt x="0" y="0"/>
                  </a:moveTo>
                  <a:lnTo>
                    <a:pt x="0" y="0"/>
                  </a:lnTo>
                  <a:lnTo>
                    <a:pt x="12209" y="24419"/>
                  </a:lnTo>
                  <a:lnTo>
                    <a:pt x="27136" y="50902"/>
                  </a:lnTo>
                  <a:lnTo>
                    <a:pt x="50437" y="80610"/>
                  </a:lnTo>
                  <a:lnTo>
                    <a:pt x="762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SMARTInkShape-Group292"/>
          <p:cNvGrpSpPr/>
          <p:nvPr/>
        </p:nvGrpSpPr>
        <p:grpSpPr>
          <a:xfrm>
            <a:off x="3886200" y="5067300"/>
            <a:ext cx="101601" cy="50801"/>
            <a:chOff x="3886200" y="5067300"/>
            <a:chExt cx="101601" cy="50801"/>
          </a:xfrm>
        </p:grpSpPr>
        <p:sp>
          <p:nvSpPr>
            <p:cNvPr id="174" name="SMARTInkShape-1435"/>
            <p:cNvSpPr/>
            <p:nvPr>
              <p:custDataLst>
                <p:tags r:id="rId19"/>
              </p:custDataLst>
            </p:nvPr>
          </p:nvSpPr>
          <p:spPr>
            <a:xfrm>
              <a:off x="3898900" y="5111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57610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436"/>
            <p:cNvSpPr/>
            <p:nvPr>
              <p:custDataLst>
                <p:tags r:id="rId20"/>
              </p:custDataLst>
            </p:nvPr>
          </p:nvSpPr>
          <p:spPr>
            <a:xfrm>
              <a:off x="3886200" y="5067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6521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7" name="SMARTInkShape-1437"/>
          <p:cNvSpPr/>
          <p:nvPr>
            <p:custDataLst>
              <p:tags r:id="rId10"/>
            </p:custDataLst>
          </p:nvPr>
        </p:nvSpPr>
        <p:spPr>
          <a:xfrm>
            <a:off x="4222750" y="5070279"/>
            <a:ext cx="107951" cy="3372"/>
          </a:xfrm>
          <a:custGeom>
            <a:avLst/>
            <a:gdLst/>
            <a:ahLst/>
            <a:cxnLst/>
            <a:rect l="0" t="0" r="0" b="0"/>
            <a:pathLst>
              <a:path w="107951" h="3372">
                <a:moveTo>
                  <a:pt x="0" y="3371"/>
                </a:moveTo>
                <a:lnTo>
                  <a:pt x="0" y="3371"/>
                </a:lnTo>
                <a:lnTo>
                  <a:pt x="6742" y="0"/>
                </a:lnTo>
                <a:lnTo>
                  <a:pt x="31801" y="1973"/>
                </a:lnTo>
                <a:lnTo>
                  <a:pt x="55676" y="2957"/>
                </a:lnTo>
                <a:lnTo>
                  <a:pt x="87146" y="3289"/>
                </a:lnTo>
                <a:lnTo>
                  <a:pt x="107950" y="33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6" name="SMARTInkShape-Group294"/>
          <p:cNvGrpSpPr/>
          <p:nvPr/>
        </p:nvGrpSpPr>
        <p:grpSpPr>
          <a:xfrm>
            <a:off x="4540250" y="4753499"/>
            <a:ext cx="327809" cy="552861"/>
            <a:chOff x="4540250" y="4753499"/>
            <a:chExt cx="327809" cy="552861"/>
          </a:xfrm>
        </p:grpSpPr>
        <p:sp>
          <p:nvSpPr>
            <p:cNvPr id="178" name="SMARTInkShape-1438"/>
            <p:cNvSpPr/>
            <p:nvPr>
              <p:custDataLst>
                <p:tags r:id="rId11"/>
              </p:custDataLst>
            </p:nvPr>
          </p:nvSpPr>
          <p:spPr>
            <a:xfrm>
              <a:off x="4768850" y="520700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6907"/>
                  </a:lnTo>
                  <a:lnTo>
                    <a:pt x="31983" y="14927"/>
                  </a:lnTo>
                  <a:lnTo>
                    <a:pt x="57610" y="17828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439"/>
            <p:cNvSpPr/>
            <p:nvPr>
              <p:custDataLst>
                <p:tags r:id="rId12"/>
              </p:custDataLst>
            </p:nvPr>
          </p:nvSpPr>
          <p:spPr>
            <a:xfrm>
              <a:off x="4777882" y="5149850"/>
              <a:ext cx="73519" cy="156510"/>
            </a:xfrm>
            <a:custGeom>
              <a:avLst/>
              <a:gdLst/>
              <a:ahLst/>
              <a:cxnLst/>
              <a:rect l="0" t="0" r="0" b="0"/>
              <a:pathLst>
                <a:path w="73519" h="156510">
                  <a:moveTo>
                    <a:pt x="35418" y="0"/>
                  </a:moveTo>
                  <a:lnTo>
                    <a:pt x="35418" y="0"/>
                  </a:lnTo>
                  <a:lnTo>
                    <a:pt x="38789" y="0"/>
                  </a:lnTo>
                  <a:lnTo>
                    <a:pt x="36681" y="7526"/>
                  </a:lnTo>
                  <a:lnTo>
                    <a:pt x="25679" y="31393"/>
                  </a:lnTo>
                  <a:lnTo>
                    <a:pt x="15568" y="53463"/>
                  </a:lnTo>
                  <a:lnTo>
                    <a:pt x="6369" y="77384"/>
                  </a:lnTo>
                  <a:lnTo>
                    <a:pt x="1341" y="100245"/>
                  </a:lnTo>
                  <a:lnTo>
                    <a:pt x="0" y="111279"/>
                  </a:lnTo>
                  <a:lnTo>
                    <a:pt x="4154" y="129185"/>
                  </a:lnTo>
                  <a:lnTo>
                    <a:pt x="12351" y="142788"/>
                  </a:lnTo>
                  <a:lnTo>
                    <a:pt x="20697" y="151185"/>
                  </a:lnTo>
                  <a:lnTo>
                    <a:pt x="32874" y="155388"/>
                  </a:lnTo>
                  <a:lnTo>
                    <a:pt x="40072" y="156509"/>
                  </a:lnTo>
                  <a:lnTo>
                    <a:pt x="53714" y="153991"/>
                  </a:lnTo>
                  <a:lnTo>
                    <a:pt x="7351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440"/>
            <p:cNvSpPr/>
            <p:nvPr>
              <p:custDataLst>
                <p:tags r:id="rId13"/>
              </p:custDataLst>
            </p:nvPr>
          </p:nvSpPr>
          <p:spPr>
            <a:xfrm>
              <a:off x="4584700" y="5170538"/>
              <a:ext cx="110855" cy="134647"/>
            </a:xfrm>
            <a:custGeom>
              <a:avLst/>
              <a:gdLst/>
              <a:ahLst/>
              <a:cxnLst/>
              <a:rect l="0" t="0" r="0" b="0"/>
              <a:pathLst>
                <a:path w="110855" h="134647">
                  <a:moveTo>
                    <a:pt x="0" y="36462"/>
                  </a:moveTo>
                  <a:lnTo>
                    <a:pt x="0" y="36462"/>
                  </a:lnTo>
                  <a:lnTo>
                    <a:pt x="17298" y="9743"/>
                  </a:lnTo>
                  <a:lnTo>
                    <a:pt x="24386" y="3891"/>
                  </a:lnTo>
                  <a:lnTo>
                    <a:pt x="32240" y="819"/>
                  </a:lnTo>
                  <a:lnTo>
                    <a:pt x="36310" y="0"/>
                  </a:lnTo>
                  <a:lnTo>
                    <a:pt x="55522" y="5589"/>
                  </a:lnTo>
                  <a:lnTo>
                    <a:pt x="82460" y="19553"/>
                  </a:lnTo>
                  <a:lnTo>
                    <a:pt x="96856" y="34826"/>
                  </a:lnTo>
                  <a:lnTo>
                    <a:pt x="106547" y="54080"/>
                  </a:lnTo>
                  <a:lnTo>
                    <a:pt x="110854" y="76748"/>
                  </a:lnTo>
                  <a:lnTo>
                    <a:pt x="107124" y="97170"/>
                  </a:lnTo>
                  <a:lnTo>
                    <a:pt x="95005" y="120772"/>
                  </a:lnTo>
                  <a:lnTo>
                    <a:pt x="90853" y="126535"/>
                  </a:lnTo>
                  <a:lnTo>
                    <a:pt x="85263" y="130377"/>
                  </a:lnTo>
                  <a:lnTo>
                    <a:pt x="71526" y="134646"/>
                  </a:lnTo>
                  <a:lnTo>
                    <a:pt x="56014" y="132781"/>
                  </a:lnTo>
                  <a:lnTo>
                    <a:pt x="47926" y="130307"/>
                  </a:lnTo>
                  <a:lnTo>
                    <a:pt x="37057" y="121916"/>
                  </a:lnTo>
                  <a:lnTo>
                    <a:pt x="33172" y="116714"/>
                  </a:lnTo>
                  <a:lnTo>
                    <a:pt x="28854" y="103409"/>
                  </a:lnTo>
                  <a:lnTo>
                    <a:pt x="27703" y="95910"/>
                  </a:lnTo>
                  <a:lnTo>
                    <a:pt x="30187" y="83815"/>
                  </a:lnTo>
                  <a:lnTo>
                    <a:pt x="32824" y="78614"/>
                  </a:lnTo>
                  <a:lnTo>
                    <a:pt x="43281" y="70954"/>
                  </a:lnTo>
                  <a:lnTo>
                    <a:pt x="66917" y="62674"/>
                  </a:lnTo>
                  <a:lnTo>
                    <a:pt x="95250" y="55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441"/>
            <p:cNvSpPr/>
            <p:nvPr>
              <p:custDataLst>
                <p:tags r:id="rId14"/>
              </p:custDataLst>
            </p:nvPr>
          </p:nvSpPr>
          <p:spPr>
            <a:xfrm>
              <a:off x="4540250" y="5087494"/>
              <a:ext cx="265420" cy="11557"/>
            </a:xfrm>
            <a:custGeom>
              <a:avLst/>
              <a:gdLst/>
              <a:ahLst/>
              <a:cxnLst/>
              <a:rect l="0" t="0" r="0" b="0"/>
              <a:pathLst>
                <a:path w="265420" h="11557">
                  <a:moveTo>
                    <a:pt x="0" y="11556"/>
                  </a:moveTo>
                  <a:lnTo>
                    <a:pt x="0" y="11556"/>
                  </a:lnTo>
                  <a:lnTo>
                    <a:pt x="23101" y="6487"/>
                  </a:lnTo>
                  <a:lnTo>
                    <a:pt x="48837" y="2717"/>
                  </a:lnTo>
                  <a:lnTo>
                    <a:pt x="65014" y="1430"/>
                  </a:lnTo>
                  <a:lnTo>
                    <a:pt x="82854" y="572"/>
                  </a:lnTo>
                  <a:lnTo>
                    <a:pt x="101803" y="0"/>
                  </a:lnTo>
                  <a:lnTo>
                    <a:pt x="120785" y="325"/>
                  </a:lnTo>
                  <a:lnTo>
                    <a:pt x="139790" y="1246"/>
                  </a:lnTo>
                  <a:lnTo>
                    <a:pt x="158810" y="2566"/>
                  </a:lnTo>
                  <a:lnTo>
                    <a:pt x="176429" y="3446"/>
                  </a:lnTo>
                  <a:lnTo>
                    <a:pt x="193113" y="4032"/>
                  </a:lnTo>
                  <a:lnTo>
                    <a:pt x="222706" y="5390"/>
                  </a:lnTo>
                  <a:lnTo>
                    <a:pt x="253116" y="9415"/>
                  </a:lnTo>
                  <a:lnTo>
                    <a:pt x="265419" y="10922"/>
                  </a:lnTo>
                  <a:lnTo>
                    <a:pt x="265141" y="11133"/>
                  </a:lnTo>
                  <a:lnTo>
                    <a:pt x="2603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442"/>
            <p:cNvSpPr/>
            <p:nvPr>
              <p:custDataLst>
                <p:tags r:id="rId15"/>
              </p:custDataLst>
            </p:nvPr>
          </p:nvSpPr>
          <p:spPr>
            <a:xfrm>
              <a:off x="4743450" y="4753499"/>
              <a:ext cx="124609" cy="37901"/>
            </a:xfrm>
            <a:custGeom>
              <a:avLst/>
              <a:gdLst/>
              <a:ahLst/>
              <a:cxnLst/>
              <a:rect l="0" t="0" r="0" b="0"/>
              <a:pathLst>
                <a:path w="124609" h="37901">
                  <a:moveTo>
                    <a:pt x="0" y="34401"/>
                  </a:moveTo>
                  <a:lnTo>
                    <a:pt x="0" y="34401"/>
                  </a:lnTo>
                  <a:lnTo>
                    <a:pt x="6742" y="31030"/>
                  </a:lnTo>
                  <a:lnTo>
                    <a:pt x="21048" y="28934"/>
                  </a:lnTo>
                  <a:lnTo>
                    <a:pt x="45434" y="31683"/>
                  </a:lnTo>
                  <a:lnTo>
                    <a:pt x="71631" y="33596"/>
                  </a:lnTo>
                  <a:lnTo>
                    <a:pt x="99286" y="37900"/>
                  </a:lnTo>
                  <a:lnTo>
                    <a:pt x="107157" y="36426"/>
                  </a:lnTo>
                  <a:lnTo>
                    <a:pt x="118926" y="31630"/>
                  </a:lnTo>
                  <a:lnTo>
                    <a:pt x="123412" y="27760"/>
                  </a:lnTo>
                  <a:lnTo>
                    <a:pt x="124608" y="25740"/>
                  </a:lnTo>
                  <a:lnTo>
                    <a:pt x="123994" y="22983"/>
                  </a:lnTo>
                  <a:lnTo>
                    <a:pt x="112484" y="7750"/>
                  </a:lnTo>
                  <a:lnTo>
                    <a:pt x="105922" y="791"/>
                  </a:lnTo>
                  <a:lnTo>
                    <a:pt x="104482" y="0"/>
                  </a:lnTo>
                  <a:lnTo>
                    <a:pt x="103521" y="178"/>
                  </a:lnTo>
                  <a:lnTo>
                    <a:pt x="101600" y="2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443"/>
            <p:cNvSpPr/>
            <p:nvPr>
              <p:custDataLst>
                <p:tags r:id="rId16"/>
              </p:custDataLst>
            </p:nvPr>
          </p:nvSpPr>
          <p:spPr>
            <a:xfrm>
              <a:off x="4737100" y="4833756"/>
              <a:ext cx="105204" cy="166086"/>
            </a:xfrm>
            <a:custGeom>
              <a:avLst/>
              <a:gdLst/>
              <a:ahLst/>
              <a:cxnLst/>
              <a:rect l="0" t="0" r="0" b="0"/>
              <a:pathLst>
                <a:path w="105204" h="166086">
                  <a:moveTo>
                    <a:pt x="19050" y="17644"/>
                  </a:moveTo>
                  <a:lnTo>
                    <a:pt x="19050" y="17644"/>
                  </a:lnTo>
                  <a:lnTo>
                    <a:pt x="29894" y="8210"/>
                  </a:lnTo>
                  <a:lnTo>
                    <a:pt x="45782" y="1757"/>
                  </a:lnTo>
                  <a:lnTo>
                    <a:pt x="57742" y="0"/>
                  </a:lnTo>
                  <a:lnTo>
                    <a:pt x="62483" y="942"/>
                  </a:lnTo>
                  <a:lnTo>
                    <a:pt x="69634" y="5752"/>
                  </a:lnTo>
                  <a:lnTo>
                    <a:pt x="77625" y="16394"/>
                  </a:lnTo>
                  <a:lnTo>
                    <a:pt x="78480" y="26261"/>
                  </a:lnTo>
                  <a:lnTo>
                    <a:pt x="73279" y="46471"/>
                  </a:lnTo>
                  <a:lnTo>
                    <a:pt x="54164" y="77555"/>
                  </a:lnTo>
                  <a:lnTo>
                    <a:pt x="52295" y="82607"/>
                  </a:lnTo>
                  <a:lnTo>
                    <a:pt x="53208" y="84941"/>
                  </a:lnTo>
                  <a:lnTo>
                    <a:pt x="57985" y="89417"/>
                  </a:lnTo>
                  <a:lnTo>
                    <a:pt x="78470" y="100168"/>
                  </a:lnTo>
                  <a:lnTo>
                    <a:pt x="84063" y="102293"/>
                  </a:lnTo>
                  <a:lnTo>
                    <a:pt x="94042" y="110299"/>
                  </a:lnTo>
                  <a:lnTo>
                    <a:pt x="101768" y="120208"/>
                  </a:lnTo>
                  <a:lnTo>
                    <a:pt x="105203" y="129315"/>
                  </a:lnTo>
                  <a:lnTo>
                    <a:pt x="104002" y="134424"/>
                  </a:lnTo>
                  <a:lnTo>
                    <a:pt x="97023" y="145746"/>
                  </a:lnTo>
                  <a:lnTo>
                    <a:pt x="86866" y="154071"/>
                  </a:lnTo>
                  <a:lnTo>
                    <a:pt x="73179" y="160122"/>
                  </a:lnTo>
                  <a:lnTo>
                    <a:pt x="43790" y="166085"/>
                  </a:lnTo>
                  <a:lnTo>
                    <a:pt x="27929" y="165226"/>
                  </a:lnTo>
                  <a:lnTo>
                    <a:pt x="15706" y="158731"/>
                  </a:lnTo>
                  <a:lnTo>
                    <a:pt x="0" y="144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444"/>
            <p:cNvSpPr/>
            <p:nvPr>
              <p:custDataLst>
                <p:tags r:id="rId17"/>
              </p:custDataLst>
            </p:nvPr>
          </p:nvSpPr>
          <p:spPr>
            <a:xfrm>
              <a:off x="4762500" y="4876800"/>
              <a:ext cx="19051" cy="101601"/>
            </a:xfrm>
            <a:custGeom>
              <a:avLst/>
              <a:gdLst/>
              <a:ahLst/>
              <a:cxnLst/>
              <a:rect l="0" t="0" r="0" b="0"/>
              <a:pathLst>
                <a:path w="19051" h="101601">
                  <a:moveTo>
                    <a:pt x="19050" y="0"/>
                  </a:moveTo>
                  <a:lnTo>
                    <a:pt x="19050" y="0"/>
                  </a:lnTo>
                  <a:lnTo>
                    <a:pt x="13275" y="25348"/>
                  </a:lnTo>
                  <a:lnTo>
                    <a:pt x="4561" y="53449"/>
                  </a:lnTo>
                  <a:lnTo>
                    <a:pt x="901" y="8482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445"/>
            <p:cNvSpPr/>
            <p:nvPr>
              <p:custDataLst>
                <p:tags r:id="rId18"/>
              </p:custDataLst>
            </p:nvPr>
          </p:nvSpPr>
          <p:spPr>
            <a:xfrm>
              <a:off x="4552950" y="4849608"/>
              <a:ext cx="107951" cy="173694"/>
            </a:xfrm>
            <a:custGeom>
              <a:avLst/>
              <a:gdLst/>
              <a:ahLst/>
              <a:cxnLst/>
              <a:rect l="0" t="0" r="0" b="0"/>
              <a:pathLst>
                <a:path w="107951" h="173694">
                  <a:moveTo>
                    <a:pt x="0" y="58942"/>
                  </a:moveTo>
                  <a:lnTo>
                    <a:pt x="0" y="58942"/>
                  </a:lnTo>
                  <a:lnTo>
                    <a:pt x="3371" y="29056"/>
                  </a:lnTo>
                  <a:lnTo>
                    <a:pt x="12209" y="12065"/>
                  </a:lnTo>
                  <a:lnTo>
                    <a:pt x="23765" y="1465"/>
                  </a:lnTo>
                  <a:lnTo>
                    <a:pt x="35727" y="0"/>
                  </a:lnTo>
                  <a:lnTo>
                    <a:pt x="42868" y="597"/>
                  </a:lnTo>
                  <a:lnTo>
                    <a:pt x="60210" y="10669"/>
                  </a:lnTo>
                  <a:lnTo>
                    <a:pt x="78266" y="27609"/>
                  </a:lnTo>
                  <a:lnTo>
                    <a:pt x="93346" y="49250"/>
                  </a:lnTo>
                  <a:lnTo>
                    <a:pt x="101460" y="74860"/>
                  </a:lnTo>
                  <a:lnTo>
                    <a:pt x="103654" y="101294"/>
                  </a:lnTo>
                  <a:lnTo>
                    <a:pt x="99926" y="124802"/>
                  </a:lnTo>
                  <a:lnTo>
                    <a:pt x="83152" y="154499"/>
                  </a:lnTo>
                  <a:lnTo>
                    <a:pt x="68236" y="166794"/>
                  </a:lnTo>
                  <a:lnTo>
                    <a:pt x="52905" y="173198"/>
                  </a:lnTo>
                  <a:lnTo>
                    <a:pt x="39035" y="173693"/>
                  </a:lnTo>
                  <a:lnTo>
                    <a:pt x="33785" y="171426"/>
                  </a:lnTo>
                  <a:lnTo>
                    <a:pt x="26069" y="163263"/>
                  </a:lnTo>
                  <a:lnTo>
                    <a:pt x="24435" y="158122"/>
                  </a:lnTo>
                  <a:lnTo>
                    <a:pt x="24500" y="146767"/>
                  </a:lnTo>
                  <a:lnTo>
                    <a:pt x="30645" y="136545"/>
                  </a:lnTo>
                  <a:lnTo>
                    <a:pt x="51836" y="118486"/>
                  </a:lnTo>
                  <a:lnTo>
                    <a:pt x="63960" y="113628"/>
                  </a:lnTo>
                  <a:lnTo>
                    <a:pt x="92362" y="107138"/>
                  </a:lnTo>
                  <a:lnTo>
                    <a:pt x="107950" y="103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9504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Maxwells</a:t>
            </a:r>
            <a:r>
              <a:rPr lang="en-US" dirty="0" smtClean="0"/>
              <a:t> </a:t>
            </a:r>
            <a:r>
              <a:rPr lang="en-US" dirty="0" err="1" smtClean="0"/>
              <a:t>ligninger</a:t>
            </a:r>
            <a:endParaRPr lang="en-US" dirty="0"/>
          </a:p>
        </p:txBody>
      </p:sp>
      <p:grpSp>
        <p:nvGrpSpPr>
          <p:cNvPr id="5" name="SMARTInkShape-Group295"/>
          <p:cNvGrpSpPr/>
          <p:nvPr/>
        </p:nvGrpSpPr>
        <p:grpSpPr>
          <a:xfrm>
            <a:off x="1097940" y="1520513"/>
            <a:ext cx="248261" cy="193810"/>
            <a:chOff x="1097940" y="1520513"/>
            <a:chExt cx="248261" cy="193810"/>
          </a:xfrm>
        </p:grpSpPr>
        <p:sp>
          <p:nvSpPr>
            <p:cNvPr id="3" name="SMARTInkShape-1446"/>
            <p:cNvSpPr/>
            <p:nvPr>
              <p:custDataLst>
                <p:tags r:id="rId131"/>
              </p:custDataLst>
            </p:nvPr>
          </p:nvSpPr>
          <p:spPr>
            <a:xfrm>
              <a:off x="1097940" y="1520513"/>
              <a:ext cx="161359" cy="193810"/>
            </a:xfrm>
            <a:custGeom>
              <a:avLst/>
              <a:gdLst/>
              <a:ahLst/>
              <a:cxnLst/>
              <a:rect l="0" t="0" r="0" b="0"/>
              <a:pathLst>
                <a:path w="161359" h="193810">
                  <a:moveTo>
                    <a:pt x="26010" y="28887"/>
                  </a:moveTo>
                  <a:lnTo>
                    <a:pt x="26010" y="28887"/>
                  </a:lnTo>
                  <a:lnTo>
                    <a:pt x="26010" y="25516"/>
                  </a:lnTo>
                  <a:lnTo>
                    <a:pt x="26716" y="24523"/>
                  </a:lnTo>
                  <a:lnTo>
                    <a:pt x="27892" y="23861"/>
                  </a:lnTo>
                  <a:lnTo>
                    <a:pt x="29381" y="23420"/>
                  </a:lnTo>
                  <a:lnTo>
                    <a:pt x="30374" y="25242"/>
                  </a:lnTo>
                  <a:lnTo>
                    <a:pt x="35470" y="52500"/>
                  </a:lnTo>
                  <a:lnTo>
                    <a:pt x="44492" y="79550"/>
                  </a:lnTo>
                  <a:lnTo>
                    <a:pt x="56102" y="106536"/>
                  </a:lnTo>
                  <a:lnTo>
                    <a:pt x="65108" y="132406"/>
                  </a:lnTo>
                  <a:lnTo>
                    <a:pt x="74473" y="161362"/>
                  </a:lnTo>
                  <a:lnTo>
                    <a:pt x="82991" y="193084"/>
                  </a:lnTo>
                  <a:lnTo>
                    <a:pt x="83047" y="193385"/>
                  </a:lnTo>
                  <a:lnTo>
                    <a:pt x="86498" y="193809"/>
                  </a:lnTo>
                  <a:lnTo>
                    <a:pt x="87502" y="191751"/>
                  </a:lnTo>
                  <a:lnTo>
                    <a:pt x="95988" y="164085"/>
                  </a:lnTo>
                  <a:lnTo>
                    <a:pt x="107108" y="140364"/>
                  </a:lnTo>
                  <a:lnTo>
                    <a:pt x="122711" y="112090"/>
                  </a:lnTo>
                  <a:lnTo>
                    <a:pt x="137369" y="81370"/>
                  </a:lnTo>
                  <a:lnTo>
                    <a:pt x="150649" y="56667"/>
                  </a:lnTo>
                  <a:lnTo>
                    <a:pt x="160150" y="35942"/>
                  </a:lnTo>
                  <a:lnTo>
                    <a:pt x="161358" y="26613"/>
                  </a:lnTo>
                  <a:lnTo>
                    <a:pt x="159542" y="20115"/>
                  </a:lnTo>
                  <a:lnTo>
                    <a:pt x="156384" y="14876"/>
                  </a:lnTo>
                  <a:lnTo>
                    <a:pt x="143897" y="4588"/>
                  </a:lnTo>
                  <a:lnTo>
                    <a:pt x="128969" y="449"/>
                  </a:lnTo>
                  <a:lnTo>
                    <a:pt x="98850" y="0"/>
                  </a:lnTo>
                  <a:lnTo>
                    <a:pt x="75317" y="1937"/>
                  </a:lnTo>
                  <a:lnTo>
                    <a:pt x="50746" y="2798"/>
                  </a:lnTo>
                  <a:lnTo>
                    <a:pt x="19855" y="3283"/>
                  </a:lnTo>
                  <a:lnTo>
                    <a:pt x="0" y="3460"/>
                  </a:lnTo>
                  <a:lnTo>
                    <a:pt x="610" y="3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447"/>
            <p:cNvSpPr/>
            <p:nvPr>
              <p:custDataLst>
                <p:tags r:id="rId132"/>
              </p:custDataLst>
            </p:nvPr>
          </p:nvSpPr>
          <p:spPr>
            <a:xfrm>
              <a:off x="1339850" y="1606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SMARTInkShape-Group296"/>
          <p:cNvGrpSpPr/>
          <p:nvPr/>
        </p:nvGrpSpPr>
        <p:grpSpPr>
          <a:xfrm>
            <a:off x="1627841" y="1513065"/>
            <a:ext cx="465786" cy="207276"/>
            <a:chOff x="1627841" y="1513065"/>
            <a:chExt cx="465786" cy="207276"/>
          </a:xfrm>
        </p:grpSpPr>
        <p:sp>
          <p:nvSpPr>
            <p:cNvPr id="6" name="SMARTInkShape-1448"/>
            <p:cNvSpPr/>
            <p:nvPr>
              <p:custDataLst>
                <p:tags r:id="rId127"/>
              </p:custDataLst>
            </p:nvPr>
          </p:nvSpPr>
          <p:spPr>
            <a:xfrm>
              <a:off x="1627841" y="1518533"/>
              <a:ext cx="124760" cy="145168"/>
            </a:xfrm>
            <a:custGeom>
              <a:avLst/>
              <a:gdLst/>
              <a:ahLst/>
              <a:cxnLst/>
              <a:rect l="0" t="0" r="0" b="0"/>
              <a:pathLst>
                <a:path w="124760" h="145168">
                  <a:moveTo>
                    <a:pt x="124759" y="5467"/>
                  </a:moveTo>
                  <a:lnTo>
                    <a:pt x="124759" y="5467"/>
                  </a:lnTo>
                  <a:lnTo>
                    <a:pt x="121388" y="2096"/>
                  </a:lnTo>
                  <a:lnTo>
                    <a:pt x="109179" y="0"/>
                  </a:lnTo>
                  <a:lnTo>
                    <a:pt x="88785" y="6120"/>
                  </a:lnTo>
                  <a:lnTo>
                    <a:pt x="58020" y="25195"/>
                  </a:lnTo>
                  <a:lnTo>
                    <a:pt x="43053" y="38907"/>
                  </a:lnTo>
                  <a:lnTo>
                    <a:pt x="39056" y="47611"/>
                  </a:lnTo>
                  <a:lnTo>
                    <a:pt x="39402" y="51202"/>
                  </a:lnTo>
                  <a:lnTo>
                    <a:pt x="41043" y="54301"/>
                  </a:lnTo>
                  <a:lnTo>
                    <a:pt x="50445" y="64345"/>
                  </a:lnTo>
                  <a:lnTo>
                    <a:pt x="63699" y="70969"/>
                  </a:lnTo>
                  <a:lnTo>
                    <a:pt x="67119" y="71713"/>
                  </a:lnTo>
                  <a:lnTo>
                    <a:pt x="69399" y="71503"/>
                  </a:lnTo>
                  <a:lnTo>
                    <a:pt x="76429" y="66097"/>
                  </a:lnTo>
                  <a:lnTo>
                    <a:pt x="76312" y="64231"/>
                  </a:lnTo>
                  <a:lnTo>
                    <a:pt x="72418" y="60277"/>
                  </a:lnTo>
                  <a:lnTo>
                    <a:pt x="68698" y="59646"/>
                  </a:lnTo>
                  <a:lnTo>
                    <a:pt x="58921" y="60826"/>
                  </a:lnTo>
                  <a:lnTo>
                    <a:pt x="34692" y="73108"/>
                  </a:lnTo>
                  <a:lnTo>
                    <a:pt x="9105" y="93303"/>
                  </a:lnTo>
                  <a:lnTo>
                    <a:pt x="2802" y="102361"/>
                  </a:lnTo>
                  <a:lnTo>
                    <a:pt x="0" y="111090"/>
                  </a:lnTo>
                  <a:lnTo>
                    <a:pt x="664" y="115394"/>
                  </a:lnTo>
                  <a:lnTo>
                    <a:pt x="5165" y="123938"/>
                  </a:lnTo>
                  <a:lnTo>
                    <a:pt x="13750" y="130558"/>
                  </a:lnTo>
                  <a:lnTo>
                    <a:pt x="39880" y="140556"/>
                  </a:lnTo>
                  <a:lnTo>
                    <a:pt x="71513" y="144256"/>
                  </a:lnTo>
                  <a:lnTo>
                    <a:pt x="99359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449"/>
            <p:cNvSpPr/>
            <p:nvPr>
              <p:custDataLst>
                <p:tags r:id="rId128"/>
              </p:custDataLst>
            </p:nvPr>
          </p:nvSpPr>
          <p:spPr>
            <a:xfrm>
              <a:off x="1778000" y="1651000"/>
              <a:ext cx="38101" cy="69341"/>
            </a:xfrm>
            <a:custGeom>
              <a:avLst/>
              <a:gdLst/>
              <a:ahLst/>
              <a:cxnLst/>
              <a:rect l="0" t="0" r="0" b="0"/>
              <a:pathLst>
                <a:path w="38101" h="69341">
                  <a:moveTo>
                    <a:pt x="0" y="0"/>
                  </a:moveTo>
                  <a:lnTo>
                    <a:pt x="0" y="0"/>
                  </a:lnTo>
                  <a:lnTo>
                    <a:pt x="8838" y="21048"/>
                  </a:lnTo>
                  <a:lnTo>
                    <a:pt x="14073" y="49181"/>
                  </a:lnTo>
                  <a:lnTo>
                    <a:pt x="18964" y="69340"/>
                  </a:lnTo>
                  <a:lnTo>
                    <a:pt x="22413" y="39919"/>
                  </a:lnTo>
                  <a:lnTo>
                    <a:pt x="29880" y="18835"/>
                  </a:lnTo>
                  <a:lnTo>
                    <a:pt x="36878" y="8133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450"/>
            <p:cNvSpPr/>
            <p:nvPr>
              <p:custDataLst>
                <p:tags r:id="rId129"/>
              </p:custDataLst>
            </p:nvPr>
          </p:nvSpPr>
          <p:spPr>
            <a:xfrm>
              <a:off x="1900493" y="1513065"/>
              <a:ext cx="99758" cy="144286"/>
            </a:xfrm>
            <a:custGeom>
              <a:avLst/>
              <a:gdLst/>
              <a:ahLst/>
              <a:cxnLst/>
              <a:rect l="0" t="0" r="0" b="0"/>
              <a:pathLst>
                <a:path w="99758" h="144286">
                  <a:moveTo>
                    <a:pt x="99757" y="10935"/>
                  </a:moveTo>
                  <a:lnTo>
                    <a:pt x="99757" y="10935"/>
                  </a:lnTo>
                  <a:lnTo>
                    <a:pt x="96386" y="4193"/>
                  </a:lnTo>
                  <a:lnTo>
                    <a:pt x="93982" y="2207"/>
                  </a:lnTo>
                  <a:lnTo>
                    <a:pt x="87548" y="0"/>
                  </a:lnTo>
                  <a:lnTo>
                    <a:pt x="69250" y="2129"/>
                  </a:lnTo>
                  <a:lnTo>
                    <a:pt x="55860" y="9138"/>
                  </a:lnTo>
                  <a:lnTo>
                    <a:pt x="33387" y="27513"/>
                  </a:lnTo>
                  <a:lnTo>
                    <a:pt x="27926" y="36177"/>
                  </a:lnTo>
                  <a:lnTo>
                    <a:pt x="26470" y="40463"/>
                  </a:lnTo>
                  <a:lnTo>
                    <a:pt x="26205" y="44026"/>
                  </a:lnTo>
                  <a:lnTo>
                    <a:pt x="27791" y="49866"/>
                  </a:lnTo>
                  <a:lnTo>
                    <a:pt x="32730" y="54814"/>
                  </a:lnTo>
                  <a:lnTo>
                    <a:pt x="39628" y="58659"/>
                  </a:lnTo>
                  <a:lnTo>
                    <a:pt x="56335" y="61330"/>
                  </a:lnTo>
                  <a:lnTo>
                    <a:pt x="61173" y="59673"/>
                  </a:lnTo>
                  <a:lnTo>
                    <a:pt x="63451" y="58244"/>
                  </a:lnTo>
                  <a:lnTo>
                    <a:pt x="64264" y="57291"/>
                  </a:lnTo>
                  <a:lnTo>
                    <a:pt x="64101" y="56656"/>
                  </a:lnTo>
                  <a:lnTo>
                    <a:pt x="63286" y="56232"/>
                  </a:lnTo>
                  <a:lnTo>
                    <a:pt x="34010" y="67669"/>
                  </a:lnTo>
                  <a:lnTo>
                    <a:pt x="20912" y="77072"/>
                  </a:lnTo>
                  <a:lnTo>
                    <a:pt x="4377" y="96985"/>
                  </a:lnTo>
                  <a:lnTo>
                    <a:pt x="922" y="105859"/>
                  </a:lnTo>
                  <a:lnTo>
                    <a:pt x="0" y="110201"/>
                  </a:lnTo>
                  <a:lnTo>
                    <a:pt x="797" y="114507"/>
                  </a:lnTo>
                  <a:lnTo>
                    <a:pt x="5445" y="123054"/>
                  </a:lnTo>
                  <a:lnTo>
                    <a:pt x="15995" y="132428"/>
                  </a:lnTo>
                  <a:lnTo>
                    <a:pt x="31430" y="139674"/>
                  </a:lnTo>
                  <a:lnTo>
                    <a:pt x="61858" y="143678"/>
                  </a:lnTo>
                  <a:lnTo>
                    <a:pt x="80707" y="144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451"/>
            <p:cNvSpPr/>
            <p:nvPr>
              <p:custDataLst>
                <p:tags r:id="rId130"/>
              </p:custDataLst>
            </p:nvPr>
          </p:nvSpPr>
          <p:spPr>
            <a:xfrm>
              <a:off x="2039727" y="1651000"/>
              <a:ext cx="53900" cy="48933"/>
            </a:xfrm>
            <a:custGeom>
              <a:avLst/>
              <a:gdLst/>
              <a:ahLst/>
              <a:cxnLst/>
              <a:rect l="0" t="0" r="0" b="0"/>
              <a:pathLst>
                <a:path w="53900" h="48933">
                  <a:moveTo>
                    <a:pt x="30373" y="0"/>
                  </a:moveTo>
                  <a:lnTo>
                    <a:pt x="30373" y="0"/>
                  </a:lnTo>
                  <a:lnTo>
                    <a:pt x="10600" y="0"/>
                  </a:lnTo>
                  <a:lnTo>
                    <a:pt x="8019" y="1411"/>
                  </a:lnTo>
                  <a:lnTo>
                    <a:pt x="3269" y="6742"/>
                  </a:lnTo>
                  <a:lnTo>
                    <a:pt x="688" y="13815"/>
                  </a:lnTo>
                  <a:lnTo>
                    <a:pt x="0" y="17677"/>
                  </a:lnTo>
                  <a:lnTo>
                    <a:pt x="2402" y="33225"/>
                  </a:lnTo>
                  <a:lnTo>
                    <a:pt x="7593" y="41342"/>
                  </a:lnTo>
                  <a:lnTo>
                    <a:pt x="10953" y="44495"/>
                  </a:lnTo>
                  <a:lnTo>
                    <a:pt x="18450" y="47998"/>
                  </a:lnTo>
                  <a:lnTo>
                    <a:pt x="22424" y="48932"/>
                  </a:lnTo>
                  <a:lnTo>
                    <a:pt x="38131" y="46875"/>
                  </a:lnTo>
                  <a:lnTo>
                    <a:pt x="49448" y="41797"/>
                  </a:lnTo>
                  <a:lnTo>
                    <a:pt x="51556" y="39154"/>
                  </a:lnTo>
                  <a:lnTo>
                    <a:pt x="53899" y="32453"/>
                  </a:lnTo>
                  <a:lnTo>
                    <a:pt x="53059" y="24772"/>
                  </a:lnTo>
                  <a:lnTo>
                    <a:pt x="51847" y="20748"/>
                  </a:lnTo>
                  <a:lnTo>
                    <a:pt x="44856" y="12514"/>
                  </a:lnTo>
                  <a:lnTo>
                    <a:pt x="32783" y="3708"/>
                  </a:lnTo>
                  <a:lnTo>
                    <a:pt x="240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297"/>
          <p:cNvGrpSpPr/>
          <p:nvPr/>
        </p:nvGrpSpPr>
        <p:grpSpPr>
          <a:xfrm>
            <a:off x="2250557" y="1301750"/>
            <a:ext cx="166923" cy="339549"/>
            <a:chOff x="2250557" y="1301750"/>
            <a:chExt cx="166923" cy="339549"/>
          </a:xfrm>
        </p:grpSpPr>
        <p:sp>
          <p:nvSpPr>
            <p:cNvPr id="11" name="SMARTInkShape-1452"/>
            <p:cNvSpPr/>
            <p:nvPr>
              <p:custDataLst>
                <p:tags r:id="rId123"/>
              </p:custDataLst>
            </p:nvPr>
          </p:nvSpPr>
          <p:spPr>
            <a:xfrm>
              <a:off x="2250557" y="1431442"/>
              <a:ext cx="124344" cy="209857"/>
            </a:xfrm>
            <a:custGeom>
              <a:avLst/>
              <a:gdLst/>
              <a:ahLst/>
              <a:cxnLst/>
              <a:rect l="0" t="0" r="0" b="0"/>
              <a:pathLst>
                <a:path w="124344" h="209857">
                  <a:moveTo>
                    <a:pt x="48143" y="3658"/>
                  </a:moveTo>
                  <a:lnTo>
                    <a:pt x="48143" y="3658"/>
                  </a:lnTo>
                  <a:lnTo>
                    <a:pt x="48143" y="0"/>
                  </a:lnTo>
                  <a:lnTo>
                    <a:pt x="48143" y="1562"/>
                  </a:lnTo>
                  <a:lnTo>
                    <a:pt x="41401" y="23263"/>
                  </a:lnTo>
                  <a:lnTo>
                    <a:pt x="34328" y="44827"/>
                  </a:lnTo>
                  <a:lnTo>
                    <a:pt x="25775" y="70639"/>
                  </a:lnTo>
                  <a:lnTo>
                    <a:pt x="20531" y="86412"/>
                  </a:lnTo>
                  <a:lnTo>
                    <a:pt x="14918" y="103277"/>
                  </a:lnTo>
                  <a:lnTo>
                    <a:pt x="10471" y="119460"/>
                  </a:lnTo>
                  <a:lnTo>
                    <a:pt x="3648" y="150611"/>
                  </a:lnTo>
                  <a:lnTo>
                    <a:pt x="145" y="173392"/>
                  </a:lnTo>
                  <a:lnTo>
                    <a:pt x="0" y="189868"/>
                  </a:lnTo>
                  <a:lnTo>
                    <a:pt x="4639" y="201894"/>
                  </a:lnTo>
                  <a:lnTo>
                    <a:pt x="9262" y="205665"/>
                  </a:lnTo>
                  <a:lnTo>
                    <a:pt x="21926" y="209856"/>
                  </a:lnTo>
                  <a:lnTo>
                    <a:pt x="48293" y="208844"/>
                  </a:lnTo>
                  <a:lnTo>
                    <a:pt x="78448" y="204075"/>
                  </a:lnTo>
                  <a:lnTo>
                    <a:pt x="108692" y="196849"/>
                  </a:lnTo>
                  <a:lnTo>
                    <a:pt x="124343" y="194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453"/>
            <p:cNvSpPr/>
            <p:nvPr>
              <p:custDataLst>
                <p:tags r:id="rId124"/>
              </p:custDataLst>
            </p:nvPr>
          </p:nvSpPr>
          <p:spPr>
            <a:xfrm>
              <a:off x="2266950" y="1537689"/>
              <a:ext cx="127001" cy="24412"/>
            </a:xfrm>
            <a:custGeom>
              <a:avLst/>
              <a:gdLst/>
              <a:ahLst/>
              <a:cxnLst/>
              <a:rect l="0" t="0" r="0" b="0"/>
              <a:pathLst>
                <a:path w="127001" h="24412">
                  <a:moveTo>
                    <a:pt x="0" y="24411"/>
                  </a:moveTo>
                  <a:lnTo>
                    <a:pt x="0" y="24411"/>
                  </a:lnTo>
                  <a:lnTo>
                    <a:pt x="0" y="21040"/>
                  </a:lnTo>
                  <a:lnTo>
                    <a:pt x="10113" y="12202"/>
                  </a:lnTo>
                  <a:lnTo>
                    <a:pt x="26515" y="4017"/>
                  </a:lnTo>
                  <a:lnTo>
                    <a:pt x="56090" y="0"/>
                  </a:lnTo>
                  <a:lnTo>
                    <a:pt x="80746" y="9"/>
                  </a:lnTo>
                  <a:lnTo>
                    <a:pt x="110599" y="4095"/>
                  </a:lnTo>
                  <a:lnTo>
                    <a:pt x="127000" y="5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454"/>
            <p:cNvSpPr/>
            <p:nvPr>
              <p:custDataLst>
                <p:tags r:id="rId125"/>
              </p:custDataLst>
            </p:nvPr>
          </p:nvSpPr>
          <p:spPr>
            <a:xfrm>
              <a:off x="2286000" y="1432348"/>
              <a:ext cx="127001" cy="9103"/>
            </a:xfrm>
            <a:custGeom>
              <a:avLst/>
              <a:gdLst/>
              <a:ahLst/>
              <a:cxnLst/>
              <a:rect l="0" t="0" r="0" b="0"/>
              <a:pathLst>
                <a:path w="127001" h="9103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1881" y="2194"/>
                  </a:lnTo>
                  <a:lnTo>
                    <a:pt x="3371" y="264"/>
                  </a:lnTo>
                  <a:lnTo>
                    <a:pt x="14433" y="0"/>
                  </a:lnTo>
                  <a:lnTo>
                    <a:pt x="42376" y="1937"/>
                  </a:lnTo>
                  <a:lnTo>
                    <a:pt x="64695" y="2390"/>
                  </a:lnTo>
                  <a:lnTo>
                    <a:pt x="95683" y="3350"/>
                  </a:lnTo>
                  <a:lnTo>
                    <a:pt x="127000" y="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455"/>
            <p:cNvSpPr/>
            <p:nvPr>
              <p:custDataLst>
                <p:tags r:id="rId126"/>
              </p:custDataLst>
            </p:nvPr>
          </p:nvSpPr>
          <p:spPr>
            <a:xfrm>
              <a:off x="2286000" y="1301750"/>
              <a:ext cx="131480" cy="69851"/>
            </a:xfrm>
            <a:custGeom>
              <a:avLst/>
              <a:gdLst/>
              <a:ahLst/>
              <a:cxnLst/>
              <a:rect l="0" t="0" r="0" b="0"/>
              <a:pathLst>
                <a:path w="131480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3108"/>
                  </a:lnTo>
                  <a:lnTo>
                    <a:pt x="6481" y="61122"/>
                  </a:lnTo>
                  <a:lnTo>
                    <a:pt x="15580" y="58915"/>
                  </a:lnTo>
                  <a:lnTo>
                    <a:pt x="39346" y="61044"/>
                  </a:lnTo>
                  <a:lnTo>
                    <a:pt x="68730" y="62772"/>
                  </a:lnTo>
                  <a:lnTo>
                    <a:pt x="96408" y="63284"/>
                  </a:lnTo>
                  <a:lnTo>
                    <a:pt x="127035" y="63481"/>
                  </a:lnTo>
                  <a:lnTo>
                    <a:pt x="129140" y="62076"/>
                  </a:lnTo>
                  <a:lnTo>
                    <a:pt x="130543" y="59729"/>
                  </a:lnTo>
                  <a:lnTo>
                    <a:pt x="131479" y="56752"/>
                  </a:lnTo>
                  <a:lnTo>
                    <a:pt x="126874" y="47801"/>
                  </a:lnTo>
                  <a:lnTo>
                    <a:pt x="112381" y="32743"/>
                  </a:lnTo>
                  <a:lnTo>
                    <a:pt x="98444" y="19344"/>
                  </a:lnTo>
                  <a:lnTo>
                    <a:pt x="91731" y="1142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" name="SMARTInkShape-1456"/>
          <p:cNvSpPr/>
          <p:nvPr>
            <p:custDataLst>
              <p:tags r:id="rId1"/>
            </p:custDataLst>
          </p:nvPr>
        </p:nvSpPr>
        <p:spPr>
          <a:xfrm>
            <a:off x="1483809" y="1368229"/>
            <a:ext cx="122742" cy="409772"/>
          </a:xfrm>
          <a:custGeom>
            <a:avLst/>
            <a:gdLst/>
            <a:ahLst/>
            <a:cxnLst/>
            <a:rect l="0" t="0" r="0" b="0"/>
            <a:pathLst>
              <a:path w="122742" h="409772">
                <a:moveTo>
                  <a:pt x="122741" y="3371"/>
                </a:moveTo>
                <a:lnTo>
                  <a:pt x="122741" y="3371"/>
                </a:lnTo>
                <a:lnTo>
                  <a:pt x="112628" y="0"/>
                </a:lnTo>
                <a:lnTo>
                  <a:pt x="100137" y="2108"/>
                </a:lnTo>
                <a:lnTo>
                  <a:pt x="83767" y="9865"/>
                </a:lnTo>
                <a:lnTo>
                  <a:pt x="62381" y="25072"/>
                </a:lnTo>
                <a:lnTo>
                  <a:pt x="42527" y="51116"/>
                </a:lnTo>
                <a:lnTo>
                  <a:pt x="33282" y="66951"/>
                </a:lnTo>
                <a:lnTo>
                  <a:pt x="25002" y="85269"/>
                </a:lnTo>
                <a:lnTo>
                  <a:pt x="17365" y="105242"/>
                </a:lnTo>
                <a:lnTo>
                  <a:pt x="10157" y="126318"/>
                </a:lnTo>
                <a:lnTo>
                  <a:pt x="5352" y="148836"/>
                </a:lnTo>
                <a:lnTo>
                  <a:pt x="2148" y="172314"/>
                </a:lnTo>
                <a:lnTo>
                  <a:pt x="12" y="196433"/>
                </a:lnTo>
                <a:lnTo>
                  <a:pt x="0" y="218862"/>
                </a:lnTo>
                <a:lnTo>
                  <a:pt x="1402" y="240165"/>
                </a:lnTo>
                <a:lnTo>
                  <a:pt x="3749" y="260717"/>
                </a:lnTo>
                <a:lnTo>
                  <a:pt x="7429" y="279357"/>
                </a:lnTo>
                <a:lnTo>
                  <a:pt x="12000" y="296723"/>
                </a:lnTo>
                <a:lnTo>
                  <a:pt x="17164" y="313239"/>
                </a:lnTo>
                <a:lnTo>
                  <a:pt x="28546" y="342879"/>
                </a:lnTo>
                <a:lnTo>
                  <a:pt x="40660" y="368752"/>
                </a:lnTo>
                <a:lnTo>
                  <a:pt x="57263" y="396363"/>
                </a:lnTo>
                <a:lnTo>
                  <a:pt x="65591" y="4097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SMARTInkShape-Group299"/>
          <p:cNvGrpSpPr/>
          <p:nvPr/>
        </p:nvGrpSpPr>
        <p:grpSpPr>
          <a:xfrm>
            <a:off x="2571750" y="1308100"/>
            <a:ext cx="726999" cy="671155"/>
            <a:chOff x="2571750" y="1308100"/>
            <a:chExt cx="726999" cy="671155"/>
          </a:xfrm>
        </p:grpSpPr>
        <p:sp>
          <p:nvSpPr>
            <p:cNvPr id="17" name="SMARTInkShape-1457"/>
            <p:cNvSpPr/>
            <p:nvPr>
              <p:custDataLst>
                <p:tags r:id="rId119"/>
              </p:custDataLst>
            </p:nvPr>
          </p:nvSpPr>
          <p:spPr>
            <a:xfrm>
              <a:off x="2571750" y="1308100"/>
              <a:ext cx="84983" cy="438151"/>
            </a:xfrm>
            <a:custGeom>
              <a:avLst/>
              <a:gdLst/>
              <a:ahLst/>
              <a:cxnLst/>
              <a:rect l="0" t="0" r="0" b="0"/>
              <a:pathLst>
                <a:path w="84983" h="438151">
                  <a:moveTo>
                    <a:pt x="12700" y="0"/>
                  </a:moveTo>
                  <a:lnTo>
                    <a:pt x="12700" y="0"/>
                  </a:lnTo>
                  <a:lnTo>
                    <a:pt x="22813" y="6742"/>
                  </a:lnTo>
                  <a:lnTo>
                    <a:pt x="35844" y="31161"/>
                  </a:lnTo>
                  <a:lnTo>
                    <a:pt x="48151" y="62768"/>
                  </a:lnTo>
                  <a:lnTo>
                    <a:pt x="55384" y="82062"/>
                  </a:lnTo>
                  <a:lnTo>
                    <a:pt x="62323" y="104097"/>
                  </a:lnTo>
                  <a:lnTo>
                    <a:pt x="69065" y="127959"/>
                  </a:lnTo>
                  <a:lnTo>
                    <a:pt x="75677" y="153039"/>
                  </a:lnTo>
                  <a:lnTo>
                    <a:pt x="80085" y="178932"/>
                  </a:lnTo>
                  <a:lnTo>
                    <a:pt x="83023" y="205366"/>
                  </a:lnTo>
                  <a:lnTo>
                    <a:pt x="84982" y="232160"/>
                  </a:lnTo>
                  <a:lnTo>
                    <a:pt x="83466" y="257785"/>
                  </a:lnTo>
                  <a:lnTo>
                    <a:pt x="79633" y="282629"/>
                  </a:lnTo>
                  <a:lnTo>
                    <a:pt x="74255" y="306952"/>
                  </a:lnTo>
                  <a:lnTo>
                    <a:pt x="67142" y="328107"/>
                  </a:lnTo>
                  <a:lnTo>
                    <a:pt x="58873" y="347149"/>
                  </a:lnTo>
                  <a:lnTo>
                    <a:pt x="49832" y="364783"/>
                  </a:lnTo>
                  <a:lnTo>
                    <a:pt x="32260" y="391902"/>
                  </a:lnTo>
                  <a:lnTo>
                    <a:pt x="12146" y="419273"/>
                  </a:lnTo>
                  <a:lnTo>
                    <a:pt x="0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458"/>
            <p:cNvSpPr/>
            <p:nvPr>
              <p:custDataLst>
                <p:tags r:id="rId120"/>
              </p:custDataLst>
            </p:nvPr>
          </p:nvSpPr>
          <p:spPr>
            <a:xfrm>
              <a:off x="2844800" y="15113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42063" y="8838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59"/>
            <p:cNvSpPr/>
            <p:nvPr>
              <p:custDataLst>
                <p:tags r:id="rId121"/>
              </p:custDataLst>
            </p:nvPr>
          </p:nvSpPr>
          <p:spPr>
            <a:xfrm>
              <a:off x="2832100" y="1574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4208" y="0"/>
                  </a:lnTo>
                  <a:lnTo>
                    <a:pt x="63603" y="70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460"/>
            <p:cNvSpPr/>
            <p:nvPr>
              <p:custDataLst>
                <p:tags r:id="rId122"/>
              </p:custDataLst>
            </p:nvPr>
          </p:nvSpPr>
          <p:spPr>
            <a:xfrm>
              <a:off x="2952750" y="1448957"/>
              <a:ext cx="345999" cy="530298"/>
            </a:xfrm>
            <a:custGeom>
              <a:avLst/>
              <a:gdLst/>
              <a:ahLst/>
              <a:cxnLst/>
              <a:rect l="0" t="0" r="0" b="0"/>
              <a:pathLst>
                <a:path w="345999" h="530298">
                  <a:moveTo>
                    <a:pt x="234950" y="119493"/>
                  </a:moveTo>
                  <a:lnTo>
                    <a:pt x="234950" y="119493"/>
                  </a:lnTo>
                  <a:lnTo>
                    <a:pt x="247159" y="119493"/>
                  </a:lnTo>
                  <a:lnTo>
                    <a:pt x="277291" y="109354"/>
                  </a:lnTo>
                  <a:lnTo>
                    <a:pt x="302685" y="95714"/>
                  </a:lnTo>
                  <a:lnTo>
                    <a:pt x="326673" y="70976"/>
                  </a:lnTo>
                  <a:lnTo>
                    <a:pt x="341933" y="45459"/>
                  </a:lnTo>
                  <a:lnTo>
                    <a:pt x="345998" y="28498"/>
                  </a:lnTo>
                  <a:lnTo>
                    <a:pt x="344042" y="13434"/>
                  </a:lnTo>
                  <a:lnTo>
                    <a:pt x="341545" y="6454"/>
                  </a:lnTo>
                  <a:lnTo>
                    <a:pt x="338468" y="2506"/>
                  </a:lnTo>
                  <a:lnTo>
                    <a:pt x="335007" y="579"/>
                  </a:lnTo>
                  <a:lnTo>
                    <a:pt x="331288" y="0"/>
                  </a:lnTo>
                  <a:lnTo>
                    <a:pt x="319630" y="5002"/>
                  </a:lnTo>
                  <a:lnTo>
                    <a:pt x="312570" y="9299"/>
                  </a:lnTo>
                  <a:lnTo>
                    <a:pt x="295318" y="29125"/>
                  </a:lnTo>
                  <a:lnTo>
                    <a:pt x="285779" y="42314"/>
                  </a:lnTo>
                  <a:lnTo>
                    <a:pt x="275891" y="61691"/>
                  </a:lnTo>
                  <a:lnTo>
                    <a:pt x="265772" y="85191"/>
                  </a:lnTo>
                  <a:lnTo>
                    <a:pt x="255498" y="111442"/>
                  </a:lnTo>
                  <a:lnTo>
                    <a:pt x="245826" y="140231"/>
                  </a:lnTo>
                  <a:lnTo>
                    <a:pt x="236556" y="170713"/>
                  </a:lnTo>
                  <a:lnTo>
                    <a:pt x="227554" y="202323"/>
                  </a:lnTo>
                  <a:lnTo>
                    <a:pt x="219436" y="234685"/>
                  </a:lnTo>
                  <a:lnTo>
                    <a:pt x="211907" y="267549"/>
                  </a:lnTo>
                  <a:lnTo>
                    <a:pt x="204772" y="300747"/>
                  </a:lnTo>
                  <a:lnTo>
                    <a:pt x="199309" y="331346"/>
                  </a:lnTo>
                  <a:lnTo>
                    <a:pt x="194961" y="360211"/>
                  </a:lnTo>
                  <a:lnTo>
                    <a:pt x="191358" y="387922"/>
                  </a:lnTo>
                  <a:lnTo>
                    <a:pt x="186838" y="411334"/>
                  </a:lnTo>
                  <a:lnTo>
                    <a:pt x="181709" y="431882"/>
                  </a:lnTo>
                  <a:lnTo>
                    <a:pt x="176173" y="450519"/>
                  </a:lnTo>
                  <a:lnTo>
                    <a:pt x="162495" y="480634"/>
                  </a:lnTo>
                  <a:lnTo>
                    <a:pt x="146303" y="504367"/>
                  </a:lnTo>
                  <a:lnTo>
                    <a:pt x="127348" y="521970"/>
                  </a:lnTo>
                  <a:lnTo>
                    <a:pt x="107164" y="529324"/>
                  </a:lnTo>
                  <a:lnTo>
                    <a:pt x="96843" y="530297"/>
                  </a:lnTo>
                  <a:lnTo>
                    <a:pt x="74086" y="523852"/>
                  </a:lnTo>
                  <a:lnTo>
                    <a:pt x="49860" y="510875"/>
                  </a:lnTo>
                  <a:lnTo>
                    <a:pt x="24983" y="493348"/>
                  </a:lnTo>
                  <a:lnTo>
                    <a:pt x="0" y="475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300"/>
          <p:cNvGrpSpPr/>
          <p:nvPr/>
        </p:nvGrpSpPr>
        <p:grpSpPr>
          <a:xfrm>
            <a:off x="1149350" y="2399329"/>
            <a:ext cx="247651" cy="176899"/>
            <a:chOff x="1149350" y="2399329"/>
            <a:chExt cx="247651" cy="176899"/>
          </a:xfrm>
        </p:grpSpPr>
        <p:sp>
          <p:nvSpPr>
            <p:cNvPr id="22" name="SMARTInkShape-1461"/>
            <p:cNvSpPr/>
            <p:nvPr>
              <p:custDataLst>
                <p:tags r:id="rId117"/>
              </p:custDataLst>
            </p:nvPr>
          </p:nvSpPr>
          <p:spPr>
            <a:xfrm>
              <a:off x="1149350" y="2399329"/>
              <a:ext cx="143461" cy="176899"/>
            </a:xfrm>
            <a:custGeom>
              <a:avLst/>
              <a:gdLst/>
              <a:ahLst/>
              <a:cxnLst/>
              <a:rect l="0" t="0" r="0" b="0"/>
              <a:pathLst>
                <a:path w="143461" h="176899">
                  <a:moveTo>
                    <a:pt x="0" y="39071"/>
                  </a:moveTo>
                  <a:lnTo>
                    <a:pt x="0" y="39071"/>
                  </a:lnTo>
                  <a:lnTo>
                    <a:pt x="1882" y="51623"/>
                  </a:lnTo>
                  <a:lnTo>
                    <a:pt x="6908" y="74540"/>
                  </a:lnTo>
                  <a:lnTo>
                    <a:pt x="14747" y="103673"/>
                  </a:lnTo>
                  <a:lnTo>
                    <a:pt x="26006" y="132766"/>
                  </a:lnTo>
                  <a:lnTo>
                    <a:pt x="42453" y="161139"/>
                  </a:lnTo>
                  <a:lnTo>
                    <a:pt x="54221" y="174556"/>
                  </a:lnTo>
                  <a:lnTo>
                    <a:pt x="58906" y="176898"/>
                  </a:lnTo>
                  <a:lnTo>
                    <a:pt x="61143" y="176111"/>
                  </a:lnTo>
                  <a:lnTo>
                    <a:pt x="78677" y="154188"/>
                  </a:lnTo>
                  <a:lnTo>
                    <a:pt x="92613" y="127821"/>
                  </a:lnTo>
                  <a:lnTo>
                    <a:pt x="109050" y="101037"/>
                  </a:lnTo>
                  <a:lnTo>
                    <a:pt x="123955" y="75227"/>
                  </a:lnTo>
                  <a:lnTo>
                    <a:pt x="140222" y="46291"/>
                  </a:lnTo>
                  <a:lnTo>
                    <a:pt x="143460" y="33108"/>
                  </a:lnTo>
                  <a:lnTo>
                    <a:pt x="141136" y="20193"/>
                  </a:lnTo>
                  <a:lnTo>
                    <a:pt x="138541" y="13786"/>
                  </a:lnTo>
                  <a:lnTo>
                    <a:pt x="133988" y="8809"/>
                  </a:lnTo>
                  <a:lnTo>
                    <a:pt x="121404" y="1397"/>
                  </a:lnTo>
                  <a:lnTo>
                    <a:pt x="91710" y="0"/>
                  </a:lnTo>
                  <a:lnTo>
                    <a:pt x="70158" y="539"/>
                  </a:lnTo>
                  <a:lnTo>
                    <a:pt x="41954" y="2725"/>
                  </a:lnTo>
                  <a:lnTo>
                    <a:pt x="23955" y="7841"/>
                  </a:lnTo>
                  <a:lnTo>
                    <a:pt x="12700" y="13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462"/>
            <p:cNvSpPr/>
            <p:nvPr>
              <p:custDataLst>
                <p:tags r:id="rId118"/>
              </p:custDataLst>
            </p:nvPr>
          </p:nvSpPr>
          <p:spPr>
            <a:xfrm>
              <a:off x="1387580" y="2482850"/>
              <a:ext cx="9421" cy="3659"/>
            </a:xfrm>
            <a:custGeom>
              <a:avLst/>
              <a:gdLst/>
              <a:ahLst/>
              <a:cxnLst/>
              <a:rect l="0" t="0" r="0" b="0"/>
              <a:pathLst>
                <a:path w="9421" h="3659">
                  <a:moveTo>
                    <a:pt x="9420" y="0"/>
                  </a:moveTo>
                  <a:lnTo>
                    <a:pt x="9420" y="0"/>
                  </a:lnTo>
                  <a:lnTo>
                    <a:pt x="6049" y="3371"/>
                  </a:lnTo>
                  <a:lnTo>
                    <a:pt x="4351" y="3658"/>
                  </a:lnTo>
                  <a:lnTo>
                    <a:pt x="2513" y="3144"/>
                  </a:lnTo>
                  <a:lnTo>
                    <a:pt x="582" y="2096"/>
                  </a:lnTo>
                  <a:lnTo>
                    <a:pt x="0" y="1398"/>
                  </a:lnTo>
                  <a:lnTo>
                    <a:pt x="318" y="932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301"/>
          <p:cNvGrpSpPr/>
          <p:nvPr/>
        </p:nvGrpSpPr>
        <p:grpSpPr>
          <a:xfrm>
            <a:off x="1651000" y="2241550"/>
            <a:ext cx="187280" cy="309167"/>
            <a:chOff x="1651000" y="2241550"/>
            <a:chExt cx="187280" cy="309167"/>
          </a:xfrm>
        </p:grpSpPr>
        <p:sp>
          <p:nvSpPr>
            <p:cNvPr id="25" name="SMARTInkShape-1463"/>
            <p:cNvSpPr/>
            <p:nvPr>
              <p:custDataLst>
                <p:tags r:id="rId114"/>
              </p:custDataLst>
            </p:nvPr>
          </p:nvSpPr>
          <p:spPr>
            <a:xfrm>
              <a:off x="1701800" y="2381250"/>
              <a:ext cx="31751" cy="114301"/>
            </a:xfrm>
            <a:custGeom>
              <a:avLst/>
              <a:gdLst/>
              <a:ahLst/>
              <a:cxnLst/>
              <a:rect l="0" t="0" r="0" b="0"/>
              <a:pathLst>
                <a:path w="31751" h="114301">
                  <a:moveTo>
                    <a:pt x="31750" y="0"/>
                  </a:moveTo>
                  <a:lnTo>
                    <a:pt x="31750" y="0"/>
                  </a:lnTo>
                  <a:lnTo>
                    <a:pt x="30339" y="16620"/>
                  </a:lnTo>
                  <a:lnTo>
                    <a:pt x="22316" y="43338"/>
                  </a:lnTo>
                  <a:lnTo>
                    <a:pt x="17444" y="65828"/>
                  </a:lnTo>
                  <a:lnTo>
                    <a:pt x="10735" y="95548"/>
                  </a:lnTo>
                  <a:lnTo>
                    <a:pt x="6417" y="105966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464"/>
            <p:cNvSpPr/>
            <p:nvPr>
              <p:custDataLst>
                <p:tags r:id="rId115"/>
              </p:custDataLst>
            </p:nvPr>
          </p:nvSpPr>
          <p:spPr>
            <a:xfrm>
              <a:off x="1657350" y="2359718"/>
              <a:ext cx="159975" cy="190999"/>
            </a:xfrm>
            <a:custGeom>
              <a:avLst/>
              <a:gdLst/>
              <a:ahLst/>
              <a:cxnLst/>
              <a:rect l="0" t="0" r="0" b="0"/>
              <a:pathLst>
                <a:path w="159975" h="190999">
                  <a:moveTo>
                    <a:pt x="63500" y="15182"/>
                  </a:moveTo>
                  <a:lnTo>
                    <a:pt x="63500" y="15182"/>
                  </a:lnTo>
                  <a:lnTo>
                    <a:pt x="93011" y="3249"/>
                  </a:lnTo>
                  <a:lnTo>
                    <a:pt x="110483" y="0"/>
                  </a:lnTo>
                  <a:lnTo>
                    <a:pt x="125304" y="909"/>
                  </a:lnTo>
                  <a:lnTo>
                    <a:pt x="137065" y="5546"/>
                  </a:lnTo>
                  <a:lnTo>
                    <a:pt x="142176" y="8758"/>
                  </a:lnTo>
                  <a:lnTo>
                    <a:pt x="143468" y="14427"/>
                  </a:lnTo>
                  <a:lnTo>
                    <a:pt x="139258" y="30133"/>
                  </a:lnTo>
                  <a:lnTo>
                    <a:pt x="111503" y="58810"/>
                  </a:lnTo>
                  <a:lnTo>
                    <a:pt x="89539" y="77376"/>
                  </a:lnTo>
                  <a:lnTo>
                    <a:pt x="63548" y="102178"/>
                  </a:lnTo>
                  <a:lnTo>
                    <a:pt x="62121" y="104929"/>
                  </a:lnTo>
                  <a:lnTo>
                    <a:pt x="61875" y="106763"/>
                  </a:lnTo>
                  <a:lnTo>
                    <a:pt x="62417" y="107986"/>
                  </a:lnTo>
                  <a:lnTo>
                    <a:pt x="93703" y="110654"/>
                  </a:lnTo>
                  <a:lnTo>
                    <a:pt x="116435" y="113588"/>
                  </a:lnTo>
                  <a:lnTo>
                    <a:pt x="146290" y="122578"/>
                  </a:lnTo>
                  <a:lnTo>
                    <a:pt x="152560" y="126996"/>
                  </a:lnTo>
                  <a:lnTo>
                    <a:pt x="159527" y="137549"/>
                  </a:lnTo>
                  <a:lnTo>
                    <a:pt x="159974" y="143327"/>
                  </a:lnTo>
                  <a:lnTo>
                    <a:pt x="156707" y="155391"/>
                  </a:lnTo>
                  <a:lnTo>
                    <a:pt x="141144" y="167808"/>
                  </a:lnTo>
                  <a:lnTo>
                    <a:pt x="118470" y="178971"/>
                  </a:lnTo>
                  <a:lnTo>
                    <a:pt x="94281" y="186285"/>
                  </a:lnTo>
                  <a:lnTo>
                    <a:pt x="71301" y="190005"/>
                  </a:lnTo>
                  <a:lnTo>
                    <a:pt x="60234" y="190998"/>
                  </a:lnTo>
                  <a:lnTo>
                    <a:pt x="40411" y="186456"/>
                  </a:lnTo>
                  <a:lnTo>
                    <a:pt x="23605" y="176676"/>
                  </a:lnTo>
                  <a:lnTo>
                    <a:pt x="0" y="1485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465"/>
            <p:cNvSpPr/>
            <p:nvPr>
              <p:custDataLst>
                <p:tags r:id="rId116"/>
              </p:custDataLst>
            </p:nvPr>
          </p:nvSpPr>
          <p:spPr>
            <a:xfrm>
              <a:off x="1651000" y="2241550"/>
              <a:ext cx="187280" cy="49287"/>
            </a:xfrm>
            <a:custGeom>
              <a:avLst/>
              <a:gdLst/>
              <a:ahLst/>
              <a:cxnLst/>
              <a:rect l="0" t="0" r="0" b="0"/>
              <a:pathLst>
                <a:path w="187280" h="49287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3763" y="37543"/>
                  </a:lnTo>
                  <a:lnTo>
                    <a:pt x="6742" y="35612"/>
                  </a:lnTo>
                  <a:lnTo>
                    <a:pt x="34532" y="32894"/>
                  </a:lnTo>
                  <a:lnTo>
                    <a:pt x="62149" y="34140"/>
                  </a:lnTo>
                  <a:lnTo>
                    <a:pt x="91828" y="37045"/>
                  </a:lnTo>
                  <a:lnTo>
                    <a:pt x="119129" y="40689"/>
                  </a:lnTo>
                  <a:lnTo>
                    <a:pt x="143492" y="44660"/>
                  </a:lnTo>
                  <a:lnTo>
                    <a:pt x="171398" y="48981"/>
                  </a:lnTo>
                  <a:lnTo>
                    <a:pt x="182010" y="49286"/>
                  </a:lnTo>
                  <a:lnTo>
                    <a:pt x="184840" y="48379"/>
                  </a:lnTo>
                  <a:lnTo>
                    <a:pt x="186727" y="47070"/>
                  </a:lnTo>
                  <a:lnTo>
                    <a:pt x="187279" y="44785"/>
                  </a:lnTo>
                  <a:lnTo>
                    <a:pt x="186011" y="38484"/>
                  </a:lnTo>
                  <a:lnTo>
                    <a:pt x="177959" y="23632"/>
                  </a:lnTo>
                  <a:lnTo>
                    <a:pt x="162255" y="7232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SMARTInkShape-Group302"/>
          <p:cNvGrpSpPr/>
          <p:nvPr/>
        </p:nvGrpSpPr>
        <p:grpSpPr>
          <a:xfrm>
            <a:off x="2825750" y="2381250"/>
            <a:ext cx="76201" cy="57151"/>
            <a:chOff x="2825750" y="2381250"/>
            <a:chExt cx="76201" cy="57151"/>
          </a:xfrm>
        </p:grpSpPr>
        <p:sp>
          <p:nvSpPr>
            <p:cNvPr id="29" name="SMARTInkShape-1466"/>
            <p:cNvSpPr/>
            <p:nvPr>
              <p:custDataLst>
                <p:tags r:id="rId112"/>
              </p:custDataLst>
            </p:nvPr>
          </p:nvSpPr>
          <p:spPr>
            <a:xfrm>
              <a:off x="2844800" y="23812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4796" y="10052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467"/>
            <p:cNvSpPr/>
            <p:nvPr>
              <p:custDataLst>
                <p:tags r:id="rId113"/>
              </p:custDataLst>
            </p:nvPr>
          </p:nvSpPr>
          <p:spPr>
            <a:xfrm>
              <a:off x="2825750" y="24320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6040" y="56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" name="SMARTInkShape-1468"/>
          <p:cNvSpPr/>
          <p:nvPr>
            <p:custDataLst>
              <p:tags r:id="rId2"/>
            </p:custDataLst>
          </p:nvPr>
        </p:nvSpPr>
        <p:spPr>
          <a:xfrm>
            <a:off x="3119703" y="2324100"/>
            <a:ext cx="165346" cy="146897"/>
          </a:xfrm>
          <a:custGeom>
            <a:avLst/>
            <a:gdLst/>
            <a:ahLst/>
            <a:cxnLst/>
            <a:rect l="0" t="0" r="0" b="0"/>
            <a:pathLst>
              <a:path w="165346" h="146897">
                <a:moveTo>
                  <a:pt x="67997" y="12700"/>
                </a:moveTo>
                <a:lnTo>
                  <a:pt x="67997" y="12700"/>
                </a:lnTo>
                <a:lnTo>
                  <a:pt x="64626" y="9329"/>
                </a:lnTo>
                <a:lnTo>
                  <a:pt x="61516" y="9747"/>
                </a:lnTo>
                <a:lnTo>
                  <a:pt x="52417" y="13975"/>
                </a:lnTo>
                <a:lnTo>
                  <a:pt x="24259" y="39031"/>
                </a:lnTo>
                <a:lnTo>
                  <a:pt x="8106" y="57329"/>
                </a:lnTo>
                <a:lnTo>
                  <a:pt x="927" y="79102"/>
                </a:lnTo>
                <a:lnTo>
                  <a:pt x="0" y="90834"/>
                </a:lnTo>
                <a:lnTo>
                  <a:pt x="2205" y="100773"/>
                </a:lnTo>
                <a:lnTo>
                  <a:pt x="12180" y="117460"/>
                </a:lnTo>
                <a:lnTo>
                  <a:pt x="37034" y="135384"/>
                </a:lnTo>
                <a:lnTo>
                  <a:pt x="58469" y="143191"/>
                </a:lnTo>
                <a:lnTo>
                  <a:pt x="81401" y="146896"/>
                </a:lnTo>
                <a:lnTo>
                  <a:pt x="103353" y="143839"/>
                </a:lnTo>
                <a:lnTo>
                  <a:pt x="132174" y="130813"/>
                </a:lnTo>
                <a:lnTo>
                  <a:pt x="155216" y="103435"/>
                </a:lnTo>
                <a:lnTo>
                  <a:pt x="163205" y="80544"/>
                </a:lnTo>
                <a:lnTo>
                  <a:pt x="165345" y="57669"/>
                </a:lnTo>
                <a:lnTo>
                  <a:pt x="161592" y="38096"/>
                </a:lnTo>
                <a:lnTo>
                  <a:pt x="151458" y="23752"/>
                </a:lnTo>
                <a:lnTo>
                  <a:pt x="144804" y="17951"/>
                </a:lnTo>
                <a:lnTo>
                  <a:pt x="115214" y="6416"/>
                </a:lnTo>
                <a:lnTo>
                  <a:pt x="9339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" name="SMARTInkShape-Group304"/>
          <p:cNvGrpSpPr/>
          <p:nvPr/>
        </p:nvGrpSpPr>
        <p:grpSpPr>
          <a:xfrm>
            <a:off x="1155700" y="2959100"/>
            <a:ext cx="754168" cy="388343"/>
            <a:chOff x="1155700" y="2959100"/>
            <a:chExt cx="754168" cy="388343"/>
          </a:xfrm>
        </p:grpSpPr>
        <p:sp>
          <p:nvSpPr>
            <p:cNvPr id="33" name="SMARTInkShape-1469"/>
            <p:cNvSpPr/>
            <p:nvPr>
              <p:custDataLst>
                <p:tags r:id="rId105"/>
              </p:custDataLst>
            </p:nvPr>
          </p:nvSpPr>
          <p:spPr>
            <a:xfrm>
              <a:off x="1492250" y="3200400"/>
              <a:ext cx="101601" cy="101601"/>
            </a:xfrm>
            <a:custGeom>
              <a:avLst/>
              <a:gdLst/>
              <a:ahLst/>
              <a:cxnLst/>
              <a:rect l="0" t="0" r="0" b="0"/>
              <a:pathLst>
                <a:path w="101601" h="10160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14433"/>
                  </a:lnTo>
                  <a:lnTo>
                    <a:pt x="33569" y="40495"/>
                  </a:lnTo>
                  <a:lnTo>
                    <a:pt x="53221" y="66797"/>
                  </a:lnTo>
                  <a:lnTo>
                    <a:pt x="76917" y="86114"/>
                  </a:lnTo>
                  <a:lnTo>
                    <a:pt x="1016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470"/>
            <p:cNvSpPr/>
            <p:nvPr>
              <p:custDataLst>
                <p:tags r:id="rId106"/>
              </p:custDataLst>
            </p:nvPr>
          </p:nvSpPr>
          <p:spPr>
            <a:xfrm>
              <a:off x="1155700" y="3175000"/>
              <a:ext cx="198773" cy="172443"/>
            </a:xfrm>
            <a:custGeom>
              <a:avLst/>
              <a:gdLst/>
              <a:ahLst/>
              <a:cxnLst/>
              <a:rect l="0" t="0" r="0" b="0"/>
              <a:pathLst>
                <a:path w="198773" h="172443">
                  <a:moveTo>
                    <a:pt x="0" y="31750"/>
                  </a:moveTo>
                  <a:lnTo>
                    <a:pt x="0" y="31750"/>
                  </a:lnTo>
                  <a:lnTo>
                    <a:pt x="13484" y="55347"/>
                  </a:lnTo>
                  <a:lnTo>
                    <a:pt x="25749" y="78221"/>
                  </a:lnTo>
                  <a:lnTo>
                    <a:pt x="38255" y="102498"/>
                  </a:lnTo>
                  <a:lnTo>
                    <a:pt x="50869" y="127399"/>
                  </a:lnTo>
                  <a:lnTo>
                    <a:pt x="66500" y="155105"/>
                  </a:lnTo>
                  <a:lnTo>
                    <a:pt x="74284" y="171880"/>
                  </a:lnTo>
                  <a:lnTo>
                    <a:pt x="74923" y="172442"/>
                  </a:lnTo>
                  <a:lnTo>
                    <a:pt x="79319" y="168275"/>
                  </a:lnTo>
                  <a:lnTo>
                    <a:pt x="94476" y="142234"/>
                  </a:lnTo>
                  <a:lnTo>
                    <a:pt x="116813" y="114121"/>
                  </a:lnTo>
                  <a:lnTo>
                    <a:pt x="143816" y="86182"/>
                  </a:lnTo>
                  <a:lnTo>
                    <a:pt x="172748" y="60421"/>
                  </a:lnTo>
                  <a:lnTo>
                    <a:pt x="196558" y="36159"/>
                  </a:lnTo>
                  <a:lnTo>
                    <a:pt x="198772" y="32572"/>
                  </a:lnTo>
                  <a:lnTo>
                    <a:pt x="198131" y="28771"/>
                  </a:lnTo>
                  <a:lnTo>
                    <a:pt x="191775" y="20783"/>
                  </a:lnTo>
                  <a:lnTo>
                    <a:pt x="169554" y="11724"/>
                  </a:lnTo>
                  <a:lnTo>
                    <a:pt x="148735" y="6857"/>
                  </a:lnTo>
                  <a:lnTo>
                    <a:pt x="126077" y="3047"/>
                  </a:lnTo>
                  <a:lnTo>
                    <a:pt x="104247" y="1354"/>
                  </a:lnTo>
                  <a:lnTo>
                    <a:pt x="75495" y="401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471"/>
            <p:cNvSpPr/>
            <p:nvPr>
              <p:custDataLst>
                <p:tags r:id="rId107"/>
              </p:custDataLst>
            </p:nvPr>
          </p:nvSpPr>
          <p:spPr>
            <a:xfrm>
              <a:off x="1504950" y="3213100"/>
              <a:ext cx="95251" cy="69851"/>
            </a:xfrm>
            <a:custGeom>
              <a:avLst/>
              <a:gdLst/>
              <a:ahLst/>
              <a:cxnLst/>
              <a:rect l="0" t="0" r="0" b="0"/>
              <a:pathLst>
                <a:path w="95251" h="69851">
                  <a:moveTo>
                    <a:pt x="0" y="69850"/>
                  </a:moveTo>
                  <a:lnTo>
                    <a:pt x="0" y="69850"/>
                  </a:lnTo>
                  <a:lnTo>
                    <a:pt x="6481" y="59005"/>
                  </a:lnTo>
                  <a:lnTo>
                    <a:pt x="23087" y="43118"/>
                  </a:lnTo>
                  <a:lnTo>
                    <a:pt x="53172" y="25005"/>
                  </a:lnTo>
                  <a:lnTo>
                    <a:pt x="81215" y="834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472"/>
            <p:cNvSpPr/>
            <p:nvPr>
              <p:custDataLst>
                <p:tags r:id="rId108"/>
              </p:custDataLst>
            </p:nvPr>
          </p:nvSpPr>
          <p:spPr>
            <a:xfrm>
              <a:off x="1724360" y="3143250"/>
              <a:ext cx="98091" cy="161556"/>
            </a:xfrm>
            <a:custGeom>
              <a:avLst/>
              <a:gdLst/>
              <a:ahLst/>
              <a:cxnLst/>
              <a:rect l="0" t="0" r="0" b="0"/>
              <a:pathLst>
                <a:path w="98091" h="161556">
                  <a:moveTo>
                    <a:pt x="40940" y="0"/>
                  </a:moveTo>
                  <a:lnTo>
                    <a:pt x="40940" y="0"/>
                  </a:lnTo>
                  <a:lnTo>
                    <a:pt x="30270" y="24485"/>
                  </a:lnTo>
                  <a:lnTo>
                    <a:pt x="14260" y="54292"/>
                  </a:lnTo>
                  <a:lnTo>
                    <a:pt x="4388" y="77046"/>
                  </a:lnTo>
                  <a:lnTo>
                    <a:pt x="0" y="98919"/>
                  </a:lnTo>
                  <a:lnTo>
                    <a:pt x="901" y="127695"/>
                  </a:lnTo>
                  <a:lnTo>
                    <a:pt x="9504" y="143537"/>
                  </a:lnTo>
                  <a:lnTo>
                    <a:pt x="15749" y="150725"/>
                  </a:lnTo>
                  <a:lnTo>
                    <a:pt x="30215" y="158711"/>
                  </a:lnTo>
                  <a:lnTo>
                    <a:pt x="46757" y="161555"/>
                  </a:lnTo>
                  <a:lnTo>
                    <a:pt x="73786" y="158483"/>
                  </a:lnTo>
                  <a:lnTo>
                    <a:pt x="9809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473"/>
            <p:cNvSpPr/>
            <p:nvPr>
              <p:custDataLst>
                <p:tags r:id="rId109"/>
              </p:custDataLst>
            </p:nvPr>
          </p:nvSpPr>
          <p:spPr>
            <a:xfrm>
              <a:off x="1733550" y="32004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24419" y="10212"/>
                  </a:lnTo>
                  <a:lnTo>
                    <a:pt x="54272" y="7494"/>
                  </a:lnTo>
                  <a:lnTo>
                    <a:pt x="75862" y="497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474"/>
            <p:cNvSpPr/>
            <p:nvPr>
              <p:custDataLst>
                <p:tags r:id="rId110"/>
              </p:custDataLst>
            </p:nvPr>
          </p:nvSpPr>
          <p:spPr>
            <a:xfrm>
              <a:off x="1739900" y="31369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4486" y="6350"/>
                  </a:lnTo>
                  <a:lnTo>
                    <a:pt x="50529" y="446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475"/>
            <p:cNvSpPr/>
            <p:nvPr>
              <p:custDataLst>
                <p:tags r:id="rId111"/>
              </p:custDataLst>
            </p:nvPr>
          </p:nvSpPr>
          <p:spPr>
            <a:xfrm>
              <a:off x="1708150" y="2959100"/>
              <a:ext cx="201718" cy="95251"/>
            </a:xfrm>
            <a:custGeom>
              <a:avLst/>
              <a:gdLst/>
              <a:ahLst/>
              <a:cxnLst/>
              <a:rect l="0" t="0" r="0" b="0"/>
              <a:pathLst>
                <a:path w="201718" h="95251">
                  <a:moveTo>
                    <a:pt x="0" y="95250"/>
                  </a:moveTo>
                  <a:lnTo>
                    <a:pt x="0" y="95250"/>
                  </a:lnTo>
                  <a:lnTo>
                    <a:pt x="19459" y="88342"/>
                  </a:lnTo>
                  <a:lnTo>
                    <a:pt x="39693" y="85830"/>
                  </a:lnTo>
                  <a:lnTo>
                    <a:pt x="69853" y="87065"/>
                  </a:lnTo>
                  <a:lnTo>
                    <a:pt x="100661" y="89966"/>
                  </a:lnTo>
                  <a:lnTo>
                    <a:pt x="130110" y="92901"/>
                  </a:lnTo>
                  <a:lnTo>
                    <a:pt x="157310" y="94206"/>
                  </a:lnTo>
                  <a:lnTo>
                    <a:pt x="186311" y="94941"/>
                  </a:lnTo>
                  <a:lnTo>
                    <a:pt x="198196" y="95158"/>
                  </a:lnTo>
                  <a:lnTo>
                    <a:pt x="199864" y="93778"/>
                  </a:lnTo>
                  <a:lnTo>
                    <a:pt x="201717" y="88481"/>
                  </a:lnTo>
                  <a:lnTo>
                    <a:pt x="196897" y="79541"/>
                  </a:lnTo>
                  <a:lnTo>
                    <a:pt x="166962" y="48993"/>
                  </a:lnTo>
                  <a:lnTo>
                    <a:pt x="152168" y="2361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SMARTInkShape-Group305"/>
          <p:cNvGrpSpPr/>
          <p:nvPr/>
        </p:nvGrpSpPr>
        <p:grpSpPr>
          <a:xfrm>
            <a:off x="2736850" y="3136900"/>
            <a:ext cx="95251" cy="73509"/>
            <a:chOff x="2736850" y="3136900"/>
            <a:chExt cx="95251" cy="73509"/>
          </a:xfrm>
        </p:grpSpPr>
        <p:sp>
          <p:nvSpPr>
            <p:cNvPr id="41" name="SMARTInkShape-1476"/>
            <p:cNvSpPr/>
            <p:nvPr>
              <p:custDataLst>
                <p:tags r:id="rId103"/>
              </p:custDataLst>
            </p:nvPr>
          </p:nvSpPr>
          <p:spPr>
            <a:xfrm>
              <a:off x="2743200" y="31369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0901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477"/>
            <p:cNvSpPr/>
            <p:nvPr>
              <p:custDataLst>
                <p:tags r:id="rId104"/>
              </p:custDataLst>
            </p:nvPr>
          </p:nvSpPr>
          <p:spPr>
            <a:xfrm>
              <a:off x="2736850" y="3200400"/>
              <a:ext cx="95251" cy="10009"/>
            </a:xfrm>
            <a:custGeom>
              <a:avLst/>
              <a:gdLst/>
              <a:ahLst/>
              <a:cxnLst/>
              <a:rect l="0" t="0" r="0" b="0"/>
              <a:pathLst>
                <a:path w="95251" h="10009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2117" y="10008"/>
                  </a:lnTo>
                  <a:lnTo>
                    <a:pt x="26367" y="5400"/>
                  </a:lnTo>
                  <a:lnTo>
                    <a:pt x="47702" y="2400"/>
                  </a:lnTo>
                  <a:lnTo>
                    <a:pt x="79280" y="71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SMARTInkShape-1478"/>
          <p:cNvSpPr/>
          <p:nvPr>
            <p:custDataLst>
              <p:tags r:id="rId3"/>
            </p:custDataLst>
          </p:nvPr>
        </p:nvSpPr>
        <p:spPr>
          <a:xfrm>
            <a:off x="3168650" y="3124200"/>
            <a:ext cx="88901" cy="6351"/>
          </a:xfrm>
          <a:custGeom>
            <a:avLst/>
            <a:gdLst/>
            <a:ahLst/>
            <a:cxnLst/>
            <a:rect l="0" t="0" r="0" b="0"/>
            <a:pathLst>
              <a:path w="88901" h="6351">
                <a:moveTo>
                  <a:pt x="0" y="6350"/>
                </a:moveTo>
                <a:lnTo>
                  <a:pt x="0" y="6350"/>
                </a:lnTo>
                <a:lnTo>
                  <a:pt x="10139" y="1986"/>
                </a:lnTo>
                <a:lnTo>
                  <a:pt x="39967" y="262"/>
                </a:lnTo>
                <a:lnTo>
                  <a:pt x="68914" y="77"/>
                </a:lnTo>
                <a:lnTo>
                  <a:pt x="889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" name="SMARTInkShape-Group307"/>
          <p:cNvGrpSpPr/>
          <p:nvPr/>
        </p:nvGrpSpPr>
        <p:grpSpPr>
          <a:xfrm>
            <a:off x="3517900" y="2736850"/>
            <a:ext cx="384783" cy="622334"/>
            <a:chOff x="3517900" y="2736850"/>
            <a:chExt cx="384783" cy="622334"/>
          </a:xfrm>
        </p:grpSpPr>
        <p:sp>
          <p:nvSpPr>
            <p:cNvPr id="45" name="SMARTInkShape-1479"/>
            <p:cNvSpPr/>
            <p:nvPr>
              <p:custDataLst>
                <p:tags r:id="rId95"/>
              </p:custDataLst>
            </p:nvPr>
          </p:nvSpPr>
          <p:spPr>
            <a:xfrm>
              <a:off x="3564115" y="2854815"/>
              <a:ext cx="98782" cy="194494"/>
            </a:xfrm>
            <a:custGeom>
              <a:avLst/>
              <a:gdLst/>
              <a:ahLst/>
              <a:cxnLst/>
              <a:rect l="0" t="0" r="0" b="0"/>
              <a:pathLst>
                <a:path w="98782" h="194494">
                  <a:moveTo>
                    <a:pt x="10935" y="53485"/>
                  </a:moveTo>
                  <a:lnTo>
                    <a:pt x="10935" y="53485"/>
                  </a:lnTo>
                  <a:lnTo>
                    <a:pt x="2207" y="38276"/>
                  </a:lnTo>
                  <a:lnTo>
                    <a:pt x="0" y="26970"/>
                  </a:lnTo>
                  <a:lnTo>
                    <a:pt x="1529" y="20992"/>
                  </a:lnTo>
                  <a:lnTo>
                    <a:pt x="8871" y="8704"/>
                  </a:lnTo>
                  <a:lnTo>
                    <a:pt x="14498" y="4581"/>
                  </a:lnTo>
                  <a:lnTo>
                    <a:pt x="28276" y="0"/>
                  </a:lnTo>
                  <a:lnTo>
                    <a:pt x="45689" y="1727"/>
                  </a:lnTo>
                  <a:lnTo>
                    <a:pt x="55271" y="4163"/>
                  </a:lnTo>
                  <a:lnTo>
                    <a:pt x="73444" y="18158"/>
                  </a:lnTo>
                  <a:lnTo>
                    <a:pt x="88811" y="39195"/>
                  </a:lnTo>
                  <a:lnTo>
                    <a:pt x="97993" y="65008"/>
                  </a:lnTo>
                  <a:lnTo>
                    <a:pt x="98781" y="94825"/>
                  </a:lnTo>
                  <a:lnTo>
                    <a:pt x="97016" y="110678"/>
                  </a:lnTo>
                  <a:lnTo>
                    <a:pt x="83765" y="139582"/>
                  </a:lnTo>
                  <a:lnTo>
                    <a:pt x="65176" y="164422"/>
                  </a:lnTo>
                  <a:lnTo>
                    <a:pt x="47507" y="182518"/>
                  </a:lnTo>
                  <a:lnTo>
                    <a:pt x="30246" y="191972"/>
                  </a:lnTo>
                  <a:lnTo>
                    <a:pt x="21692" y="194493"/>
                  </a:lnTo>
                  <a:lnTo>
                    <a:pt x="15284" y="194057"/>
                  </a:lnTo>
                  <a:lnTo>
                    <a:pt x="10307" y="191649"/>
                  </a:lnTo>
                  <a:lnTo>
                    <a:pt x="6283" y="187928"/>
                  </a:lnTo>
                  <a:lnTo>
                    <a:pt x="1812" y="174385"/>
                  </a:lnTo>
                  <a:lnTo>
                    <a:pt x="620" y="165835"/>
                  </a:lnTo>
                  <a:lnTo>
                    <a:pt x="6821" y="148809"/>
                  </a:lnTo>
                  <a:lnTo>
                    <a:pt x="18984" y="133246"/>
                  </a:lnTo>
                  <a:lnTo>
                    <a:pt x="33798" y="121625"/>
                  </a:lnTo>
                  <a:lnTo>
                    <a:pt x="49789" y="115519"/>
                  </a:lnTo>
                  <a:lnTo>
                    <a:pt x="74435" y="11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480"/>
            <p:cNvSpPr/>
            <p:nvPr>
              <p:custDataLst>
                <p:tags r:id="rId96"/>
              </p:custDataLst>
            </p:nvPr>
          </p:nvSpPr>
          <p:spPr>
            <a:xfrm>
              <a:off x="3757242" y="2895600"/>
              <a:ext cx="33709" cy="83895"/>
            </a:xfrm>
            <a:custGeom>
              <a:avLst/>
              <a:gdLst/>
              <a:ahLst/>
              <a:cxnLst/>
              <a:rect l="0" t="0" r="0" b="0"/>
              <a:pathLst>
                <a:path w="33709" h="83895">
                  <a:moveTo>
                    <a:pt x="33708" y="0"/>
                  </a:moveTo>
                  <a:lnTo>
                    <a:pt x="33708" y="0"/>
                  </a:lnTo>
                  <a:lnTo>
                    <a:pt x="33708" y="6742"/>
                  </a:lnTo>
                  <a:lnTo>
                    <a:pt x="19205" y="31801"/>
                  </a:lnTo>
                  <a:lnTo>
                    <a:pt x="3901" y="62047"/>
                  </a:lnTo>
                  <a:lnTo>
                    <a:pt x="0" y="74143"/>
                  </a:lnTo>
                  <a:lnTo>
                    <a:pt x="617" y="81871"/>
                  </a:lnTo>
                  <a:lnTo>
                    <a:pt x="1064" y="83508"/>
                  </a:lnTo>
                  <a:lnTo>
                    <a:pt x="1362" y="83894"/>
                  </a:lnTo>
                  <a:lnTo>
                    <a:pt x="195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481"/>
            <p:cNvSpPr/>
            <p:nvPr>
              <p:custDataLst>
                <p:tags r:id="rId97"/>
              </p:custDataLst>
            </p:nvPr>
          </p:nvSpPr>
          <p:spPr>
            <a:xfrm>
              <a:off x="3727450" y="2850459"/>
              <a:ext cx="124423" cy="179022"/>
            </a:xfrm>
            <a:custGeom>
              <a:avLst/>
              <a:gdLst/>
              <a:ahLst/>
              <a:cxnLst/>
              <a:rect l="0" t="0" r="0" b="0"/>
              <a:pathLst>
                <a:path w="124423" h="179022">
                  <a:moveTo>
                    <a:pt x="57150" y="19741"/>
                  </a:moveTo>
                  <a:lnTo>
                    <a:pt x="57150" y="19741"/>
                  </a:lnTo>
                  <a:lnTo>
                    <a:pt x="82498" y="9602"/>
                  </a:lnTo>
                  <a:lnTo>
                    <a:pt x="108483" y="195"/>
                  </a:lnTo>
                  <a:lnTo>
                    <a:pt x="118300" y="0"/>
                  </a:lnTo>
                  <a:lnTo>
                    <a:pt x="121200" y="1642"/>
                  </a:lnTo>
                  <a:lnTo>
                    <a:pt x="123133" y="4147"/>
                  </a:lnTo>
                  <a:lnTo>
                    <a:pt x="124422" y="7228"/>
                  </a:lnTo>
                  <a:lnTo>
                    <a:pt x="114565" y="18178"/>
                  </a:lnTo>
                  <a:lnTo>
                    <a:pt x="87097" y="42091"/>
                  </a:lnTo>
                  <a:lnTo>
                    <a:pt x="60378" y="67756"/>
                  </a:lnTo>
                  <a:lnTo>
                    <a:pt x="48707" y="80592"/>
                  </a:lnTo>
                  <a:lnTo>
                    <a:pt x="46582" y="85003"/>
                  </a:lnTo>
                  <a:lnTo>
                    <a:pt x="45872" y="88649"/>
                  </a:lnTo>
                  <a:lnTo>
                    <a:pt x="48220" y="92491"/>
                  </a:lnTo>
                  <a:lnTo>
                    <a:pt x="58355" y="100522"/>
                  </a:lnTo>
                  <a:lnTo>
                    <a:pt x="83299" y="109606"/>
                  </a:lnTo>
                  <a:lnTo>
                    <a:pt x="106290" y="120137"/>
                  </a:lnTo>
                  <a:lnTo>
                    <a:pt x="116149" y="129978"/>
                  </a:lnTo>
                  <a:lnTo>
                    <a:pt x="119766" y="135566"/>
                  </a:lnTo>
                  <a:lnTo>
                    <a:pt x="120766" y="141408"/>
                  </a:lnTo>
                  <a:lnTo>
                    <a:pt x="118114" y="153543"/>
                  </a:lnTo>
                  <a:lnTo>
                    <a:pt x="106588" y="164110"/>
                  </a:lnTo>
                  <a:lnTo>
                    <a:pt x="89000" y="172805"/>
                  </a:lnTo>
                  <a:lnTo>
                    <a:pt x="67073" y="179021"/>
                  </a:lnTo>
                  <a:lnTo>
                    <a:pt x="46979" y="178491"/>
                  </a:lnTo>
                  <a:lnTo>
                    <a:pt x="21681" y="170260"/>
                  </a:lnTo>
                  <a:lnTo>
                    <a:pt x="14454" y="166653"/>
                  </a:lnTo>
                  <a:lnTo>
                    <a:pt x="9636" y="161427"/>
                  </a:lnTo>
                  <a:lnTo>
                    <a:pt x="0" y="1340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482"/>
            <p:cNvSpPr/>
            <p:nvPr>
              <p:custDataLst>
                <p:tags r:id="rId98"/>
              </p:custDataLst>
            </p:nvPr>
          </p:nvSpPr>
          <p:spPr>
            <a:xfrm>
              <a:off x="3759200" y="2736850"/>
              <a:ext cx="143483" cy="62209"/>
            </a:xfrm>
            <a:custGeom>
              <a:avLst/>
              <a:gdLst/>
              <a:ahLst/>
              <a:cxnLst/>
              <a:rect l="0" t="0" r="0" b="0"/>
              <a:pathLst>
                <a:path w="143483" h="62209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22322" y="38983"/>
                  </a:lnTo>
                  <a:lnTo>
                    <a:pt x="53651" y="45103"/>
                  </a:lnTo>
                  <a:lnTo>
                    <a:pt x="77467" y="50150"/>
                  </a:lnTo>
                  <a:lnTo>
                    <a:pt x="100752" y="54744"/>
                  </a:lnTo>
                  <a:lnTo>
                    <a:pt x="127611" y="60592"/>
                  </a:lnTo>
                  <a:lnTo>
                    <a:pt x="137385" y="62208"/>
                  </a:lnTo>
                  <a:lnTo>
                    <a:pt x="140273" y="61933"/>
                  </a:lnTo>
                  <a:lnTo>
                    <a:pt x="142199" y="61044"/>
                  </a:lnTo>
                  <a:lnTo>
                    <a:pt x="143482" y="59746"/>
                  </a:lnTo>
                  <a:lnTo>
                    <a:pt x="143027" y="52659"/>
                  </a:lnTo>
                  <a:lnTo>
                    <a:pt x="141918" y="47806"/>
                  </a:lnTo>
                  <a:lnTo>
                    <a:pt x="133160" y="38651"/>
                  </a:lnTo>
                  <a:lnTo>
                    <a:pt x="116125" y="2368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483"/>
            <p:cNvSpPr/>
            <p:nvPr>
              <p:custDataLst>
                <p:tags r:id="rId99"/>
              </p:custDataLst>
            </p:nvPr>
          </p:nvSpPr>
          <p:spPr>
            <a:xfrm>
              <a:off x="3517900" y="3117850"/>
              <a:ext cx="311151" cy="19051"/>
            </a:xfrm>
            <a:custGeom>
              <a:avLst/>
              <a:gdLst/>
              <a:ahLst/>
              <a:cxnLst/>
              <a:rect l="0" t="0" r="0" b="0"/>
              <a:pathLst>
                <a:path w="311151" h="19051">
                  <a:moveTo>
                    <a:pt x="0" y="19050"/>
                  </a:moveTo>
                  <a:lnTo>
                    <a:pt x="0" y="19050"/>
                  </a:lnTo>
                  <a:lnTo>
                    <a:pt x="27464" y="9616"/>
                  </a:lnTo>
                  <a:lnTo>
                    <a:pt x="54304" y="4744"/>
                  </a:lnTo>
                  <a:lnTo>
                    <a:pt x="70776" y="3163"/>
                  </a:lnTo>
                  <a:lnTo>
                    <a:pt x="88812" y="2109"/>
                  </a:lnTo>
                  <a:lnTo>
                    <a:pt x="107891" y="1406"/>
                  </a:lnTo>
                  <a:lnTo>
                    <a:pt x="128372" y="937"/>
                  </a:lnTo>
                  <a:lnTo>
                    <a:pt x="149787" y="625"/>
                  </a:lnTo>
                  <a:lnTo>
                    <a:pt x="171824" y="417"/>
                  </a:lnTo>
                  <a:lnTo>
                    <a:pt x="193572" y="278"/>
                  </a:lnTo>
                  <a:lnTo>
                    <a:pt x="215126" y="185"/>
                  </a:lnTo>
                  <a:lnTo>
                    <a:pt x="236551" y="123"/>
                  </a:lnTo>
                  <a:lnTo>
                    <a:pt x="254362" y="82"/>
                  </a:lnTo>
                  <a:lnTo>
                    <a:pt x="283559" y="36"/>
                  </a:lnTo>
                  <a:lnTo>
                    <a:pt x="311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484"/>
            <p:cNvSpPr/>
            <p:nvPr>
              <p:custDataLst>
                <p:tags r:id="rId100"/>
              </p:custDataLst>
            </p:nvPr>
          </p:nvSpPr>
          <p:spPr>
            <a:xfrm>
              <a:off x="3575050" y="3235430"/>
              <a:ext cx="95285" cy="123754"/>
            </a:xfrm>
            <a:custGeom>
              <a:avLst/>
              <a:gdLst/>
              <a:ahLst/>
              <a:cxnLst/>
              <a:rect l="0" t="0" r="0" b="0"/>
              <a:pathLst>
                <a:path w="95285" h="123754">
                  <a:moveTo>
                    <a:pt x="0" y="9420"/>
                  </a:moveTo>
                  <a:lnTo>
                    <a:pt x="0" y="9420"/>
                  </a:lnTo>
                  <a:lnTo>
                    <a:pt x="25748" y="2512"/>
                  </a:lnTo>
                  <a:lnTo>
                    <a:pt x="38960" y="0"/>
                  </a:lnTo>
                  <a:lnTo>
                    <a:pt x="54240" y="1235"/>
                  </a:lnTo>
                  <a:lnTo>
                    <a:pt x="68557" y="7899"/>
                  </a:lnTo>
                  <a:lnTo>
                    <a:pt x="81269" y="18622"/>
                  </a:lnTo>
                  <a:lnTo>
                    <a:pt x="91623" y="32795"/>
                  </a:lnTo>
                  <a:lnTo>
                    <a:pt x="95284" y="48501"/>
                  </a:lnTo>
                  <a:lnTo>
                    <a:pt x="95273" y="56641"/>
                  </a:lnTo>
                  <a:lnTo>
                    <a:pt x="85144" y="84951"/>
                  </a:lnTo>
                  <a:lnTo>
                    <a:pt x="70768" y="101550"/>
                  </a:lnTo>
                  <a:lnTo>
                    <a:pt x="42907" y="122712"/>
                  </a:lnTo>
                  <a:lnTo>
                    <a:pt x="38482" y="123753"/>
                  </a:lnTo>
                  <a:lnTo>
                    <a:pt x="34827" y="123037"/>
                  </a:lnTo>
                  <a:lnTo>
                    <a:pt x="31685" y="121148"/>
                  </a:lnTo>
                  <a:lnTo>
                    <a:pt x="29590" y="117772"/>
                  </a:lnTo>
                  <a:lnTo>
                    <a:pt x="26641" y="102202"/>
                  </a:lnTo>
                  <a:lnTo>
                    <a:pt x="25952" y="87816"/>
                  </a:lnTo>
                  <a:lnTo>
                    <a:pt x="27884" y="81439"/>
                  </a:lnTo>
                  <a:lnTo>
                    <a:pt x="35677" y="70591"/>
                  </a:lnTo>
                  <a:lnTo>
                    <a:pt x="63500" y="53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485"/>
            <p:cNvSpPr/>
            <p:nvPr>
              <p:custDataLst>
                <p:tags r:id="rId101"/>
              </p:custDataLst>
            </p:nvPr>
          </p:nvSpPr>
          <p:spPr>
            <a:xfrm>
              <a:off x="3757067" y="3213100"/>
              <a:ext cx="52934" cy="127001"/>
            </a:xfrm>
            <a:custGeom>
              <a:avLst/>
              <a:gdLst/>
              <a:ahLst/>
              <a:cxnLst/>
              <a:rect l="0" t="0" r="0" b="0"/>
              <a:pathLst>
                <a:path w="52934" h="127001">
                  <a:moveTo>
                    <a:pt x="27533" y="0"/>
                  </a:moveTo>
                  <a:lnTo>
                    <a:pt x="27533" y="0"/>
                  </a:lnTo>
                  <a:lnTo>
                    <a:pt x="13718" y="24485"/>
                  </a:lnTo>
                  <a:lnTo>
                    <a:pt x="3684" y="52411"/>
                  </a:lnTo>
                  <a:lnTo>
                    <a:pt x="0" y="71977"/>
                  </a:lnTo>
                  <a:lnTo>
                    <a:pt x="714" y="90081"/>
                  </a:lnTo>
                  <a:lnTo>
                    <a:pt x="4010" y="97448"/>
                  </a:lnTo>
                  <a:lnTo>
                    <a:pt x="15197" y="109397"/>
                  </a:lnTo>
                  <a:lnTo>
                    <a:pt x="52933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486"/>
            <p:cNvSpPr/>
            <p:nvPr>
              <p:custDataLst>
                <p:tags r:id="rId102"/>
              </p:custDataLst>
            </p:nvPr>
          </p:nvSpPr>
          <p:spPr>
            <a:xfrm>
              <a:off x="3746500" y="32702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26040" y="705"/>
                  </a:lnTo>
                  <a:lnTo>
                    <a:pt x="50206" y="4364"/>
                  </a:lnTo>
                  <a:lnTo>
                    <a:pt x="77984" y="5761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308"/>
          <p:cNvGrpSpPr/>
          <p:nvPr/>
        </p:nvGrpSpPr>
        <p:grpSpPr>
          <a:xfrm>
            <a:off x="1231900" y="3915019"/>
            <a:ext cx="361951" cy="163209"/>
            <a:chOff x="1231900" y="3915019"/>
            <a:chExt cx="361951" cy="163209"/>
          </a:xfrm>
        </p:grpSpPr>
        <p:sp>
          <p:nvSpPr>
            <p:cNvPr id="54" name="SMARTInkShape-1487"/>
            <p:cNvSpPr/>
            <p:nvPr>
              <p:custDataLst>
                <p:tags r:id="rId92"/>
              </p:custDataLst>
            </p:nvPr>
          </p:nvSpPr>
          <p:spPr>
            <a:xfrm>
              <a:off x="1231900" y="3915019"/>
              <a:ext cx="185360" cy="163209"/>
            </a:xfrm>
            <a:custGeom>
              <a:avLst/>
              <a:gdLst/>
              <a:ahLst/>
              <a:cxnLst/>
              <a:rect l="0" t="0" r="0" b="0"/>
              <a:pathLst>
                <a:path w="185360" h="163209">
                  <a:moveTo>
                    <a:pt x="0" y="21981"/>
                  </a:moveTo>
                  <a:lnTo>
                    <a:pt x="0" y="21981"/>
                  </a:lnTo>
                  <a:lnTo>
                    <a:pt x="13815" y="48348"/>
                  </a:lnTo>
                  <a:lnTo>
                    <a:pt x="27612" y="79417"/>
                  </a:lnTo>
                  <a:lnTo>
                    <a:pt x="45105" y="109084"/>
                  </a:lnTo>
                  <a:lnTo>
                    <a:pt x="63694" y="133867"/>
                  </a:lnTo>
                  <a:lnTo>
                    <a:pt x="92828" y="160354"/>
                  </a:lnTo>
                  <a:lnTo>
                    <a:pt x="95752" y="162913"/>
                  </a:lnTo>
                  <a:lnTo>
                    <a:pt x="99113" y="163208"/>
                  </a:lnTo>
                  <a:lnTo>
                    <a:pt x="106609" y="159773"/>
                  </a:lnTo>
                  <a:lnTo>
                    <a:pt x="122134" y="146534"/>
                  </a:lnTo>
                  <a:lnTo>
                    <a:pt x="141979" y="118028"/>
                  </a:lnTo>
                  <a:lnTo>
                    <a:pt x="159426" y="92851"/>
                  </a:lnTo>
                  <a:lnTo>
                    <a:pt x="176589" y="64068"/>
                  </a:lnTo>
                  <a:lnTo>
                    <a:pt x="185359" y="38057"/>
                  </a:lnTo>
                  <a:lnTo>
                    <a:pt x="185158" y="23482"/>
                  </a:lnTo>
                  <a:lnTo>
                    <a:pt x="182000" y="17337"/>
                  </a:lnTo>
                  <a:lnTo>
                    <a:pt x="170965" y="6747"/>
                  </a:lnTo>
                  <a:lnTo>
                    <a:pt x="152890" y="1099"/>
                  </a:lnTo>
                  <a:lnTo>
                    <a:pt x="130040" y="0"/>
                  </a:lnTo>
                  <a:lnTo>
                    <a:pt x="103422" y="4215"/>
                  </a:lnTo>
                  <a:lnTo>
                    <a:pt x="75128" y="7029"/>
                  </a:lnTo>
                  <a:lnTo>
                    <a:pt x="48207" y="8986"/>
                  </a:lnTo>
                  <a:lnTo>
                    <a:pt x="20006" y="13349"/>
                  </a:lnTo>
                  <a:lnTo>
                    <a:pt x="6350" y="156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488"/>
            <p:cNvSpPr/>
            <p:nvPr>
              <p:custDataLst>
                <p:tags r:id="rId93"/>
              </p:custDataLst>
            </p:nvPr>
          </p:nvSpPr>
          <p:spPr>
            <a:xfrm>
              <a:off x="1504950" y="3968750"/>
              <a:ext cx="88901" cy="69851"/>
            </a:xfrm>
            <a:custGeom>
              <a:avLst/>
              <a:gdLst/>
              <a:ahLst/>
              <a:cxnLst/>
              <a:rect l="0" t="0" r="0" b="0"/>
              <a:pathLst>
                <a:path w="88901" h="69851">
                  <a:moveTo>
                    <a:pt x="0" y="0"/>
                  </a:moveTo>
                  <a:lnTo>
                    <a:pt x="0" y="0"/>
                  </a:lnTo>
                  <a:lnTo>
                    <a:pt x="18841" y="22604"/>
                  </a:lnTo>
                  <a:lnTo>
                    <a:pt x="23144" y="29886"/>
                  </a:lnTo>
                  <a:lnTo>
                    <a:pt x="37332" y="41740"/>
                  </a:lnTo>
                  <a:lnTo>
                    <a:pt x="63273" y="56347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489"/>
            <p:cNvSpPr/>
            <p:nvPr>
              <p:custDataLst>
                <p:tags r:id="rId94"/>
              </p:custDataLst>
            </p:nvPr>
          </p:nvSpPr>
          <p:spPr>
            <a:xfrm>
              <a:off x="1517650" y="397510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53387"/>
                  </a:lnTo>
                  <a:lnTo>
                    <a:pt x="18951" y="33614"/>
                  </a:lnTo>
                  <a:lnTo>
                    <a:pt x="44813" y="1325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310"/>
          <p:cNvGrpSpPr/>
          <p:nvPr/>
        </p:nvGrpSpPr>
        <p:grpSpPr>
          <a:xfrm>
            <a:off x="2489200" y="3892550"/>
            <a:ext cx="69851" cy="63501"/>
            <a:chOff x="2489200" y="3892550"/>
            <a:chExt cx="69851" cy="63501"/>
          </a:xfrm>
        </p:grpSpPr>
        <p:sp>
          <p:nvSpPr>
            <p:cNvPr id="58" name="SMARTInkShape-1490"/>
            <p:cNvSpPr/>
            <p:nvPr>
              <p:custDataLst>
                <p:tags r:id="rId90"/>
              </p:custDataLst>
            </p:nvPr>
          </p:nvSpPr>
          <p:spPr>
            <a:xfrm>
              <a:off x="2514600" y="38925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29233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1491"/>
            <p:cNvSpPr/>
            <p:nvPr>
              <p:custDataLst>
                <p:tags r:id="rId91"/>
              </p:custDataLst>
            </p:nvPr>
          </p:nvSpPr>
          <p:spPr>
            <a:xfrm>
              <a:off x="2489200" y="393700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2117" y="14686"/>
                  </a:lnTo>
                  <a:lnTo>
                    <a:pt x="29886" y="6219"/>
                  </a:lnTo>
                  <a:lnTo>
                    <a:pt x="59029" y="122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312"/>
          <p:cNvGrpSpPr/>
          <p:nvPr/>
        </p:nvGrpSpPr>
        <p:grpSpPr>
          <a:xfrm>
            <a:off x="1670050" y="3606800"/>
            <a:ext cx="425451" cy="628651"/>
            <a:chOff x="1670050" y="3606800"/>
            <a:chExt cx="425451" cy="628651"/>
          </a:xfrm>
        </p:grpSpPr>
        <p:sp>
          <p:nvSpPr>
            <p:cNvPr id="61" name="SMARTInkShape-1492"/>
            <p:cNvSpPr/>
            <p:nvPr>
              <p:custDataLst>
                <p:tags r:id="rId82"/>
              </p:custDataLst>
            </p:nvPr>
          </p:nvSpPr>
          <p:spPr>
            <a:xfrm>
              <a:off x="1841500" y="3761892"/>
              <a:ext cx="6351" cy="86209"/>
            </a:xfrm>
            <a:custGeom>
              <a:avLst/>
              <a:gdLst/>
              <a:ahLst/>
              <a:cxnLst/>
              <a:rect l="0" t="0" r="0" b="0"/>
              <a:pathLst>
                <a:path w="6351" h="86209">
                  <a:moveTo>
                    <a:pt x="6350" y="3658"/>
                  </a:moveTo>
                  <a:lnTo>
                    <a:pt x="6350" y="3658"/>
                  </a:lnTo>
                  <a:lnTo>
                    <a:pt x="6350" y="0"/>
                  </a:lnTo>
                  <a:lnTo>
                    <a:pt x="6350" y="25986"/>
                  </a:lnTo>
                  <a:lnTo>
                    <a:pt x="6350" y="53851"/>
                  </a:lnTo>
                  <a:lnTo>
                    <a:pt x="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493"/>
            <p:cNvSpPr/>
            <p:nvPr>
              <p:custDataLst>
                <p:tags r:id="rId83"/>
              </p:custDataLst>
            </p:nvPr>
          </p:nvSpPr>
          <p:spPr>
            <a:xfrm>
              <a:off x="1803400" y="3606800"/>
              <a:ext cx="143582" cy="49882"/>
            </a:xfrm>
            <a:custGeom>
              <a:avLst/>
              <a:gdLst/>
              <a:ahLst/>
              <a:cxnLst/>
              <a:rect l="0" t="0" r="0" b="0"/>
              <a:pathLst>
                <a:path w="143582" h="49882">
                  <a:moveTo>
                    <a:pt x="0" y="31750"/>
                  </a:moveTo>
                  <a:lnTo>
                    <a:pt x="0" y="31750"/>
                  </a:lnTo>
                  <a:lnTo>
                    <a:pt x="5467" y="26283"/>
                  </a:lnTo>
                  <a:lnTo>
                    <a:pt x="18431" y="35008"/>
                  </a:lnTo>
                  <a:lnTo>
                    <a:pt x="43169" y="41339"/>
                  </a:lnTo>
                  <a:lnTo>
                    <a:pt x="72841" y="43528"/>
                  </a:lnTo>
                  <a:lnTo>
                    <a:pt x="103270" y="44883"/>
                  </a:lnTo>
                  <a:lnTo>
                    <a:pt x="133549" y="49422"/>
                  </a:lnTo>
                  <a:lnTo>
                    <a:pt x="137716" y="49881"/>
                  </a:lnTo>
                  <a:lnTo>
                    <a:pt x="140494" y="49482"/>
                  </a:lnTo>
                  <a:lnTo>
                    <a:pt x="142346" y="48510"/>
                  </a:lnTo>
                  <a:lnTo>
                    <a:pt x="143581" y="47157"/>
                  </a:lnTo>
                  <a:lnTo>
                    <a:pt x="142993" y="44843"/>
                  </a:lnTo>
                  <a:lnTo>
                    <a:pt x="125249" y="15680"/>
                  </a:lnTo>
                  <a:lnTo>
                    <a:pt x="119166" y="979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494"/>
            <p:cNvSpPr/>
            <p:nvPr>
              <p:custDataLst>
                <p:tags r:id="rId84"/>
              </p:custDataLst>
            </p:nvPr>
          </p:nvSpPr>
          <p:spPr>
            <a:xfrm>
              <a:off x="1809750" y="3716572"/>
              <a:ext cx="113385" cy="161545"/>
            </a:xfrm>
            <a:custGeom>
              <a:avLst/>
              <a:gdLst/>
              <a:ahLst/>
              <a:cxnLst/>
              <a:rect l="0" t="0" r="0" b="0"/>
              <a:pathLst>
                <a:path w="113385" h="161545">
                  <a:moveTo>
                    <a:pt x="12700" y="36278"/>
                  </a:moveTo>
                  <a:lnTo>
                    <a:pt x="12700" y="36278"/>
                  </a:lnTo>
                  <a:lnTo>
                    <a:pt x="40137" y="10957"/>
                  </a:lnTo>
                  <a:lnTo>
                    <a:pt x="61203" y="2278"/>
                  </a:lnTo>
                  <a:lnTo>
                    <a:pt x="72122" y="0"/>
                  </a:lnTo>
                  <a:lnTo>
                    <a:pt x="79797" y="869"/>
                  </a:lnTo>
                  <a:lnTo>
                    <a:pt x="82831" y="2089"/>
                  </a:lnTo>
                  <a:lnTo>
                    <a:pt x="84149" y="4313"/>
                  </a:lnTo>
                  <a:lnTo>
                    <a:pt x="84321" y="7207"/>
                  </a:lnTo>
                  <a:lnTo>
                    <a:pt x="83731" y="10547"/>
                  </a:lnTo>
                  <a:lnTo>
                    <a:pt x="63865" y="35189"/>
                  </a:lnTo>
                  <a:lnTo>
                    <a:pt x="48157" y="52232"/>
                  </a:lnTo>
                  <a:lnTo>
                    <a:pt x="46097" y="57009"/>
                  </a:lnTo>
                  <a:lnTo>
                    <a:pt x="46959" y="58565"/>
                  </a:lnTo>
                  <a:lnTo>
                    <a:pt x="48945" y="59603"/>
                  </a:lnTo>
                  <a:lnTo>
                    <a:pt x="65642" y="64639"/>
                  </a:lnTo>
                  <a:lnTo>
                    <a:pt x="83185" y="77137"/>
                  </a:lnTo>
                  <a:lnTo>
                    <a:pt x="107476" y="106492"/>
                  </a:lnTo>
                  <a:lnTo>
                    <a:pt x="111868" y="112720"/>
                  </a:lnTo>
                  <a:lnTo>
                    <a:pt x="113384" y="118990"/>
                  </a:lnTo>
                  <a:lnTo>
                    <a:pt x="111306" y="131600"/>
                  </a:lnTo>
                  <a:lnTo>
                    <a:pt x="103797" y="142378"/>
                  </a:lnTo>
                  <a:lnTo>
                    <a:pt x="92699" y="151167"/>
                  </a:lnTo>
                  <a:lnTo>
                    <a:pt x="69878" y="159376"/>
                  </a:lnTo>
                  <a:lnTo>
                    <a:pt x="51048" y="161544"/>
                  </a:lnTo>
                  <a:lnTo>
                    <a:pt x="23984" y="156022"/>
                  </a:lnTo>
                  <a:lnTo>
                    <a:pt x="17400" y="151385"/>
                  </a:lnTo>
                  <a:lnTo>
                    <a:pt x="0" y="125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495"/>
            <p:cNvSpPr/>
            <p:nvPr>
              <p:custDataLst>
                <p:tags r:id="rId85"/>
              </p:custDataLst>
            </p:nvPr>
          </p:nvSpPr>
          <p:spPr>
            <a:xfrm>
              <a:off x="1670050" y="4017440"/>
              <a:ext cx="149965" cy="211661"/>
            </a:xfrm>
            <a:custGeom>
              <a:avLst/>
              <a:gdLst/>
              <a:ahLst/>
              <a:cxnLst/>
              <a:rect l="0" t="0" r="0" b="0"/>
              <a:pathLst>
                <a:path w="149965" h="211661">
                  <a:moveTo>
                    <a:pt x="0" y="211660"/>
                  </a:moveTo>
                  <a:lnTo>
                    <a:pt x="0" y="211660"/>
                  </a:lnTo>
                  <a:lnTo>
                    <a:pt x="706" y="205179"/>
                  </a:lnTo>
                  <a:lnTo>
                    <a:pt x="7186" y="188573"/>
                  </a:lnTo>
                  <a:lnTo>
                    <a:pt x="26040" y="157077"/>
                  </a:lnTo>
                  <a:lnTo>
                    <a:pt x="41442" y="130721"/>
                  </a:lnTo>
                  <a:lnTo>
                    <a:pt x="50206" y="115367"/>
                  </a:lnTo>
                  <a:lnTo>
                    <a:pt x="59576" y="98782"/>
                  </a:lnTo>
                  <a:lnTo>
                    <a:pt x="69351" y="81374"/>
                  </a:lnTo>
                  <a:lnTo>
                    <a:pt x="87737" y="50744"/>
                  </a:lnTo>
                  <a:lnTo>
                    <a:pt x="103200" y="25842"/>
                  </a:lnTo>
                  <a:lnTo>
                    <a:pt x="118213" y="0"/>
                  </a:lnTo>
                  <a:lnTo>
                    <a:pt x="99389" y="26018"/>
                  </a:lnTo>
                  <a:lnTo>
                    <a:pt x="88637" y="49489"/>
                  </a:lnTo>
                  <a:lnTo>
                    <a:pt x="84354" y="70946"/>
                  </a:lnTo>
                  <a:lnTo>
                    <a:pt x="84458" y="75518"/>
                  </a:lnTo>
                  <a:lnTo>
                    <a:pt x="85233" y="78565"/>
                  </a:lnTo>
                  <a:lnTo>
                    <a:pt x="86455" y="80597"/>
                  </a:lnTo>
                  <a:lnTo>
                    <a:pt x="89387" y="80540"/>
                  </a:lnTo>
                  <a:lnTo>
                    <a:pt x="98289" y="76714"/>
                  </a:lnTo>
                  <a:lnTo>
                    <a:pt x="120545" y="53326"/>
                  </a:lnTo>
                  <a:lnTo>
                    <a:pt x="143641" y="24586"/>
                  </a:lnTo>
                  <a:lnTo>
                    <a:pt x="149964" y="17447"/>
                  </a:lnTo>
                  <a:lnTo>
                    <a:pt x="148260" y="19039"/>
                  </a:lnTo>
                  <a:lnTo>
                    <a:pt x="135348" y="49165"/>
                  </a:lnTo>
                  <a:lnTo>
                    <a:pt x="131181" y="60418"/>
                  </a:lnTo>
                  <a:lnTo>
                    <a:pt x="130740" y="70593"/>
                  </a:lnTo>
                  <a:lnTo>
                    <a:pt x="131610" y="75282"/>
                  </a:lnTo>
                  <a:lnTo>
                    <a:pt x="133601" y="78408"/>
                  </a:lnTo>
                  <a:lnTo>
                    <a:pt x="136340" y="80492"/>
                  </a:lnTo>
                  <a:lnTo>
                    <a:pt x="146050" y="84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496"/>
            <p:cNvSpPr/>
            <p:nvPr>
              <p:custDataLst>
                <p:tags r:id="rId86"/>
              </p:custDataLst>
            </p:nvPr>
          </p:nvSpPr>
          <p:spPr>
            <a:xfrm>
              <a:off x="1739900" y="3905274"/>
              <a:ext cx="254001" cy="19027"/>
            </a:xfrm>
            <a:custGeom>
              <a:avLst/>
              <a:gdLst/>
              <a:ahLst/>
              <a:cxnLst/>
              <a:rect l="0" t="0" r="0" b="0"/>
              <a:pathLst>
                <a:path w="254001" h="19027">
                  <a:moveTo>
                    <a:pt x="0" y="19026"/>
                  </a:moveTo>
                  <a:lnTo>
                    <a:pt x="0" y="19026"/>
                  </a:lnTo>
                  <a:lnTo>
                    <a:pt x="10113" y="12284"/>
                  </a:lnTo>
                  <a:lnTo>
                    <a:pt x="36628" y="4720"/>
                  </a:lnTo>
                  <a:lnTo>
                    <a:pt x="61200" y="2084"/>
                  </a:lnTo>
                  <a:lnTo>
                    <a:pt x="88583" y="913"/>
                  </a:lnTo>
                  <a:lnTo>
                    <a:pt x="117217" y="393"/>
                  </a:lnTo>
                  <a:lnTo>
                    <a:pt x="146406" y="161"/>
                  </a:lnTo>
                  <a:lnTo>
                    <a:pt x="173725" y="58"/>
                  </a:lnTo>
                  <a:lnTo>
                    <a:pt x="204972" y="0"/>
                  </a:lnTo>
                  <a:lnTo>
                    <a:pt x="230693" y="689"/>
                  </a:lnTo>
                  <a:lnTo>
                    <a:pt x="254000" y="63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497"/>
            <p:cNvSpPr/>
            <p:nvPr>
              <p:custDataLst>
                <p:tags r:id="rId87"/>
              </p:custDataLst>
            </p:nvPr>
          </p:nvSpPr>
          <p:spPr>
            <a:xfrm>
              <a:off x="1879600" y="4015118"/>
              <a:ext cx="157054" cy="220333"/>
            </a:xfrm>
            <a:custGeom>
              <a:avLst/>
              <a:gdLst/>
              <a:ahLst/>
              <a:cxnLst/>
              <a:rect l="0" t="0" r="0" b="0"/>
              <a:pathLst>
                <a:path w="157054" h="220333">
                  <a:moveTo>
                    <a:pt x="0" y="220332"/>
                  </a:moveTo>
                  <a:lnTo>
                    <a:pt x="0" y="220332"/>
                  </a:lnTo>
                  <a:lnTo>
                    <a:pt x="12209" y="195913"/>
                  </a:lnTo>
                  <a:lnTo>
                    <a:pt x="27136" y="169430"/>
                  </a:lnTo>
                  <a:lnTo>
                    <a:pt x="40753" y="143852"/>
                  </a:lnTo>
                  <a:lnTo>
                    <a:pt x="56918" y="112963"/>
                  </a:lnTo>
                  <a:lnTo>
                    <a:pt x="66168" y="95836"/>
                  </a:lnTo>
                  <a:lnTo>
                    <a:pt x="75862" y="78068"/>
                  </a:lnTo>
                  <a:lnTo>
                    <a:pt x="92278" y="48918"/>
                  </a:lnTo>
                  <a:lnTo>
                    <a:pt x="107775" y="20200"/>
                  </a:lnTo>
                  <a:lnTo>
                    <a:pt x="111400" y="12145"/>
                  </a:lnTo>
                  <a:lnTo>
                    <a:pt x="112367" y="10985"/>
                  </a:lnTo>
                  <a:lnTo>
                    <a:pt x="113011" y="10918"/>
                  </a:lnTo>
                  <a:lnTo>
                    <a:pt x="99881" y="31841"/>
                  </a:lnTo>
                  <a:lnTo>
                    <a:pt x="96622" y="42735"/>
                  </a:lnTo>
                  <a:lnTo>
                    <a:pt x="97576" y="44784"/>
                  </a:lnTo>
                  <a:lnTo>
                    <a:pt x="99623" y="46150"/>
                  </a:lnTo>
                  <a:lnTo>
                    <a:pt x="102399" y="47061"/>
                  </a:lnTo>
                  <a:lnTo>
                    <a:pt x="109246" y="46191"/>
                  </a:lnTo>
                  <a:lnTo>
                    <a:pt x="113047" y="44971"/>
                  </a:lnTo>
                  <a:lnTo>
                    <a:pt x="128510" y="33141"/>
                  </a:lnTo>
                  <a:lnTo>
                    <a:pt x="154932" y="2399"/>
                  </a:lnTo>
                  <a:lnTo>
                    <a:pt x="157053" y="0"/>
                  </a:lnTo>
                  <a:lnTo>
                    <a:pt x="156115" y="2698"/>
                  </a:lnTo>
                  <a:lnTo>
                    <a:pt x="144161" y="29995"/>
                  </a:lnTo>
                  <a:lnTo>
                    <a:pt x="140581" y="60151"/>
                  </a:lnTo>
                  <a:lnTo>
                    <a:pt x="139700" y="80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498"/>
            <p:cNvSpPr/>
            <p:nvPr>
              <p:custDataLst>
                <p:tags r:id="rId88"/>
              </p:custDataLst>
            </p:nvPr>
          </p:nvSpPr>
          <p:spPr>
            <a:xfrm>
              <a:off x="1848733" y="4076700"/>
              <a:ext cx="41104" cy="37655"/>
            </a:xfrm>
            <a:custGeom>
              <a:avLst/>
              <a:gdLst/>
              <a:ahLst/>
              <a:cxnLst/>
              <a:rect l="0" t="0" r="0" b="0"/>
              <a:pathLst>
                <a:path w="41104" h="37655">
                  <a:moveTo>
                    <a:pt x="5467" y="6350"/>
                  </a:moveTo>
                  <a:lnTo>
                    <a:pt x="5467" y="6350"/>
                  </a:lnTo>
                  <a:lnTo>
                    <a:pt x="5467" y="9721"/>
                  </a:lnTo>
                  <a:lnTo>
                    <a:pt x="3586" y="13257"/>
                  </a:lnTo>
                  <a:lnTo>
                    <a:pt x="2096" y="15188"/>
                  </a:lnTo>
                  <a:lnTo>
                    <a:pt x="441" y="21097"/>
                  </a:lnTo>
                  <a:lnTo>
                    <a:pt x="0" y="24648"/>
                  </a:lnTo>
                  <a:lnTo>
                    <a:pt x="1391" y="30475"/>
                  </a:lnTo>
                  <a:lnTo>
                    <a:pt x="2750" y="33017"/>
                  </a:lnTo>
                  <a:lnTo>
                    <a:pt x="5066" y="34711"/>
                  </a:lnTo>
                  <a:lnTo>
                    <a:pt x="11404" y="36594"/>
                  </a:lnTo>
                  <a:lnTo>
                    <a:pt x="22905" y="37654"/>
                  </a:lnTo>
                  <a:lnTo>
                    <a:pt x="35250" y="34597"/>
                  </a:lnTo>
                  <a:lnTo>
                    <a:pt x="38022" y="32237"/>
                  </a:lnTo>
                  <a:lnTo>
                    <a:pt x="41103" y="25851"/>
                  </a:lnTo>
                  <a:lnTo>
                    <a:pt x="40590" y="18310"/>
                  </a:lnTo>
                  <a:lnTo>
                    <a:pt x="39466" y="14323"/>
                  </a:lnTo>
                  <a:lnTo>
                    <a:pt x="34453" y="8012"/>
                  </a:lnTo>
                  <a:lnTo>
                    <a:pt x="28228" y="3561"/>
                  </a:lnTo>
                  <a:lnTo>
                    <a:pt x="18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499"/>
            <p:cNvSpPr/>
            <p:nvPr>
              <p:custDataLst>
                <p:tags r:id="rId89"/>
              </p:custDataLst>
            </p:nvPr>
          </p:nvSpPr>
          <p:spPr>
            <a:xfrm>
              <a:off x="2051933" y="4083050"/>
              <a:ext cx="43568" cy="44335"/>
            </a:xfrm>
            <a:custGeom>
              <a:avLst/>
              <a:gdLst/>
              <a:ahLst/>
              <a:cxnLst/>
              <a:rect l="0" t="0" r="0" b="0"/>
              <a:pathLst>
                <a:path w="43568" h="44335">
                  <a:moveTo>
                    <a:pt x="5467" y="12700"/>
                  </a:moveTo>
                  <a:lnTo>
                    <a:pt x="5467" y="12700"/>
                  </a:lnTo>
                  <a:lnTo>
                    <a:pt x="2096" y="16071"/>
                  </a:lnTo>
                  <a:lnTo>
                    <a:pt x="441" y="21489"/>
                  </a:lnTo>
                  <a:lnTo>
                    <a:pt x="0" y="24909"/>
                  </a:lnTo>
                  <a:lnTo>
                    <a:pt x="1391" y="30591"/>
                  </a:lnTo>
                  <a:lnTo>
                    <a:pt x="3655" y="35468"/>
                  </a:lnTo>
                  <a:lnTo>
                    <a:pt x="4662" y="39987"/>
                  </a:lnTo>
                  <a:lnTo>
                    <a:pt x="5636" y="41475"/>
                  </a:lnTo>
                  <a:lnTo>
                    <a:pt x="6991" y="42466"/>
                  </a:lnTo>
                  <a:lnTo>
                    <a:pt x="11534" y="44334"/>
                  </a:lnTo>
                  <a:lnTo>
                    <a:pt x="12467" y="34993"/>
                  </a:lnTo>
                  <a:lnTo>
                    <a:pt x="24679" y="14090"/>
                  </a:lnTo>
                  <a:lnTo>
                    <a:pt x="26742" y="11510"/>
                  </a:lnTo>
                  <a:lnTo>
                    <a:pt x="32797" y="8643"/>
                  </a:lnTo>
                  <a:lnTo>
                    <a:pt x="36387" y="7879"/>
                  </a:lnTo>
                  <a:lnTo>
                    <a:pt x="38780" y="6664"/>
                  </a:lnTo>
                  <a:lnTo>
                    <a:pt x="40376" y="5148"/>
                  </a:lnTo>
                  <a:lnTo>
                    <a:pt x="435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313"/>
          <p:cNvGrpSpPr/>
          <p:nvPr/>
        </p:nvGrpSpPr>
        <p:grpSpPr>
          <a:xfrm>
            <a:off x="2762250" y="3530600"/>
            <a:ext cx="138330" cy="549653"/>
            <a:chOff x="2762250" y="3530600"/>
            <a:chExt cx="138330" cy="549653"/>
          </a:xfrm>
        </p:grpSpPr>
        <p:sp>
          <p:nvSpPr>
            <p:cNvPr id="70" name="SMARTInkShape-1500"/>
            <p:cNvSpPr/>
            <p:nvPr>
              <p:custDataLst>
                <p:tags r:id="rId79"/>
              </p:custDataLst>
            </p:nvPr>
          </p:nvSpPr>
          <p:spPr>
            <a:xfrm>
              <a:off x="2781300" y="3854450"/>
              <a:ext cx="75678" cy="225803"/>
            </a:xfrm>
            <a:custGeom>
              <a:avLst/>
              <a:gdLst/>
              <a:ahLst/>
              <a:cxnLst/>
              <a:rect l="0" t="0" r="0" b="0"/>
              <a:pathLst>
                <a:path w="75678" h="225803">
                  <a:moveTo>
                    <a:pt x="63500" y="0"/>
                  </a:moveTo>
                  <a:lnTo>
                    <a:pt x="63500" y="0"/>
                  </a:lnTo>
                  <a:lnTo>
                    <a:pt x="63500" y="27789"/>
                  </a:lnTo>
                  <a:lnTo>
                    <a:pt x="63500" y="48334"/>
                  </a:lnTo>
                  <a:lnTo>
                    <a:pt x="64911" y="72282"/>
                  </a:lnTo>
                  <a:lnTo>
                    <a:pt x="70242" y="99388"/>
                  </a:lnTo>
                  <a:lnTo>
                    <a:pt x="73552" y="126017"/>
                  </a:lnTo>
                  <a:lnTo>
                    <a:pt x="75023" y="151257"/>
                  </a:lnTo>
                  <a:lnTo>
                    <a:pt x="75677" y="174235"/>
                  </a:lnTo>
                  <a:lnTo>
                    <a:pt x="70323" y="192443"/>
                  </a:lnTo>
                  <a:lnTo>
                    <a:pt x="53010" y="218008"/>
                  </a:lnTo>
                  <a:lnTo>
                    <a:pt x="42610" y="223893"/>
                  </a:lnTo>
                  <a:lnTo>
                    <a:pt x="31638" y="225802"/>
                  </a:lnTo>
                  <a:lnTo>
                    <a:pt x="22058" y="224299"/>
                  </a:lnTo>
                  <a:lnTo>
                    <a:pt x="13096" y="215635"/>
                  </a:lnTo>
                  <a:lnTo>
                    <a:pt x="8730" y="209373"/>
                  </a:lnTo>
                  <a:lnTo>
                    <a:pt x="2587" y="183705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501"/>
            <p:cNvSpPr/>
            <p:nvPr>
              <p:custDataLst>
                <p:tags r:id="rId80"/>
              </p:custDataLst>
            </p:nvPr>
          </p:nvSpPr>
          <p:spPr>
            <a:xfrm>
              <a:off x="2851412" y="3676650"/>
              <a:ext cx="12439" cy="31751"/>
            </a:xfrm>
            <a:custGeom>
              <a:avLst/>
              <a:gdLst/>
              <a:ahLst/>
              <a:cxnLst/>
              <a:rect l="0" t="0" r="0" b="0"/>
              <a:pathLst>
                <a:path w="12439" h="31751">
                  <a:moveTo>
                    <a:pt x="6088" y="31750"/>
                  </a:moveTo>
                  <a:lnTo>
                    <a:pt x="6088" y="31750"/>
                  </a:lnTo>
                  <a:lnTo>
                    <a:pt x="0" y="8017"/>
                  </a:lnTo>
                  <a:lnTo>
                    <a:pt x="3617" y="5209"/>
                  </a:lnTo>
                  <a:lnTo>
                    <a:pt x="124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502"/>
            <p:cNvSpPr/>
            <p:nvPr>
              <p:custDataLst>
                <p:tags r:id="rId81"/>
              </p:custDataLst>
            </p:nvPr>
          </p:nvSpPr>
          <p:spPr>
            <a:xfrm>
              <a:off x="2762250" y="3530600"/>
              <a:ext cx="138330" cy="56605"/>
            </a:xfrm>
            <a:custGeom>
              <a:avLst/>
              <a:gdLst/>
              <a:ahLst/>
              <a:cxnLst/>
              <a:rect l="0" t="0" r="0" b="0"/>
              <a:pathLst>
                <a:path w="138330" h="56605">
                  <a:moveTo>
                    <a:pt x="0" y="38100"/>
                  </a:moveTo>
                  <a:lnTo>
                    <a:pt x="0" y="38100"/>
                  </a:lnTo>
                  <a:lnTo>
                    <a:pt x="0" y="41471"/>
                  </a:lnTo>
                  <a:lnTo>
                    <a:pt x="1411" y="42464"/>
                  </a:lnTo>
                  <a:lnTo>
                    <a:pt x="27790" y="50930"/>
                  </a:lnTo>
                  <a:lnTo>
                    <a:pt x="50216" y="54385"/>
                  </a:lnTo>
                  <a:lnTo>
                    <a:pt x="75235" y="55921"/>
                  </a:lnTo>
                  <a:lnTo>
                    <a:pt x="98113" y="56604"/>
                  </a:lnTo>
                  <a:lnTo>
                    <a:pt x="129290" y="56336"/>
                  </a:lnTo>
                  <a:lnTo>
                    <a:pt x="132760" y="55197"/>
                  </a:lnTo>
                  <a:lnTo>
                    <a:pt x="135074" y="53731"/>
                  </a:lnTo>
                  <a:lnTo>
                    <a:pt x="136616" y="52048"/>
                  </a:lnTo>
                  <a:lnTo>
                    <a:pt x="138329" y="48297"/>
                  </a:lnTo>
                  <a:lnTo>
                    <a:pt x="137209" y="42397"/>
                  </a:lnTo>
                  <a:lnTo>
                    <a:pt x="127371" y="23740"/>
                  </a:lnTo>
                  <a:lnTo>
                    <a:pt x="111483" y="7246"/>
                  </a:lnTo>
                  <a:lnTo>
                    <a:pt x="110305" y="4831"/>
                  </a:lnTo>
                  <a:lnTo>
                    <a:pt x="108815" y="322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314"/>
          <p:cNvGrpSpPr/>
          <p:nvPr/>
        </p:nvGrpSpPr>
        <p:grpSpPr>
          <a:xfrm>
            <a:off x="3117850" y="3778250"/>
            <a:ext cx="82551" cy="82551"/>
            <a:chOff x="3117850" y="3778250"/>
            <a:chExt cx="82551" cy="82551"/>
          </a:xfrm>
        </p:grpSpPr>
        <p:sp>
          <p:nvSpPr>
            <p:cNvPr id="74" name="SMARTInkShape-1503"/>
            <p:cNvSpPr/>
            <p:nvPr>
              <p:custDataLst>
                <p:tags r:id="rId77"/>
              </p:custDataLst>
            </p:nvPr>
          </p:nvSpPr>
          <p:spPr>
            <a:xfrm>
              <a:off x="3168650" y="377825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9329" y="6742"/>
                  </a:lnTo>
                  <a:lnTo>
                    <a:pt x="4861" y="37664"/>
                  </a:lnTo>
                  <a:lnTo>
                    <a:pt x="960" y="6678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504"/>
            <p:cNvSpPr/>
            <p:nvPr>
              <p:custDataLst>
                <p:tags r:id="rId78"/>
              </p:custDataLst>
            </p:nvPr>
          </p:nvSpPr>
          <p:spPr>
            <a:xfrm>
              <a:off x="3117850" y="38227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970" y="646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SMARTInkShape-Group317"/>
          <p:cNvGrpSpPr/>
          <p:nvPr/>
        </p:nvGrpSpPr>
        <p:grpSpPr>
          <a:xfrm>
            <a:off x="3479800" y="3627557"/>
            <a:ext cx="222251" cy="365398"/>
            <a:chOff x="3479800" y="3627557"/>
            <a:chExt cx="222251" cy="365398"/>
          </a:xfrm>
        </p:grpSpPr>
        <p:sp>
          <p:nvSpPr>
            <p:cNvPr id="77" name="SMARTInkShape-1505"/>
            <p:cNvSpPr/>
            <p:nvPr>
              <p:custDataLst>
                <p:tags r:id="rId72"/>
              </p:custDataLst>
            </p:nvPr>
          </p:nvSpPr>
          <p:spPr>
            <a:xfrm>
              <a:off x="3638550" y="391795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5645" y="12142"/>
                  </a:lnTo>
                  <a:lnTo>
                    <a:pt x="15914" y="8924"/>
                  </a:lnTo>
                  <a:lnTo>
                    <a:pt x="43621" y="497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506"/>
            <p:cNvSpPr/>
            <p:nvPr>
              <p:custDataLst>
                <p:tags r:id="rId73"/>
              </p:custDataLst>
            </p:nvPr>
          </p:nvSpPr>
          <p:spPr>
            <a:xfrm>
              <a:off x="3653955" y="3867150"/>
              <a:ext cx="48096" cy="114301"/>
            </a:xfrm>
            <a:custGeom>
              <a:avLst/>
              <a:gdLst/>
              <a:ahLst/>
              <a:cxnLst/>
              <a:rect l="0" t="0" r="0" b="0"/>
              <a:pathLst>
                <a:path w="48096" h="114301">
                  <a:moveTo>
                    <a:pt x="41745" y="0"/>
                  </a:moveTo>
                  <a:lnTo>
                    <a:pt x="41745" y="0"/>
                  </a:lnTo>
                  <a:lnTo>
                    <a:pt x="20697" y="26515"/>
                  </a:lnTo>
                  <a:lnTo>
                    <a:pt x="6424" y="51522"/>
                  </a:lnTo>
                  <a:lnTo>
                    <a:pt x="0" y="77903"/>
                  </a:lnTo>
                  <a:lnTo>
                    <a:pt x="2260" y="91303"/>
                  </a:lnTo>
                  <a:lnTo>
                    <a:pt x="11466" y="106781"/>
                  </a:lnTo>
                  <a:lnTo>
                    <a:pt x="15209" y="111404"/>
                  </a:lnTo>
                  <a:lnTo>
                    <a:pt x="20527" y="113780"/>
                  </a:lnTo>
                  <a:lnTo>
                    <a:pt x="4809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507"/>
            <p:cNvSpPr/>
            <p:nvPr>
              <p:custDataLst>
                <p:tags r:id="rId74"/>
              </p:custDataLst>
            </p:nvPr>
          </p:nvSpPr>
          <p:spPr>
            <a:xfrm>
              <a:off x="3479800" y="3627557"/>
              <a:ext cx="121351" cy="145235"/>
            </a:xfrm>
            <a:custGeom>
              <a:avLst/>
              <a:gdLst/>
              <a:ahLst/>
              <a:cxnLst/>
              <a:rect l="0" t="0" r="0" b="0"/>
              <a:pathLst>
                <a:path w="121351" h="145235">
                  <a:moveTo>
                    <a:pt x="0" y="55443"/>
                  </a:moveTo>
                  <a:lnTo>
                    <a:pt x="0" y="55443"/>
                  </a:lnTo>
                  <a:lnTo>
                    <a:pt x="12209" y="28928"/>
                  </a:lnTo>
                  <a:lnTo>
                    <a:pt x="23765" y="14034"/>
                  </a:lnTo>
                  <a:lnTo>
                    <a:pt x="39497" y="4054"/>
                  </a:lnTo>
                  <a:lnTo>
                    <a:pt x="60935" y="0"/>
                  </a:lnTo>
                  <a:lnTo>
                    <a:pt x="75060" y="4696"/>
                  </a:lnTo>
                  <a:lnTo>
                    <a:pt x="89099" y="15250"/>
                  </a:lnTo>
                  <a:lnTo>
                    <a:pt x="110753" y="41025"/>
                  </a:lnTo>
                  <a:lnTo>
                    <a:pt x="119309" y="60794"/>
                  </a:lnTo>
                  <a:lnTo>
                    <a:pt x="121350" y="91757"/>
                  </a:lnTo>
                  <a:lnTo>
                    <a:pt x="114116" y="116532"/>
                  </a:lnTo>
                  <a:lnTo>
                    <a:pt x="105046" y="128690"/>
                  </a:lnTo>
                  <a:lnTo>
                    <a:pt x="93959" y="138091"/>
                  </a:lnTo>
                  <a:lnTo>
                    <a:pt x="81976" y="144622"/>
                  </a:lnTo>
                  <a:lnTo>
                    <a:pt x="77229" y="145234"/>
                  </a:lnTo>
                  <a:lnTo>
                    <a:pt x="73358" y="144232"/>
                  </a:lnTo>
                  <a:lnTo>
                    <a:pt x="70072" y="142152"/>
                  </a:lnTo>
                  <a:lnTo>
                    <a:pt x="67882" y="138649"/>
                  </a:lnTo>
                  <a:lnTo>
                    <a:pt x="65448" y="129112"/>
                  </a:lnTo>
                  <a:lnTo>
                    <a:pt x="66247" y="119700"/>
                  </a:lnTo>
                  <a:lnTo>
                    <a:pt x="67448" y="115214"/>
                  </a:lnTo>
                  <a:lnTo>
                    <a:pt x="69660" y="112224"/>
                  </a:lnTo>
                  <a:lnTo>
                    <a:pt x="72545" y="110230"/>
                  </a:lnTo>
                  <a:lnTo>
                    <a:pt x="79515" y="108015"/>
                  </a:lnTo>
                  <a:lnTo>
                    <a:pt x="114300" y="106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508"/>
            <p:cNvSpPr/>
            <p:nvPr>
              <p:custDataLst>
                <p:tags r:id="rId75"/>
              </p:custDataLst>
            </p:nvPr>
          </p:nvSpPr>
          <p:spPr>
            <a:xfrm>
              <a:off x="3498850" y="3785583"/>
              <a:ext cx="165101" cy="18068"/>
            </a:xfrm>
            <a:custGeom>
              <a:avLst/>
              <a:gdLst/>
              <a:ahLst/>
              <a:cxnLst/>
              <a:rect l="0" t="0" r="0" b="0"/>
              <a:pathLst>
                <a:path w="165101" h="18068">
                  <a:moveTo>
                    <a:pt x="0" y="18067"/>
                  </a:moveTo>
                  <a:lnTo>
                    <a:pt x="0" y="18067"/>
                  </a:lnTo>
                  <a:lnTo>
                    <a:pt x="24485" y="11159"/>
                  </a:lnTo>
                  <a:lnTo>
                    <a:pt x="54292" y="7083"/>
                  </a:lnTo>
                  <a:lnTo>
                    <a:pt x="77752" y="5424"/>
                  </a:lnTo>
                  <a:lnTo>
                    <a:pt x="102290" y="2335"/>
                  </a:lnTo>
                  <a:lnTo>
                    <a:pt x="133162" y="0"/>
                  </a:lnTo>
                  <a:lnTo>
                    <a:pt x="165100" y="5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509"/>
            <p:cNvSpPr/>
            <p:nvPr>
              <p:custDataLst>
                <p:tags r:id="rId76"/>
              </p:custDataLst>
            </p:nvPr>
          </p:nvSpPr>
          <p:spPr>
            <a:xfrm>
              <a:off x="3498850" y="3862461"/>
              <a:ext cx="98970" cy="130494"/>
            </a:xfrm>
            <a:custGeom>
              <a:avLst/>
              <a:gdLst/>
              <a:ahLst/>
              <a:cxnLst/>
              <a:rect l="0" t="0" r="0" b="0"/>
              <a:pathLst>
                <a:path w="98970" h="130494">
                  <a:moveTo>
                    <a:pt x="0" y="42789"/>
                  </a:moveTo>
                  <a:lnTo>
                    <a:pt x="0" y="42789"/>
                  </a:lnTo>
                  <a:lnTo>
                    <a:pt x="23765" y="13556"/>
                  </a:lnTo>
                  <a:lnTo>
                    <a:pt x="42868" y="3945"/>
                  </a:lnTo>
                  <a:lnTo>
                    <a:pt x="63031" y="0"/>
                  </a:lnTo>
                  <a:lnTo>
                    <a:pt x="74110" y="2840"/>
                  </a:lnTo>
                  <a:lnTo>
                    <a:pt x="79040" y="5573"/>
                  </a:lnTo>
                  <a:lnTo>
                    <a:pt x="92721" y="22903"/>
                  </a:lnTo>
                  <a:lnTo>
                    <a:pt x="98969" y="45912"/>
                  </a:lnTo>
                  <a:lnTo>
                    <a:pt x="97450" y="70604"/>
                  </a:lnTo>
                  <a:lnTo>
                    <a:pt x="89160" y="95794"/>
                  </a:lnTo>
                  <a:lnTo>
                    <a:pt x="79843" y="108915"/>
                  </a:lnTo>
                  <a:lnTo>
                    <a:pt x="60817" y="124236"/>
                  </a:lnTo>
                  <a:lnTo>
                    <a:pt x="53244" y="128836"/>
                  </a:lnTo>
                  <a:lnTo>
                    <a:pt x="46786" y="130493"/>
                  </a:lnTo>
                  <a:lnTo>
                    <a:pt x="41068" y="130186"/>
                  </a:lnTo>
                  <a:lnTo>
                    <a:pt x="35845" y="128571"/>
                  </a:lnTo>
                  <a:lnTo>
                    <a:pt x="32364" y="126082"/>
                  </a:lnTo>
                  <a:lnTo>
                    <a:pt x="30042" y="123012"/>
                  </a:lnTo>
                  <a:lnTo>
                    <a:pt x="27463" y="115133"/>
                  </a:lnTo>
                  <a:lnTo>
                    <a:pt x="26317" y="104575"/>
                  </a:lnTo>
                  <a:lnTo>
                    <a:pt x="28128" y="99502"/>
                  </a:lnTo>
                  <a:lnTo>
                    <a:pt x="35785" y="90102"/>
                  </a:lnTo>
                  <a:lnTo>
                    <a:pt x="51995" y="80248"/>
                  </a:lnTo>
                  <a:lnTo>
                    <a:pt x="82550" y="68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318"/>
          <p:cNvGrpSpPr/>
          <p:nvPr/>
        </p:nvGrpSpPr>
        <p:grpSpPr>
          <a:xfrm>
            <a:off x="3888220" y="3708661"/>
            <a:ext cx="391681" cy="151998"/>
            <a:chOff x="3888220" y="3708661"/>
            <a:chExt cx="391681" cy="151998"/>
          </a:xfrm>
        </p:grpSpPr>
        <p:sp>
          <p:nvSpPr>
            <p:cNvPr id="83" name="SMARTInkShape-1510"/>
            <p:cNvSpPr/>
            <p:nvPr>
              <p:custDataLst>
                <p:tags r:id="rId68"/>
              </p:custDataLst>
            </p:nvPr>
          </p:nvSpPr>
          <p:spPr>
            <a:xfrm>
              <a:off x="4235528" y="3810000"/>
              <a:ext cx="44373" cy="50659"/>
            </a:xfrm>
            <a:custGeom>
              <a:avLst/>
              <a:gdLst/>
              <a:ahLst/>
              <a:cxnLst/>
              <a:rect l="0" t="0" r="0" b="0"/>
              <a:pathLst>
                <a:path w="44373" h="50659">
                  <a:moveTo>
                    <a:pt x="6272" y="0"/>
                  </a:moveTo>
                  <a:lnTo>
                    <a:pt x="6272" y="0"/>
                  </a:lnTo>
                  <a:lnTo>
                    <a:pt x="2901" y="3371"/>
                  </a:lnTo>
                  <a:lnTo>
                    <a:pt x="1246" y="8789"/>
                  </a:lnTo>
                  <a:lnTo>
                    <a:pt x="0" y="36126"/>
                  </a:lnTo>
                  <a:lnTo>
                    <a:pt x="1838" y="42632"/>
                  </a:lnTo>
                  <a:lnTo>
                    <a:pt x="6195" y="50658"/>
                  </a:lnTo>
                  <a:lnTo>
                    <a:pt x="6270" y="29781"/>
                  </a:lnTo>
                  <a:lnTo>
                    <a:pt x="8153" y="25465"/>
                  </a:lnTo>
                  <a:lnTo>
                    <a:pt x="9642" y="23327"/>
                  </a:lnTo>
                  <a:lnTo>
                    <a:pt x="18481" y="16946"/>
                  </a:lnTo>
                  <a:lnTo>
                    <a:pt x="30037" y="13958"/>
                  </a:lnTo>
                  <a:lnTo>
                    <a:pt x="36355" y="15140"/>
                  </a:lnTo>
                  <a:lnTo>
                    <a:pt x="4437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511"/>
            <p:cNvSpPr/>
            <p:nvPr>
              <p:custDataLst>
                <p:tags r:id="rId69"/>
              </p:custDataLst>
            </p:nvPr>
          </p:nvSpPr>
          <p:spPr>
            <a:xfrm>
              <a:off x="4143060" y="3714750"/>
              <a:ext cx="54291" cy="120651"/>
            </a:xfrm>
            <a:custGeom>
              <a:avLst/>
              <a:gdLst/>
              <a:ahLst/>
              <a:cxnLst/>
              <a:rect l="0" t="0" r="0" b="0"/>
              <a:pathLst>
                <a:path w="54291" h="120651">
                  <a:moveTo>
                    <a:pt x="54290" y="0"/>
                  </a:moveTo>
                  <a:lnTo>
                    <a:pt x="54290" y="0"/>
                  </a:lnTo>
                  <a:lnTo>
                    <a:pt x="28542" y="6907"/>
                  </a:lnTo>
                  <a:lnTo>
                    <a:pt x="16741" y="11537"/>
                  </a:lnTo>
                  <a:lnTo>
                    <a:pt x="3575" y="21371"/>
                  </a:lnTo>
                  <a:lnTo>
                    <a:pt x="0" y="26667"/>
                  </a:lnTo>
                  <a:lnTo>
                    <a:pt x="1163" y="29772"/>
                  </a:lnTo>
                  <a:lnTo>
                    <a:pt x="8100" y="36986"/>
                  </a:lnTo>
                  <a:lnTo>
                    <a:pt x="18239" y="41133"/>
                  </a:lnTo>
                  <a:lnTo>
                    <a:pt x="48551" y="44256"/>
                  </a:lnTo>
                  <a:lnTo>
                    <a:pt x="50464" y="43615"/>
                  </a:lnTo>
                  <a:lnTo>
                    <a:pt x="51739" y="42482"/>
                  </a:lnTo>
                  <a:lnTo>
                    <a:pt x="52589" y="41022"/>
                  </a:lnTo>
                  <a:lnTo>
                    <a:pt x="52451" y="39342"/>
                  </a:lnTo>
                  <a:lnTo>
                    <a:pt x="50415" y="35595"/>
                  </a:lnTo>
                  <a:lnTo>
                    <a:pt x="48179" y="34313"/>
                  </a:lnTo>
                  <a:lnTo>
                    <a:pt x="41932" y="32889"/>
                  </a:lnTo>
                  <a:lnTo>
                    <a:pt x="32570" y="36019"/>
                  </a:lnTo>
                  <a:lnTo>
                    <a:pt x="22059" y="42819"/>
                  </a:lnTo>
                  <a:lnTo>
                    <a:pt x="8914" y="58548"/>
                  </a:lnTo>
                  <a:lnTo>
                    <a:pt x="2843" y="70471"/>
                  </a:lnTo>
                  <a:lnTo>
                    <a:pt x="3059" y="78025"/>
                  </a:lnTo>
                  <a:lnTo>
                    <a:pt x="8943" y="95826"/>
                  </a:lnTo>
                  <a:lnTo>
                    <a:pt x="20495" y="107971"/>
                  </a:lnTo>
                  <a:lnTo>
                    <a:pt x="4159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512"/>
            <p:cNvSpPr/>
            <p:nvPr>
              <p:custDataLst>
                <p:tags r:id="rId70"/>
              </p:custDataLst>
            </p:nvPr>
          </p:nvSpPr>
          <p:spPr>
            <a:xfrm>
              <a:off x="4019550" y="3790950"/>
              <a:ext cx="37432" cy="43413"/>
            </a:xfrm>
            <a:custGeom>
              <a:avLst/>
              <a:gdLst/>
              <a:ahLst/>
              <a:cxnLst/>
              <a:rect l="0" t="0" r="0" b="0"/>
              <a:pathLst>
                <a:path w="37432" h="43413">
                  <a:moveTo>
                    <a:pt x="12700" y="25400"/>
                  </a:moveTo>
                  <a:lnTo>
                    <a:pt x="12700" y="25400"/>
                  </a:lnTo>
                  <a:lnTo>
                    <a:pt x="3862" y="25400"/>
                  </a:lnTo>
                  <a:lnTo>
                    <a:pt x="2575" y="26811"/>
                  </a:lnTo>
                  <a:lnTo>
                    <a:pt x="339" y="36335"/>
                  </a:lnTo>
                  <a:lnTo>
                    <a:pt x="10213" y="40948"/>
                  </a:lnTo>
                  <a:lnTo>
                    <a:pt x="19803" y="43412"/>
                  </a:lnTo>
                  <a:lnTo>
                    <a:pt x="26676" y="42108"/>
                  </a:lnTo>
                  <a:lnTo>
                    <a:pt x="35843" y="38891"/>
                  </a:lnTo>
                  <a:lnTo>
                    <a:pt x="36595" y="37217"/>
                  </a:lnTo>
                  <a:lnTo>
                    <a:pt x="37431" y="31593"/>
                  </a:lnTo>
                  <a:lnTo>
                    <a:pt x="36243" y="28823"/>
                  </a:lnTo>
                  <a:lnTo>
                    <a:pt x="16399" y="1056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513"/>
            <p:cNvSpPr/>
            <p:nvPr>
              <p:custDataLst>
                <p:tags r:id="rId71"/>
              </p:custDataLst>
            </p:nvPr>
          </p:nvSpPr>
          <p:spPr>
            <a:xfrm>
              <a:off x="3888220" y="3708661"/>
              <a:ext cx="67831" cy="114040"/>
            </a:xfrm>
            <a:custGeom>
              <a:avLst/>
              <a:gdLst/>
              <a:ahLst/>
              <a:cxnLst/>
              <a:rect l="0" t="0" r="0" b="0"/>
              <a:pathLst>
                <a:path w="67831" h="114040">
                  <a:moveTo>
                    <a:pt x="67830" y="6089"/>
                  </a:moveTo>
                  <a:lnTo>
                    <a:pt x="67830" y="6089"/>
                  </a:lnTo>
                  <a:lnTo>
                    <a:pt x="67830" y="2718"/>
                  </a:lnTo>
                  <a:lnTo>
                    <a:pt x="66419" y="1725"/>
                  </a:lnTo>
                  <a:lnTo>
                    <a:pt x="54015" y="131"/>
                  </a:lnTo>
                  <a:lnTo>
                    <a:pt x="50154" y="0"/>
                  </a:lnTo>
                  <a:lnTo>
                    <a:pt x="34605" y="6558"/>
                  </a:lnTo>
                  <a:lnTo>
                    <a:pt x="19964" y="20810"/>
                  </a:lnTo>
                  <a:lnTo>
                    <a:pt x="14806" y="32387"/>
                  </a:lnTo>
                  <a:lnTo>
                    <a:pt x="13219" y="43883"/>
                  </a:lnTo>
                  <a:lnTo>
                    <a:pt x="14866" y="53695"/>
                  </a:lnTo>
                  <a:lnTo>
                    <a:pt x="17704" y="56877"/>
                  </a:lnTo>
                  <a:lnTo>
                    <a:pt x="26502" y="60411"/>
                  </a:lnTo>
                  <a:lnTo>
                    <a:pt x="46726" y="62401"/>
                  </a:lnTo>
                  <a:lnTo>
                    <a:pt x="54923" y="60985"/>
                  </a:lnTo>
                  <a:lnTo>
                    <a:pt x="57108" y="59620"/>
                  </a:lnTo>
                  <a:lnTo>
                    <a:pt x="58565" y="58004"/>
                  </a:lnTo>
                  <a:lnTo>
                    <a:pt x="60185" y="54327"/>
                  </a:lnTo>
                  <a:lnTo>
                    <a:pt x="59205" y="53064"/>
                  </a:lnTo>
                  <a:lnTo>
                    <a:pt x="54354" y="51661"/>
                  </a:lnTo>
                  <a:lnTo>
                    <a:pt x="36948" y="50872"/>
                  </a:lnTo>
                  <a:lnTo>
                    <a:pt x="23766" y="56331"/>
                  </a:lnTo>
                  <a:lnTo>
                    <a:pt x="8207" y="69424"/>
                  </a:lnTo>
                  <a:lnTo>
                    <a:pt x="2525" y="77982"/>
                  </a:lnTo>
                  <a:lnTo>
                    <a:pt x="0" y="86490"/>
                  </a:lnTo>
                  <a:lnTo>
                    <a:pt x="738" y="90028"/>
                  </a:lnTo>
                  <a:lnTo>
                    <a:pt x="5321" y="95842"/>
                  </a:lnTo>
                  <a:lnTo>
                    <a:pt x="19205" y="103081"/>
                  </a:lnTo>
                  <a:lnTo>
                    <a:pt x="55130" y="1140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319"/>
          <p:cNvGrpSpPr/>
          <p:nvPr/>
        </p:nvGrpSpPr>
        <p:grpSpPr>
          <a:xfrm>
            <a:off x="4409879" y="3511550"/>
            <a:ext cx="329599" cy="482601"/>
            <a:chOff x="4409879" y="3511550"/>
            <a:chExt cx="329599" cy="482601"/>
          </a:xfrm>
        </p:grpSpPr>
        <p:sp>
          <p:nvSpPr>
            <p:cNvPr id="88" name="SMARTInkShape-1514"/>
            <p:cNvSpPr/>
            <p:nvPr>
              <p:custDataLst>
                <p:tags r:id="rId63"/>
              </p:custDataLst>
            </p:nvPr>
          </p:nvSpPr>
          <p:spPr>
            <a:xfrm>
              <a:off x="4411909" y="3676650"/>
              <a:ext cx="98151" cy="154621"/>
            </a:xfrm>
            <a:custGeom>
              <a:avLst/>
              <a:gdLst/>
              <a:ahLst/>
              <a:cxnLst/>
              <a:rect l="0" t="0" r="0" b="0"/>
              <a:pathLst>
                <a:path w="98151" h="154621">
                  <a:moveTo>
                    <a:pt x="33091" y="0"/>
                  </a:moveTo>
                  <a:lnTo>
                    <a:pt x="33091" y="0"/>
                  </a:lnTo>
                  <a:lnTo>
                    <a:pt x="33091" y="6742"/>
                  </a:lnTo>
                  <a:lnTo>
                    <a:pt x="18588" y="32507"/>
                  </a:lnTo>
                  <a:lnTo>
                    <a:pt x="6373" y="61451"/>
                  </a:lnTo>
                  <a:lnTo>
                    <a:pt x="520" y="84462"/>
                  </a:lnTo>
                  <a:lnTo>
                    <a:pt x="0" y="111103"/>
                  </a:lnTo>
                  <a:lnTo>
                    <a:pt x="6390" y="125579"/>
                  </a:lnTo>
                  <a:lnTo>
                    <a:pt x="11057" y="132403"/>
                  </a:lnTo>
                  <a:lnTo>
                    <a:pt x="23768" y="141866"/>
                  </a:lnTo>
                  <a:lnTo>
                    <a:pt x="54925" y="153690"/>
                  </a:lnTo>
                  <a:lnTo>
                    <a:pt x="69606" y="154620"/>
                  </a:lnTo>
                  <a:lnTo>
                    <a:pt x="89536" y="152838"/>
                  </a:lnTo>
                  <a:lnTo>
                    <a:pt x="92593" y="151281"/>
                  </a:lnTo>
                  <a:lnTo>
                    <a:pt x="97872" y="145788"/>
                  </a:lnTo>
                  <a:lnTo>
                    <a:pt x="98150" y="142348"/>
                  </a:lnTo>
                  <a:lnTo>
                    <a:pt x="9024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1515"/>
            <p:cNvSpPr/>
            <p:nvPr>
              <p:custDataLst>
                <p:tags r:id="rId64"/>
              </p:custDataLst>
            </p:nvPr>
          </p:nvSpPr>
          <p:spPr>
            <a:xfrm>
              <a:off x="4428642" y="3663950"/>
              <a:ext cx="98909" cy="19051"/>
            </a:xfrm>
            <a:custGeom>
              <a:avLst/>
              <a:gdLst/>
              <a:ahLst/>
              <a:cxnLst/>
              <a:rect l="0" t="0" r="0" b="0"/>
              <a:pathLst>
                <a:path w="98909" h="19051">
                  <a:moveTo>
                    <a:pt x="3658" y="19050"/>
                  </a:moveTo>
                  <a:lnTo>
                    <a:pt x="3658" y="19050"/>
                  </a:lnTo>
                  <a:lnTo>
                    <a:pt x="287" y="15679"/>
                  </a:lnTo>
                  <a:lnTo>
                    <a:pt x="0" y="14686"/>
                  </a:lnTo>
                  <a:lnTo>
                    <a:pt x="513" y="14024"/>
                  </a:lnTo>
                  <a:lnTo>
                    <a:pt x="13150" y="9590"/>
                  </a:lnTo>
                  <a:lnTo>
                    <a:pt x="36731" y="7310"/>
                  </a:lnTo>
                  <a:lnTo>
                    <a:pt x="66061" y="3263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516"/>
            <p:cNvSpPr/>
            <p:nvPr>
              <p:custDataLst>
                <p:tags r:id="rId65"/>
              </p:custDataLst>
            </p:nvPr>
          </p:nvSpPr>
          <p:spPr>
            <a:xfrm>
              <a:off x="4409879" y="3543300"/>
              <a:ext cx="141019" cy="69851"/>
            </a:xfrm>
            <a:custGeom>
              <a:avLst/>
              <a:gdLst/>
              <a:ahLst/>
              <a:cxnLst/>
              <a:rect l="0" t="0" r="0" b="0"/>
              <a:pathLst>
                <a:path w="141019" h="69851">
                  <a:moveTo>
                    <a:pt x="3371" y="69850"/>
                  </a:moveTo>
                  <a:lnTo>
                    <a:pt x="3371" y="69850"/>
                  </a:lnTo>
                  <a:lnTo>
                    <a:pt x="0" y="69850"/>
                  </a:lnTo>
                  <a:lnTo>
                    <a:pt x="25072" y="69850"/>
                  </a:lnTo>
                  <a:lnTo>
                    <a:pt x="50096" y="69850"/>
                  </a:lnTo>
                  <a:lnTo>
                    <a:pt x="78756" y="69850"/>
                  </a:lnTo>
                  <a:lnTo>
                    <a:pt x="109906" y="69144"/>
                  </a:lnTo>
                  <a:lnTo>
                    <a:pt x="128541" y="64781"/>
                  </a:lnTo>
                  <a:lnTo>
                    <a:pt x="136143" y="61012"/>
                  </a:lnTo>
                  <a:lnTo>
                    <a:pt x="138452" y="58313"/>
                  </a:lnTo>
                  <a:lnTo>
                    <a:pt x="141018" y="51552"/>
                  </a:lnTo>
                  <a:lnTo>
                    <a:pt x="138396" y="41962"/>
                  </a:lnTo>
                  <a:lnTo>
                    <a:pt x="135721" y="36441"/>
                  </a:lnTo>
                  <a:lnTo>
                    <a:pt x="127104" y="28425"/>
                  </a:lnTo>
                  <a:lnTo>
                    <a:pt x="117630" y="21806"/>
                  </a:lnTo>
                  <a:lnTo>
                    <a:pt x="986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517"/>
            <p:cNvSpPr/>
            <p:nvPr>
              <p:custDataLst>
                <p:tags r:id="rId66"/>
              </p:custDataLst>
            </p:nvPr>
          </p:nvSpPr>
          <p:spPr>
            <a:xfrm>
              <a:off x="4425950" y="37465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3371" y="13191"/>
                  </a:lnTo>
                  <a:lnTo>
                    <a:pt x="7892" y="10911"/>
                  </a:lnTo>
                  <a:lnTo>
                    <a:pt x="36732" y="7251"/>
                  </a:lnTo>
                  <a:lnTo>
                    <a:pt x="66601" y="6528"/>
                  </a:lnTo>
                  <a:lnTo>
                    <a:pt x="88833" y="567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518"/>
            <p:cNvSpPr/>
            <p:nvPr>
              <p:custDataLst>
                <p:tags r:id="rId67"/>
              </p:custDataLst>
            </p:nvPr>
          </p:nvSpPr>
          <p:spPr>
            <a:xfrm>
              <a:off x="4635500" y="3511550"/>
              <a:ext cx="103978" cy="482601"/>
            </a:xfrm>
            <a:custGeom>
              <a:avLst/>
              <a:gdLst/>
              <a:ahLst/>
              <a:cxnLst/>
              <a:rect l="0" t="0" r="0" b="0"/>
              <a:pathLst>
                <a:path w="103978" h="482601">
                  <a:moveTo>
                    <a:pt x="31750" y="0"/>
                  </a:moveTo>
                  <a:lnTo>
                    <a:pt x="31750" y="0"/>
                  </a:lnTo>
                  <a:lnTo>
                    <a:pt x="38492" y="23597"/>
                  </a:lnTo>
                  <a:lnTo>
                    <a:pt x="47446" y="52115"/>
                  </a:lnTo>
                  <a:lnTo>
                    <a:pt x="52798" y="68610"/>
                  </a:lnTo>
                  <a:lnTo>
                    <a:pt x="59187" y="86662"/>
                  </a:lnTo>
                  <a:lnTo>
                    <a:pt x="66269" y="105753"/>
                  </a:lnTo>
                  <a:lnTo>
                    <a:pt x="73813" y="125535"/>
                  </a:lnTo>
                  <a:lnTo>
                    <a:pt x="80959" y="145779"/>
                  </a:lnTo>
                  <a:lnTo>
                    <a:pt x="87839" y="166331"/>
                  </a:lnTo>
                  <a:lnTo>
                    <a:pt x="94543" y="187087"/>
                  </a:lnTo>
                  <a:lnTo>
                    <a:pt x="99012" y="208686"/>
                  </a:lnTo>
                  <a:lnTo>
                    <a:pt x="101991" y="230846"/>
                  </a:lnTo>
                  <a:lnTo>
                    <a:pt x="103977" y="253381"/>
                  </a:lnTo>
                  <a:lnTo>
                    <a:pt x="103185" y="274754"/>
                  </a:lnTo>
                  <a:lnTo>
                    <a:pt x="100540" y="295353"/>
                  </a:lnTo>
                  <a:lnTo>
                    <a:pt x="96660" y="315435"/>
                  </a:lnTo>
                  <a:lnTo>
                    <a:pt x="90546" y="334468"/>
                  </a:lnTo>
                  <a:lnTo>
                    <a:pt x="82941" y="352801"/>
                  </a:lnTo>
                  <a:lnTo>
                    <a:pt x="74344" y="370667"/>
                  </a:lnTo>
                  <a:lnTo>
                    <a:pt x="57266" y="401808"/>
                  </a:lnTo>
                  <a:lnTo>
                    <a:pt x="40268" y="428348"/>
                  </a:lnTo>
                  <a:lnTo>
                    <a:pt x="16949" y="457745"/>
                  </a:lnTo>
                  <a:lnTo>
                    <a:pt x="0" y="482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4" name="SMARTInkShape-1519"/>
          <p:cNvSpPr/>
          <p:nvPr>
            <p:custDataLst>
              <p:tags r:id="rId4"/>
            </p:custDataLst>
          </p:nvPr>
        </p:nvSpPr>
        <p:spPr>
          <a:xfrm>
            <a:off x="3787529" y="3575050"/>
            <a:ext cx="73272" cy="368301"/>
          </a:xfrm>
          <a:custGeom>
            <a:avLst/>
            <a:gdLst/>
            <a:ahLst/>
            <a:cxnLst/>
            <a:rect l="0" t="0" r="0" b="0"/>
            <a:pathLst>
              <a:path w="73272" h="368301">
                <a:moveTo>
                  <a:pt x="73271" y="0"/>
                </a:moveTo>
                <a:lnTo>
                  <a:pt x="73271" y="0"/>
                </a:lnTo>
                <a:lnTo>
                  <a:pt x="50667" y="24485"/>
                </a:lnTo>
                <a:lnTo>
                  <a:pt x="36414" y="45455"/>
                </a:lnTo>
                <a:lnTo>
                  <a:pt x="23023" y="75941"/>
                </a:lnTo>
                <a:lnTo>
                  <a:pt x="17195" y="92960"/>
                </a:lnTo>
                <a:lnTo>
                  <a:pt x="11898" y="110657"/>
                </a:lnTo>
                <a:lnTo>
                  <a:pt x="6956" y="128805"/>
                </a:lnTo>
                <a:lnTo>
                  <a:pt x="3661" y="147958"/>
                </a:lnTo>
                <a:lnTo>
                  <a:pt x="1464" y="167784"/>
                </a:lnTo>
                <a:lnTo>
                  <a:pt x="0" y="188056"/>
                </a:lnTo>
                <a:lnTo>
                  <a:pt x="434" y="208626"/>
                </a:lnTo>
                <a:lnTo>
                  <a:pt x="2136" y="229395"/>
                </a:lnTo>
                <a:lnTo>
                  <a:pt x="4681" y="250297"/>
                </a:lnTo>
                <a:lnTo>
                  <a:pt x="8494" y="269170"/>
                </a:lnTo>
                <a:lnTo>
                  <a:pt x="13153" y="286691"/>
                </a:lnTo>
                <a:lnTo>
                  <a:pt x="24679" y="317918"/>
                </a:lnTo>
                <a:lnTo>
                  <a:pt x="39210" y="343556"/>
                </a:lnTo>
                <a:lnTo>
                  <a:pt x="54221" y="368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7" name="SMARTInkShape-Group321"/>
          <p:cNvGrpSpPr/>
          <p:nvPr/>
        </p:nvGrpSpPr>
        <p:grpSpPr>
          <a:xfrm>
            <a:off x="5867400" y="1435100"/>
            <a:ext cx="266701" cy="194718"/>
            <a:chOff x="5867400" y="1435100"/>
            <a:chExt cx="266701" cy="194718"/>
          </a:xfrm>
        </p:grpSpPr>
        <p:sp>
          <p:nvSpPr>
            <p:cNvPr id="95" name="SMARTInkShape-1520"/>
            <p:cNvSpPr/>
            <p:nvPr>
              <p:custDataLst>
                <p:tags r:id="rId61"/>
              </p:custDataLst>
            </p:nvPr>
          </p:nvSpPr>
          <p:spPr>
            <a:xfrm>
              <a:off x="6134100" y="1524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521"/>
            <p:cNvSpPr/>
            <p:nvPr>
              <p:custDataLst>
                <p:tags r:id="rId62"/>
              </p:custDataLst>
            </p:nvPr>
          </p:nvSpPr>
          <p:spPr>
            <a:xfrm>
              <a:off x="5867400" y="1435100"/>
              <a:ext cx="179840" cy="194718"/>
            </a:xfrm>
            <a:custGeom>
              <a:avLst/>
              <a:gdLst/>
              <a:ahLst/>
              <a:cxnLst/>
              <a:rect l="0" t="0" r="0" b="0"/>
              <a:pathLst>
                <a:path w="179840" h="194718">
                  <a:moveTo>
                    <a:pt x="0" y="50800"/>
                  </a:moveTo>
                  <a:lnTo>
                    <a:pt x="0" y="50800"/>
                  </a:lnTo>
                  <a:lnTo>
                    <a:pt x="3371" y="50800"/>
                  </a:lnTo>
                  <a:lnTo>
                    <a:pt x="12209" y="64284"/>
                  </a:lnTo>
                  <a:lnTo>
                    <a:pt x="23765" y="92895"/>
                  </a:lnTo>
                  <a:lnTo>
                    <a:pt x="31964" y="114194"/>
                  </a:lnTo>
                  <a:lnTo>
                    <a:pt x="44514" y="144137"/>
                  </a:lnTo>
                  <a:lnTo>
                    <a:pt x="55287" y="169002"/>
                  </a:lnTo>
                  <a:lnTo>
                    <a:pt x="63019" y="194709"/>
                  </a:lnTo>
                  <a:lnTo>
                    <a:pt x="63885" y="194717"/>
                  </a:lnTo>
                  <a:lnTo>
                    <a:pt x="66728" y="192844"/>
                  </a:lnTo>
                  <a:lnTo>
                    <a:pt x="72296" y="181082"/>
                  </a:lnTo>
                  <a:lnTo>
                    <a:pt x="79449" y="155140"/>
                  </a:lnTo>
                  <a:lnTo>
                    <a:pt x="97146" y="124170"/>
                  </a:lnTo>
                  <a:lnTo>
                    <a:pt x="118233" y="99272"/>
                  </a:lnTo>
                  <a:lnTo>
                    <a:pt x="145725" y="74021"/>
                  </a:lnTo>
                  <a:lnTo>
                    <a:pt x="169472" y="48665"/>
                  </a:lnTo>
                  <a:lnTo>
                    <a:pt x="177626" y="35505"/>
                  </a:lnTo>
                  <a:lnTo>
                    <a:pt x="179801" y="30020"/>
                  </a:lnTo>
                  <a:lnTo>
                    <a:pt x="179839" y="25658"/>
                  </a:lnTo>
                  <a:lnTo>
                    <a:pt x="178453" y="22044"/>
                  </a:lnTo>
                  <a:lnTo>
                    <a:pt x="176119" y="18929"/>
                  </a:lnTo>
                  <a:lnTo>
                    <a:pt x="152608" y="11175"/>
                  </a:lnTo>
                  <a:lnTo>
                    <a:pt x="130620" y="10376"/>
                  </a:lnTo>
                  <a:lnTo>
                    <a:pt x="107442" y="10961"/>
                  </a:lnTo>
                  <a:lnTo>
                    <a:pt x="75971" y="7324"/>
                  </a:lnTo>
                  <a:lnTo>
                    <a:pt x="47541" y="1656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SMARTInkShape-Group322"/>
          <p:cNvGrpSpPr/>
          <p:nvPr/>
        </p:nvGrpSpPr>
        <p:grpSpPr>
          <a:xfrm>
            <a:off x="6311900" y="1206500"/>
            <a:ext cx="214900" cy="355260"/>
            <a:chOff x="6311900" y="1206500"/>
            <a:chExt cx="214900" cy="355260"/>
          </a:xfrm>
        </p:grpSpPr>
        <p:sp>
          <p:nvSpPr>
            <p:cNvPr id="98" name="SMARTInkShape-1522"/>
            <p:cNvSpPr/>
            <p:nvPr>
              <p:custDataLst>
                <p:tags r:id="rId58"/>
              </p:custDataLst>
            </p:nvPr>
          </p:nvSpPr>
          <p:spPr>
            <a:xfrm>
              <a:off x="6322112" y="1206500"/>
              <a:ext cx="169300" cy="76201"/>
            </a:xfrm>
            <a:custGeom>
              <a:avLst/>
              <a:gdLst/>
              <a:ahLst/>
              <a:cxnLst/>
              <a:rect l="0" t="0" r="0" b="0"/>
              <a:pathLst>
                <a:path w="169300" h="76201">
                  <a:moveTo>
                    <a:pt x="8838" y="76200"/>
                  </a:moveTo>
                  <a:lnTo>
                    <a:pt x="8838" y="76200"/>
                  </a:lnTo>
                  <a:lnTo>
                    <a:pt x="0" y="61894"/>
                  </a:lnTo>
                  <a:lnTo>
                    <a:pt x="124" y="58902"/>
                  </a:lnTo>
                  <a:lnTo>
                    <a:pt x="4024" y="51814"/>
                  </a:lnTo>
                  <a:lnTo>
                    <a:pt x="31008" y="43261"/>
                  </a:lnTo>
                  <a:lnTo>
                    <a:pt x="56556" y="40394"/>
                  </a:lnTo>
                  <a:lnTo>
                    <a:pt x="83668" y="40531"/>
                  </a:lnTo>
                  <a:lnTo>
                    <a:pt x="109829" y="45295"/>
                  </a:lnTo>
                  <a:lnTo>
                    <a:pt x="138244" y="52540"/>
                  </a:lnTo>
                  <a:lnTo>
                    <a:pt x="156699" y="55784"/>
                  </a:lnTo>
                  <a:lnTo>
                    <a:pt x="164630" y="54661"/>
                  </a:lnTo>
                  <a:lnTo>
                    <a:pt x="167733" y="53374"/>
                  </a:lnTo>
                  <a:lnTo>
                    <a:pt x="169095" y="51811"/>
                  </a:lnTo>
                  <a:lnTo>
                    <a:pt x="169299" y="50063"/>
                  </a:lnTo>
                  <a:lnTo>
                    <a:pt x="166937" y="44828"/>
                  </a:lnTo>
                  <a:lnTo>
                    <a:pt x="150356" y="17245"/>
                  </a:lnTo>
                  <a:lnTo>
                    <a:pt x="1358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1523"/>
            <p:cNvSpPr/>
            <p:nvPr>
              <p:custDataLst>
                <p:tags r:id="rId59"/>
              </p:custDataLst>
            </p:nvPr>
          </p:nvSpPr>
          <p:spPr>
            <a:xfrm>
              <a:off x="6311900" y="1341099"/>
              <a:ext cx="214900" cy="220661"/>
            </a:xfrm>
            <a:custGeom>
              <a:avLst/>
              <a:gdLst/>
              <a:ahLst/>
              <a:cxnLst/>
              <a:rect l="0" t="0" r="0" b="0"/>
              <a:pathLst>
                <a:path w="214900" h="220661">
                  <a:moveTo>
                    <a:pt x="0" y="74951"/>
                  </a:moveTo>
                  <a:lnTo>
                    <a:pt x="0" y="74951"/>
                  </a:lnTo>
                  <a:lnTo>
                    <a:pt x="12209" y="45065"/>
                  </a:lnTo>
                  <a:lnTo>
                    <a:pt x="27136" y="24703"/>
                  </a:lnTo>
                  <a:lnTo>
                    <a:pt x="55078" y="5265"/>
                  </a:lnTo>
                  <a:lnTo>
                    <a:pt x="76219" y="0"/>
                  </a:lnTo>
                  <a:lnTo>
                    <a:pt x="98081" y="1423"/>
                  </a:lnTo>
                  <a:lnTo>
                    <a:pt x="121908" y="9111"/>
                  </a:lnTo>
                  <a:lnTo>
                    <a:pt x="144728" y="23346"/>
                  </a:lnTo>
                  <a:lnTo>
                    <a:pt x="166629" y="41432"/>
                  </a:lnTo>
                  <a:lnTo>
                    <a:pt x="196676" y="72859"/>
                  </a:lnTo>
                  <a:lnTo>
                    <a:pt x="209942" y="98951"/>
                  </a:lnTo>
                  <a:lnTo>
                    <a:pt x="214899" y="125129"/>
                  </a:lnTo>
                  <a:lnTo>
                    <a:pt x="213338" y="149463"/>
                  </a:lnTo>
                  <a:lnTo>
                    <a:pt x="205589" y="169686"/>
                  </a:lnTo>
                  <a:lnTo>
                    <a:pt x="179213" y="196938"/>
                  </a:lnTo>
                  <a:lnTo>
                    <a:pt x="154674" y="210541"/>
                  </a:lnTo>
                  <a:lnTo>
                    <a:pt x="129422" y="219175"/>
                  </a:lnTo>
                  <a:lnTo>
                    <a:pt x="108791" y="220660"/>
                  </a:lnTo>
                  <a:lnTo>
                    <a:pt x="92096" y="215205"/>
                  </a:lnTo>
                  <a:lnTo>
                    <a:pt x="77620" y="204314"/>
                  </a:lnTo>
                  <a:lnTo>
                    <a:pt x="50800" y="1702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1524"/>
            <p:cNvSpPr/>
            <p:nvPr>
              <p:custDataLst>
                <p:tags r:id="rId60"/>
              </p:custDataLst>
            </p:nvPr>
          </p:nvSpPr>
          <p:spPr>
            <a:xfrm>
              <a:off x="6413500" y="1384300"/>
              <a:ext cx="12383" cy="107951"/>
            </a:xfrm>
            <a:custGeom>
              <a:avLst/>
              <a:gdLst/>
              <a:ahLst/>
              <a:cxnLst/>
              <a:rect l="0" t="0" r="0" b="0"/>
              <a:pathLst>
                <a:path w="12383" h="1079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7" y="15580"/>
                  </a:lnTo>
                  <a:lnTo>
                    <a:pt x="2517" y="43033"/>
                  </a:lnTo>
                  <a:lnTo>
                    <a:pt x="7265" y="69570"/>
                  </a:lnTo>
                  <a:lnTo>
                    <a:pt x="12223" y="99136"/>
                  </a:lnTo>
                  <a:lnTo>
                    <a:pt x="12382" y="102074"/>
                  </a:lnTo>
                  <a:lnTo>
                    <a:pt x="11782" y="104033"/>
                  </a:lnTo>
                  <a:lnTo>
                    <a:pt x="10677" y="105339"/>
                  </a:lnTo>
                  <a:lnTo>
                    <a:pt x="63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323"/>
          <p:cNvGrpSpPr/>
          <p:nvPr/>
        </p:nvGrpSpPr>
        <p:grpSpPr>
          <a:xfrm>
            <a:off x="6845300" y="1416050"/>
            <a:ext cx="101601" cy="44451"/>
            <a:chOff x="6845300" y="1416050"/>
            <a:chExt cx="101601" cy="44451"/>
          </a:xfrm>
        </p:grpSpPr>
        <p:sp>
          <p:nvSpPr>
            <p:cNvPr id="102" name="SMARTInkShape-1525"/>
            <p:cNvSpPr/>
            <p:nvPr>
              <p:custDataLst>
                <p:tags r:id="rId56"/>
              </p:custDataLst>
            </p:nvPr>
          </p:nvSpPr>
          <p:spPr>
            <a:xfrm>
              <a:off x="6854341" y="1454150"/>
              <a:ext cx="92560" cy="6351"/>
            </a:xfrm>
            <a:custGeom>
              <a:avLst/>
              <a:gdLst/>
              <a:ahLst/>
              <a:cxnLst/>
              <a:rect l="0" t="0" r="0" b="0"/>
              <a:pathLst>
                <a:path w="92560" h="635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6"/>
                  </a:lnTo>
                  <a:lnTo>
                    <a:pt x="1563" y="3371"/>
                  </a:lnTo>
                  <a:lnTo>
                    <a:pt x="6490" y="5026"/>
                  </a:lnTo>
                  <a:lnTo>
                    <a:pt x="31264" y="6088"/>
                  </a:lnTo>
                  <a:lnTo>
                    <a:pt x="53792" y="6234"/>
                  </a:lnTo>
                  <a:lnTo>
                    <a:pt x="925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526"/>
            <p:cNvSpPr/>
            <p:nvPr>
              <p:custDataLst>
                <p:tags r:id="rId57"/>
              </p:custDataLst>
            </p:nvPr>
          </p:nvSpPr>
          <p:spPr>
            <a:xfrm>
              <a:off x="6845300" y="1416050"/>
              <a:ext cx="82551" cy="14928"/>
            </a:xfrm>
            <a:custGeom>
              <a:avLst/>
              <a:gdLst/>
              <a:ahLst/>
              <a:cxnLst/>
              <a:rect l="0" t="0" r="0" b="0"/>
              <a:pathLst>
                <a:path w="82551" h="1492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10831"/>
                  </a:lnTo>
                  <a:lnTo>
                    <a:pt x="44965" y="1492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5" name="SMARTInkShape-1527"/>
          <p:cNvSpPr/>
          <p:nvPr>
            <p:custDataLst>
              <p:tags r:id="rId5"/>
            </p:custDataLst>
          </p:nvPr>
        </p:nvSpPr>
        <p:spPr>
          <a:xfrm>
            <a:off x="7188200" y="1309910"/>
            <a:ext cx="248253" cy="446898"/>
          </a:xfrm>
          <a:custGeom>
            <a:avLst/>
            <a:gdLst/>
            <a:ahLst/>
            <a:cxnLst/>
            <a:rect l="0" t="0" r="0" b="0"/>
            <a:pathLst>
              <a:path w="248253" h="446898">
                <a:moveTo>
                  <a:pt x="146050" y="106140"/>
                </a:moveTo>
                <a:lnTo>
                  <a:pt x="146050" y="106140"/>
                </a:lnTo>
                <a:lnTo>
                  <a:pt x="163726" y="106140"/>
                </a:lnTo>
                <a:lnTo>
                  <a:pt x="193036" y="92325"/>
                </a:lnTo>
                <a:lnTo>
                  <a:pt x="214770" y="78528"/>
                </a:lnTo>
                <a:lnTo>
                  <a:pt x="226686" y="67057"/>
                </a:lnTo>
                <a:lnTo>
                  <a:pt x="241967" y="40564"/>
                </a:lnTo>
                <a:lnTo>
                  <a:pt x="247947" y="26195"/>
                </a:lnTo>
                <a:lnTo>
                  <a:pt x="248252" y="15105"/>
                </a:lnTo>
                <a:lnTo>
                  <a:pt x="246036" y="7354"/>
                </a:lnTo>
                <a:lnTo>
                  <a:pt x="244457" y="4300"/>
                </a:lnTo>
                <a:lnTo>
                  <a:pt x="241994" y="2263"/>
                </a:lnTo>
                <a:lnTo>
                  <a:pt x="235493" y="0"/>
                </a:lnTo>
                <a:lnTo>
                  <a:pt x="224137" y="6520"/>
                </a:lnTo>
                <a:lnTo>
                  <a:pt x="217159" y="12210"/>
                </a:lnTo>
                <a:lnTo>
                  <a:pt x="197223" y="43815"/>
                </a:lnTo>
                <a:lnTo>
                  <a:pt x="189337" y="58946"/>
                </a:lnTo>
                <a:lnTo>
                  <a:pt x="180553" y="76088"/>
                </a:lnTo>
                <a:lnTo>
                  <a:pt x="171168" y="94572"/>
                </a:lnTo>
                <a:lnTo>
                  <a:pt x="163502" y="117478"/>
                </a:lnTo>
                <a:lnTo>
                  <a:pt x="156978" y="143332"/>
                </a:lnTo>
                <a:lnTo>
                  <a:pt x="151219" y="171151"/>
                </a:lnTo>
                <a:lnTo>
                  <a:pt x="146674" y="199575"/>
                </a:lnTo>
                <a:lnTo>
                  <a:pt x="142939" y="228402"/>
                </a:lnTo>
                <a:lnTo>
                  <a:pt x="139742" y="257498"/>
                </a:lnTo>
                <a:lnTo>
                  <a:pt x="137612" y="283951"/>
                </a:lnTo>
                <a:lnTo>
                  <a:pt x="136191" y="308642"/>
                </a:lnTo>
                <a:lnTo>
                  <a:pt x="135244" y="332158"/>
                </a:lnTo>
                <a:lnTo>
                  <a:pt x="133201" y="352774"/>
                </a:lnTo>
                <a:lnTo>
                  <a:pt x="130428" y="371457"/>
                </a:lnTo>
                <a:lnTo>
                  <a:pt x="127169" y="388851"/>
                </a:lnTo>
                <a:lnTo>
                  <a:pt x="116021" y="415704"/>
                </a:lnTo>
                <a:lnTo>
                  <a:pt x="102365" y="434930"/>
                </a:lnTo>
                <a:lnTo>
                  <a:pt x="89240" y="445826"/>
                </a:lnTo>
                <a:lnTo>
                  <a:pt x="80660" y="446897"/>
                </a:lnTo>
                <a:lnTo>
                  <a:pt x="59838" y="442443"/>
                </a:lnTo>
                <a:lnTo>
                  <a:pt x="38353" y="429645"/>
                </a:lnTo>
                <a:lnTo>
                  <a:pt x="19869" y="412903"/>
                </a:lnTo>
                <a:lnTo>
                  <a:pt x="0" y="3791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9" name="SMARTInkShape-Group325"/>
          <p:cNvGrpSpPr/>
          <p:nvPr/>
        </p:nvGrpSpPr>
        <p:grpSpPr>
          <a:xfrm>
            <a:off x="6000750" y="1905000"/>
            <a:ext cx="603755" cy="390697"/>
            <a:chOff x="6000750" y="1905000"/>
            <a:chExt cx="603755" cy="390697"/>
          </a:xfrm>
        </p:grpSpPr>
        <p:sp>
          <p:nvSpPr>
            <p:cNvPr id="106" name="SMARTInkShape-1528"/>
            <p:cNvSpPr/>
            <p:nvPr>
              <p:custDataLst>
                <p:tags r:id="rId53"/>
              </p:custDataLst>
            </p:nvPr>
          </p:nvSpPr>
          <p:spPr>
            <a:xfrm>
              <a:off x="6394450" y="1905000"/>
              <a:ext cx="210055" cy="63125"/>
            </a:xfrm>
            <a:custGeom>
              <a:avLst/>
              <a:gdLst/>
              <a:ahLst/>
              <a:cxnLst/>
              <a:rect l="0" t="0" r="0" b="0"/>
              <a:pathLst>
                <a:path w="210055" h="63125">
                  <a:moveTo>
                    <a:pt x="0" y="50800"/>
                  </a:moveTo>
                  <a:lnTo>
                    <a:pt x="0" y="50800"/>
                  </a:lnTo>
                  <a:lnTo>
                    <a:pt x="19459" y="43892"/>
                  </a:lnTo>
                  <a:lnTo>
                    <a:pt x="27789" y="41962"/>
                  </a:lnTo>
                  <a:lnTo>
                    <a:pt x="52097" y="43579"/>
                  </a:lnTo>
                  <a:lnTo>
                    <a:pt x="81716" y="48296"/>
                  </a:lnTo>
                  <a:lnTo>
                    <a:pt x="97516" y="50542"/>
                  </a:lnTo>
                  <a:lnTo>
                    <a:pt x="128713" y="54919"/>
                  </a:lnTo>
                  <a:lnTo>
                    <a:pt x="156689" y="59216"/>
                  </a:lnTo>
                  <a:lnTo>
                    <a:pt x="179471" y="61596"/>
                  </a:lnTo>
                  <a:lnTo>
                    <a:pt x="206980" y="63124"/>
                  </a:lnTo>
                  <a:lnTo>
                    <a:pt x="209248" y="62544"/>
                  </a:lnTo>
                  <a:lnTo>
                    <a:pt x="210054" y="61451"/>
                  </a:lnTo>
                  <a:lnTo>
                    <a:pt x="209886" y="60018"/>
                  </a:lnTo>
                  <a:lnTo>
                    <a:pt x="195274" y="30887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529"/>
            <p:cNvSpPr/>
            <p:nvPr>
              <p:custDataLst>
                <p:tags r:id="rId54"/>
              </p:custDataLst>
            </p:nvPr>
          </p:nvSpPr>
          <p:spPr>
            <a:xfrm>
              <a:off x="6248400" y="21780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6272" y="155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530"/>
            <p:cNvSpPr/>
            <p:nvPr>
              <p:custDataLst>
                <p:tags r:id="rId55"/>
              </p:custDataLst>
            </p:nvPr>
          </p:nvSpPr>
          <p:spPr>
            <a:xfrm>
              <a:off x="6000750" y="2093776"/>
              <a:ext cx="159948" cy="201921"/>
            </a:xfrm>
            <a:custGeom>
              <a:avLst/>
              <a:gdLst/>
              <a:ahLst/>
              <a:cxnLst/>
              <a:rect l="0" t="0" r="0" b="0"/>
              <a:pathLst>
                <a:path w="159948" h="201921">
                  <a:moveTo>
                    <a:pt x="31750" y="58874"/>
                  </a:moveTo>
                  <a:lnTo>
                    <a:pt x="31750" y="58874"/>
                  </a:lnTo>
                  <a:lnTo>
                    <a:pt x="36820" y="84927"/>
                  </a:lnTo>
                  <a:lnTo>
                    <a:pt x="40588" y="106437"/>
                  </a:lnTo>
                  <a:lnTo>
                    <a:pt x="46496" y="130107"/>
                  </a:lnTo>
                  <a:lnTo>
                    <a:pt x="54532" y="153328"/>
                  </a:lnTo>
                  <a:lnTo>
                    <a:pt x="70250" y="180856"/>
                  </a:lnTo>
                  <a:lnTo>
                    <a:pt x="83452" y="197166"/>
                  </a:lnTo>
                  <a:lnTo>
                    <a:pt x="89536" y="201476"/>
                  </a:lnTo>
                  <a:lnTo>
                    <a:pt x="91441" y="201920"/>
                  </a:lnTo>
                  <a:lnTo>
                    <a:pt x="92710" y="201510"/>
                  </a:lnTo>
                  <a:lnTo>
                    <a:pt x="93557" y="200531"/>
                  </a:lnTo>
                  <a:lnTo>
                    <a:pt x="105697" y="172465"/>
                  </a:lnTo>
                  <a:lnTo>
                    <a:pt x="116121" y="150987"/>
                  </a:lnTo>
                  <a:lnTo>
                    <a:pt x="127809" y="127330"/>
                  </a:lnTo>
                  <a:lnTo>
                    <a:pt x="140060" y="104586"/>
                  </a:lnTo>
                  <a:lnTo>
                    <a:pt x="155094" y="75711"/>
                  </a:lnTo>
                  <a:lnTo>
                    <a:pt x="159947" y="60713"/>
                  </a:lnTo>
                  <a:lnTo>
                    <a:pt x="159752" y="46991"/>
                  </a:lnTo>
                  <a:lnTo>
                    <a:pt x="153551" y="33837"/>
                  </a:lnTo>
                  <a:lnTo>
                    <a:pt x="148934" y="27366"/>
                  </a:lnTo>
                  <a:lnTo>
                    <a:pt x="122210" y="11517"/>
                  </a:lnTo>
                  <a:lnTo>
                    <a:pt x="99471" y="4195"/>
                  </a:lnTo>
                  <a:lnTo>
                    <a:pt x="76665" y="0"/>
                  </a:lnTo>
                  <a:lnTo>
                    <a:pt x="47253" y="2311"/>
                  </a:lnTo>
                  <a:lnTo>
                    <a:pt x="26881" y="8100"/>
                  </a:lnTo>
                  <a:lnTo>
                    <a:pt x="13593" y="17258"/>
                  </a:lnTo>
                  <a:lnTo>
                    <a:pt x="0" y="33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326"/>
          <p:cNvGrpSpPr/>
          <p:nvPr/>
        </p:nvGrpSpPr>
        <p:grpSpPr>
          <a:xfrm>
            <a:off x="6447941" y="2031576"/>
            <a:ext cx="139991" cy="224510"/>
            <a:chOff x="6447941" y="2031576"/>
            <a:chExt cx="139991" cy="224510"/>
          </a:xfrm>
        </p:grpSpPr>
        <p:sp>
          <p:nvSpPr>
            <p:cNvPr id="110" name="SMARTInkShape-1531"/>
            <p:cNvSpPr/>
            <p:nvPr>
              <p:custDataLst>
                <p:tags r:id="rId51"/>
              </p:custDataLst>
            </p:nvPr>
          </p:nvSpPr>
          <p:spPr>
            <a:xfrm>
              <a:off x="6447941" y="2031576"/>
              <a:ext cx="139991" cy="224510"/>
            </a:xfrm>
            <a:custGeom>
              <a:avLst/>
              <a:gdLst/>
              <a:ahLst/>
              <a:cxnLst/>
              <a:rect l="0" t="0" r="0" b="0"/>
              <a:pathLst>
                <a:path w="139991" h="224510">
                  <a:moveTo>
                    <a:pt x="3659" y="51224"/>
                  </a:moveTo>
                  <a:lnTo>
                    <a:pt x="3659" y="51224"/>
                  </a:lnTo>
                  <a:lnTo>
                    <a:pt x="288" y="41111"/>
                  </a:lnTo>
                  <a:lnTo>
                    <a:pt x="0" y="37426"/>
                  </a:lnTo>
                  <a:lnTo>
                    <a:pt x="1562" y="31451"/>
                  </a:lnTo>
                  <a:lnTo>
                    <a:pt x="16521" y="17378"/>
                  </a:lnTo>
                  <a:lnTo>
                    <a:pt x="42199" y="3174"/>
                  </a:lnTo>
                  <a:lnTo>
                    <a:pt x="60064" y="0"/>
                  </a:lnTo>
                  <a:lnTo>
                    <a:pt x="85989" y="2180"/>
                  </a:lnTo>
                  <a:lnTo>
                    <a:pt x="94529" y="3711"/>
                  </a:lnTo>
                  <a:lnTo>
                    <a:pt x="100222" y="7554"/>
                  </a:lnTo>
                  <a:lnTo>
                    <a:pt x="104018" y="12939"/>
                  </a:lnTo>
                  <a:lnTo>
                    <a:pt x="106549" y="19350"/>
                  </a:lnTo>
                  <a:lnTo>
                    <a:pt x="103716" y="35882"/>
                  </a:lnTo>
                  <a:lnTo>
                    <a:pt x="93990" y="54283"/>
                  </a:lnTo>
                  <a:lnTo>
                    <a:pt x="69385" y="79804"/>
                  </a:lnTo>
                  <a:lnTo>
                    <a:pt x="46731" y="100379"/>
                  </a:lnTo>
                  <a:lnTo>
                    <a:pt x="40441" y="110935"/>
                  </a:lnTo>
                  <a:lnTo>
                    <a:pt x="40175" y="115020"/>
                  </a:lnTo>
                  <a:lnTo>
                    <a:pt x="41408" y="118449"/>
                  </a:lnTo>
                  <a:lnTo>
                    <a:pt x="43642" y="121441"/>
                  </a:lnTo>
                  <a:lnTo>
                    <a:pt x="60269" y="129022"/>
                  </a:lnTo>
                  <a:lnTo>
                    <a:pt x="89812" y="139108"/>
                  </a:lnTo>
                  <a:lnTo>
                    <a:pt x="118635" y="154404"/>
                  </a:lnTo>
                  <a:lnTo>
                    <a:pt x="138307" y="175713"/>
                  </a:lnTo>
                  <a:lnTo>
                    <a:pt x="139990" y="182900"/>
                  </a:lnTo>
                  <a:lnTo>
                    <a:pt x="138996" y="189808"/>
                  </a:lnTo>
                  <a:lnTo>
                    <a:pt x="132248" y="202422"/>
                  </a:lnTo>
                  <a:lnTo>
                    <a:pt x="122193" y="212733"/>
                  </a:lnTo>
                  <a:lnTo>
                    <a:pt x="94519" y="223099"/>
                  </a:lnTo>
                  <a:lnTo>
                    <a:pt x="71557" y="224509"/>
                  </a:lnTo>
                  <a:lnTo>
                    <a:pt x="47947" y="222079"/>
                  </a:lnTo>
                  <a:lnTo>
                    <a:pt x="18349" y="214188"/>
                  </a:lnTo>
                  <a:lnTo>
                    <a:pt x="3659" y="2099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532"/>
            <p:cNvSpPr/>
            <p:nvPr>
              <p:custDataLst>
                <p:tags r:id="rId52"/>
              </p:custDataLst>
            </p:nvPr>
          </p:nvSpPr>
          <p:spPr>
            <a:xfrm>
              <a:off x="6457950" y="2082800"/>
              <a:ext cx="37218" cy="156848"/>
            </a:xfrm>
            <a:custGeom>
              <a:avLst/>
              <a:gdLst/>
              <a:ahLst/>
              <a:cxnLst/>
              <a:rect l="0" t="0" r="0" b="0"/>
              <a:pathLst>
                <a:path w="37218" h="156848">
                  <a:moveTo>
                    <a:pt x="31750" y="0"/>
                  </a:moveTo>
                  <a:lnTo>
                    <a:pt x="31750" y="0"/>
                  </a:lnTo>
                  <a:lnTo>
                    <a:pt x="35121" y="0"/>
                  </a:lnTo>
                  <a:lnTo>
                    <a:pt x="36114" y="2117"/>
                  </a:lnTo>
                  <a:lnTo>
                    <a:pt x="37217" y="10113"/>
                  </a:lnTo>
                  <a:lnTo>
                    <a:pt x="34468" y="36628"/>
                  </a:lnTo>
                  <a:lnTo>
                    <a:pt x="25814" y="67924"/>
                  </a:lnTo>
                  <a:lnTo>
                    <a:pt x="20386" y="99260"/>
                  </a:lnTo>
                  <a:lnTo>
                    <a:pt x="18462" y="129431"/>
                  </a:lnTo>
                  <a:lnTo>
                    <a:pt x="14015" y="145359"/>
                  </a:lnTo>
                  <a:lnTo>
                    <a:pt x="7499" y="156847"/>
                  </a:lnTo>
                  <a:lnTo>
                    <a:pt x="7116" y="156776"/>
                  </a:lnTo>
                  <a:lnTo>
                    <a:pt x="6690" y="154815"/>
                  </a:lnTo>
                  <a:lnTo>
                    <a:pt x="6380" y="138306"/>
                  </a:lnTo>
                  <a:lnTo>
                    <a:pt x="4482" y="133671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327"/>
          <p:cNvGrpSpPr/>
          <p:nvPr/>
        </p:nvGrpSpPr>
        <p:grpSpPr>
          <a:xfrm>
            <a:off x="6883400" y="2101850"/>
            <a:ext cx="88901" cy="76201"/>
            <a:chOff x="6883400" y="2101850"/>
            <a:chExt cx="88901" cy="76201"/>
          </a:xfrm>
        </p:grpSpPr>
        <p:sp>
          <p:nvSpPr>
            <p:cNvPr id="113" name="SMARTInkShape-1533"/>
            <p:cNvSpPr/>
            <p:nvPr>
              <p:custDataLst>
                <p:tags r:id="rId49"/>
              </p:custDataLst>
            </p:nvPr>
          </p:nvSpPr>
          <p:spPr>
            <a:xfrm>
              <a:off x="6883400" y="21717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7789" y="2979"/>
                  </a:lnTo>
                  <a:lnTo>
                    <a:pt x="48333" y="13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534"/>
            <p:cNvSpPr/>
            <p:nvPr>
              <p:custDataLst>
                <p:tags r:id="rId50"/>
              </p:custDataLst>
            </p:nvPr>
          </p:nvSpPr>
          <p:spPr>
            <a:xfrm>
              <a:off x="6908800" y="21018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4418" y="3371"/>
                  </a:lnTo>
                  <a:lnTo>
                    <a:pt x="52853" y="10125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6" name="SMARTInkShape-1535"/>
          <p:cNvSpPr/>
          <p:nvPr>
            <p:custDataLst>
              <p:tags r:id="rId6"/>
            </p:custDataLst>
          </p:nvPr>
        </p:nvSpPr>
        <p:spPr>
          <a:xfrm>
            <a:off x="7191544" y="2057400"/>
            <a:ext cx="126344" cy="163709"/>
          </a:xfrm>
          <a:custGeom>
            <a:avLst/>
            <a:gdLst/>
            <a:ahLst/>
            <a:cxnLst/>
            <a:rect l="0" t="0" r="0" b="0"/>
            <a:pathLst>
              <a:path w="126344" h="163709">
                <a:moveTo>
                  <a:pt x="66506" y="25400"/>
                </a:moveTo>
                <a:lnTo>
                  <a:pt x="66506" y="25400"/>
                </a:lnTo>
                <a:lnTo>
                  <a:pt x="69877" y="18658"/>
                </a:lnTo>
                <a:lnTo>
                  <a:pt x="69459" y="15966"/>
                </a:lnTo>
                <a:lnTo>
                  <a:pt x="67769" y="13466"/>
                </a:lnTo>
                <a:lnTo>
                  <a:pt x="65231" y="11094"/>
                </a:lnTo>
                <a:lnTo>
                  <a:pt x="61423" y="10924"/>
                </a:lnTo>
                <a:lnTo>
                  <a:pt x="51547" y="14498"/>
                </a:lnTo>
                <a:lnTo>
                  <a:pt x="27344" y="37927"/>
                </a:lnTo>
                <a:lnTo>
                  <a:pt x="13588" y="59895"/>
                </a:lnTo>
                <a:lnTo>
                  <a:pt x="4181" y="84476"/>
                </a:lnTo>
                <a:lnTo>
                  <a:pt x="0" y="111863"/>
                </a:lnTo>
                <a:lnTo>
                  <a:pt x="3787" y="134854"/>
                </a:lnTo>
                <a:lnTo>
                  <a:pt x="7759" y="144936"/>
                </a:lnTo>
                <a:lnTo>
                  <a:pt x="15348" y="152363"/>
                </a:lnTo>
                <a:lnTo>
                  <a:pt x="36948" y="162496"/>
                </a:lnTo>
                <a:lnTo>
                  <a:pt x="59249" y="163708"/>
                </a:lnTo>
                <a:lnTo>
                  <a:pt x="80214" y="158131"/>
                </a:lnTo>
                <a:lnTo>
                  <a:pt x="98939" y="146245"/>
                </a:lnTo>
                <a:lnTo>
                  <a:pt x="118606" y="120316"/>
                </a:lnTo>
                <a:lnTo>
                  <a:pt x="124940" y="96748"/>
                </a:lnTo>
                <a:lnTo>
                  <a:pt x="126343" y="70516"/>
                </a:lnTo>
                <a:lnTo>
                  <a:pt x="122263" y="44746"/>
                </a:lnTo>
                <a:lnTo>
                  <a:pt x="111984" y="24826"/>
                </a:lnTo>
                <a:lnTo>
                  <a:pt x="105291" y="16551"/>
                </a:lnTo>
                <a:lnTo>
                  <a:pt x="86566" y="7356"/>
                </a:lnTo>
                <a:lnTo>
                  <a:pt x="5380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SMARTInkShape-1536"/>
          <p:cNvSpPr/>
          <p:nvPr>
            <p:custDataLst>
              <p:tags r:id="rId7"/>
            </p:custDataLst>
          </p:nvPr>
        </p:nvSpPr>
        <p:spPr>
          <a:xfrm>
            <a:off x="5994400" y="2791195"/>
            <a:ext cx="162525" cy="248590"/>
          </a:xfrm>
          <a:custGeom>
            <a:avLst/>
            <a:gdLst/>
            <a:ahLst/>
            <a:cxnLst/>
            <a:rect l="0" t="0" r="0" b="0"/>
            <a:pathLst>
              <a:path w="162525" h="248590">
                <a:moveTo>
                  <a:pt x="0" y="34555"/>
                </a:moveTo>
                <a:lnTo>
                  <a:pt x="0" y="34555"/>
                </a:lnTo>
                <a:lnTo>
                  <a:pt x="3371" y="37926"/>
                </a:lnTo>
                <a:lnTo>
                  <a:pt x="15195" y="67781"/>
                </a:lnTo>
                <a:lnTo>
                  <a:pt x="20394" y="94948"/>
                </a:lnTo>
                <a:lnTo>
                  <a:pt x="28820" y="123956"/>
                </a:lnTo>
                <a:lnTo>
                  <a:pt x="39620" y="153311"/>
                </a:lnTo>
                <a:lnTo>
                  <a:pt x="51476" y="182821"/>
                </a:lnTo>
                <a:lnTo>
                  <a:pt x="66679" y="213717"/>
                </a:lnTo>
                <a:lnTo>
                  <a:pt x="89670" y="244158"/>
                </a:lnTo>
                <a:lnTo>
                  <a:pt x="93597" y="248589"/>
                </a:lnTo>
                <a:lnTo>
                  <a:pt x="94853" y="248506"/>
                </a:lnTo>
                <a:lnTo>
                  <a:pt x="98131" y="246531"/>
                </a:lnTo>
                <a:lnTo>
                  <a:pt x="109932" y="214913"/>
                </a:lnTo>
                <a:lnTo>
                  <a:pt x="123118" y="185831"/>
                </a:lnTo>
                <a:lnTo>
                  <a:pt x="133741" y="163878"/>
                </a:lnTo>
                <a:lnTo>
                  <a:pt x="143166" y="137658"/>
                </a:lnTo>
                <a:lnTo>
                  <a:pt x="152059" y="111423"/>
                </a:lnTo>
                <a:lnTo>
                  <a:pt x="159304" y="84946"/>
                </a:lnTo>
                <a:lnTo>
                  <a:pt x="162524" y="56716"/>
                </a:lnTo>
                <a:lnTo>
                  <a:pt x="158310" y="31469"/>
                </a:lnTo>
                <a:lnTo>
                  <a:pt x="154224" y="19798"/>
                </a:lnTo>
                <a:lnTo>
                  <a:pt x="147971" y="11311"/>
                </a:lnTo>
                <a:lnTo>
                  <a:pt x="131617" y="0"/>
                </a:lnTo>
                <a:lnTo>
                  <a:pt x="108826" y="147"/>
                </a:lnTo>
                <a:lnTo>
                  <a:pt x="82234" y="7268"/>
                </a:lnTo>
                <a:lnTo>
                  <a:pt x="53952" y="17489"/>
                </a:lnTo>
                <a:lnTo>
                  <a:pt x="23747" y="31772"/>
                </a:lnTo>
                <a:lnTo>
                  <a:pt x="6350" y="409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4" name="SMARTInkShape-Group330"/>
          <p:cNvGrpSpPr/>
          <p:nvPr/>
        </p:nvGrpSpPr>
        <p:grpSpPr>
          <a:xfrm>
            <a:off x="6324600" y="2647950"/>
            <a:ext cx="396989" cy="370202"/>
            <a:chOff x="6324600" y="2647950"/>
            <a:chExt cx="396989" cy="370202"/>
          </a:xfrm>
        </p:grpSpPr>
        <p:sp>
          <p:nvSpPr>
            <p:cNvPr id="118" name="SMARTInkShape-1537"/>
            <p:cNvSpPr/>
            <p:nvPr>
              <p:custDataLst>
                <p:tags r:id="rId43"/>
              </p:custDataLst>
            </p:nvPr>
          </p:nvSpPr>
          <p:spPr>
            <a:xfrm>
              <a:off x="6559550" y="2647950"/>
              <a:ext cx="162039" cy="95251"/>
            </a:xfrm>
            <a:custGeom>
              <a:avLst/>
              <a:gdLst/>
              <a:ahLst/>
              <a:cxnLst/>
              <a:rect l="0" t="0" r="0" b="0"/>
              <a:pathLst>
                <a:path w="162039" h="95251">
                  <a:moveTo>
                    <a:pt x="0" y="95250"/>
                  </a:moveTo>
                  <a:lnTo>
                    <a:pt x="0" y="95250"/>
                  </a:lnTo>
                  <a:lnTo>
                    <a:pt x="25693" y="91879"/>
                  </a:lnTo>
                  <a:lnTo>
                    <a:pt x="47403" y="90224"/>
                  </a:lnTo>
                  <a:lnTo>
                    <a:pt x="71868" y="89488"/>
                  </a:lnTo>
                  <a:lnTo>
                    <a:pt x="99204" y="89161"/>
                  </a:lnTo>
                  <a:lnTo>
                    <a:pt x="122172" y="87135"/>
                  </a:lnTo>
                  <a:lnTo>
                    <a:pt x="153171" y="80085"/>
                  </a:lnTo>
                  <a:lnTo>
                    <a:pt x="159798" y="76045"/>
                  </a:lnTo>
                  <a:lnTo>
                    <a:pt x="161565" y="73980"/>
                  </a:lnTo>
                  <a:lnTo>
                    <a:pt x="162038" y="71192"/>
                  </a:lnTo>
                  <a:lnTo>
                    <a:pt x="155951" y="45794"/>
                  </a:lnTo>
                  <a:lnTo>
                    <a:pt x="143667" y="15657"/>
                  </a:lnTo>
                  <a:lnTo>
                    <a:pt x="138406" y="4371"/>
                  </a:lnTo>
                  <a:lnTo>
                    <a:pt x="136015" y="1503"/>
                  </a:lnTo>
                  <a:lnTo>
                    <a:pt x="133716" y="29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538"/>
            <p:cNvSpPr/>
            <p:nvPr>
              <p:custDataLst>
                <p:tags r:id="rId44"/>
              </p:custDataLst>
            </p:nvPr>
          </p:nvSpPr>
          <p:spPr>
            <a:xfrm>
              <a:off x="6610350" y="28130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746" y="588"/>
                  </a:lnTo>
                  <a:lnTo>
                    <a:pt x="54570" y="174"/>
                  </a:lnTo>
                  <a:lnTo>
                    <a:pt x="83040" y="5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539"/>
            <p:cNvSpPr/>
            <p:nvPr>
              <p:custDataLst>
                <p:tags r:id="rId45"/>
              </p:custDataLst>
            </p:nvPr>
          </p:nvSpPr>
          <p:spPr>
            <a:xfrm>
              <a:off x="6565900" y="2870200"/>
              <a:ext cx="120651" cy="31751"/>
            </a:xfrm>
            <a:custGeom>
              <a:avLst/>
              <a:gdLst/>
              <a:ahLst/>
              <a:cxnLst/>
              <a:rect l="0" t="0" r="0" b="0"/>
              <a:pathLst>
                <a:path w="120651" h="31751">
                  <a:moveTo>
                    <a:pt x="0" y="31750"/>
                  </a:moveTo>
                  <a:lnTo>
                    <a:pt x="0" y="31750"/>
                  </a:lnTo>
                  <a:lnTo>
                    <a:pt x="19459" y="24842"/>
                  </a:lnTo>
                  <a:lnTo>
                    <a:pt x="44571" y="20766"/>
                  </a:lnTo>
                  <a:lnTo>
                    <a:pt x="73648" y="17677"/>
                  </a:lnTo>
                  <a:lnTo>
                    <a:pt x="101550" y="12293"/>
                  </a:lnTo>
                  <a:lnTo>
                    <a:pt x="112161" y="828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540"/>
            <p:cNvSpPr/>
            <p:nvPr>
              <p:custDataLst>
                <p:tags r:id="rId46"/>
              </p:custDataLst>
            </p:nvPr>
          </p:nvSpPr>
          <p:spPr>
            <a:xfrm>
              <a:off x="6556987" y="2794000"/>
              <a:ext cx="135914" cy="224152"/>
            </a:xfrm>
            <a:custGeom>
              <a:avLst/>
              <a:gdLst/>
              <a:ahLst/>
              <a:cxnLst/>
              <a:rect l="0" t="0" r="0" b="0"/>
              <a:pathLst>
                <a:path w="135914" h="224152">
                  <a:moveTo>
                    <a:pt x="40663" y="0"/>
                  </a:moveTo>
                  <a:lnTo>
                    <a:pt x="40663" y="0"/>
                  </a:lnTo>
                  <a:lnTo>
                    <a:pt x="44034" y="3371"/>
                  </a:lnTo>
                  <a:lnTo>
                    <a:pt x="39389" y="22322"/>
                  </a:lnTo>
                  <a:lnTo>
                    <a:pt x="30924" y="44258"/>
                  </a:lnTo>
                  <a:lnTo>
                    <a:pt x="20107" y="71176"/>
                  </a:lnTo>
                  <a:lnTo>
                    <a:pt x="8243" y="101954"/>
                  </a:lnTo>
                  <a:lnTo>
                    <a:pt x="4233" y="118064"/>
                  </a:lnTo>
                  <a:lnTo>
                    <a:pt x="1560" y="134448"/>
                  </a:lnTo>
                  <a:lnTo>
                    <a:pt x="0" y="164883"/>
                  </a:lnTo>
                  <a:lnTo>
                    <a:pt x="4011" y="187816"/>
                  </a:lnTo>
                  <a:lnTo>
                    <a:pt x="14260" y="205535"/>
                  </a:lnTo>
                  <a:lnTo>
                    <a:pt x="20945" y="213223"/>
                  </a:lnTo>
                  <a:lnTo>
                    <a:pt x="41542" y="221766"/>
                  </a:lnTo>
                  <a:lnTo>
                    <a:pt x="66454" y="224151"/>
                  </a:lnTo>
                  <a:lnTo>
                    <a:pt x="91637" y="220508"/>
                  </a:lnTo>
                  <a:lnTo>
                    <a:pt x="119502" y="210523"/>
                  </a:lnTo>
                  <a:lnTo>
                    <a:pt x="128619" y="202692"/>
                  </a:lnTo>
                  <a:lnTo>
                    <a:pt x="135913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541"/>
            <p:cNvSpPr/>
            <p:nvPr>
              <p:custDataLst>
                <p:tags r:id="rId47"/>
              </p:custDataLst>
            </p:nvPr>
          </p:nvSpPr>
          <p:spPr>
            <a:xfrm>
              <a:off x="6337300" y="2863850"/>
              <a:ext cx="82551" cy="82551"/>
            </a:xfrm>
            <a:custGeom>
              <a:avLst/>
              <a:gdLst/>
              <a:ahLst/>
              <a:cxnLst/>
              <a:rect l="0" t="0" r="0" b="0"/>
              <a:pathLst>
                <a:path w="82551" h="82551">
                  <a:moveTo>
                    <a:pt x="0" y="82550"/>
                  </a:moveTo>
                  <a:lnTo>
                    <a:pt x="0" y="82550"/>
                  </a:lnTo>
                  <a:lnTo>
                    <a:pt x="3371" y="69066"/>
                  </a:lnTo>
                  <a:lnTo>
                    <a:pt x="12552" y="56802"/>
                  </a:lnTo>
                  <a:lnTo>
                    <a:pt x="41442" y="31681"/>
                  </a:lnTo>
                  <a:lnTo>
                    <a:pt x="71503" y="845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542"/>
            <p:cNvSpPr/>
            <p:nvPr>
              <p:custDataLst>
                <p:tags r:id="rId48"/>
              </p:custDataLst>
            </p:nvPr>
          </p:nvSpPr>
          <p:spPr>
            <a:xfrm>
              <a:off x="6324600" y="2882900"/>
              <a:ext cx="107951" cy="82551"/>
            </a:xfrm>
            <a:custGeom>
              <a:avLst/>
              <a:gdLst/>
              <a:ahLst/>
              <a:cxnLst/>
              <a:rect l="0" t="0" r="0" b="0"/>
              <a:pathLst>
                <a:path w="107951" h="82551">
                  <a:moveTo>
                    <a:pt x="0" y="0"/>
                  </a:moveTo>
                  <a:lnTo>
                    <a:pt x="0" y="0"/>
                  </a:lnTo>
                  <a:lnTo>
                    <a:pt x="21654" y="26680"/>
                  </a:lnTo>
                  <a:lnTo>
                    <a:pt x="48335" y="51053"/>
                  </a:lnTo>
                  <a:lnTo>
                    <a:pt x="80077" y="70475"/>
                  </a:lnTo>
                  <a:lnTo>
                    <a:pt x="1079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331"/>
          <p:cNvGrpSpPr/>
          <p:nvPr/>
        </p:nvGrpSpPr>
        <p:grpSpPr>
          <a:xfrm>
            <a:off x="6997700" y="2790629"/>
            <a:ext cx="120651" cy="79572"/>
            <a:chOff x="6997700" y="2790629"/>
            <a:chExt cx="120651" cy="79572"/>
          </a:xfrm>
        </p:grpSpPr>
        <p:sp>
          <p:nvSpPr>
            <p:cNvPr id="125" name="SMARTInkShape-1543"/>
            <p:cNvSpPr/>
            <p:nvPr>
              <p:custDataLst>
                <p:tags r:id="rId41"/>
              </p:custDataLst>
            </p:nvPr>
          </p:nvSpPr>
          <p:spPr>
            <a:xfrm>
              <a:off x="6997700" y="28575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22322" y="9329"/>
                  </a:lnTo>
                  <a:lnTo>
                    <a:pt x="44258" y="5792"/>
                  </a:lnTo>
                  <a:lnTo>
                    <a:pt x="69765" y="2574"/>
                  </a:lnTo>
                  <a:lnTo>
                    <a:pt x="95212" y="114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544"/>
            <p:cNvSpPr/>
            <p:nvPr>
              <p:custDataLst>
                <p:tags r:id="rId42"/>
              </p:custDataLst>
            </p:nvPr>
          </p:nvSpPr>
          <p:spPr>
            <a:xfrm>
              <a:off x="7023100" y="2790629"/>
              <a:ext cx="57151" cy="9722"/>
            </a:xfrm>
            <a:custGeom>
              <a:avLst/>
              <a:gdLst/>
              <a:ahLst/>
              <a:cxnLst/>
              <a:rect l="0" t="0" r="0" b="0"/>
              <a:pathLst>
                <a:path w="57151" h="97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24418" y="1275"/>
                  </a:lnTo>
                  <a:lnTo>
                    <a:pt x="571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332"/>
          <p:cNvGrpSpPr/>
          <p:nvPr/>
        </p:nvGrpSpPr>
        <p:grpSpPr>
          <a:xfrm>
            <a:off x="7232650" y="2393950"/>
            <a:ext cx="562216" cy="647701"/>
            <a:chOff x="7232650" y="2393950"/>
            <a:chExt cx="562216" cy="647701"/>
          </a:xfrm>
        </p:grpSpPr>
        <p:sp>
          <p:nvSpPr>
            <p:cNvPr id="128" name="SMARTInkShape-1545"/>
            <p:cNvSpPr/>
            <p:nvPr>
              <p:custDataLst>
                <p:tags r:id="rId30"/>
              </p:custDataLst>
            </p:nvPr>
          </p:nvSpPr>
          <p:spPr>
            <a:xfrm>
              <a:off x="7664450" y="29527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6480" y="11994"/>
                  </a:lnTo>
                  <a:lnTo>
                    <a:pt x="32324" y="5792"/>
                  </a:lnTo>
                  <a:lnTo>
                    <a:pt x="63671" y="171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546"/>
            <p:cNvSpPr/>
            <p:nvPr>
              <p:custDataLst>
                <p:tags r:id="rId31"/>
              </p:custDataLst>
            </p:nvPr>
          </p:nvSpPr>
          <p:spPr>
            <a:xfrm>
              <a:off x="7232650" y="28003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8951" y="883"/>
                  </a:lnTo>
                  <a:lnTo>
                    <a:pt x="44430" y="4538"/>
                  </a:lnTo>
                  <a:lnTo>
                    <a:pt x="63494" y="5107"/>
                  </a:lnTo>
                  <a:lnTo>
                    <a:pt x="95119" y="54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547"/>
            <p:cNvSpPr/>
            <p:nvPr>
              <p:custDataLst>
                <p:tags r:id="rId32"/>
              </p:custDataLst>
            </p:nvPr>
          </p:nvSpPr>
          <p:spPr>
            <a:xfrm>
              <a:off x="7692612" y="2876550"/>
              <a:ext cx="67089" cy="165101"/>
            </a:xfrm>
            <a:custGeom>
              <a:avLst/>
              <a:gdLst/>
              <a:ahLst/>
              <a:cxnLst/>
              <a:rect l="0" t="0" r="0" b="0"/>
              <a:pathLst>
                <a:path w="67089" h="165101">
                  <a:moveTo>
                    <a:pt x="16288" y="0"/>
                  </a:moveTo>
                  <a:lnTo>
                    <a:pt x="16288" y="0"/>
                  </a:lnTo>
                  <a:lnTo>
                    <a:pt x="7499" y="29511"/>
                  </a:lnTo>
                  <a:lnTo>
                    <a:pt x="278" y="58368"/>
                  </a:lnTo>
                  <a:lnTo>
                    <a:pt x="0" y="79563"/>
                  </a:lnTo>
                  <a:lnTo>
                    <a:pt x="4580" y="103095"/>
                  </a:lnTo>
                  <a:lnTo>
                    <a:pt x="15093" y="133401"/>
                  </a:lnTo>
                  <a:lnTo>
                    <a:pt x="30515" y="156883"/>
                  </a:lnTo>
                  <a:lnTo>
                    <a:pt x="37062" y="161034"/>
                  </a:lnTo>
                  <a:lnTo>
                    <a:pt x="6708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548"/>
            <p:cNvSpPr/>
            <p:nvPr>
              <p:custDataLst>
                <p:tags r:id="rId33"/>
              </p:custDataLst>
            </p:nvPr>
          </p:nvSpPr>
          <p:spPr>
            <a:xfrm>
              <a:off x="7448550" y="2884461"/>
              <a:ext cx="123411" cy="139178"/>
            </a:xfrm>
            <a:custGeom>
              <a:avLst/>
              <a:gdLst/>
              <a:ahLst/>
              <a:cxnLst/>
              <a:rect l="0" t="0" r="0" b="0"/>
              <a:pathLst>
                <a:path w="123411" h="139178">
                  <a:moveTo>
                    <a:pt x="0" y="30189"/>
                  </a:moveTo>
                  <a:lnTo>
                    <a:pt x="0" y="30189"/>
                  </a:lnTo>
                  <a:lnTo>
                    <a:pt x="8789" y="16374"/>
                  </a:lnTo>
                  <a:lnTo>
                    <a:pt x="12209" y="12513"/>
                  </a:lnTo>
                  <a:lnTo>
                    <a:pt x="33879" y="3707"/>
                  </a:lnTo>
                  <a:lnTo>
                    <a:pt x="62641" y="0"/>
                  </a:lnTo>
                  <a:lnTo>
                    <a:pt x="83109" y="4777"/>
                  </a:lnTo>
                  <a:lnTo>
                    <a:pt x="93506" y="9014"/>
                  </a:lnTo>
                  <a:lnTo>
                    <a:pt x="108820" y="23130"/>
                  </a:lnTo>
                  <a:lnTo>
                    <a:pt x="118920" y="41163"/>
                  </a:lnTo>
                  <a:lnTo>
                    <a:pt x="123410" y="60937"/>
                  </a:lnTo>
                  <a:lnTo>
                    <a:pt x="119759" y="83366"/>
                  </a:lnTo>
                  <a:lnTo>
                    <a:pt x="110376" y="105329"/>
                  </a:lnTo>
                  <a:lnTo>
                    <a:pt x="89932" y="128182"/>
                  </a:lnTo>
                  <a:lnTo>
                    <a:pt x="76659" y="136771"/>
                  </a:lnTo>
                  <a:lnTo>
                    <a:pt x="67467" y="139177"/>
                  </a:lnTo>
                  <a:lnTo>
                    <a:pt x="64027" y="138831"/>
                  </a:lnTo>
                  <a:lnTo>
                    <a:pt x="61030" y="136484"/>
                  </a:lnTo>
                  <a:lnTo>
                    <a:pt x="55817" y="128231"/>
                  </a:lnTo>
                  <a:lnTo>
                    <a:pt x="55556" y="122362"/>
                  </a:lnTo>
                  <a:lnTo>
                    <a:pt x="61930" y="101322"/>
                  </a:lnTo>
                  <a:lnTo>
                    <a:pt x="68917" y="87909"/>
                  </a:lnTo>
                  <a:lnTo>
                    <a:pt x="78608" y="78655"/>
                  </a:lnTo>
                  <a:lnTo>
                    <a:pt x="95250" y="68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549"/>
            <p:cNvSpPr/>
            <p:nvPr>
              <p:custDataLst>
                <p:tags r:id="rId34"/>
              </p:custDataLst>
            </p:nvPr>
          </p:nvSpPr>
          <p:spPr>
            <a:xfrm>
              <a:off x="7391400" y="2762250"/>
              <a:ext cx="400051" cy="41472"/>
            </a:xfrm>
            <a:custGeom>
              <a:avLst/>
              <a:gdLst/>
              <a:ahLst/>
              <a:cxnLst/>
              <a:rect l="0" t="0" r="0" b="0"/>
              <a:pathLst>
                <a:path w="400051" h="41472">
                  <a:moveTo>
                    <a:pt x="0" y="38100"/>
                  </a:moveTo>
                  <a:lnTo>
                    <a:pt x="0" y="38100"/>
                  </a:lnTo>
                  <a:lnTo>
                    <a:pt x="3371" y="41471"/>
                  </a:lnTo>
                  <a:lnTo>
                    <a:pt x="12551" y="41244"/>
                  </a:lnTo>
                  <a:lnTo>
                    <a:pt x="41114" y="39032"/>
                  </a:lnTo>
                  <a:lnTo>
                    <a:pt x="72600" y="37809"/>
                  </a:lnTo>
                  <a:lnTo>
                    <a:pt x="92850" y="36495"/>
                  </a:lnTo>
                  <a:lnTo>
                    <a:pt x="114817" y="34913"/>
                  </a:lnTo>
                  <a:lnTo>
                    <a:pt x="137928" y="33859"/>
                  </a:lnTo>
                  <a:lnTo>
                    <a:pt x="161802" y="33156"/>
                  </a:lnTo>
                  <a:lnTo>
                    <a:pt x="186185" y="32687"/>
                  </a:lnTo>
                  <a:lnTo>
                    <a:pt x="210907" y="30964"/>
                  </a:lnTo>
                  <a:lnTo>
                    <a:pt x="235854" y="28403"/>
                  </a:lnTo>
                  <a:lnTo>
                    <a:pt x="260953" y="25286"/>
                  </a:lnTo>
                  <a:lnTo>
                    <a:pt x="284035" y="21796"/>
                  </a:lnTo>
                  <a:lnTo>
                    <a:pt x="305774" y="18059"/>
                  </a:lnTo>
                  <a:lnTo>
                    <a:pt x="326616" y="14156"/>
                  </a:lnTo>
                  <a:lnTo>
                    <a:pt x="357300" y="7938"/>
                  </a:lnTo>
                  <a:lnTo>
                    <a:pt x="384797" y="2352"/>
                  </a:lnTo>
                  <a:lnTo>
                    <a:pt x="400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550"/>
            <p:cNvSpPr/>
            <p:nvPr>
              <p:custDataLst>
                <p:tags r:id="rId35"/>
              </p:custDataLst>
            </p:nvPr>
          </p:nvSpPr>
          <p:spPr>
            <a:xfrm>
              <a:off x="7277100" y="28003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551"/>
            <p:cNvSpPr/>
            <p:nvPr>
              <p:custDataLst>
                <p:tags r:id="rId36"/>
              </p:custDataLst>
            </p:nvPr>
          </p:nvSpPr>
          <p:spPr>
            <a:xfrm>
              <a:off x="7664450" y="2393950"/>
              <a:ext cx="130416" cy="74651"/>
            </a:xfrm>
            <a:custGeom>
              <a:avLst/>
              <a:gdLst/>
              <a:ahLst/>
              <a:cxnLst/>
              <a:rect l="0" t="0" r="0" b="0"/>
              <a:pathLst>
                <a:path w="130416" h="74651">
                  <a:moveTo>
                    <a:pt x="0" y="63500"/>
                  </a:moveTo>
                  <a:lnTo>
                    <a:pt x="0" y="63500"/>
                  </a:lnTo>
                  <a:lnTo>
                    <a:pt x="0" y="56758"/>
                  </a:lnTo>
                  <a:lnTo>
                    <a:pt x="1881" y="51566"/>
                  </a:lnTo>
                  <a:lnTo>
                    <a:pt x="3371" y="49194"/>
                  </a:lnTo>
                  <a:lnTo>
                    <a:pt x="12552" y="46559"/>
                  </a:lnTo>
                  <a:lnTo>
                    <a:pt x="18952" y="45856"/>
                  </a:lnTo>
                  <a:lnTo>
                    <a:pt x="44813" y="51608"/>
                  </a:lnTo>
                  <a:lnTo>
                    <a:pt x="74818" y="62250"/>
                  </a:lnTo>
                  <a:lnTo>
                    <a:pt x="102680" y="70969"/>
                  </a:lnTo>
                  <a:lnTo>
                    <a:pt x="122067" y="74650"/>
                  </a:lnTo>
                  <a:lnTo>
                    <a:pt x="125828" y="74461"/>
                  </a:lnTo>
                  <a:lnTo>
                    <a:pt x="128336" y="73630"/>
                  </a:lnTo>
                  <a:lnTo>
                    <a:pt x="130007" y="72370"/>
                  </a:lnTo>
                  <a:lnTo>
                    <a:pt x="130415" y="70824"/>
                  </a:lnTo>
                  <a:lnTo>
                    <a:pt x="129983" y="69088"/>
                  </a:lnTo>
                  <a:lnTo>
                    <a:pt x="112890" y="43958"/>
                  </a:lnTo>
                  <a:lnTo>
                    <a:pt x="97271" y="1594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552"/>
            <p:cNvSpPr/>
            <p:nvPr>
              <p:custDataLst>
                <p:tags r:id="rId37"/>
              </p:custDataLst>
            </p:nvPr>
          </p:nvSpPr>
          <p:spPr>
            <a:xfrm>
              <a:off x="7626350" y="2522593"/>
              <a:ext cx="118376" cy="165076"/>
            </a:xfrm>
            <a:custGeom>
              <a:avLst/>
              <a:gdLst/>
              <a:ahLst/>
              <a:cxnLst/>
              <a:rect l="0" t="0" r="0" b="0"/>
              <a:pathLst>
                <a:path w="118376" h="165076">
                  <a:moveTo>
                    <a:pt x="0" y="17407"/>
                  </a:moveTo>
                  <a:lnTo>
                    <a:pt x="0" y="17407"/>
                  </a:lnTo>
                  <a:lnTo>
                    <a:pt x="25749" y="5473"/>
                  </a:lnTo>
                  <a:lnTo>
                    <a:pt x="39666" y="1520"/>
                  </a:lnTo>
                  <a:lnTo>
                    <a:pt x="66629" y="0"/>
                  </a:lnTo>
                  <a:lnTo>
                    <a:pt x="84176" y="2144"/>
                  </a:lnTo>
                  <a:lnTo>
                    <a:pt x="89984" y="5115"/>
                  </a:lnTo>
                  <a:lnTo>
                    <a:pt x="93856" y="9212"/>
                  </a:lnTo>
                  <a:lnTo>
                    <a:pt x="96438" y="14061"/>
                  </a:lnTo>
                  <a:lnTo>
                    <a:pt x="97424" y="23210"/>
                  </a:lnTo>
                  <a:lnTo>
                    <a:pt x="96699" y="27626"/>
                  </a:lnTo>
                  <a:lnTo>
                    <a:pt x="85567" y="43953"/>
                  </a:lnTo>
                  <a:lnTo>
                    <a:pt x="72837" y="52254"/>
                  </a:lnTo>
                  <a:lnTo>
                    <a:pt x="60594" y="58294"/>
                  </a:lnTo>
                  <a:lnTo>
                    <a:pt x="55152" y="63331"/>
                  </a:lnTo>
                  <a:lnTo>
                    <a:pt x="55113" y="65662"/>
                  </a:lnTo>
                  <a:lnTo>
                    <a:pt x="56497" y="67921"/>
                  </a:lnTo>
                  <a:lnTo>
                    <a:pt x="58831" y="70133"/>
                  </a:lnTo>
                  <a:lnTo>
                    <a:pt x="90515" y="84645"/>
                  </a:lnTo>
                  <a:lnTo>
                    <a:pt x="98443" y="89749"/>
                  </a:lnTo>
                  <a:lnTo>
                    <a:pt x="109134" y="102946"/>
                  </a:lnTo>
                  <a:lnTo>
                    <a:pt x="115532" y="117513"/>
                  </a:lnTo>
                  <a:lnTo>
                    <a:pt x="118375" y="131043"/>
                  </a:lnTo>
                  <a:lnTo>
                    <a:pt x="115876" y="142230"/>
                  </a:lnTo>
                  <a:lnTo>
                    <a:pt x="113234" y="147189"/>
                  </a:lnTo>
                  <a:lnTo>
                    <a:pt x="104654" y="154580"/>
                  </a:lnTo>
                  <a:lnTo>
                    <a:pt x="84160" y="162708"/>
                  </a:lnTo>
                  <a:lnTo>
                    <a:pt x="75157" y="165075"/>
                  </a:lnTo>
                  <a:lnTo>
                    <a:pt x="57627" y="163941"/>
                  </a:lnTo>
                  <a:lnTo>
                    <a:pt x="41839" y="158027"/>
                  </a:lnTo>
                  <a:lnTo>
                    <a:pt x="19050" y="1380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553"/>
            <p:cNvSpPr/>
            <p:nvPr>
              <p:custDataLst>
                <p:tags r:id="rId38"/>
              </p:custDataLst>
            </p:nvPr>
          </p:nvSpPr>
          <p:spPr>
            <a:xfrm>
              <a:off x="7646868" y="2533650"/>
              <a:ext cx="17583" cy="127001"/>
            </a:xfrm>
            <a:custGeom>
              <a:avLst/>
              <a:gdLst/>
              <a:ahLst/>
              <a:cxnLst/>
              <a:rect l="0" t="0" r="0" b="0"/>
              <a:pathLst>
                <a:path w="17583" h="127001">
                  <a:moveTo>
                    <a:pt x="11232" y="0"/>
                  </a:moveTo>
                  <a:lnTo>
                    <a:pt x="11232" y="0"/>
                  </a:lnTo>
                  <a:lnTo>
                    <a:pt x="6163" y="29712"/>
                  </a:lnTo>
                  <a:lnTo>
                    <a:pt x="1106" y="59917"/>
                  </a:lnTo>
                  <a:lnTo>
                    <a:pt x="0" y="89798"/>
                  </a:lnTo>
                  <a:lnTo>
                    <a:pt x="2242" y="105527"/>
                  </a:lnTo>
                  <a:lnTo>
                    <a:pt x="7472" y="115810"/>
                  </a:lnTo>
                  <a:lnTo>
                    <a:pt x="17582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554"/>
            <p:cNvSpPr/>
            <p:nvPr>
              <p:custDataLst>
                <p:tags r:id="rId39"/>
              </p:custDataLst>
            </p:nvPr>
          </p:nvSpPr>
          <p:spPr>
            <a:xfrm>
              <a:off x="7639050" y="2559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555"/>
            <p:cNvSpPr/>
            <p:nvPr>
              <p:custDataLst>
                <p:tags r:id="rId40"/>
              </p:custDataLst>
            </p:nvPr>
          </p:nvSpPr>
          <p:spPr>
            <a:xfrm>
              <a:off x="7378700" y="2559373"/>
              <a:ext cx="140506" cy="180109"/>
            </a:xfrm>
            <a:custGeom>
              <a:avLst/>
              <a:gdLst/>
              <a:ahLst/>
              <a:cxnLst/>
              <a:rect l="0" t="0" r="0" b="0"/>
              <a:pathLst>
                <a:path w="140506" h="180109">
                  <a:moveTo>
                    <a:pt x="0" y="44127"/>
                  </a:moveTo>
                  <a:lnTo>
                    <a:pt x="0" y="44127"/>
                  </a:lnTo>
                  <a:lnTo>
                    <a:pt x="15697" y="18378"/>
                  </a:lnTo>
                  <a:lnTo>
                    <a:pt x="26732" y="7283"/>
                  </a:lnTo>
                  <a:lnTo>
                    <a:pt x="38692" y="0"/>
                  </a:lnTo>
                  <a:lnTo>
                    <a:pt x="54826" y="56"/>
                  </a:lnTo>
                  <a:lnTo>
                    <a:pt x="73756" y="6195"/>
                  </a:lnTo>
                  <a:lnTo>
                    <a:pt x="104246" y="26224"/>
                  </a:lnTo>
                  <a:lnTo>
                    <a:pt x="125119" y="44402"/>
                  </a:lnTo>
                  <a:lnTo>
                    <a:pt x="136747" y="66121"/>
                  </a:lnTo>
                  <a:lnTo>
                    <a:pt x="140505" y="89886"/>
                  </a:lnTo>
                  <a:lnTo>
                    <a:pt x="137471" y="114559"/>
                  </a:lnTo>
                  <a:lnTo>
                    <a:pt x="122011" y="137754"/>
                  </a:lnTo>
                  <a:lnTo>
                    <a:pt x="100088" y="157706"/>
                  </a:lnTo>
                  <a:lnTo>
                    <a:pt x="69323" y="175460"/>
                  </a:lnTo>
                  <a:lnTo>
                    <a:pt x="53388" y="180108"/>
                  </a:lnTo>
                  <a:lnTo>
                    <a:pt x="48292" y="179231"/>
                  </a:lnTo>
                  <a:lnTo>
                    <a:pt x="44895" y="176530"/>
                  </a:lnTo>
                  <a:lnTo>
                    <a:pt x="42630" y="172612"/>
                  </a:lnTo>
                  <a:lnTo>
                    <a:pt x="41994" y="160733"/>
                  </a:lnTo>
                  <a:lnTo>
                    <a:pt x="45476" y="146046"/>
                  </a:lnTo>
                  <a:lnTo>
                    <a:pt x="54077" y="130111"/>
                  </a:lnTo>
                  <a:lnTo>
                    <a:pt x="68720" y="119266"/>
                  </a:lnTo>
                  <a:lnTo>
                    <a:pt x="95250" y="107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333"/>
          <p:cNvGrpSpPr/>
          <p:nvPr/>
        </p:nvGrpSpPr>
        <p:grpSpPr>
          <a:xfrm>
            <a:off x="6045200" y="3515056"/>
            <a:ext cx="419101" cy="232510"/>
            <a:chOff x="6045200" y="3515056"/>
            <a:chExt cx="419101" cy="232510"/>
          </a:xfrm>
        </p:grpSpPr>
        <p:sp>
          <p:nvSpPr>
            <p:cNvPr id="140" name="SMARTInkShape-1556"/>
            <p:cNvSpPr/>
            <p:nvPr>
              <p:custDataLst>
                <p:tags r:id="rId27"/>
              </p:custDataLst>
            </p:nvPr>
          </p:nvSpPr>
          <p:spPr>
            <a:xfrm>
              <a:off x="6350000" y="3587750"/>
              <a:ext cx="112619" cy="76201"/>
            </a:xfrm>
            <a:custGeom>
              <a:avLst/>
              <a:gdLst/>
              <a:ahLst/>
              <a:cxnLst/>
              <a:rect l="0" t="0" r="0" b="0"/>
              <a:pathLst>
                <a:path w="112619" h="76201">
                  <a:moveTo>
                    <a:pt x="0" y="0"/>
                  </a:moveTo>
                  <a:lnTo>
                    <a:pt x="0" y="0"/>
                  </a:lnTo>
                  <a:lnTo>
                    <a:pt x="31095" y="20265"/>
                  </a:lnTo>
                  <a:lnTo>
                    <a:pt x="58902" y="39803"/>
                  </a:lnTo>
                  <a:lnTo>
                    <a:pt x="89575" y="59935"/>
                  </a:lnTo>
                  <a:lnTo>
                    <a:pt x="112618" y="74889"/>
                  </a:lnTo>
                  <a:lnTo>
                    <a:pt x="112473" y="75326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557"/>
            <p:cNvSpPr/>
            <p:nvPr>
              <p:custDataLst>
                <p:tags r:id="rId28"/>
              </p:custDataLst>
            </p:nvPr>
          </p:nvSpPr>
          <p:spPr>
            <a:xfrm>
              <a:off x="6045200" y="3515056"/>
              <a:ext cx="169371" cy="232510"/>
            </a:xfrm>
            <a:custGeom>
              <a:avLst/>
              <a:gdLst/>
              <a:ahLst/>
              <a:cxnLst/>
              <a:rect l="0" t="0" r="0" b="0"/>
              <a:pathLst>
                <a:path w="169371" h="232510">
                  <a:moveTo>
                    <a:pt x="0" y="53644"/>
                  </a:moveTo>
                  <a:lnTo>
                    <a:pt x="0" y="53644"/>
                  </a:lnTo>
                  <a:lnTo>
                    <a:pt x="6741" y="57015"/>
                  </a:lnTo>
                  <a:lnTo>
                    <a:pt x="11933" y="69959"/>
                  </a:lnTo>
                  <a:lnTo>
                    <a:pt x="22586" y="101046"/>
                  </a:lnTo>
                  <a:lnTo>
                    <a:pt x="33321" y="125512"/>
                  </a:lnTo>
                  <a:lnTo>
                    <a:pt x="45148" y="152848"/>
                  </a:lnTo>
                  <a:lnTo>
                    <a:pt x="53697" y="177698"/>
                  </a:lnTo>
                  <a:lnTo>
                    <a:pt x="64358" y="207758"/>
                  </a:lnTo>
                  <a:lnTo>
                    <a:pt x="77232" y="230136"/>
                  </a:lnTo>
                  <a:lnTo>
                    <a:pt x="79004" y="231983"/>
                  </a:lnTo>
                  <a:lnTo>
                    <a:pt x="80187" y="232509"/>
                  </a:lnTo>
                  <a:lnTo>
                    <a:pt x="80974" y="232154"/>
                  </a:lnTo>
                  <a:lnTo>
                    <a:pt x="88014" y="219328"/>
                  </a:lnTo>
                  <a:lnTo>
                    <a:pt x="99064" y="193909"/>
                  </a:lnTo>
                  <a:lnTo>
                    <a:pt x="109644" y="171723"/>
                  </a:lnTo>
                  <a:lnTo>
                    <a:pt x="123285" y="147751"/>
                  </a:lnTo>
                  <a:lnTo>
                    <a:pt x="138049" y="122986"/>
                  </a:lnTo>
                  <a:lnTo>
                    <a:pt x="151666" y="97868"/>
                  </a:lnTo>
                  <a:lnTo>
                    <a:pt x="161011" y="74475"/>
                  </a:lnTo>
                  <a:lnTo>
                    <a:pt x="166810" y="52318"/>
                  </a:lnTo>
                  <a:lnTo>
                    <a:pt x="169370" y="22128"/>
                  </a:lnTo>
                  <a:lnTo>
                    <a:pt x="167468" y="8828"/>
                  </a:lnTo>
                  <a:lnTo>
                    <a:pt x="163857" y="4716"/>
                  </a:lnTo>
                  <a:lnTo>
                    <a:pt x="152318" y="148"/>
                  </a:lnTo>
                  <a:lnTo>
                    <a:pt x="132138" y="0"/>
                  </a:lnTo>
                  <a:lnTo>
                    <a:pt x="108822" y="1580"/>
                  </a:lnTo>
                  <a:lnTo>
                    <a:pt x="81241" y="2470"/>
                  </a:lnTo>
                  <a:lnTo>
                    <a:pt x="57150" y="2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558"/>
            <p:cNvSpPr/>
            <p:nvPr>
              <p:custDataLst>
                <p:tags r:id="rId29"/>
              </p:custDataLst>
            </p:nvPr>
          </p:nvSpPr>
          <p:spPr>
            <a:xfrm>
              <a:off x="6372029" y="3568700"/>
              <a:ext cx="92272" cy="120651"/>
            </a:xfrm>
            <a:custGeom>
              <a:avLst/>
              <a:gdLst/>
              <a:ahLst/>
              <a:cxnLst/>
              <a:rect l="0" t="0" r="0" b="0"/>
              <a:pathLst>
                <a:path w="92272" h="120651">
                  <a:moveTo>
                    <a:pt x="3371" y="120650"/>
                  </a:moveTo>
                  <a:lnTo>
                    <a:pt x="3371" y="120650"/>
                  </a:lnTo>
                  <a:lnTo>
                    <a:pt x="0" y="117279"/>
                  </a:lnTo>
                  <a:lnTo>
                    <a:pt x="418" y="114169"/>
                  </a:lnTo>
                  <a:lnTo>
                    <a:pt x="13110" y="90207"/>
                  </a:lnTo>
                  <a:lnTo>
                    <a:pt x="33538" y="62006"/>
                  </a:lnTo>
                  <a:lnTo>
                    <a:pt x="58171" y="35070"/>
                  </a:lnTo>
                  <a:lnTo>
                    <a:pt x="82718" y="4612"/>
                  </a:lnTo>
                  <a:lnTo>
                    <a:pt x="83785" y="3074"/>
                  </a:lnTo>
                  <a:lnTo>
                    <a:pt x="85203" y="2050"/>
                  </a:lnTo>
                  <a:lnTo>
                    <a:pt x="922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334"/>
          <p:cNvGrpSpPr/>
          <p:nvPr/>
        </p:nvGrpSpPr>
        <p:grpSpPr>
          <a:xfrm>
            <a:off x="6658487" y="3346450"/>
            <a:ext cx="198799" cy="400051"/>
            <a:chOff x="6658487" y="3346450"/>
            <a:chExt cx="198799" cy="400051"/>
          </a:xfrm>
        </p:grpSpPr>
        <p:sp>
          <p:nvSpPr>
            <p:cNvPr id="144" name="SMARTInkShape-1559"/>
            <p:cNvSpPr/>
            <p:nvPr>
              <p:custDataLst>
                <p:tags r:id="rId23"/>
              </p:custDataLst>
            </p:nvPr>
          </p:nvSpPr>
          <p:spPr>
            <a:xfrm>
              <a:off x="6699250" y="3346450"/>
              <a:ext cx="158036" cy="95251"/>
            </a:xfrm>
            <a:custGeom>
              <a:avLst/>
              <a:gdLst/>
              <a:ahLst/>
              <a:cxnLst/>
              <a:rect l="0" t="0" r="0" b="0"/>
              <a:pathLst>
                <a:path w="158036" h="95251">
                  <a:moveTo>
                    <a:pt x="0" y="95250"/>
                  </a:moveTo>
                  <a:lnTo>
                    <a:pt x="0" y="95250"/>
                  </a:lnTo>
                  <a:lnTo>
                    <a:pt x="11550" y="85111"/>
                  </a:lnTo>
                  <a:lnTo>
                    <a:pt x="31801" y="74999"/>
                  </a:lnTo>
                  <a:lnTo>
                    <a:pt x="47530" y="72138"/>
                  </a:lnTo>
                  <a:lnTo>
                    <a:pt x="78994" y="77270"/>
                  </a:lnTo>
                  <a:lnTo>
                    <a:pt x="108386" y="80985"/>
                  </a:lnTo>
                  <a:lnTo>
                    <a:pt x="134969" y="85458"/>
                  </a:lnTo>
                  <a:lnTo>
                    <a:pt x="146534" y="85488"/>
                  </a:lnTo>
                  <a:lnTo>
                    <a:pt x="150606" y="84509"/>
                  </a:lnTo>
                  <a:lnTo>
                    <a:pt x="153321" y="82445"/>
                  </a:lnTo>
                  <a:lnTo>
                    <a:pt x="156337" y="76388"/>
                  </a:lnTo>
                  <a:lnTo>
                    <a:pt x="158035" y="65045"/>
                  </a:lnTo>
                  <a:lnTo>
                    <a:pt x="148425" y="46005"/>
                  </a:lnTo>
                  <a:lnTo>
                    <a:pt x="128915" y="16668"/>
                  </a:lnTo>
                  <a:lnTo>
                    <a:pt x="124323" y="1023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560"/>
            <p:cNvSpPr/>
            <p:nvPr>
              <p:custDataLst>
                <p:tags r:id="rId24"/>
              </p:custDataLst>
            </p:nvPr>
          </p:nvSpPr>
          <p:spPr>
            <a:xfrm>
              <a:off x="6658487" y="3479800"/>
              <a:ext cx="34414" cy="266701"/>
            </a:xfrm>
            <a:custGeom>
              <a:avLst/>
              <a:gdLst/>
              <a:ahLst/>
              <a:cxnLst/>
              <a:rect l="0" t="0" r="0" b="0"/>
              <a:pathLst>
                <a:path w="34414" h="266701">
                  <a:moveTo>
                    <a:pt x="34413" y="0"/>
                  </a:moveTo>
                  <a:lnTo>
                    <a:pt x="34413" y="0"/>
                  </a:lnTo>
                  <a:lnTo>
                    <a:pt x="34413" y="22395"/>
                  </a:lnTo>
                  <a:lnTo>
                    <a:pt x="34413" y="45466"/>
                  </a:lnTo>
                  <a:lnTo>
                    <a:pt x="30650" y="75946"/>
                  </a:lnTo>
                  <a:lnTo>
                    <a:pt x="27671" y="92964"/>
                  </a:lnTo>
                  <a:lnTo>
                    <a:pt x="24274" y="109248"/>
                  </a:lnTo>
                  <a:lnTo>
                    <a:pt x="16737" y="140512"/>
                  </a:lnTo>
                  <a:lnTo>
                    <a:pt x="12445" y="170870"/>
                  </a:lnTo>
                  <a:lnTo>
                    <a:pt x="9833" y="199414"/>
                  </a:lnTo>
                  <a:lnTo>
                    <a:pt x="6319" y="223860"/>
                  </a:lnTo>
                  <a:lnTo>
                    <a:pt x="375" y="250714"/>
                  </a:lnTo>
                  <a:lnTo>
                    <a:pt x="0" y="259595"/>
                  </a:lnTo>
                  <a:lnTo>
                    <a:pt x="2663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561"/>
            <p:cNvSpPr/>
            <p:nvPr>
              <p:custDataLst>
                <p:tags r:id="rId25"/>
              </p:custDataLst>
            </p:nvPr>
          </p:nvSpPr>
          <p:spPr>
            <a:xfrm>
              <a:off x="6686550" y="36195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6681" y="6350"/>
                  </a:lnTo>
                  <a:lnTo>
                    <a:pt x="57795" y="2979"/>
                  </a:lnTo>
                  <a:lnTo>
                    <a:pt x="84231" y="88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562"/>
            <p:cNvSpPr/>
            <p:nvPr>
              <p:custDataLst>
                <p:tags r:id="rId26"/>
              </p:custDataLst>
            </p:nvPr>
          </p:nvSpPr>
          <p:spPr>
            <a:xfrm>
              <a:off x="6779245" y="3486150"/>
              <a:ext cx="18627" cy="215901"/>
            </a:xfrm>
            <a:custGeom>
              <a:avLst/>
              <a:gdLst/>
              <a:ahLst/>
              <a:cxnLst/>
              <a:rect l="0" t="0" r="0" b="0"/>
              <a:pathLst>
                <a:path w="18627" h="215901">
                  <a:moveTo>
                    <a:pt x="15255" y="0"/>
                  </a:moveTo>
                  <a:lnTo>
                    <a:pt x="15255" y="0"/>
                  </a:lnTo>
                  <a:lnTo>
                    <a:pt x="18626" y="6742"/>
                  </a:lnTo>
                  <a:lnTo>
                    <a:pt x="13981" y="31161"/>
                  </a:lnTo>
                  <a:lnTo>
                    <a:pt x="9279" y="53360"/>
                  </a:lnTo>
                  <a:lnTo>
                    <a:pt x="4838" y="78043"/>
                  </a:lnTo>
                  <a:lnTo>
                    <a:pt x="512" y="105477"/>
                  </a:lnTo>
                  <a:lnTo>
                    <a:pt x="0" y="132251"/>
                  </a:lnTo>
                  <a:lnTo>
                    <a:pt x="1419" y="156850"/>
                  </a:lnTo>
                  <a:lnTo>
                    <a:pt x="2924" y="185155"/>
                  </a:lnTo>
                  <a:lnTo>
                    <a:pt x="6114" y="202400"/>
                  </a:lnTo>
                  <a:lnTo>
                    <a:pt x="255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SMARTInkShape-Group335"/>
          <p:cNvGrpSpPr/>
          <p:nvPr/>
        </p:nvGrpSpPr>
        <p:grpSpPr>
          <a:xfrm>
            <a:off x="7048500" y="3556000"/>
            <a:ext cx="82551" cy="50801"/>
            <a:chOff x="7048500" y="3556000"/>
            <a:chExt cx="82551" cy="50801"/>
          </a:xfrm>
        </p:grpSpPr>
        <p:sp>
          <p:nvSpPr>
            <p:cNvPr id="149" name="SMARTInkShape-1563"/>
            <p:cNvSpPr/>
            <p:nvPr>
              <p:custDataLst>
                <p:tags r:id="rId21"/>
              </p:custDataLst>
            </p:nvPr>
          </p:nvSpPr>
          <p:spPr>
            <a:xfrm>
              <a:off x="7061200" y="3600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38071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564"/>
            <p:cNvSpPr/>
            <p:nvPr>
              <p:custDataLst>
                <p:tags r:id="rId22"/>
              </p:custDataLst>
            </p:nvPr>
          </p:nvSpPr>
          <p:spPr>
            <a:xfrm>
              <a:off x="7048500" y="35560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42063" y="883"/>
                  </a:lnTo>
                  <a:lnTo>
                    <a:pt x="71626" y="1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336"/>
          <p:cNvGrpSpPr/>
          <p:nvPr/>
        </p:nvGrpSpPr>
        <p:grpSpPr>
          <a:xfrm>
            <a:off x="7334250" y="3352800"/>
            <a:ext cx="381001" cy="438596"/>
            <a:chOff x="7334250" y="3352800"/>
            <a:chExt cx="381001" cy="438596"/>
          </a:xfrm>
        </p:grpSpPr>
        <p:sp>
          <p:nvSpPr>
            <p:cNvPr id="152" name="SMARTInkShape-1565"/>
            <p:cNvSpPr/>
            <p:nvPr>
              <p:custDataLst>
                <p:tags r:id="rId16"/>
              </p:custDataLst>
            </p:nvPr>
          </p:nvSpPr>
          <p:spPr>
            <a:xfrm>
              <a:off x="7677150" y="3492500"/>
              <a:ext cx="12701" cy="114301"/>
            </a:xfrm>
            <a:custGeom>
              <a:avLst/>
              <a:gdLst/>
              <a:ahLst/>
              <a:cxnLst/>
              <a:rect l="0" t="0" r="0" b="0"/>
              <a:pathLst>
                <a:path w="12701" h="114301">
                  <a:moveTo>
                    <a:pt x="0" y="0"/>
                  </a:moveTo>
                  <a:lnTo>
                    <a:pt x="0" y="0"/>
                  </a:lnTo>
                  <a:lnTo>
                    <a:pt x="0" y="28142"/>
                  </a:lnTo>
                  <a:lnTo>
                    <a:pt x="0" y="54984"/>
                  </a:lnTo>
                  <a:lnTo>
                    <a:pt x="1411" y="83868"/>
                  </a:lnTo>
                  <a:lnTo>
                    <a:pt x="127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566"/>
            <p:cNvSpPr/>
            <p:nvPr>
              <p:custDataLst>
                <p:tags r:id="rId17"/>
              </p:custDataLst>
            </p:nvPr>
          </p:nvSpPr>
          <p:spPr>
            <a:xfrm>
              <a:off x="7620000" y="3543823"/>
              <a:ext cx="95251" cy="12178"/>
            </a:xfrm>
            <a:custGeom>
              <a:avLst/>
              <a:gdLst/>
              <a:ahLst/>
              <a:cxnLst/>
              <a:rect l="0" t="0" r="0" b="0"/>
              <a:pathLst>
                <a:path w="95251" h="12178">
                  <a:moveTo>
                    <a:pt x="0" y="12177"/>
                  </a:moveTo>
                  <a:lnTo>
                    <a:pt x="0" y="12177"/>
                  </a:lnTo>
                  <a:lnTo>
                    <a:pt x="3371" y="5435"/>
                  </a:lnTo>
                  <a:lnTo>
                    <a:pt x="7186" y="3449"/>
                  </a:lnTo>
                  <a:lnTo>
                    <a:pt x="34699" y="0"/>
                  </a:lnTo>
                  <a:lnTo>
                    <a:pt x="62802" y="3944"/>
                  </a:lnTo>
                  <a:lnTo>
                    <a:pt x="9525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567"/>
            <p:cNvSpPr/>
            <p:nvPr>
              <p:custDataLst>
                <p:tags r:id="rId18"/>
              </p:custDataLst>
            </p:nvPr>
          </p:nvSpPr>
          <p:spPr>
            <a:xfrm>
              <a:off x="7334250" y="3352800"/>
              <a:ext cx="168850" cy="59284"/>
            </a:xfrm>
            <a:custGeom>
              <a:avLst/>
              <a:gdLst/>
              <a:ahLst/>
              <a:cxnLst/>
              <a:rect l="0" t="0" r="0" b="0"/>
              <a:pathLst>
                <a:path w="168850" h="59284">
                  <a:moveTo>
                    <a:pt x="0" y="31750"/>
                  </a:moveTo>
                  <a:lnTo>
                    <a:pt x="0" y="31750"/>
                  </a:lnTo>
                  <a:lnTo>
                    <a:pt x="17325" y="33161"/>
                  </a:lnTo>
                  <a:lnTo>
                    <a:pt x="48408" y="41889"/>
                  </a:lnTo>
                  <a:lnTo>
                    <a:pt x="74667" y="49426"/>
                  </a:lnTo>
                  <a:lnTo>
                    <a:pt x="100918" y="55599"/>
                  </a:lnTo>
                  <a:lnTo>
                    <a:pt x="125286" y="59283"/>
                  </a:lnTo>
                  <a:lnTo>
                    <a:pt x="152755" y="58095"/>
                  </a:lnTo>
                  <a:lnTo>
                    <a:pt x="162671" y="57570"/>
                  </a:lnTo>
                  <a:lnTo>
                    <a:pt x="165597" y="56019"/>
                  </a:lnTo>
                  <a:lnTo>
                    <a:pt x="167548" y="53574"/>
                  </a:lnTo>
                  <a:lnTo>
                    <a:pt x="168849" y="50533"/>
                  </a:lnTo>
                  <a:lnTo>
                    <a:pt x="168411" y="43390"/>
                  </a:lnTo>
                  <a:lnTo>
                    <a:pt x="165160" y="35513"/>
                  </a:lnTo>
                  <a:lnTo>
                    <a:pt x="138861" y="557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568"/>
            <p:cNvSpPr/>
            <p:nvPr>
              <p:custDataLst>
                <p:tags r:id="rId19"/>
              </p:custDataLst>
            </p:nvPr>
          </p:nvSpPr>
          <p:spPr>
            <a:xfrm>
              <a:off x="7387741" y="346710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4" y="1324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1569"/>
            <p:cNvSpPr/>
            <p:nvPr>
              <p:custDataLst>
                <p:tags r:id="rId20"/>
              </p:custDataLst>
            </p:nvPr>
          </p:nvSpPr>
          <p:spPr>
            <a:xfrm>
              <a:off x="7378700" y="3549650"/>
              <a:ext cx="56803" cy="241746"/>
            </a:xfrm>
            <a:custGeom>
              <a:avLst/>
              <a:gdLst/>
              <a:ahLst/>
              <a:cxnLst/>
              <a:rect l="0" t="0" r="0" b="0"/>
              <a:pathLst>
                <a:path w="56803" h="241746">
                  <a:moveTo>
                    <a:pt x="31750" y="0"/>
                  </a:moveTo>
                  <a:lnTo>
                    <a:pt x="31750" y="0"/>
                  </a:lnTo>
                  <a:lnTo>
                    <a:pt x="35121" y="3371"/>
                  </a:lnTo>
                  <a:lnTo>
                    <a:pt x="40588" y="15580"/>
                  </a:lnTo>
                  <a:lnTo>
                    <a:pt x="43306" y="46087"/>
                  </a:lnTo>
                  <a:lnTo>
                    <a:pt x="45823" y="72459"/>
                  </a:lnTo>
                  <a:lnTo>
                    <a:pt x="49294" y="100643"/>
                  </a:lnTo>
                  <a:lnTo>
                    <a:pt x="53188" y="129632"/>
                  </a:lnTo>
                  <a:lnTo>
                    <a:pt x="55389" y="157097"/>
                  </a:lnTo>
                  <a:lnTo>
                    <a:pt x="56367" y="182710"/>
                  </a:lnTo>
                  <a:lnTo>
                    <a:pt x="56802" y="205853"/>
                  </a:lnTo>
                  <a:lnTo>
                    <a:pt x="53232" y="222253"/>
                  </a:lnTo>
                  <a:lnTo>
                    <a:pt x="46942" y="233540"/>
                  </a:lnTo>
                  <a:lnTo>
                    <a:pt x="39443" y="240909"/>
                  </a:lnTo>
                  <a:lnTo>
                    <a:pt x="35468" y="241745"/>
                  </a:lnTo>
                  <a:lnTo>
                    <a:pt x="31406" y="240891"/>
                  </a:lnTo>
                  <a:lnTo>
                    <a:pt x="27287" y="238910"/>
                  </a:lnTo>
                  <a:lnTo>
                    <a:pt x="20830" y="229184"/>
                  </a:lnTo>
                  <a:lnTo>
                    <a:pt x="11346" y="202197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SMARTInkShape-Group337"/>
          <p:cNvGrpSpPr/>
          <p:nvPr/>
        </p:nvGrpSpPr>
        <p:grpSpPr>
          <a:xfrm>
            <a:off x="7931150" y="3130550"/>
            <a:ext cx="400051" cy="571096"/>
            <a:chOff x="7931150" y="3130550"/>
            <a:chExt cx="400051" cy="571096"/>
          </a:xfrm>
        </p:grpSpPr>
        <p:sp>
          <p:nvSpPr>
            <p:cNvPr id="158" name="SMARTInkShape-1570"/>
            <p:cNvSpPr/>
            <p:nvPr>
              <p:custDataLst>
                <p:tags r:id="rId8"/>
              </p:custDataLst>
            </p:nvPr>
          </p:nvSpPr>
          <p:spPr>
            <a:xfrm>
              <a:off x="8216900" y="3584732"/>
              <a:ext cx="114301" cy="15719"/>
            </a:xfrm>
            <a:custGeom>
              <a:avLst/>
              <a:gdLst/>
              <a:ahLst/>
              <a:cxnLst/>
              <a:rect l="0" t="0" r="0" b="0"/>
              <a:pathLst>
                <a:path w="114301" h="15719">
                  <a:moveTo>
                    <a:pt x="0" y="15718"/>
                  </a:moveTo>
                  <a:lnTo>
                    <a:pt x="0" y="15718"/>
                  </a:lnTo>
                  <a:lnTo>
                    <a:pt x="0" y="12347"/>
                  </a:lnTo>
                  <a:lnTo>
                    <a:pt x="2116" y="11354"/>
                  </a:lnTo>
                  <a:lnTo>
                    <a:pt x="28249" y="7879"/>
                  </a:lnTo>
                  <a:lnTo>
                    <a:pt x="51360" y="4473"/>
                  </a:lnTo>
                  <a:lnTo>
                    <a:pt x="82794" y="0"/>
                  </a:lnTo>
                  <a:lnTo>
                    <a:pt x="114300" y="3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571"/>
            <p:cNvSpPr/>
            <p:nvPr>
              <p:custDataLst>
                <p:tags r:id="rId9"/>
              </p:custDataLst>
            </p:nvPr>
          </p:nvSpPr>
          <p:spPr>
            <a:xfrm>
              <a:off x="8246162" y="3517900"/>
              <a:ext cx="85039" cy="149058"/>
            </a:xfrm>
            <a:custGeom>
              <a:avLst/>
              <a:gdLst/>
              <a:ahLst/>
              <a:cxnLst/>
              <a:rect l="0" t="0" r="0" b="0"/>
              <a:pathLst>
                <a:path w="85039" h="149058">
                  <a:moveTo>
                    <a:pt x="8838" y="0"/>
                  </a:moveTo>
                  <a:lnTo>
                    <a:pt x="8838" y="0"/>
                  </a:lnTo>
                  <a:lnTo>
                    <a:pt x="6956" y="12552"/>
                  </a:lnTo>
                  <a:lnTo>
                    <a:pt x="0" y="38071"/>
                  </a:lnTo>
                  <a:lnTo>
                    <a:pt x="1617" y="54550"/>
                  </a:lnTo>
                  <a:lnTo>
                    <a:pt x="8579" y="83661"/>
                  </a:lnTo>
                  <a:lnTo>
                    <a:pt x="16993" y="112747"/>
                  </a:lnTo>
                  <a:lnTo>
                    <a:pt x="25163" y="129132"/>
                  </a:lnTo>
                  <a:lnTo>
                    <a:pt x="35849" y="141118"/>
                  </a:lnTo>
                  <a:lnTo>
                    <a:pt x="47654" y="147386"/>
                  </a:lnTo>
                  <a:lnTo>
                    <a:pt x="53765" y="149057"/>
                  </a:lnTo>
                  <a:lnTo>
                    <a:pt x="66200" y="147151"/>
                  </a:lnTo>
                  <a:lnTo>
                    <a:pt x="8503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572"/>
            <p:cNvSpPr/>
            <p:nvPr>
              <p:custDataLst>
                <p:tags r:id="rId10"/>
              </p:custDataLst>
            </p:nvPr>
          </p:nvSpPr>
          <p:spPr>
            <a:xfrm>
              <a:off x="8064500" y="3515884"/>
              <a:ext cx="90662" cy="185762"/>
            </a:xfrm>
            <a:custGeom>
              <a:avLst/>
              <a:gdLst/>
              <a:ahLst/>
              <a:cxnLst/>
              <a:rect l="0" t="0" r="0" b="0"/>
              <a:pathLst>
                <a:path w="90662" h="185762">
                  <a:moveTo>
                    <a:pt x="0" y="21066"/>
                  </a:moveTo>
                  <a:lnTo>
                    <a:pt x="0" y="21066"/>
                  </a:lnTo>
                  <a:lnTo>
                    <a:pt x="13815" y="9133"/>
                  </a:lnTo>
                  <a:lnTo>
                    <a:pt x="29853" y="51"/>
                  </a:lnTo>
                  <a:lnTo>
                    <a:pt x="34719" y="0"/>
                  </a:lnTo>
                  <a:lnTo>
                    <a:pt x="45769" y="3707"/>
                  </a:lnTo>
                  <a:lnTo>
                    <a:pt x="63891" y="17099"/>
                  </a:lnTo>
                  <a:lnTo>
                    <a:pt x="79294" y="41214"/>
                  </a:lnTo>
                  <a:lnTo>
                    <a:pt x="86513" y="62476"/>
                  </a:lnTo>
                  <a:lnTo>
                    <a:pt x="90661" y="86037"/>
                  </a:lnTo>
                  <a:lnTo>
                    <a:pt x="90153" y="110619"/>
                  </a:lnTo>
                  <a:lnTo>
                    <a:pt x="87576" y="135657"/>
                  </a:lnTo>
                  <a:lnTo>
                    <a:pt x="83372" y="158073"/>
                  </a:lnTo>
                  <a:lnTo>
                    <a:pt x="76801" y="172739"/>
                  </a:lnTo>
                  <a:lnTo>
                    <a:pt x="69176" y="182080"/>
                  </a:lnTo>
                  <a:lnTo>
                    <a:pt x="65167" y="185559"/>
                  </a:lnTo>
                  <a:lnTo>
                    <a:pt x="60378" y="185761"/>
                  </a:lnTo>
                  <a:lnTo>
                    <a:pt x="49412" y="180342"/>
                  </a:lnTo>
                  <a:lnTo>
                    <a:pt x="34710" y="162019"/>
                  </a:lnTo>
                  <a:lnTo>
                    <a:pt x="28158" y="138717"/>
                  </a:lnTo>
                  <a:lnTo>
                    <a:pt x="28507" y="126036"/>
                  </a:lnTo>
                  <a:lnTo>
                    <a:pt x="34480" y="106398"/>
                  </a:lnTo>
                  <a:lnTo>
                    <a:pt x="37804" y="103354"/>
                  </a:lnTo>
                  <a:lnTo>
                    <a:pt x="68265" y="93436"/>
                  </a:lnTo>
                  <a:lnTo>
                    <a:pt x="76200" y="90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573"/>
            <p:cNvSpPr/>
            <p:nvPr>
              <p:custDataLst>
                <p:tags r:id="rId11"/>
              </p:custDataLst>
            </p:nvPr>
          </p:nvSpPr>
          <p:spPr>
            <a:xfrm>
              <a:off x="8016679" y="3435350"/>
              <a:ext cx="289122" cy="9103"/>
            </a:xfrm>
            <a:custGeom>
              <a:avLst/>
              <a:gdLst/>
              <a:ahLst/>
              <a:cxnLst/>
              <a:rect l="0" t="0" r="0" b="0"/>
              <a:pathLst>
                <a:path w="289122" h="9103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8016" y="3371"/>
                  </a:lnTo>
                  <a:lnTo>
                    <a:pt x="37281" y="8838"/>
                  </a:lnTo>
                  <a:lnTo>
                    <a:pt x="69007" y="9102"/>
                  </a:lnTo>
                  <a:lnTo>
                    <a:pt x="87345" y="8185"/>
                  </a:lnTo>
                  <a:lnTo>
                    <a:pt x="106626" y="6867"/>
                  </a:lnTo>
                  <a:lnTo>
                    <a:pt x="126535" y="5284"/>
                  </a:lnTo>
                  <a:lnTo>
                    <a:pt x="146864" y="3523"/>
                  </a:lnTo>
                  <a:lnTo>
                    <a:pt x="166060" y="2348"/>
                  </a:lnTo>
                  <a:lnTo>
                    <a:pt x="184503" y="1566"/>
                  </a:lnTo>
                  <a:lnTo>
                    <a:pt x="202443" y="1044"/>
                  </a:lnTo>
                  <a:lnTo>
                    <a:pt x="219341" y="696"/>
                  </a:lnTo>
                  <a:lnTo>
                    <a:pt x="235546" y="464"/>
                  </a:lnTo>
                  <a:lnTo>
                    <a:pt x="263193" y="206"/>
                  </a:lnTo>
                  <a:lnTo>
                    <a:pt x="284574" y="767"/>
                  </a:lnTo>
                  <a:lnTo>
                    <a:pt x="286796" y="1922"/>
                  </a:lnTo>
                  <a:lnTo>
                    <a:pt x="2891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574"/>
            <p:cNvSpPr/>
            <p:nvPr>
              <p:custDataLst>
                <p:tags r:id="rId12"/>
              </p:custDataLst>
            </p:nvPr>
          </p:nvSpPr>
          <p:spPr>
            <a:xfrm>
              <a:off x="8185150" y="3130550"/>
              <a:ext cx="138639" cy="43911"/>
            </a:xfrm>
            <a:custGeom>
              <a:avLst/>
              <a:gdLst/>
              <a:ahLst/>
              <a:cxnLst/>
              <a:rect l="0" t="0" r="0" b="0"/>
              <a:pathLst>
                <a:path w="138639" h="43911">
                  <a:moveTo>
                    <a:pt x="0" y="31750"/>
                  </a:moveTo>
                  <a:lnTo>
                    <a:pt x="0" y="31750"/>
                  </a:lnTo>
                  <a:lnTo>
                    <a:pt x="6742" y="28379"/>
                  </a:lnTo>
                  <a:lnTo>
                    <a:pt x="31161" y="29654"/>
                  </a:lnTo>
                  <a:lnTo>
                    <a:pt x="57123" y="30818"/>
                  </a:lnTo>
                  <a:lnTo>
                    <a:pt x="84655" y="32747"/>
                  </a:lnTo>
                  <a:lnTo>
                    <a:pt x="114610" y="40355"/>
                  </a:lnTo>
                  <a:lnTo>
                    <a:pt x="136117" y="43910"/>
                  </a:lnTo>
                  <a:lnTo>
                    <a:pt x="137311" y="42679"/>
                  </a:lnTo>
                  <a:lnTo>
                    <a:pt x="138638" y="37548"/>
                  </a:lnTo>
                  <a:lnTo>
                    <a:pt x="135465" y="28682"/>
                  </a:lnTo>
                  <a:lnTo>
                    <a:pt x="129351" y="19098"/>
                  </a:lnTo>
                  <a:lnTo>
                    <a:pt x="113928" y="719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575"/>
            <p:cNvSpPr/>
            <p:nvPr>
              <p:custDataLst>
                <p:tags r:id="rId13"/>
              </p:custDataLst>
            </p:nvPr>
          </p:nvSpPr>
          <p:spPr>
            <a:xfrm>
              <a:off x="8172450" y="3238500"/>
              <a:ext cx="115540" cy="146235"/>
            </a:xfrm>
            <a:custGeom>
              <a:avLst/>
              <a:gdLst/>
              <a:ahLst/>
              <a:cxnLst/>
              <a:rect l="0" t="0" r="0" b="0"/>
              <a:pathLst>
                <a:path w="115540" h="146235">
                  <a:moveTo>
                    <a:pt x="12700" y="0"/>
                  </a:moveTo>
                  <a:lnTo>
                    <a:pt x="12700" y="0"/>
                  </a:lnTo>
                  <a:lnTo>
                    <a:pt x="39067" y="0"/>
                  </a:lnTo>
                  <a:lnTo>
                    <a:pt x="58990" y="2117"/>
                  </a:lnTo>
                  <a:lnTo>
                    <a:pt x="86075" y="15914"/>
                  </a:lnTo>
                  <a:lnTo>
                    <a:pt x="103401" y="29886"/>
                  </a:lnTo>
                  <a:lnTo>
                    <a:pt x="112984" y="47384"/>
                  </a:lnTo>
                  <a:lnTo>
                    <a:pt x="115539" y="56990"/>
                  </a:lnTo>
                  <a:lnTo>
                    <a:pt x="114615" y="75188"/>
                  </a:lnTo>
                  <a:lnTo>
                    <a:pt x="112394" y="83992"/>
                  </a:lnTo>
                  <a:lnTo>
                    <a:pt x="100518" y="101300"/>
                  </a:lnTo>
                  <a:lnTo>
                    <a:pt x="75880" y="125030"/>
                  </a:lnTo>
                  <a:lnTo>
                    <a:pt x="45641" y="145269"/>
                  </a:lnTo>
                  <a:lnTo>
                    <a:pt x="39599" y="146234"/>
                  </a:lnTo>
                  <a:lnTo>
                    <a:pt x="34161" y="145467"/>
                  </a:lnTo>
                  <a:lnTo>
                    <a:pt x="25060" y="140852"/>
                  </a:lnTo>
                  <a:lnTo>
                    <a:pt x="18663" y="134097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576"/>
            <p:cNvSpPr/>
            <p:nvPr>
              <p:custDataLst>
                <p:tags r:id="rId14"/>
              </p:custDataLst>
            </p:nvPr>
          </p:nvSpPr>
          <p:spPr>
            <a:xfrm>
              <a:off x="8213241" y="3289300"/>
              <a:ext cx="3660" cy="76201"/>
            </a:xfrm>
            <a:custGeom>
              <a:avLst/>
              <a:gdLst/>
              <a:ahLst/>
              <a:cxnLst/>
              <a:rect l="0" t="0" r="0" b="0"/>
              <a:pathLst>
                <a:path w="3660" h="76201">
                  <a:moveTo>
                    <a:pt x="3659" y="0"/>
                  </a:moveTo>
                  <a:lnTo>
                    <a:pt x="3659" y="0"/>
                  </a:lnTo>
                  <a:lnTo>
                    <a:pt x="3659" y="30774"/>
                  </a:lnTo>
                  <a:lnTo>
                    <a:pt x="1777" y="50511"/>
                  </a:lnTo>
                  <a:lnTo>
                    <a:pt x="0" y="61960"/>
                  </a:lnTo>
                  <a:lnTo>
                    <a:pt x="365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577"/>
            <p:cNvSpPr/>
            <p:nvPr>
              <p:custDataLst>
                <p:tags r:id="rId15"/>
              </p:custDataLst>
            </p:nvPr>
          </p:nvSpPr>
          <p:spPr>
            <a:xfrm>
              <a:off x="7931150" y="3256297"/>
              <a:ext cx="110786" cy="168299"/>
            </a:xfrm>
            <a:custGeom>
              <a:avLst/>
              <a:gdLst/>
              <a:ahLst/>
              <a:cxnLst/>
              <a:rect l="0" t="0" r="0" b="0"/>
              <a:pathLst>
                <a:path w="110786" h="168299">
                  <a:moveTo>
                    <a:pt x="0" y="33003"/>
                  </a:moveTo>
                  <a:lnTo>
                    <a:pt x="0" y="33003"/>
                  </a:lnTo>
                  <a:lnTo>
                    <a:pt x="23144" y="9859"/>
                  </a:lnTo>
                  <a:lnTo>
                    <a:pt x="42684" y="432"/>
                  </a:lnTo>
                  <a:lnTo>
                    <a:pt x="49623" y="0"/>
                  </a:lnTo>
                  <a:lnTo>
                    <a:pt x="62977" y="3283"/>
                  </a:lnTo>
                  <a:lnTo>
                    <a:pt x="85766" y="19807"/>
                  </a:lnTo>
                  <a:lnTo>
                    <a:pt x="103650" y="49319"/>
                  </a:lnTo>
                  <a:lnTo>
                    <a:pt x="109567" y="74592"/>
                  </a:lnTo>
                  <a:lnTo>
                    <a:pt x="110785" y="100876"/>
                  </a:lnTo>
                  <a:lnTo>
                    <a:pt x="106623" y="124317"/>
                  </a:lnTo>
                  <a:lnTo>
                    <a:pt x="89604" y="153976"/>
                  </a:lnTo>
                  <a:lnTo>
                    <a:pt x="76801" y="167154"/>
                  </a:lnTo>
                  <a:lnTo>
                    <a:pt x="73072" y="168298"/>
                  </a:lnTo>
                  <a:lnTo>
                    <a:pt x="65167" y="167688"/>
                  </a:lnTo>
                  <a:lnTo>
                    <a:pt x="61789" y="165126"/>
                  </a:lnTo>
                  <a:lnTo>
                    <a:pt x="56155" y="156635"/>
                  </a:lnTo>
                  <a:lnTo>
                    <a:pt x="49016" y="136584"/>
                  </a:lnTo>
                  <a:lnTo>
                    <a:pt x="48361" y="122784"/>
                  </a:lnTo>
                  <a:lnTo>
                    <a:pt x="49174" y="116140"/>
                  </a:lnTo>
                  <a:lnTo>
                    <a:pt x="53840" y="106877"/>
                  </a:lnTo>
                  <a:lnTo>
                    <a:pt x="57060" y="103419"/>
                  </a:lnTo>
                  <a:lnTo>
                    <a:pt x="64401" y="99576"/>
                  </a:lnTo>
                  <a:lnTo>
                    <a:pt x="90724" y="97110"/>
                  </a:lnTo>
                  <a:lnTo>
                    <a:pt x="107950" y="96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5378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bølgeligning</a:t>
            </a:r>
            <a:r>
              <a:rPr lang="en-US" dirty="0" smtClean="0"/>
              <a:t>!</a:t>
            </a:r>
            <a:endParaRPr lang="en-US" dirty="0"/>
          </a:p>
        </p:txBody>
      </p:sp>
      <p:grpSp>
        <p:nvGrpSpPr>
          <p:cNvPr id="594" name="SMARTInkShape-Group831"/>
          <p:cNvGrpSpPr/>
          <p:nvPr/>
        </p:nvGrpSpPr>
        <p:grpSpPr>
          <a:xfrm>
            <a:off x="1072031" y="1498600"/>
            <a:ext cx="646304" cy="372030"/>
            <a:chOff x="1072031" y="1498600"/>
            <a:chExt cx="646304" cy="372030"/>
          </a:xfrm>
        </p:grpSpPr>
        <p:sp>
          <p:nvSpPr>
            <p:cNvPr id="587" name="SMARTInkShape-3744"/>
            <p:cNvSpPr/>
            <p:nvPr>
              <p:custDataLst>
                <p:tags r:id="rId238"/>
              </p:custDataLst>
            </p:nvPr>
          </p:nvSpPr>
          <p:spPr>
            <a:xfrm>
              <a:off x="1072031" y="1663700"/>
              <a:ext cx="144927" cy="206930"/>
            </a:xfrm>
            <a:custGeom>
              <a:avLst/>
              <a:gdLst/>
              <a:ahLst/>
              <a:cxnLst/>
              <a:rect l="0" t="0" r="0" b="0"/>
              <a:pathLst>
                <a:path w="144927" h="206930">
                  <a:moveTo>
                    <a:pt x="13819" y="12700"/>
                  </a:moveTo>
                  <a:lnTo>
                    <a:pt x="13819" y="12700"/>
                  </a:lnTo>
                  <a:lnTo>
                    <a:pt x="15701" y="43143"/>
                  </a:lnTo>
                  <a:lnTo>
                    <a:pt x="20300" y="62919"/>
                  </a:lnTo>
                  <a:lnTo>
                    <a:pt x="29399" y="88171"/>
                  </a:lnTo>
                  <a:lnTo>
                    <a:pt x="40499" y="113976"/>
                  </a:lnTo>
                  <a:lnTo>
                    <a:pt x="51783" y="138850"/>
                  </a:lnTo>
                  <a:lnTo>
                    <a:pt x="65363" y="170571"/>
                  </a:lnTo>
                  <a:lnTo>
                    <a:pt x="78976" y="199853"/>
                  </a:lnTo>
                  <a:lnTo>
                    <a:pt x="82279" y="206677"/>
                  </a:lnTo>
                  <a:lnTo>
                    <a:pt x="82742" y="206929"/>
                  </a:lnTo>
                  <a:lnTo>
                    <a:pt x="83051" y="206391"/>
                  </a:lnTo>
                  <a:lnTo>
                    <a:pt x="89363" y="181931"/>
                  </a:lnTo>
                  <a:lnTo>
                    <a:pt x="95842" y="161292"/>
                  </a:lnTo>
                  <a:lnTo>
                    <a:pt x="103426" y="138007"/>
                  </a:lnTo>
                  <a:lnTo>
                    <a:pt x="115628" y="106743"/>
                  </a:lnTo>
                  <a:lnTo>
                    <a:pt x="126300" y="82192"/>
                  </a:lnTo>
                  <a:lnTo>
                    <a:pt x="132249" y="67574"/>
                  </a:lnTo>
                  <a:lnTo>
                    <a:pt x="142121" y="54673"/>
                  </a:lnTo>
                  <a:lnTo>
                    <a:pt x="144926" y="46406"/>
                  </a:lnTo>
                  <a:lnTo>
                    <a:pt x="144290" y="38029"/>
                  </a:lnTo>
                  <a:lnTo>
                    <a:pt x="143133" y="33819"/>
                  </a:lnTo>
                  <a:lnTo>
                    <a:pt x="140245" y="30307"/>
                  </a:lnTo>
                  <a:lnTo>
                    <a:pt x="131392" y="24524"/>
                  </a:lnTo>
                  <a:lnTo>
                    <a:pt x="107765" y="17301"/>
                  </a:lnTo>
                  <a:lnTo>
                    <a:pt x="86617" y="14745"/>
                  </a:lnTo>
                  <a:lnTo>
                    <a:pt x="63813" y="13609"/>
                  </a:lnTo>
                  <a:lnTo>
                    <a:pt x="32552" y="12969"/>
                  </a:lnTo>
                  <a:lnTo>
                    <a:pt x="10668" y="12074"/>
                  </a:lnTo>
                  <a:lnTo>
                    <a:pt x="2305" y="9365"/>
                  </a:lnTo>
                  <a:lnTo>
                    <a:pt x="499" y="7654"/>
                  </a:lnTo>
                  <a:lnTo>
                    <a:pt x="0" y="5808"/>
                  </a:lnTo>
                  <a:lnTo>
                    <a:pt x="11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3745"/>
            <p:cNvSpPr/>
            <p:nvPr>
              <p:custDataLst>
                <p:tags r:id="rId239"/>
              </p:custDataLst>
            </p:nvPr>
          </p:nvSpPr>
          <p:spPr>
            <a:xfrm>
              <a:off x="1593850" y="1498600"/>
              <a:ext cx="124485" cy="63501"/>
            </a:xfrm>
            <a:custGeom>
              <a:avLst/>
              <a:gdLst/>
              <a:ahLst/>
              <a:cxnLst/>
              <a:rect l="0" t="0" r="0" b="0"/>
              <a:pathLst>
                <a:path w="124485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60129"/>
                  </a:lnTo>
                  <a:lnTo>
                    <a:pt x="15580" y="54662"/>
                  </a:lnTo>
                  <a:lnTo>
                    <a:pt x="39346" y="51944"/>
                  </a:lnTo>
                  <a:lnTo>
                    <a:pt x="68730" y="51139"/>
                  </a:lnTo>
                  <a:lnTo>
                    <a:pt x="99779" y="54271"/>
                  </a:lnTo>
                  <a:lnTo>
                    <a:pt x="117837" y="56297"/>
                  </a:lnTo>
                  <a:lnTo>
                    <a:pt x="120891" y="55876"/>
                  </a:lnTo>
                  <a:lnTo>
                    <a:pt x="122928" y="54889"/>
                  </a:lnTo>
                  <a:lnTo>
                    <a:pt x="124285" y="53526"/>
                  </a:lnTo>
                  <a:lnTo>
                    <a:pt x="124484" y="51912"/>
                  </a:lnTo>
                  <a:lnTo>
                    <a:pt x="122825" y="48237"/>
                  </a:lnTo>
                  <a:lnTo>
                    <a:pt x="110235" y="30695"/>
                  </a:lnTo>
                  <a:lnTo>
                    <a:pt x="81618" y="573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3746"/>
            <p:cNvSpPr/>
            <p:nvPr>
              <p:custDataLst>
                <p:tags r:id="rId240"/>
              </p:custDataLst>
            </p:nvPr>
          </p:nvSpPr>
          <p:spPr>
            <a:xfrm>
              <a:off x="1575786" y="1631950"/>
              <a:ext cx="119665" cy="191786"/>
            </a:xfrm>
            <a:custGeom>
              <a:avLst/>
              <a:gdLst/>
              <a:ahLst/>
              <a:cxnLst/>
              <a:rect l="0" t="0" r="0" b="0"/>
              <a:pathLst>
                <a:path w="119665" h="191786">
                  <a:moveTo>
                    <a:pt x="43464" y="0"/>
                  </a:moveTo>
                  <a:lnTo>
                    <a:pt x="43464" y="0"/>
                  </a:lnTo>
                  <a:lnTo>
                    <a:pt x="43464" y="3371"/>
                  </a:lnTo>
                  <a:lnTo>
                    <a:pt x="29649" y="32325"/>
                  </a:lnTo>
                  <a:lnTo>
                    <a:pt x="21096" y="54583"/>
                  </a:lnTo>
                  <a:lnTo>
                    <a:pt x="10240" y="80939"/>
                  </a:lnTo>
                  <a:lnTo>
                    <a:pt x="4003" y="109115"/>
                  </a:lnTo>
                  <a:lnTo>
                    <a:pt x="1232" y="135279"/>
                  </a:lnTo>
                  <a:lnTo>
                    <a:pt x="0" y="153963"/>
                  </a:lnTo>
                  <a:lnTo>
                    <a:pt x="5096" y="169322"/>
                  </a:lnTo>
                  <a:lnTo>
                    <a:pt x="9419" y="176382"/>
                  </a:lnTo>
                  <a:lnTo>
                    <a:pt x="21748" y="186107"/>
                  </a:lnTo>
                  <a:lnTo>
                    <a:pt x="28986" y="189688"/>
                  </a:lnTo>
                  <a:lnTo>
                    <a:pt x="46437" y="191785"/>
                  </a:lnTo>
                  <a:lnTo>
                    <a:pt x="76095" y="188999"/>
                  </a:lnTo>
                  <a:lnTo>
                    <a:pt x="107609" y="181737"/>
                  </a:lnTo>
                  <a:lnTo>
                    <a:pt x="11966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SMARTInkShape-3747"/>
            <p:cNvSpPr/>
            <p:nvPr>
              <p:custDataLst>
                <p:tags r:id="rId241"/>
              </p:custDataLst>
            </p:nvPr>
          </p:nvSpPr>
          <p:spPr>
            <a:xfrm>
              <a:off x="1593850" y="16319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3862"/>
                  </a:lnTo>
                  <a:lnTo>
                    <a:pt x="44444" y="763"/>
                  </a:lnTo>
                  <a:lnTo>
                    <a:pt x="71808" y="2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SMARTInkShape-3748"/>
            <p:cNvSpPr/>
            <p:nvPr>
              <p:custDataLst>
                <p:tags r:id="rId242"/>
              </p:custDataLst>
            </p:nvPr>
          </p:nvSpPr>
          <p:spPr>
            <a:xfrm>
              <a:off x="1342829" y="1689100"/>
              <a:ext cx="104972" cy="76201"/>
            </a:xfrm>
            <a:custGeom>
              <a:avLst/>
              <a:gdLst/>
              <a:ahLst/>
              <a:cxnLst/>
              <a:rect l="0" t="0" r="0" b="0"/>
              <a:pathLst>
                <a:path w="104972" h="76201">
                  <a:moveTo>
                    <a:pt x="3371" y="76200"/>
                  </a:moveTo>
                  <a:lnTo>
                    <a:pt x="3371" y="76200"/>
                  </a:lnTo>
                  <a:lnTo>
                    <a:pt x="0" y="72829"/>
                  </a:lnTo>
                  <a:lnTo>
                    <a:pt x="1124" y="70425"/>
                  </a:lnTo>
                  <a:lnTo>
                    <a:pt x="27168" y="49064"/>
                  </a:lnTo>
                  <a:lnTo>
                    <a:pt x="58218" y="26468"/>
                  </a:lnTo>
                  <a:lnTo>
                    <a:pt x="85466" y="11866"/>
                  </a:lnTo>
                  <a:lnTo>
                    <a:pt x="10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3749"/>
            <p:cNvSpPr/>
            <p:nvPr>
              <p:custDataLst>
                <p:tags r:id="rId243"/>
              </p:custDataLst>
            </p:nvPr>
          </p:nvSpPr>
          <p:spPr>
            <a:xfrm>
              <a:off x="1600200" y="17272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5645" y="12142"/>
                  </a:lnTo>
                  <a:lnTo>
                    <a:pt x="15914" y="8924"/>
                  </a:lnTo>
                  <a:lnTo>
                    <a:pt x="43622" y="6858"/>
                  </a:lnTo>
                  <a:lnTo>
                    <a:pt x="73058" y="6450"/>
                  </a:lnTo>
                  <a:lnTo>
                    <a:pt x="94498" y="5664"/>
                  </a:lnTo>
                  <a:lnTo>
                    <a:pt x="96866" y="448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3750"/>
            <p:cNvSpPr/>
            <p:nvPr>
              <p:custDataLst>
                <p:tags r:id="rId244"/>
              </p:custDataLst>
            </p:nvPr>
          </p:nvSpPr>
          <p:spPr>
            <a:xfrm>
              <a:off x="1339850" y="168275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6732" y="30404"/>
                  </a:lnTo>
                  <a:lnTo>
                    <a:pt x="51063" y="61771"/>
                  </a:lnTo>
                  <a:lnTo>
                    <a:pt x="63617" y="73315"/>
                  </a:lnTo>
                  <a:lnTo>
                    <a:pt x="95130" y="86809"/>
                  </a:lnTo>
                  <a:lnTo>
                    <a:pt x="1016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7" name="SMARTInkShape-Group832"/>
          <p:cNvGrpSpPr/>
          <p:nvPr/>
        </p:nvGrpSpPr>
        <p:grpSpPr>
          <a:xfrm>
            <a:off x="1905000" y="1676400"/>
            <a:ext cx="101601" cy="57151"/>
            <a:chOff x="1905000" y="1676400"/>
            <a:chExt cx="101601" cy="57151"/>
          </a:xfrm>
        </p:grpSpPr>
        <p:sp>
          <p:nvSpPr>
            <p:cNvPr id="595" name="SMARTInkShape-3751"/>
            <p:cNvSpPr/>
            <p:nvPr>
              <p:custDataLst>
                <p:tags r:id="rId236"/>
              </p:custDataLst>
            </p:nvPr>
          </p:nvSpPr>
          <p:spPr>
            <a:xfrm>
              <a:off x="1924050" y="16764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30443" y="0"/>
                  </a:lnTo>
                  <a:lnTo>
                    <a:pt x="56763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3752"/>
            <p:cNvSpPr/>
            <p:nvPr>
              <p:custDataLst>
                <p:tags r:id="rId237"/>
              </p:custDataLst>
            </p:nvPr>
          </p:nvSpPr>
          <p:spPr>
            <a:xfrm>
              <a:off x="1905000" y="17208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9329"/>
                  </a:lnTo>
                  <a:lnTo>
                    <a:pt x="56368" y="3862"/>
                  </a:lnTo>
                  <a:lnTo>
                    <a:pt x="83808" y="114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8" name="SMARTInkShape-3753"/>
          <p:cNvSpPr/>
          <p:nvPr>
            <p:custDataLst>
              <p:tags r:id="rId1"/>
            </p:custDataLst>
          </p:nvPr>
        </p:nvSpPr>
        <p:spPr>
          <a:xfrm>
            <a:off x="2222500" y="1663700"/>
            <a:ext cx="88901" cy="6351"/>
          </a:xfrm>
          <a:custGeom>
            <a:avLst/>
            <a:gdLst/>
            <a:ahLst/>
            <a:cxnLst/>
            <a:rect l="0" t="0" r="0" b="0"/>
            <a:pathLst>
              <a:path w="88901" h="6351">
                <a:moveTo>
                  <a:pt x="0" y="6350"/>
                </a:moveTo>
                <a:lnTo>
                  <a:pt x="0" y="6350"/>
                </a:lnTo>
                <a:lnTo>
                  <a:pt x="3371" y="2979"/>
                </a:lnTo>
                <a:lnTo>
                  <a:pt x="6908" y="1324"/>
                </a:lnTo>
                <a:lnTo>
                  <a:pt x="37940" y="116"/>
                </a:lnTo>
                <a:lnTo>
                  <a:pt x="69123" y="15"/>
                </a:lnTo>
                <a:lnTo>
                  <a:pt x="889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7" name="SMARTInkShape-Group834"/>
          <p:cNvGrpSpPr/>
          <p:nvPr/>
        </p:nvGrpSpPr>
        <p:grpSpPr>
          <a:xfrm>
            <a:off x="2520950" y="1312209"/>
            <a:ext cx="315620" cy="582808"/>
            <a:chOff x="2520950" y="1312209"/>
            <a:chExt cx="315620" cy="582808"/>
          </a:xfrm>
        </p:grpSpPr>
        <p:sp>
          <p:nvSpPr>
            <p:cNvPr id="599" name="SMARTInkShape-3754"/>
            <p:cNvSpPr/>
            <p:nvPr>
              <p:custDataLst>
                <p:tags r:id="rId228"/>
              </p:custDataLst>
            </p:nvPr>
          </p:nvSpPr>
          <p:spPr>
            <a:xfrm>
              <a:off x="2571750" y="1760356"/>
              <a:ext cx="86839" cy="134661"/>
            </a:xfrm>
            <a:custGeom>
              <a:avLst/>
              <a:gdLst/>
              <a:ahLst/>
              <a:cxnLst/>
              <a:rect l="0" t="0" r="0" b="0"/>
              <a:pathLst>
                <a:path w="86839" h="134661">
                  <a:moveTo>
                    <a:pt x="0" y="17644"/>
                  </a:moveTo>
                  <a:lnTo>
                    <a:pt x="0" y="17644"/>
                  </a:lnTo>
                  <a:lnTo>
                    <a:pt x="0" y="10902"/>
                  </a:lnTo>
                  <a:lnTo>
                    <a:pt x="1882" y="5710"/>
                  </a:lnTo>
                  <a:lnTo>
                    <a:pt x="3371" y="3338"/>
                  </a:lnTo>
                  <a:lnTo>
                    <a:pt x="5775" y="1757"/>
                  </a:lnTo>
                  <a:lnTo>
                    <a:pt x="12209" y="0"/>
                  </a:lnTo>
                  <a:lnTo>
                    <a:pt x="27136" y="2381"/>
                  </a:lnTo>
                  <a:lnTo>
                    <a:pt x="48335" y="10927"/>
                  </a:lnTo>
                  <a:lnTo>
                    <a:pt x="69120" y="29137"/>
                  </a:lnTo>
                  <a:lnTo>
                    <a:pt x="81942" y="52407"/>
                  </a:lnTo>
                  <a:lnTo>
                    <a:pt x="86838" y="80547"/>
                  </a:lnTo>
                  <a:lnTo>
                    <a:pt x="84220" y="97107"/>
                  </a:lnTo>
                  <a:lnTo>
                    <a:pt x="77648" y="111522"/>
                  </a:lnTo>
                  <a:lnTo>
                    <a:pt x="67671" y="124984"/>
                  </a:lnTo>
                  <a:lnTo>
                    <a:pt x="58063" y="132378"/>
                  </a:lnTo>
                  <a:lnTo>
                    <a:pt x="53525" y="134350"/>
                  </a:lnTo>
                  <a:lnTo>
                    <a:pt x="42839" y="134660"/>
                  </a:lnTo>
                  <a:lnTo>
                    <a:pt x="37026" y="133754"/>
                  </a:lnTo>
                  <a:lnTo>
                    <a:pt x="26804" y="127104"/>
                  </a:lnTo>
                  <a:lnTo>
                    <a:pt x="18263" y="117093"/>
                  </a:lnTo>
                  <a:lnTo>
                    <a:pt x="10193" y="100262"/>
                  </a:lnTo>
                  <a:lnTo>
                    <a:pt x="8058" y="90582"/>
                  </a:lnTo>
                  <a:lnTo>
                    <a:pt x="8900" y="86025"/>
                  </a:lnTo>
                  <a:lnTo>
                    <a:pt x="13598" y="77198"/>
                  </a:lnTo>
                  <a:lnTo>
                    <a:pt x="17532" y="74280"/>
                  </a:lnTo>
                  <a:lnTo>
                    <a:pt x="48458" y="65841"/>
                  </a:lnTo>
                  <a:lnTo>
                    <a:pt x="63500" y="62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0" name="SMARTInkShape-3755"/>
            <p:cNvSpPr/>
            <p:nvPr>
              <p:custDataLst>
                <p:tags r:id="rId229"/>
              </p:custDataLst>
            </p:nvPr>
          </p:nvSpPr>
          <p:spPr>
            <a:xfrm>
              <a:off x="2520950" y="1432390"/>
              <a:ext cx="108019" cy="160180"/>
            </a:xfrm>
            <a:custGeom>
              <a:avLst/>
              <a:gdLst/>
              <a:ahLst/>
              <a:cxnLst/>
              <a:rect l="0" t="0" r="0" b="0"/>
              <a:pathLst>
                <a:path w="108019" h="160180">
                  <a:moveTo>
                    <a:pt x="0" y="47160"/>
                  </a:moveTo>
                  <a:lnTo>
                    <a:pt x="0" y="47160"/>
                  </a:lnTo>
                  <a:lnTo>
                    <a:pt x="8789" y="16386"/>
                  </a:lnTo>
                  <a:lnTo>
                    <a:pt x="15901" y="5260"/>
                  </a:lnTo>
                  <a:lnTo>
                    <a:pt x="23765" y="316"/>
                  </a:lnTo>
                  <a:lnTo>
                    <a:pt x="35727" y="0"/>
                  </a:lnTo>
                  <a:lnTo>
                    <a:pt x="51156" y="3622"/>
                  </a:lnTo>
                  <a:lnTo>
                    <a:pt x="69773" y="12288"/>
                  </a:lnTo>
                  <a:lnTo>
                    <a:pt x="93346" y="35808"/>
                  </a:lnTo>
                  <a:lnTo>
                    <a:pt x="103341" y="56931"/>
                  </a:lnTo>
                  <a:lnTo>
                    <a:pt x="108018" y="79725"/>
                  </a:lnTo>
                  <a:lnTo>
                    <a:pt x="105394" y="101615"/>
                  </a:lnTo>
                  <a:lnTo>
                    <a:pt x="95760" y="121221"/>
                  </a:lnTo>
                  <a:lnTo>
                    <a:pt x="74469" y="146245"/>
                  </a:lnTo>
                  <a:lnTo>
                    <a:pt x="59909" y="157520"/>
                  </a:lnTo>
                  <a:lnTo>
                    <a:pt x="48733" y="160179"/>
                  </a:lnTo>
                  <a:lnTo>
                    <a:pt x="39063" y="157128"/>
                  </a:lnTo>
                  <a:lnTo>
                    <a:pt x="34509" y="154338"/>
                  </a:lnTo>
                  <a:lnTo>
                    <a:pt x="31472" y="150362"/>
                  </a:lnTo>
                  <a:lnTo>
                    <a:pt x="28099" y="140300"/>
                  </a:lnTo>
                  <a:lnTo>
                    <a:pt x="30362" y="128772"/>
                  </a:lnTo>
                  <a:lnTo>
                    <a:pt x="36072" y="118004"/>
                  </a:lnTo>
                  <a:lnTo>
                    <a:pt x="43314" y="110867"/>
                  </a:lnTo>
                  <a:lnTo>
                    <a:pt x="53117" y="107224"/>
                  </a:lnTo>
                  <a:lnTo>
                    <a:pt x="69850" y="104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3756"/>
            <p:cNvSpPr/>
            <p:nvPr>
              <p:custDataLst>
                <p:tags r:id="rId230"/>
              </p:custDataLst>
            </p:nvPr>
          </p:nvSpPr>
          <p:spPr>
            <a:xfrm>
              <a:off x="2686050" y="1411582"/>
              <a:ext cx="115591" cy="176510"/>
            </a:xfrm>
            <a:custGeom>
              <a:avLst/>
              <a:gdLst/>
              <a:ahLst/>
              <a:cxnLst/>
              <a:rect l="0" t="0" r="0" b="0"/>
              <a:pathLst>
                <a:path w="115591" h="176510">
                  <a:moveTo>
                    <a:pt x="31750" y="10818"/>
                  </a:moveTo>
                  <a:lnTo>
                    <a:pt x="31750" y="10818"/>
                  </a:lnTo>
                  <a:lnTo>
                    <a:pt x="38492" y="4076"/>
                  </a:lnTo>
                  <a:lnTo>
                    <a:pt x="47447" y="766"/>
                  </a:lnTo>
                  <a:lnTo>
                    <a:pt x="57776" y="0"/>
                  </a:lnTo>
                  <a:lnTo>
                    <a:pt x="67071" y="2012"/>
                  </a:lnTo>
                  <a:lnTo>
                    <a:pt x="70114" y="4242"/>
                  </a:lnTo>
                  <a:lnTo>
                    <a:pt x="72143" y="7139"/>
                  </a:lnTo>
                  <a:lnTo>
                    <a:pt x="78770" y="25300"/>
                  </a:lnTo>
                  <a:lnTo>
                    <a:pt x="78989" y="35128"/>
                  </a:lnTo>
                  <a:lnTo>
                    <a:pt x="73380" y="56307"/>
                  </a:lnTo>
                  <a:lnTo>
                    <a:pt x="59225" y="77879"/>
                  </a:lnTo>
                  <a:lnTo>
                    <a:pt x="59239" y="79514"/>
                  </a:lnTo>
                  <a:lnTo>
                    <a:pt x="61136" y="83213"/>
                  </a:lnTo>
                  <a:lnTo>
                    <a:pt x="73172" y="91336"/>
                  </a:lnTo>
                  <a:lnTo>
                    <a:pt x="93292" y="105217"/>
                  </a:lnTo>
                  <a:lnTo>
                    <a:pt x="112439" y="125284"/>
                  </a:lnTo>
                  <a:lnTo>
                    <a:pt x="115176" y="129462"/>
                  </a:lnTo>
                  <a:lnTo>
                    <a:pt x="115590" y="134364"/>
                  </a:lnTo>
                  <a:lnTo>
                    <a:pt x="112286" y="145455"/>
                  </a:lnTo>
                  <a:lnTo>
                    <a:pt x="104233" y="155559"/>
                  </a:lnTo>
                  <a:lnTo>
                    <a:pt x="92187" y="164753"/>
                  </a:lnTo>
                  <a:lnTo>
                    <a:pt x="75074" y="173543"/>
                  </a:lnTo>
                  <a:lnTo>
                    <a:pt x="59472" y="176509"/>
                  </a:lnTo>
                  <a:lnTo>
                    <a:pt x="32209" y="172664"/>
                  </a:lnTo>
                  <a:lnTo>
                    <a:pt x="19254" y="163418"/>
                  </a:lnTo>
                  <a:lnTo>
                    <a:pt x="0" y="144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3757"/>
            <p:cNvSpPr/>
            <p:nvPr>
              <p:custDataLst>
                <p:tags r:id="rId231"/>
              </p:custDataLst>
            </p:nvPr>
          </p:nvSpPr>
          <p:spPr>
            <a:xfrm>
              <a:off x="2745962" y="1720850"/>
              <a:ext cx="54389" cy="149782"/>
            </a:xfrm>
            <a:custGeom>
              <a:avLst/>
              <a:gdLst/>
              <a:ahLst/>
              <a:cxnLst/>
              <a:rect l="0" t="0" r="0" b="0"/>
              <a:pathLst>
                <a:path w="54389" h="149782">
                  <a:moveTo>
                    <a:pt x="16288" y="0"/>
                  </a:moveTo>
                  <a:lnTo>
                    <a:pt x="16288" y="0"/>
                  </a:lnTo>
                  <a:lnTo>
                    <a:pt x="14407" y="28561"/>
                  </a:lnTo>
                  <a:lnTo>
                    <a:pt x="7499" y="57381"/>
                  </a:lnTo>
                  <a:lnTo>
                    <a:pt x="1799" y="81947"/>
                  </a:lnTo>
                  <a:lnTo>
                    <a:pt x="0" y="113494"/>
                  </a:lnTo>
                  <a:lnTo>
                    <a:pt x="4581" y="127112"/>
                  </a:lnTo>
                  <a:lnTo>
                    <a:pt x="18463" y="142712"/>
                  </a:lnTo>
                  <a:lnTo>
                    <a:pt x="29955" y="148094"/>
                  </a:lnTo>
                  <a:lnTo>
                    <a:pt x="40707" y="149781"/>
                  </a:lnTo>
                  <a:lnTo>
                    <a:pt x="5438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3758"/>
            <p:cNvSpPr/>
            <p:nvPr>
              <p:custDataLst>
                <p:tags r:id="rId232"/>
              </p:custDataLst>
            </p:nvPr>
          </p:nvSpPr>
          <p:spPr>
            <a:xfrm>
              <a:off x="2521833" y="1657689"/>
              <a:ext cx="259468" cy="12362"/>
            </a:xfrm>
            <a:custGeom>
              <a:avLst/>
              <a:gdLst/>
              <a:ahLst/>
              <a:cxnLst/>
              <a:rect l="0" t="0" r="0" b="0"/>
              <a:pathLst>
                <a:path w="259468" h="12362">
                  <a:moveTo>
                    <a:pt x="5467" y="12361"/>
                  </a:moveTo>
                  <a:lnTo>
                    <a:pt x="5467" y="12361"/>
                  </a:lnTo>
                  <a:lnTo>
                    <a:pt x="0" y="12361"/>
                  </a:lnTo>
                  <a:lnTo>
                    <a:pt x="27482" y="10479"/>
                  </a:lnTo>
                  <a:lnTo>
                    <a:pt x="53351" y="7291"/>
                  </a:lnTo>
                  <a:lnTo>
                    <a:pt x="69140" y="5453"/>
                  </a:lnTo>
                  <a:lnTo>
                    <a:pt x="86016" y="3523"/>
                  </a:lnTo>
                  <a:lnTo>
                    <a:pt x="103616" y="2235"/>
                  </a:lnTo>
                  <a:lnTo>
                    <a:pt x="121700" y="1377"/>
                  </a:lnTo>
                  <a:lnTo>
                    <a:pt x="140105" y="805"/>
                  </a:lnTo>
                  <a:lnTo>
                    <a:pt x="158020" y="424"/>
                  </a:lnTo>
                  <a:lnTo>
                    <a:pt x="175608" y="169"/>
                  </a:lnTo>
                  <a:lnTo>
                    <a:pt x="192978" y="0"/>
                  </a:lnTo>
                  <a:lnTo>
                    <a:pt x="219804" y="1693"/>
                  </a:lnTo>
                  <a:lnTo>
                    <a:pt x="247009" y="4732"/>
                  </a:lnTo>
                  <a:lnTo>
                    <a:pt x="256752" y="6148"/>
                  </a:lnTo>
                  <a:lnTo>
                    <a:pt x="258363" y="7513"/>
                  </a:lnTo>
                  <a:lnTo>
                    <a:pt x="259467" y="12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3759"/>
            <p:cNvSpPr/>
            <p:nvPr>
              <p:custDataLst>
                <p:tags r:id="rId233"/>
              </p:custDataLst>
            </p:nvPr>
          </p:nvSpPr>
          <p:spPr>
            <a:xfrm>
              <a:off x="2686050" y="1312209"/>
              <a:ext cx="150520" cy="33992"/>
            </a:xfrm>
            <a:custGeom>
              <a:avLst/>
              <a:gdLst/>
              <a:ahLst/>
              <a:cxnLst/>
              <a:rect l="0" t="0" r="0" b="0"/>
              <a:pathLst>
                <a:path w="150520" h="33992">
                  <a:moveTo>
                    <a:pt x="0" y="33991"/>
                  </a:moveTo>
                  <a:lnTo>
                    <a:pt x="0" y="33991"/>
                  </a:lnTo>
                  <a:lnTo>
                    <a:pt x="6742" y="30620"/>
                  </a:lnTo>
                  <a:lnTo>
                    <a:pt x="33213" y="28229"/>
                  </a:lnTo>
                  <a:lnTo>
                    <a:pt x="54272" y="27903"/>
                  </a:lnTo>
                  <a:lnTo>
                    <a:pt x="75862" y="29639"/>
                  </a:lnTo>
                  <a:lnTo>
                    <a:pt x="105969" y="32701"/>
                  </a:lnTo>
                  <a:lnTo>
                    <a:pt x="134683" y="33736"/>
                  </a:lnTo>
                  <a:lnTo>
                    <a:pt x="142880" y="31996"/>
                  </a:lnTo>
                  <a:lnTo>
                    <a:pt x="146053" y="30545"/>
                  </a:lnTo>
                  <a:lnTo>
                    <a:pt x="148168" y="28871"/>
                  </a:lnTo>
                  <a:lnTo>
                    <a:pt x="150519" y="25130"/>
                  </a:lnTo>
                  <a:lnTo>
                    <a:pt x="149735" y="23145"/>
                  </a:lnTo>
                  <a:lnTo>
                    <a:pt x="125868" y="997"/>
                  </a:lnTo>
                  <a:lnTo>
                    <a:pt x="124129" y="0"/>
                  </a:lnTo>
                  <a:lnTo>
                    <a:pt x="122969" y="42"/>
                  </a:lnTo>
                  <a:lnTo>
                    <a:pt x="120650" y="2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3760"/>
            <p:cNvSpPr/>
            <p:nvPr>
              <p:custDataLst>
                <p:tags r:id="rId234"/>
              </p:custDataLst>
            </p:nvPr>
          </p:nvSpPr>
          <p:spPr>
            <a:xfrm>
              <a:off x="2717800" y="1792168"/>
              <a:ext cx="82551" cy="11233"/>
            </a:xfrm>
            <a:custGeom>
              <a:avLst/>
              <a:gdLst/>
              <a:ahLst/>
              <a:cxnLst/>
              <a:rect l="0" t="0" r="0" b="0"/>
              <a:pathLst>
                <a:path w="82551" h="11233">
                  <a:moveTo>
                    <a:pt x="0" y="11232"/>
                  </a:moveTo>
                  <a:lnTo>
                    <a:pt x="0" y="11232"/>
                  </a:lnTo>
                  <a:lnTo>
                    <a:pt x="24419" y="2394"/>
                  </a:lnTo>
                  <a:lnTo>
                    <a:pt x="54970" y="0"/>
                  </a:lnTo>
                  <a:lnTo>
                    <a:pt x="8255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3761"/>
            <p:cNvSpPr/>
            <p:nvPr>
              <p:custDataLst>
                <p:tags r:id="rId235"/>
              </p:custDataLst>
            </p:nvPr>
          </p:nvSpPr>
          <p:spPr>
            <a:xfrm>
              <a:off x="2715496" y="1447800"/>
              <a:ext cx="12026" cy="107951"/>
            </a:xfrm>
            <a:custGeom>
              <a:avLst/>
              <a:gdLst/>
              <a:ahLst/>
              <a:cxnLst/>
              <a:rect l="0" t="0" r="0" b="0"/>
              <a:pathLst>
                <a:path w="12026" h="107951">
                  <a:moveTo>
                    <a:pt x="8654" y="0"/>
                  </a:moveTo>
                  <a:lnTo>
                    <a:pt x="8654" y="0"/>
                  </a:lnTo>
                  <a:lnTo>
                    <a:pt x="12025" y="0"/>
                  </a:lnTo>
                  <a:lnTo>
                    <a:pt x="10750" y="16855"/>
                  </a:lnTo>
                  <a:lnTo>
                    <a:pt x="5904" y="44192"/>
                  </a:lnTo>
                  <a:lnTo>
                    <a:pt x="0" y="74634"/>
                  </a:lnTo>
                  <a:lnTo>
                    <a:pt x="230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1" name="SMARTInkShape-Group835"/>
          <p:cNvGrpSpPr/>
          <p:nvPr/>
        </p:nvGrpSpPr>
        <p:grpSpPr>
          <a:xfrm>
            <a:off x="3524250" y="1366211"/>
            <a:ext cx="305913" cy="526090"/>
            <a:chOff x="3524250" y="1366211"/>
            <a:chExt cx="305913" cy="526090"/>
          </a:xfrm>
        </p:grpSpPr>
        <p:sp>
          <p:nvSpPr>
            <p:cNvPr id="608" name="SMARTInkShape-3762"/>
            <p:cNvSpPr/>
            <p:nvPr>
              <p:custDataLst>
                <p:tags r:id="rId225"/>
              </p:custDataLst>
            </p:nvPr>
          </p:nvSpPr>
          <p:spPr>
            <a:xfrm>
              <a:off x="3524250" y="1706496"/>
              <a:ext cx="131813" cy="185805"/>
            </a:xfrm>
            <a:custGeom>
              <a:avLst/>
              <a:gdLst/>
              <a:ahLst/>
              <a:cxnLst/>
              <a:rect l="0" t="0" r="0" b="0"/>
              <a:pathLst>
                <a:path w="131813" h="185805">
                  <a:moveTo>
                    <a:pt x="0" y="185804"/>
                  </a:moveTo>
                  <a:lnTo>
                    <a:pt x="0" y="185804"/>
                  </a:lnTo>
                  <a:lnTo>
                    <a:pt x="0" y="182433"/>
                  </a:lnTo>
                  <a:lnTo>
                    <a:pt x="12256" y="158353"/>
                  </a:lnTo>
                  <a:lnTo>
                    <a:pt x="27790" y="137620"/>
                  </a:lnTo>
                  <a:lnTo>
                    <a:pt x="42690" y="112413"/>
                  </a:lnTo>
                  <a:lnTo>
                    <a:pt x="57779" y="84041"/>
                  </a:lnTo>
                  <a:lnTo>
                    <a:pt x="76245" y="52617"/>
                  </a:lnTo>
                  <a:lnTo>
                    <a:pt x="88685" y="27362"/>
                  </a:lnTo>
                  <a:lnTo>
                    <a:pt x="99899" y="231"/>
                  </a:lnTo>
                  <a:lnTo>
                    <a:pt x="100466" y="0"/>
                  </a:lnTo>
                  <a:lnTo>
                    <a:pt x="100844" y="551"/>
                  </a:lnTo>
                  <a:lnTo>
                    <a:pt x="92712" y="25994"/>
                  </a:lnTo>
                  <a:lnTo>
                    <a:pt x="85561" y="52140"/>
                  </a:lnTo>
                  <a:lnTo>
                    <a:pt x="84594" y="67837"/>
                  </a:lnTo>
                  <a:lnTo>
                    <a:pt x="86516" y="79517"/>
                  </a:lnTo>
                  <a:lnTo>
                    <a:pt x="89722" y="85648"/>
                  </a:lnTo>
                  <a:lnTo>
                    <a:pt x="91565" y="87284"/>
                  </a:lnTo>
                  <a:lnTo>
                    <a:pt x="94204" y="86963"/>
                  </a:lnTo>
                  <a:lnTo>
                    <a:pt x="100900" y="82843"/>
                  </a:lnTo>
                  <a:lnTo>
                    <a:pt x="106698" y="72545"/>
                  </a:lnTo>
                  <a:lnTo>
                    <a:pt x="122733" y="41302"/>
                  </a:lnTo>
                  <a:lnTo>
                    <a:pt x="131812" y="29070"/>
                  </a:lnTo>
                  <a:lnTo>
                    <a:pt x="118383" y="60331"/>
                  </a:lnTo>
                  <a:lnTo>
                    <a:pt x="114300" y="90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3763"/>
            <p:cNvSpPr/>
            <p:nvPr>
              <p:custDataLst>
                <p:tags r:id="rId226"/>
              </p:custDataLst>
            </p:nvPr>
          </p:nvSpPr>
          <p:spPr>
            <a:xfrm>
              <a:off x="3663950" y="1366211"/>
              <a:ext cx="88334" cy="164140"/>
            </a:xfrm>
            <a:custGeom>
              <a:avLst/>
              <a:gdLst/>
              <a:ahLst/>
              <a:cxnLst/>
              <a:rect l="0" t="0" r="0" b="0"/>
              <a:pathLst>
                <a:path w="88334" h="164140">
                  <a:moveTo>
                    <a:pt x="0" y="126039"/>
                  </a:moveTo>
                  <a:lnTo>
                    <a:pt x="0" y="126039"/>
                  </a:lnTo>
                  <a:lnTo>
                    <a:pt x="21048" y="101620"/>
                  </a:lnTo>
                  <a:lnTo>
                    <a:pt x="44139" y="70363"/>
                  </a:lnTo>
                  <a:lnTo>
                    <a:pt x="59253" y="45415"/>
                  </a:lnTo>
                  <a:lnTo>
                    <a:pt x="79202" y="15464"/>
                  </a:lnTo>
                  <a:lnTo>
                    <a:pt x="88333" y="0"/>
                  </a:lnTo>
                  <a:lnTo>
                    <a:pt x="76892" y="28677"/>
                  </a:lnTo>
                  <a:lnTo>
                    <a:pt x="71937" y="57445"/>
                  </a:lnTo>
                  <a:lnTo>
                    <a:pt x="68587" y="86430"/>
                  </a:lnTo>
                  <a:lnTo>
                    <a:pt x="63126" y="112892"/>
                  </a:lnTo>
                  <a:lnTo>
                    <a:pt x="58331" y="140375"/>
                  </a:lnTo>
                  <a:lnTo>
                    <a:pt x="56678" y="154323"/>
                  </a:lnTo>
                  <a:lnTo>
                    <a:pt x="50800" y="164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3764"/>
            <p:cNvSpPr/>
            <p:nvPr>
              <p:custDataLst>
                <p:tags r:id="rId227"/>
              </p:custDataLst>
            </p:nvPr>
          </p:nvSpPr>
          <p:spPr>
            <a:xfrm>
              <a:off x="3568700" y="1564813"/>
              <a:ext cx="261463" cy="22688"/>
            </a:xfrm>
            <a:custGeom>
              <a:avLst/>
              <a:gdLst/>
              <a:ahLst/>
              <a:cxnLst/>
              <a:rect l="0" t="0" r="0" b="0"/>
              <a:pathLst>
                <a:path w="261463" h="22688">
                  <a:moveTo>
                    <a:pt x="0" y="22687"/>
                  </a:moveTo>
                  <a:lnTo>
                    <a:pt x="0" y="22687"/>
                  </a:lnTo>
                  <a:lnTo>
                    <a:pt x="26367" y="20806"/>
                  </a:lnTo>
                  <a:lnTo>
                    <a:pt x="49819" y="17617"/>
                  </a:lnTo>
                  <a:lnTo>
                    <a:pt x="81408" y="13849"/>
                  </a:lnTo>
                  <a:lnTo>
                    <a:pt x="98016" y="11856"/>
                  </a:lnTo>
                  <a:lnTo>
                    <a:pt x="114733" y="9822"/>
                  </a:lnTo>
                  <a:lnTo>
                    <a:pt x="131522" y="7760"/>
                  </a:lnTo>
                  <a:lnTo>
                    <a:pt x="148360" y="6386"/>
                  </a:lnTo>
                  <a:lnTo>
                    <a:pt x="165229" y="5470"/>
                  </a:lnTo>
                  <a:lnTo>
                    <a:pt x="196202" y="4451"/>
                  </a:lnTo>
                  <a:lnTo>
                    <a:pt x="219375" y="3999"/>
                  </a:lnTo>
                  <a:lnTo>
                    <a:pt x="250766" y="3003"/>
                  </a:lnTo>
                  <a:lnTo>
                    <a:pt x="260960" y="0"/>
                  </a:lnTo>
                  <a:lnTo>
                    <a:pt x="261462" y="507"/>
                  </a:lnTo>
                  <a:lnTo>
                    <a:pt x="260350" y="3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5" name="SMARTInkShape-Group836"/>
          <p:cNvGrpSpPr/>
          <p:nvPr/>
        </p:nvGrpSpPr>
        <p:grpSpPr>
          <a:xfrm>
            <a:off x="3092450" y="1543050"/>
            <a:ext cx="212459" cy="114301"/>
            <a:chOff x="3092450" y="1543050"/>
            <a:chExt cx="212459" cy="114301"/>
          </a:xfrm>
        </p:grpSpPr>
        <p:sp>
          <p:nvSpPr>
            <p:cNvPr id="612" name="SMARTInkShape-3765"/>
            <p:cNvSpPr/>
            <p:nvPr>
              <p:custDataLst>
                <p:tags r:id="rId222"/>
              </p:custDataLst>
            </p:nvPr>
          </p:nvSpPr>
          <p:spPr>
            <a:xfrm>
              <a:off x="3105150" y="15938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30404" y="0"/>
                  </a:lnTo>
                  <a:lnTo>
                    <a:pt x="61771" y="1881"/>
                  </a:lnTo>
                  <a:lnTo>
                    <a:pt x="93262" y="6176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3766"/>
            <p:cNvSpPr/>
            <p:nvPr>
              <p:custDataLst>
                <p:tags r:id="rId223"/>
              </p:custDataLst>
            </p:nvPr>
          </p:nvSpPr>
          <p:spPr>
            <a:xfrm>
              <a:off x="3092450" y="16383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0404" y="11994"/>
                  </a:lnTo>
                  <a:lnTo>
                    <a:pt x="55967" y="8336"/>
                  </a:lnTo>
                  <a:lnTo>
                    <a:pt x="84159" y="623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4" name="SMARTInkShape-3767"/>
            <p:cNvSpPr/>
            <p:nvPr>
              <p:custDataLst>
                <p:tags r:id="rId224"/>
              </p:custDataLst>
            </p:nvPr>
          </p:nvSpPr>
          <p:spPr>
            <a:xfrm>
              <a:off x="3226192" y="1543050"/>
              <a:ext cx="78717" cy="114301"/>
            </a:xfrm>
            <a:custGeom>
              <a:avLst/>
              <a:gdLst/>
              <a:ahLst/>
              <a:cxnLst/>
              <a:rect l="0" t="0" r="0" b="0"/>
              <a:pathLst>
                <a:path w="78717" h="114301">
                  <a:moveTo>
                    <a:pt x="5958" y="0"/>
                  </a:moveTo>
                  <a:lnTo>
                    <a:pt x="5958" y="0"/>
                  </a:lnTo>
                  <a:lnTo>
                    <a:pt x="4077" y="12552"/>
                  </a:lnTo>
                  <a:lnTo>
                    <a:pt x="932" y="35469"/>
                  </a:lnTo>
                  <a:lnTo>
                    <a:pt x="0" y="62720"/>
                  </a:lnTo>
                  <a:lnTo>
                    <a:pt x="1606" y="84906"/>
                  </a:lnTo>
                  <a:lnTo>
                    <a:pt x="5703" y="100623"/>
                  </a:lnTo>
                  <a:lnTo>
                    <a:pt x="4043" y="76986"/>
                  </a:lnTo>
                  <a:lnTo>
                    <a:pt x="2804" y="49151"/>
                  </a:lnTo>
                  <a:lnTo>
                    <a:pt x="6905" y="22324"/>
                  </a:lnTo>
                  <a:lnTo>
                    <a:pt x="11241" y="4410"/>
                  </a:lnTo>
                  <a:lnTo>
                    <a:pt x="12302" y="2940"/>
                  </a:lnTo>
                  <a:lnTo>
                    <a:pt x="13715" y="1960"/>
                  </a:lnTo>
                  <a:lnTo>
                    <a:pt x="15363" y="1307"/>
                  </a:lnTo>
                  <a:lnTo>
                    <a:pt x="17167" y="2282"/>
                  </a:lnTo>
                  <a:lnTo>
                    <a:pt x="25193" y="10397"/>
                  </a:lnTo>
                  <a:lnTo>
                    <a:pt x="53272" y="29888"/>
                  </a:lnTo>
                  <a:lnTo>
                    <a:pt x="74257" y="46617"/>
                  </a:lnTo>
                  <a:lnTo>
                    <a:pt x="78647" y="55056"/>
                  </a:lnTo>
                  <a:lnTo>
                    <a:pt x="78716" y="65391"/>
                  </a:lnTo>
                  <a:lnTo>
                    <a:pt x="77747" y="71111"/>
                  </a:lnTo>
                  <a:lnTo>
                    <a:pt x="71025" y="81229"/>
                  </a:lnTo>
                  <a:lnTo>
                    <a:pt x="60277" y="89724"/>
                  </a:lnTo>
                  <a:lnTo>
                    <a:pt x="32262" y="102808"/>
                  </a:lnTo>
                  <a:lnTo>
                    <a:pt x="5958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9" name="SMARTInkShape-Group837"/>
          <p:cNvGrpSpPr/>
          <p:nvPr/>
        </p:nvGrpSpPr>
        <p:grpSpPr>
          <a:xfrm>
            <a:off x="3684222" y="1702029"/>
            <a:ext cx="265479" cy="215672"/>
            <a:chOff x="3684222" y="1702029"/>
            <a:chExt cx="265479" cy="215672"/>
          </a:xfrm>
        </p:grpSpPr>
        <p:sp>
          <p:nvSpPr>
            <p:cNvPr id="616" name="SMARTInkShape-3768"/>
            <p:cNvSpPr/>
            <p:nvPr>
              <p:custDataLst>
                <p:tags r:id="rId219"/>
              </p:custDataLst>
            </p:nvPr>
          </p:nvSpPr>
          <p:spPr>
            <a:xfrm>
              <a:off x="3684222" y="1790700"/>
              <a:ext cx="29210" cy="37632"/>
            </a:xfrm>
            <a:custGeom>
              <a:avLst/>
              <a:gdLst/>
              <a:ahLst/>
              <a:cxnLst/>
              <a:rect l="0" t="0" r="0" b="0"/>
              <a:pathLst>
                <a:path w="29210" h="37632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1881"/>
                  </a:lnTo>
                  <a:lnTo>
                    <a:pt x="6997" y="5775"/>
                  </a:lnTo>
                  <a:lnTo>
                    <a:pt x="2901" y="12209"/>
                  </a:lnTo>
                  <a:lnTo>
                    <a:pt x="0" y="23765"/>
                  </a:lnTo>
                  <a:lnTo>
                    <a:pt x="1203" y="30082"/>
                  </a:lnTo>
                  <a:lnTo>
                    <a:pt x="2511" y="32755"/>
                  </a:lnTo>
                  <a:lnTo>
                    <a:pt x="4794" y="34537"/>
                  </a:lnTo>
                  <a:lnTo>
                    <a:pt x="14045" y="37044"/>
                  </a:lnTo>
                  <a:lnTo>
                    <a:pt x="19204" y="37631"/>
                  </a:lnTo>
                  <a:lnTo>
                    <a:pt x="23849" y="36010"/>
                  </a:lnTo>
                  <a:lnTo>
                    <a:pt x="26075" y="34590"/>
                  </a:lnTo>
                  <a:lnTo>
                    <a:pt x="27559" y="32232"/>
                  </a:lnTo>
                  <a:lnTo>
                    <a:pt x="29209" y="25849"/>
                  </a:lnTo>
                  <a:lnTo>
                    <a:pt x="28060" y="18309"/>
                  </a:lnTo>
                  <a:lnTo>
                    <a:pt x="23447" y="8012"/>
                  </a:lnTo>
                  <a:lnTo>
                    <a:pt x="19620" y="3561"/>
                  </a:lnTo>
                  <a:lnTo>
                    <a:pt x="114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3769"/>
            <p:cNvSpPr/>
            <p:nvPr>
              <p:custDataLst>
                <p:tags r:id="rId220"/>
              </p:custDataLst>
            </p:nvPr>
          </p:nvSpPr>
          <p:spPr>
            <a:xfrm>
              <a:off x="3721100" y="1702029"/>
              <a:ext cx="151045" cy="215672"/>
            </a:xfrm>
            <a:custGeom>
              <a:avLst/>
              <a:gdLst/>
              <a:ahLst/>
              <a:cxnLst/>
              <a:rect l="0" t="0" r="0" b="0"/>
              <a:pathLst>
                <a:path w="151045" h="215672">
                  <a:moveTo>
                    <a:pt x="0" y="215671"/>
                  </a:moveTo>
                  <a:lnTo>
                    <a:pt x="0" y="215671"/>
                  </a:lnTo>
                  <a:lnTo>
                    <a:pt x="3371" y="215671"/>
                  </a:lnTo>
                  <a:lnTo>
                    <a:pt x="15580" y="202187"/>
                  </a:lnTo>
                  <a:lnTo>
                    <a:pt x="32603" y="173576"/>
                  </a:lnTo>
                  <a:lnTo>
                    <a:pt x="44829" y="146632"/>
                  </a:lnTo>
                  <a:lnTo>
                    <a:pt x="58024" y="115843"/>
                  </a:lnTo>
                  <a:lnTo>
                    <a:pt x="65494" y="99730"/>
                  </a:lnTo>
                  <a:lnTo>
                    <a:pt x="79908" y="68892"/>
                  </a:lnTo>
                  <a:lnTo>
                    <a:pt x="91018" y="43426"/>
                  </a:lnTo>
                  <a:lnTo>
                    <a:pt x="100671" y="12143"/>
                  </a:lnTo>
                  <a:lnTo>
                    <a:pt x="100981" y="10841"/>
                  </a:lnTo>
                  <a:lnTo>
                    <a:pt x="101187" y="10679"/>
                  </a:lnTo>
                  <a:lnTo>
                    <a:pt x="101324" y="11276"/>
                  </a:lnTo>
                  <a:lnTo>
                    <a:pt x="96538" y="29892"/>
                  </a:lnTo>
                  <a:lnTo>
                    <a:pt x="92133" y="56599"/>
                  </a:lnTo>
                  <a:lnTo>
                    <a:pt x="92219" y="65715"/>
                  </a:lnTo>
                  <a:lnTo>
                    <a:pt x="93229" y="69133"/>
                  </a:lnTo>
                  <a:lnTo>
                    <a:pt x="95314" y="71413"/>
                  </a:lnTo>
                  <a:lnTo>
                    <a:pt x="101393" y="73945"/>
                  </a:lnTo>
                  <a:lnTo>
                    <a:pt x="104284" y="73209"/>
                  </a:lnTo>
                  <a:lnTo>
                    <a:pt x="119583" y="58116"/>
                  </a:lnTo>
                  <a:lnTo>
                    <a:pt x="134969" y="31783"/>
                  </a:lnTo>
                  <a:lnTo>
                    <a:pt x="147822" y="1173"/>
                  </a:lnTo>
                  <a:lnTo>
                    <a:pt x="149348" y="0"/>
                  </a:lnTo>
                  <a:lnTo>
                    <a:pt x="150366" y="629"/>
                  </a:lnTo>
                  <a:lnTo>
                    <a:pt x="151044" y="2460"/>
                  </a:lnTo>
                  <a:lnTo>
                    <a:pt x="146357" y="26381"/>
                  </a:lnTo>
                  <a:lnTo>
                    <a:pt x="137831" y="52889"/>
                  </a:lnTo>
                  <a:lnTo>
                    <a:pt x="134235" y="79643"/>
                  </a:lnTo>
                  <a:lnTo>
                    <a:pt x="133350" y="95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3770"/>
            <p:cNvSpPr/>
            <p:nvPr>
              <p:custDataLst>
                <p:tags r:id="rId221"/>
              </p:custDataLst>
            </p:nvPr>
          </p:nvSpPr>
          <p:spPr>
            <a:xfrm>
              <a:off x="3892550" y="1758950"/>
              <a:ext cx="57151" cy="44428"/>
            </a:xfrm>
            <a:custGeom>
              <a:avLst/>
              <a:gdLst/>
              <a:ahLst/>
              <a:cxnLst/>
              <a:rect l="0" t="0" r="0" b="0"/>
              <a:pathLst>
                <a:path w="57151" h="44428">
                  <a:moveTo>
                    <a:pt x="0" y="38100"/>
                  </a:moveTo>
                  <a:lnTo>
                    <a:pt x="0" y="38100"/>
                  </a:lnTo>
                  <a:lnTo>
                    <a:pt x="3371" y="41471"/>
                  </a:lnTo>
                  <a:lnTo>
                    <a:pt x="6907" y="43126"/>
                  </a:lnTo>
                  <a:lnTo>
                    <a:pt x="12600" y="44427"/>
                  </a:lnTo>
                  <a:lnTo>
                    <a:pt x="12671" y="37701"/>
                  </a:lnTo>
                  <a:lnTo>
                    <a:pt x="14568" y="32513"/>
                  </a:lnTo>
                  <a:lnTo>
                    <a:pt x="30997" y="13607"/>
                  </a:lnTo>
                  <a:lnTo>
                    <a:pt x="42737" y="512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3" name="SMARTInkShape-Group838"/>
          <p:cNvGrpSpPr/>
          <p:nvPr/>
        </p:nvGrpSpPr>
        <p:grpSpPr>
          <a:xfrm>
            <a:off x="4146550" y="1479550"/>
            <a:ext cx="400051" cy="137680"/>
            <a:chOff x="4146550" y="1479550"/>
            <a:chExt cx="400051" cy="137680"/>
          </a:xfrm>
        </p:grpSpPr>
        <p:sp>
          <p:nvSpPr>
            <p:cNvPr id="620" name="SMARTInkShape-3771"/>
            <p:cNvSpPr/>
            <p:nvPr>
              <p:custDataLst>
                <p:tags r:id="rId216"/>
              </p:custDataLst>
            </p:nvPr>
          </p:nvSpPr>
          <p:spPr>
            <a:xfrm>
              <a:off x="4146550" y="1485900"/>
              <a:ext cx="150967" cy="131330"/>
            </a:xfrm>
            <a:custGeom>
              <a:avLst/>
              <a:gdLst/>
              <a:ahLst/>
              <a:cxnLst/>
              <a:rect l="0" t="0" r="0" b="0"/>
              <a:pathLst>
                <a:path w="150967" h="131330">
                  <a:moveTo>
                    <a:pt x="0" y="31750"/>
                  </a:moveTo>
                  <a:lnTo>
                    <a:pt x="0" y="31750"/>
                  </a:lnTo>
                  <a:lnTo>
                    <a:pt x="3371" y="31750"/>
                  </a:lnTo>
                  <a:lnTo>
                    <a:pt x="12209" y="35121"/>
                  </a:lnTo>
                  <a:lnTo>
                    <a:pt x="33846" y="65338"/>
                  </a:lnTo>
                  <a:lnTo>
                    <a:pt x="57564" y="94359"/>
                  </a:lnTo>
                  <a:lnTo>
                    <a:pt x="77021" y="123120"/>
                  </a:lnTo>
                  <a:lnTo>
                    <a:pt x="86554" y="131329"/>
                  </a:lnTo>
                  <a:lnTo>
                    <a:pt x="87336" y="131297"/>
                  </a:lnTo>
                  <a:lnTo>
                    <a:pt x="87857" y="130570"/>
                  </a:lnTo>
                  <a:lnTo>
                    <a:pt x="88205" y="129380"/>
                  </a:lnTo>
                  <a:lnTo>
                    <a:pt x="100742" y="111617"/>
                  </a:lnTo>
                  <a:lnTo>
                    <a:pt x="117846" y="81491"/>
                  </a:lnTo>
                  <a:lnTo>
                    <a:pt x="136637" y="53936"/>
                  </a:lnTo>
                  <a:lnTo>
                    <a:pt x="147562" y="31115"/>
                  </a:lnTo>
                  <a:lnTo>
                    <a:pt x="150966" y="15883"/>
                  </a:lnTo>
                  <a:lnTo>
                    <a:pt x="150738" y="12705"/>
                  </a:lnTo>
                  <a:lnTo>
                    <a:pt x="149882" y="10587"/>
                  </a:lnTo>
                  <a:lnTo>
                    <a:pt x="148604" y="9174"/>
                  </a:lnTo>
                  <a:lnTo>
                    <a:pt x="121207" y="6908"/>
                  </a:lnTo>
                  <a:lnTo>
                    <a:pt x="94161" y="6515"/>
                  </a:lnTo>
                  <a:lnTo>
                    <a:pt x="76269" y="569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3772"/>
            <p:cNvSpPr/>
            <p:nvPr>
              <p:custDataLst>
                <p:tags r:id="rId217"/>
              </p:custDataLst>
            </p:nvPr>
          </p:nvSpPr>
          <p:spPr>
            <a:xfrm>
              <a:off x="4457700" y="1492250"/>
              <a:ext cx="88901" cy="63501"/>
            </a:xfrm>
            <a:custGeom>
              <a:avLst/>
              <a:gdLst/>
              <a:ahLst/>
              <a:cxnLst/>
              <a:rect l="0" t="0" r="0" b="0"/>
              <a:pathLst>
                <a:path w="8890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371" y="12209"/>
                  </a:lnTo>
                  <a:lnTo>
                    <a:pt x="32603" y="39497"/>
                  </a:lnTo>
                  <a:lnTo>
                    <a:pt x="61683" y="53637"/>
                  </a:lnTo>
                  <a:lnTo>
                    <a:pt x="889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3773"/>
            <p:cNvSpPr/>
            <p:nvPr>
              <p:custDataLst>
                <p:tags r:id="rId218"/>
              </p:custDataLst>
            </p:nvPr>
          </p:nvSpPr>
          <p:spPr>
            <a:xfrm>
              <a:off x="4432300" y="147955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6742" y="76691"/>
                  </a:lnTo>
                  <a:lnTo>
                    <a:pt x="36871" y="52334"/>
                  </a:lnTo>
                  <a:lnTo>
                    <a:pt x="65801" y="36359"/>
                  </a:lnTo>
                  <a:lnTo>
                    <a:pt x="97455" y="1423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8" name="SMARTInkShape-Group839"/>
          <p:cNvGrpSpPr/>
          <p:nvPr/>
        </p:nvGrpSpPr>
        <p:grpSpPr>
          <a:xfrm>
            <a:off x="4722197" y="1231900"/>
            <a:ext cx="586404" cy="506129"/>
            <a:chOff x="4722197" y="1231900"/>
            <a:chExt cx="586404" cy="506129"/>
          </a:xfrm>
        </p:grpSpPr>
        <p:sp>
          <p:nvSpPr>
            <p:cNvPr id="624" name="SMARTInkShape-3774"/>
            <p:cNvSpPr/>
            <p:nvPr>
              <p:custDataLst>
                <p:tags r:id="rId212"/>
              </p:custDataLst>
            </p:nvPr>
          </p:nvSpPr>
          <p:spPr>
            <a:xfrm>
              <a:off x="4722197" y="1231900"/>
              <a:ext cx="116504" cy="506129"/>
            </a:xfrm>
            <a:custGeom>
              <a:avLst/>
              <a:gdLst/>
              <a:ahLst/>
              <a:cxnLst/>
              <a:rect l="0" t="0" r="0" b="0"/>
              <a:pathLst>
                <a:path w="116504" h="506129">
                  <a:moveTo>
                    <a:pt x="116503" y="0"/>
                  </a:moveTo>
                  <a:lnTo>
                    <a:pt x="116503" y="0"/>
                  </a:lnTo>
                  <a:lnTo>
                    <a:pt x="113132" y="0"/>
                  </a:lnTo>
                  <a:lnTo>
                    <a:pt x="100923" y="6742"/>
                  </a:lnTo>
                  <a:lnTo>
                    <a:pt x="83900" y="37902"/>
                  </a:lnTo>
                  <a:lnTo>
                    <a:pt x="77834" y="53491"/>
                  </a:lnTo>
                  <a:lnTo>
                    <a:pt x="71674" y="70938"/>
                  </a:lnTo>
                  <a:lnTo>
                    <a:pt x="65450" y="89625"/>
                  </a:lnTo>
                  <a:lnTo>
                    <a:pt x="57773" y="111961"/>
                  </a:lnTo>
                  <a:lnTo>
                    <a:pt x="49127" y="136730"/>
                  </a:lnTo>
                  <a:lnTo>
                    <a:pt x="39836" y="163120"/>
                  </a:lnTo>
                  <a:lnTo>
                    <a:pt x="30819" y="189886"/>
                  </a:lnTo>
                  <a:lnTo>
                    <a:pt x="21986" y="216901"/>
                  </a:lnTo>
                  <a:lnTo>
                    <a:pt x="13275" y="244084"/>
                  </a:lnTo>
                  <a:lnTo>
                    <a:pt x="7468" y="270673"/>
                  </a:lnTo>
                  <a:lnTo>
                    <a:pt x="3596" y="296865"/>
                  </a:lnTo>
                  <a:lnTo>
                    <a:pt x="1015" y="322793"/>
                  </a:lnTo>
                  <a:lnTo>
                    <a:pt x="0" y="346429"/>
                  </a:lnTo>
                  <a:lnTo>
                    <a:pt x="28" y="368536"/>
                  </a:lnTo>
                  <a:lnTo>
                    <a:pt x="753" y="389624"/>
                  </a:lnTo>
                  <a:lnTo>
                    <a:pt x="2648" y="407916"/>
                  </a:lnTo>
                  <a:lnTo>
                    <a:pt x="8515" y="439529"/>
                  </a:lnTo>
                  <a:lnTo>
                    <a:pt x="19590" y="462046"/>
                  </a:lnTo>
                  <a:lnTo>
                    <a:pt x="46324" y="490378"/>
                  </a:lnTo>
                  <a:lnTo>
                    <a:pt x="66213" y="503787"/>
                  </a:lnTo>
                  <a:lnTo>
                    <a:pt x="72515" y="506128"/>
                  </a:lnTo>
                  <a:lnTo>
                    <a:pt x="73772" y="505341"/>
                  </a:lnTo>
                  <a:lnTo>
                    <a:pt x="73904" y="503405"/>
                  </a:lnTo>
                  <a:lnTo>
                    <a:pt x="72053" y="495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5" name="SMARTInkShape-3775"/>
            <p:cNvSpPr/>
            <p:nvPr>
              <p:custDataLst>
                <p:tags r:id="rId213"/>
              </p:custDataLst>
            </p:nvPr>
          </p:nvSpPr>
          <p:spPr>
            <a:xfrm>
              <a:off x="4927600" y="1428750"/>
              <a:ext cx="161068" cy="208529"/>
            </a:xfrm>
            <a:custGeom>
              <a:avLst/>
              <a:gdLst/>
              <a:ahLst/>
              <a:cxnLst/>
              <a:rect l="0" t="0" r="0" b="0"/>
              <a:pathLst>
                <a:path w="161068" h="208529">
                  <a:moveTo>
                    <a:pt x="0" y="82550"/>
                  </a:moveTo>
                  <a:lnTo>
                    <a:pt x="0" y="82550"/>
                  </a:lnTo>
                  <a:lnTo>
                    <a:pt x="705" y="72411"/>
                  </a:lnTo>
                  <a:lnTo>
                    <a:pt x="3371" y="64873"/>
                  </a:lnTo>
                  <a:lnTo>
                    <a:pt x="5070" y="63004"/>
                  </a:lnTo>
                  <a:lnTo>
                    <a:pt x="6907" y="62464"/>
                  </a:lnTo>
                  <a:lnTo>
                    <a:pt x="8837" y="62809"/>
                  </a:lnTo>
                  <a:lnTo>
                    <a:pt x="27852" y="89417"/>
                  </a:lnTo>
                  <a:lnTo>
                    <a:pt x="42247" y="111002"/>
                  </a:lnTo>
                  <a:lnTo>
                    <a:pt x="52408" y="134706"/>
                  </a:lnTo>
                  <a:lnTo>
                    <a:pt x="59982" y="157942"/>
                  </a:lnTo>
                  <a:lnTo>
                    <a:pt x="71473" y="185478"/>
                  </a:lnTo>
                  <a:lnTo>
                    <a:pt x="80952" y="206101"/>
                  </a:lnTo>
                  <a:lnTo>
                    <a:pt x="82190" y="207251"/>
                  </a:lnTo>
                  <a:lnTo>
                    <a:pt x="85447" y="208528"/>
                  </a:lnTo>
                  <a:lnTo>
                    <a:pt x="87304" y="206047"/>
                  </a:lnTo>
                  <a:lnTo>
                    <a:pt x="94699" y="186248"/>
                  </a:lnTo>
                  <a:lnTo>
                    <a:pt x="104177" y="160623"/>
                  </a:lnTo>
                  <a:lnTo>
                    <a:pt x="110374" y="145182"/>
                  </a:lnTo>
                  <a:lnTo>
                    <a:pt x="117327" y="128538"/>
                  </a:lnTo>
                  <a:lnTo>
                    <a:pt x="124785" y="111092"/>
                  </a:lnTo>
                  <a:lnTo>
                    <a:pt x="140597" y="82300"/>
                  </a:lnTo>
                  <a:lnTo>
                    <a:pt x="154210" y="59155"/>
                  </a:lnTo>
                  <a:lnTo>
                    <a:pt x="160260" y="41814"/>
                  </a:lnTo>
                  <a:lnTo>
                    <a:pt x="161067" y="30813"/>
                  </a:lnTo>
                  <a:lnTo>
                    <a:pt x="160295" y="26892"/>
                  </a:lnTo>
                  <a:lnTo>
                    <a:pt x="157663" y="23573"/>
                  </a:lnTo>
                  <a:lnTo>
                    <a:pt x="149096" y="18003"/>
                  </a:lnTo>
                  <a:lnTo>
                    <a:pt x="120572" y="13042"/>
                  </a:lnTo>
                  <a:lnTo>
                    <a:pt x="92561" y="7941"/>
                  </a:lnTo>
                  <a:lnTo>
                    <a:pt x="61218" y="177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3776"/>
            <p:cNvSpPr/>
            <p:nvPr>
              <p:custDataLst>
                <p:tags r:id="rId214"/>
              </p:custDataLst>
            </p:nvPr>
          </p:nvSpPr>
          <p:spPr>
            <a:xfrm>
              <a:off x="5226050" y="1454150"/>
              <a:ext cx="82551" cy="82551"/>
            </a:xfrm>
            <a:custGeom>
              <a:avLst/>
              <a:gdLst/>
              <a:ahLst/>
              <a:cxnLst/>
              <a:rect l="0" t="0" r="0" b="0"/>
              <a:pathLst>
                <a:path w="82551" h="82551">
                  <a:moveTo>
                    <a:pt x="0" y="82550"/>
                  </a:moveTo>
                  <a:lnTo>
                    <a:pt x="0" y="82550"/>
                  </a:lnTo>
                  <a:lnTo>
                    <a:pt x="705" y="76069"/>
                  </a:lnTo>
                  <a:lnTo>
                    <a:pt x="3371" y="66970"/>
                  </a:lnTo>
                  <a:lnTo>
                    <a:pt x="18952" y="49946"/>
                  </a:lnTo>
                  <a:lnTo>
                    <a:pt x="48089" y="2593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7" name="SMARTInkShape-3777"/>
            <p:cNvSpPr/>
            <p:nvPr>
              <p:custDataLst>
                <p:tags r:id="rId215"/>
              </p:custDataLst>
            </p:nvPr>
          </p:nvSpPr>
          <p:spPr>
            <a:xfrm>
              <a:off x="5213350" y="1479550"/>
              <a:ext cx="88953" cy="69851"/>
            </a:xfrm>
            <a:custGeom>
              <a:avLst/>
              <a:gdLst/>
              <a:ahLst/>
              <a:cxnLst/>
              <a:rect l="0" t="0" r="0" b="0"/>
              <a:pathLst>
                <a:path w="88953" h="69851">
                  <a:moveTo>
                    <a:pt x="0" y="0"/>
                  </a:moveTo>
                  <a:lnTo>
                    <a:pt x="0" y="0"/>
                  </a:lnTo>
                  <a:lnTo>
                    <a:pt x="27136" y="23765"/>
                  </a:lnTo>
                  <a:lnTo>
                    <a:pt x="55507" y="41017"/>
                  </a:lnTo>
                  <a:lnTo>
                    <a:pt x="85313" y="63492"/>
                  </a:lnTo>
                  <a:lnTo>
                    <a:pt x="87919" y="65611"/>
                  </a:lnTo>
                  <a:lnTo>
                    <a:pt x="88952" y="67024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4" name="SMARTInkShape-Group840"/>
          <p:cNvGrpSpPr/>
          <p:nvPr/>
        </p:nvGrpSpPr>
        <p:grpSpPr>
          <a:xfrm>
            <a:off x="5461000" y="1228529"/>
            <a:ext cx="294312" cy="358972"/>
            <a:chOff x="5461000" y="1228529"/>
            <a:chExt cx="294312" cy="358972"/>
          </a:xfrm>
        </p:grpSpPr>
        <p:sp>
          <p:nvSpPr>
            <p:cNvPr id="629" name="SMARTInkShape-3778"/>
            <p:cNvSpPr/>
            <p:nvPr>
              <p:custDataLst>
                <p:tags r:id="rId207"/>
              </p:custDataLst>
            </p:nvPr>
          </p:nvSpPr>
          <p:spPr>
            <a:xfrm>
              <a:off x="5465363" y="1390650"/>
              <a:ext cx="111499" cy="178902"/>
            </a:xfrm>
            <a:custGeom>
              <a:avLst/>
              <a:gdLst/>
              <a:ahLst/>
              <a:cxnLst/>
              <a:rect l="0" t="0" r="0" b="0"/>
              <a:pathLst>
                <a:path w="111499" h="178902">
                  <a:moveTo>
                    <a:pt x="8337" y="0"/>
                  </a:moveTo>
                  <a:lnTo>
                    <a:pt x="8337" y="0"/>
                  </a:lnTo>
                  <a:lnTo>
                    <a:pt x="15078" y="3371"/>
                  </a:lnTo>
                  <a:lnTo>
                    <a:pt x="20270" y="8789"/>
                  </a:lnTo>
                  <a:lnTo>
                    <a:pt x="22642" y="12209"/>
                  </a:lnTo>
                  <a:lnTo>
                    <a:pt x="23397" y="25417"/>
                  </a:lnTo>
                  <a:lnTo>
                    <a:pt x="17973" y="54568"/>
                  </a:lnTo>
                  <a:lnTo>
                    <a:pt x="11914" y="77875"/>
                  </a:lnTo>
                  <a:lnTo>
                    <a:pt x="6869" y="102344"/>
                  </a:lnTo>
                  <a:lnTo>
                    <a:pt x="2276" y="125449"/>
                  </a:lnTo>
                  <a:lnTo>
                    <a:pt x="0" y="146066"/>
                  </a:lnTo>
                  <a:lnTo>
                    <a:pt x="3690" y="162285"/>
                  </a:lnTo>
                  <a:lnTo>
                    <a:pt x="8062" y="168162"/>
                  </a:lnTo>
                  <a:lnTo>
                    <a:pt x="20444" y="176574"/>
                  </a:lnTo>
                  <a:lnTo>
                    <a:pt x="37237" y="178901"/>
                  </a:lnTo>
                  <a:lnTo>
                    <a:pt x="66524" y="176245"/>
                  </a:lnTo>
                  <a:lnTo>
                    <a:pt x="97912" y="172397"/>
                  </a:lnTo>
                  <a:lnTo>
                    <a:pt x="106474" y="169989"/>
                  </a:lnTo>
                  <a:lnTo>
                    <a:pt x="109745" y="168360"/>
                  </a:lnTo>
                  <a:lnTo>
                    <a:pt x="111220" y="165862"/>
                  </a:lnTo>
                  <a:lnTo>
                    <a:pt x="111498" y="162786"/>
                  </a:lnTo>
                  <a:lnTo>
                    <a:pt x="10993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3779"/>
            <p:cNvSpPr/>
            <p:nvPr>
              <p:custDataLst>
                <p:tags r:id="rId208"/>
              </p:custDataLst>
            </p:nvPr>
          </p:nvSpPr>
          <p:spPr>
            <a:xfrm>
              <a:off x="5467350" y="1441450"/>
              <a:ext cx="120651" cy="38101"/>
            </a:xfrm>
            <a:custGeom>
              <a:avLst/>
              <a:gdLst/>
              <a:ahLst/>
              <a:cxnLst/>
              <a:rect l="0" t="0" r="0" b="0"/>
              <a:pathLst>
                <a:path w="120651" h="38101">
                  <a:moveTo>
                    <a:pt x="0" y="38100"/>
                  </a:moveTo>
                  <a:lnTo>
                    <a:pt x="0" y="38100"/>
                  </a:lnTo>
                  <a:lnTo>
                    <a:pt x="5775" y="33030"/>
                  </a:lnTo>
                  <a:lnTo>
                    <a:pt x="12209" y="29262"/>
                  </a:lnTo>
                  <a:lnTo>
                    <a:pt x="37250" y="23173"/>
                  </a:lnTo>
                  <a:lnTo>
                    <a:pt x="68109" y="16901"/>
                  </a:lnTo>
                  <a:lnTo>
                    <a:pt x="96223" y="1057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3780"/>
            <p:cNvSpPr/>
            <p:nvPr>
              <p:custDataLst>
                <p:tags r:id="rId209"/>
              </p:custDataLst>
            </p:nvPr>
          </p:nvSpPr>
          <p:spPr>
            <a:xfrm>
              <a:off x="5486400" y="14033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4486" y="10819"/>
                  </a:lnTo>
                  <a:lnTo>
                    <a:pt x="50529" y="7674"/>
                  </a:lnTo>
                  <a:lnTo>
                    <a:pt x="81242" y="324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3781"/>
            <p:cNvSpPr/>
            <p:nvPr>
              <p:custDataLst>
                <p:tags r:id="rId210"/>
              </p:custDataLst>
            </p:nvPr>
          </p:nvSpPr>
          <p:spPr>
            <a:xfrm>
              <a:off x="5461000" y="1276350"/>
              <a:ext cx="124179" cy="63501"/>
            </a:xfrm>
            <a:custGeom>
              <a:avLst/>
              <a:gdLst/>
              <a:ahLst/>
              <a:cxnLst/>
              <a:rect l="0" t="0" r="0" b="0"/>
              <a:pathLst>
                <a:path w="124179" h="63501">
                  <a:moveTo>
                    <a:pt x="0" y="63500"/>
                  </a:moveTo>
                  <a:lnTo>
                    <a:pt x="0" y="63500"/>
                  </a:lnTo>
                  <a:lnTo>
                    <a:pt x="6742" y="60129"/>
                  </a:lnTo>
                  <a:lnTo>
                    <a:pt x="32507" y="57739"/>
                  </a:lnTo>
                  <a:lnTo>
                    <a:pt x="60745" y="58030"/>
                  </a:lnTo>
                  <a:lnTo>
                    <a:pt x="89338" y="60860"/>
                  </a:lnTo>
                  <a:lnTo>
                    <a:pt x="107688" y="57857"/>
                  </a:lnTo>
                  <a:lnTo>
                    <a:pt x="117477" y="54407"/>
                  </a:lnTo>
                  <a:lnTo>
                    <a:pt x="122767" y="50522"/>
                  </a:lnTo>
                  <a:lnTo>
                    <a:pt x="124178" y="48498"/>
                  </a:lnTo>
                  <a:lnTo>
                    <a:pt x="123002" y="45032"/>
                  </a:lnTo>
                  <a:lnTo>
                    <a:pt x="99411" y="17263"/>
                  </a:lnTo>
                  <a:lnTo>
                    <a:pt x="87467" y="574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3782"/>
            <p:cNvSpPr/>
            <p:nvPr>
              <p:custDataLst>
                <p:tags r:id="rId211"/>
              </p:custDataLst>
            </p:nvPr>
          </p:nvSpPr>
          <p:spPr>
            <a:xfrm>
              <a:off x="5638800" y="1228529"/>
              <a:ext cx="116512" cy="358972"/>
            </a:xfrm>
            <a:custGeom>
              <a:avLst/>
              <a:gdLst/>
              <a:ahLst/>
              <a:cxnLst/>
              <a:rect l="0" t="0" r="0" b="0"/>
              <a:pathLst>
                <a:path w="116512" h="35897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33257" y="4646"/>
                  </a:lnTo>
                  <a:lnTo>
                    <a:pt x="59086" y="25072"/>
                  </a:lnTo>
                  <a:lnTo>
                    <a:pt x="76120" y="51116"/>
                  </a:lnTo>
                  <a:lnTo>
                    <a:pt x="84613" y="66951"/>
                  </a:lnTo>
                  <a:lnTo>
                    <a:pt x="92392" y="85974"/>
                  </a:lnTo>
                  <a:lnTo>
                    <a:pt x="99695" y="107123"/>
                  </a:lnTo>
                  <a:lnTo>
                    <a:pt x="106680" y="129689"/>
                  </a:lnTo>
                  <a:lnTo>
                    <a:pt x="111337" y="152494"/>
                  </a:lnTo>
                  <a:lnTo>
                    <a:pt x="114441" y="175459"/>
                  </a:lnTo>
                  <a:lnTo>
                    <a:pt x="116511" y="198529"/>
                  </a:lnTo>
                  <a:lnTo>
                    <a:pt x="116480" y="220260"/>
                  </a:lnTo>
                  <a:lnTo>
                    <a:pt x="115048" y="241097"/>
                  </a:lnTo>
                  <a:lnTo>
                    <a:pt x="112681" y="261338"/>
                  </a:lnTo>
                  <a:lnTo>
                    <a:pt x="109693" y="279066"/>
                  </a:lnTo>
                  <a:lnTo>
                    <a:pt x="102610" y="310052"/>
                  </a:lnTo>
                  <a:lnTo>
                    <a:pt x="90689" y="337813"/>
                  </a:lnTo>
                  <a:lnTo>
                    <a:pt x="76200" y="358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1" name="SMARTInkShape-Group841"/>
          <p:cNvGrpSpPr/>
          <p:nvPr/>
        </p:nvGrpSpPr>
        <p:grpSpPr>
          <a:xfrm>
            <a:off x="5949950" y="1384474"/>
            <a:ext cx="679451" cy="355427"/>
            <a:chOff x="5949950" y="1384474"/>
            <a:chExt cx="679451" cy="355427"/>
          </a:xfrm>
        </p:grpSpPr>
        <p:sp>
          <p:nvSpPr>
            <p:cNvPr id="635" name="SMARTInkShape-3783"/>
            <p:cNvSpPr/>
            <p:nvPr>
              <p:custDataLst>
                <p:tags r:id="rId201"/>
              </p:custDataLst>
            </p:nvPr>
          </p:nvSpPr>
          <p:spPr>
            <a:xfrm>
              <a:off x="5949950" y="1384474"/>
              <a:ext cx="95251" cy="12527"/>
            </a:xfrm>
            <a:custGeom>
              <a:avLst/>
              <a:gdLst/>
              <a:ahLst/>
              <a:cxnLst/>
              <a:rect l="0" t="0" r="0" b="0"/>
              <a:pathLst>
                <a:path w="95251" h="12527">
                  <a:moveTo>
                    <a:pt x="0" y="6176"/>
                  </a:moveTo>
                  <a:lnTo>
                    <a:pt x="0" y="6176"/>
                  </a:lnTo>
                  <a:lnTo>
                    <a:pt x="3371" y="2805"/>
                  </a:lnTo>
                  <a:lnTo>
                    <a:pt x="30404" y="414"/>
                  </a:lnTo>
                  <a:lnTo>
                    <a:pt x="55261" y="0"/>
                  </a:lnTo>
                  <a:lnTo>
                    <a:pt x="78384" y="1289"/>
                  </a:lnTo>
                  <a:lnTo>
                    <a:pt x="95250" y="12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3784"/>
            <p:cNvSpPr/>
            <p:nvPr>
              <p:custDataLst>
                <p:tags r:id="rId202"/>
              </p:custDataLst>
            </p:nvPr>
          </p:nvSpPr>
          <p:spPr>
            <a:xfrm>
              <a:off x="5971979" y="1422400"/>
              <a:ext cx="66872" cy="6351"/>
            </a:xfrm>
            <a:custGeom>
              <a:avLst/>
              <a:gdLst/>
              <a:ahLst/>
              <a:cxnLst/>
              <a:rect l="0" t="0" r="0" b="0"/>
              <a:pathLst>
                <a:path w="668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418" y="5644"/>
                  </a:lnTo>
                  <a:lnTo>
                    <a:pt x="4646" y="2979"/>
                  </a:lnTo>
                  <a:lnTo>
                    <a:pt x="29775" y="392"/>
                  </a:lnTo>
                  <a:lnTo>
                    <a:pt x="668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3785"/>
            <p:cNvSpPr/>
            <p:nvPr>
              <p:custDataLst>
                <p:tags r:id="rId203"/>
              </p:custDataLst>
            </p:nvPr>
          </p:nvSpPr>
          <p:spPr>
            <a:xfrm>
              <a:off x="6153150" y="1554237"/>
              <a:ext cx="159394" cy="172964"/>
            </a:xfrm>
            <a:custGeom>
              <a:avLst/>
              <a:gdLst/>
              <a:ahLst/>
              <a:cxnLst/>
              <a:rect l="0" t="0" r="0" b="0"/>
              <a:pathLst>
                <a:path w="159394" h="172964">
                  <a:moveTo>
                    <a:pt x="0" y="172963"/>
                  </a:moveTo>
                  <a:lnTo>
                    <a:pt x="0" y="172963"/>
                  </a:lnTo>
                  <a:lnTo>
                    <a:pt x="13815" y="148478"/>
                  </a:lnTo>
                  <a:lnTo>
                    <a:pt x="29494" y="120552"/>
                  </a:lnTo>
                  <a:lnTo>
                    <a:pt x="44152" y="99575"/>
                  </a:lnTo>
                  <a:lnTo>
                    <a:pt x="60075" y="76141"/>
                  </a:lnTo>
                  <a:lnTo>
                    <a:pt x="76559" y="51614"/>
                  </a:lnTo>
                  <a:lnTo>
                    <a:pt x="92587" y="28719"/>
                  </a:lnTo>
                  <a:lnTo>
                    <a:pt x="116536" y="0"/>
                  </a:lnTo>
                  <a:lnTo>
                    <a:pt x="116496" y="504"/>
                  </a:lnTo>
                  <a:lnTo>
                    <a:pt x="99241" y="25473"/>
                  </a:lnTo>
                  <a:lnTo>
                    <a:pt x="86578" y="51323"/>
                  </a:lnTo>
                  <a:lnTo>
                    <a:pt x="84340" y="61516"/>
                  </a:lnTo>
                  <a:lnTo>
                    <a:pt x="85227" y="68868"/>
                  </a:lnTo>
                  <a:lnTo>
                    <a:pt x="86452" y="71816"/>
                  </a:lnTo>
                  <a:lnTo>
                    <a:pt x="88679" y="73076"/>
                  </a:lnTo>
                  <a:lnTo>
                    <a:pt x="91575" y="73211"/>
                  </a:lnTo>
                  <a:lnTo>
                    <a:pt x="106156" y="68147"/>
                  </a:lnTo>
                  <a:lnTo>
                    <a:pt x="119147" y="60762"/>
                  </a:lnTo>
                  <a:lnTo>
                    <a:pt x="147848" y="32315"/>
                  </a:lnTo>
                  <a:lnTo>
                    <a:pt x="158655" y="25064"/>
                  </a:lnTo>
                  <a:lnTo>
                    <a:pt x="159393" y="24975"/>
                  </a:lnTo>
                  <a:lnTo>
                    <a:pt x="159179" y="25621"/>
                  </a:lnTo>
                  <a:lnTo>
                    <a:pt x="158877" y="33272"/>
                  </a:lnTo>
                  <a:lnTo>
                    <a:pt x="155043" y="40558"/>
                  </a:lnTo>
                  <a:lnTo>
                    <a:pt x="144456" y="56733"/>
                  </a:lnTo>
                  <a:lnTo>
                    <a:pt x="143576" y="60904"/>
                  </a:lnTo>
                  <a:lnTo>
                    <a:pt x="144480" y="69301"/>
                  </a:lnTo>
                  <a:lnTo>
                    <a:pt x="147234" y="75856"/>
                  </a:lnTo>
                  <a:lnTo>
                    <a:pt x="152400" y="840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3786"/>
            <p:cNvSpPr/>
            <p:nvPr>
              <p:custDataLst>
                <p:tags r:id="rId204"/>
              </p:custDataLst>
            </p:nvPr>
          </p:nvSpPr>
          <p:spPr>
            <a:xfrm>
              <a:off x="6344533" y="1625600"/>
              <a:ext cx="39859" cy="25301"/>
            </a:xfrm>
            <a:custGeom>
              <a:avLst/>
              <a:gdLst/>
              <a:ahLst/>
              <a:cxnLst/>
              <a:rect l="0" t="0" r="0" b="0"/>
              <a:pathLst>
                <a:path w="39859" h="25301">
                  <a:moveTo>
                    <a:pt x="5467" y="12700"/>
                  </a:moveTo>
                  <a:lnTo>
                    <a:pt x="5467" y="12700"/>
                  </a:lnTo>
                  <a:lnTo>
                    <a:pt x="2096" y="16071"/>
                  </a:lnTo>
                  <a:lnTo>
                    <a:pt x="441" y="19607"/>
                  </a:lnTo>
                  <a:lnTo>
                    <a:pt x="0" y="21538"/>
                  </a:lnTo>
                  <a:lnTo>
                    <a:pt x="1116" y="22825"/>
                  </a:lnTo>
                  <a:lnTo>
                    <a:pt x="6120" y="24256"/>
                  </a:lnTo>
                  <a:lnTo>
                    <a:pt x="23526" y="25300"/>
                  </a:lnTo>
                  <a:lnTo>
                    <a:pt x="29486" y="23474"/>
                  </a:lnTo>
                  <a:lnTo>
                    <a:pt x="32063" y="21999"/>
                  </a:lnTo>
                  <a:lnTo>
                    <a:pt x="39060" y="13182"/>
                  </a:lnTo>
                  <a:lnTo>
                    <a:pt x="39858" y="10199"/>
                  </a:lnTo>
                  <a:lnTo>
                    <a:pt x="39683" y="7505"/>
                  </a:lnTo>
                  <a:lnTo>
                    <a:pt x="38861" y="5003"/>
                  </a:lnTo>
                  <a:lnTo>
                    <a:pt x="37608" y="3335"/>
                  </a:lnTo>
                  <a:lnTo>
                    <a:pt x="308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3787"/>
            <p:cNvSpPr/>
            <p:nvPr>
              <p:custDataLst>
                <p:tags r:id="rId205"/>
              </p:custDataLst>
            </p:nvPr>
          </p:nvSpPr>
          <p:spPr>
            <a:xfrm>
              <a:off x="6381750" y="1535159"/>
              <a:ext cx="165101" cy="204742"/>
            </a:xfrm>
            <a:custGeom>
              <a:avLst/>
              <a:gdLst/>
              <a:ahLst/>
              <a:cxnLst/>
              <a:rect l="0" t="0" r="0" b="0"/>
              <a:pathLst>
                <a:path w="165101" h="204742">
                  <a:moveTo>
                    <a:pt x="0" y="204741"/>
                  </a:moveTo>
                  <a:lnTo>
                    <a:pt x="0" y="204741"/>
                  </a:lnTo>
                  <a:lnTo>
                    <a:pt x="0" y="197999"/>
                  </a:lnTo>
                  <a:lnTo>
                    <a:pt x="15914" y="170823"/>
                  </a:lnTo>
                  <a:lnTo>
                    <a:pt x="29886" y="147098"/>
                  </a:lnTo>
                  <a:lnTo>
                    <a:pt x="43622" y="120090"/>
                  </a:lnTo>
                  <a:lnTo>
                    <a:pt x="58193" y="91624"/>
                  </a:lnTo>
                  <a:lnTo>
                    <a:pt x="76429" y="62509"/>
                  </a:lnTo>
                  <a:lnTo>
                    <a:pt x="90648" y="38751"/>
                  </a:lnTo>
                  <a:lnTo>
                    <a:pt x="106431" y="7456"/>
                  </a:lnTo>
                  <a:lnTo>
                    <a:pt x="106938" y="7601"/>
                  </a:lnTo>
                  <a:lnTo>
                    <a:pt x="105618" y="9644"/>
                  </a:lnTo>
                  <a:lnTo>
                    <a:pt x="104279" y="11176"/>
                  </a:lnTo>
                  <a:lnTo>
                    <a:pt x="102129" y="28139"/>
                  </a:lnTo>
                  <a:lnTo>
                    <a:pt x="102462" y="41485"/>
                  </a:lnTo>
                  <a:lnTo>
                    <a:pt x="105041" y="50103"/>
                  </a:lnTo>
                  <a:lnTo>
                    <a:pt x="106716" y="52966"/>
                  </a:lnTo>
                  <a:lnTo>
                    <a:pt x="110459" y="56146"/>
                  </a:lnTo>
                  <a:lnTo>
                    <a:pt x="116533" y="57937"/>
                  </a:lnTo>
                  <a:lnTo>
                    <a:pt x="118611" y="57483"/>
                  </a:lnTo>
                  <a:lnTo>
                    <a:pt x="122801" y="55097"/>
                  </a:lnTo>
                  <a:lnTo>
                    <a:pt x="142655" y="25770"/>
                  </a:lnTo>
                  <a:lnTo>
                    <a:pt x="159723" y="1779"/>
                  </a:lnTo>
                  <a:lnTo>
                    <a:pt x="161515" y="288"/>
                  </a:lnTo>
                  <a:lnTo>
                    <a:pt x="162710" y="0"/>
                  </a:lnTo>
                  <a:lnTo>
                    <a:pt x="163507" y="514"/>
                  </a:lnTo>
                  <a:lnTo>
                    <a:pt x="161257" y="11350"/>
                  </a:lnTo>
                  <a:lnTo>
                    <a:pt x="149028" y="41978"/>
                  </a:lnTo>
                  <a:lnTo>
                    <a:pt x="148079" y="56907"/>
                  </a:lnTo>
                  <a:lnTo>
                    <a:pt x="152217" y="77213"/>
                  </a:lnTo>
                  <a:lnTo>
                    <a:pt x="165100" y="1031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3788"/>
            <p:cNvSpPr/>
            <p:nvPr>
              <p:custDataLst>
                <p:tags r:id="rId206"/>
              </p:custDataLst>
            </p:nvPr>
          </p:nvSpPr>
          <p:spPr>
            <a:xfrm>
              <a:off x="6591300" y="1606550"/>
              <a:ext cx="38101" cy="40826"/>
            </a:xfrm>
            <a:custGeom>
              <a:avLst/>
              <a:gdLst/>
              <a:ahLst/>
              <a:cxnLst/>
              <a:rect l="0" t="0" r="0" b="0"/>
              <a:pathLst>
                <a:path w="38101" h="40826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5069" y="19559"/>
                  </a:lnTo>
                  <a:lnTo>
                    <a:pt x="10984" y="31014"/>
                  </a:lnTo>
                  <a:lnTo>
                    <a:pt x="12360" y="40071"/>
                  </a:lnTo>
                  <a:lnTo>
                    <a:pt x="11768" y="40825"/>
                  </a:lnTo>
                  <a:lnTo>
                    <a:pt x="10668" y="40622"/>
                  </a:lnTo>
                  <a:lnTo>
                    <a:pt x="9229" y="39782"/>
                  </a:lnTo>
                  <a:lnTo>
                    <a:pt x="8975" y="38515"/>
                  </a:lnTo>
                  <a:lnTo>
                    <a:pt x="10575" y="35227"/>
                  </a:lnTo>
                  <a:lnTo>
                    <a:pt x="31440" y="9918"/>
                  </a:lnTo>
                  <a:lnTo>
                    <a:pt x="33660" y="8729"/>
                  </a:lnTo>
                  <a:lnTo>
                    <a:pt x="35140" y="723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4" name="SMARTInkShape-Group842"/>
          <p:cNvGrpSpPr/>
          <p:nvPr/>
        </p:nvGrpSpPr>
        <p:grpSpPr>
          <a:xfrm>
            <a:off x="6280150" y="1201723"/>
            <a:ext cx="215901" cy="212982"/>
            <a:chOff x="6280150" y="1201723"/>
            <a:chExt cx="215901" cy="212982"/>
          </a:xfrm>
        </p:grpSpPr>
        <p:sp>
          <p:nvSpPr>
            <p:cNvPr id="642" name="SMARTInkShape-3789"/>
            <p:cNvSpPr/>
            <p:nvPr>
              <p:custDataLst>
                <p:tags r:id="rId199"/>
              </p:custDataLst>
            </p:nvPr>
          </p:nvSpPr>
          <p:spPr>
            <a:xfrm>
              <a:off x="6324600" y="1201723"/>
              <a:ext cx="99510" cy="169878"/>
            </a:xfrm>
            <a:custGeom>
              <a:avLst/>
              <a:gdLst/>
              <a:ahLst/>
              <a:cxnLst/>
              <a:rect l="0" t="0" r="0" b="0"/>
              <a:pathLst>
                <a:path w="99510" h="169878">
                  <a:moveTo>
                    <a:pt x="0" y="119077"/>
                  </a:moveTo>
                  <a:lnTo>
                    <a:pt x="0" y="119077"/>
                  </a:lnTo>
                  <a:lnTo>
                    <a:pt x="6480" y="108232"/>
                  </a:lnTo>
                  <a:lnTo>
                    <a:pt x="28562" y="82676"/>
                  </a:lnTo>
                  <a:lnTo>
                    <a:pt x="51737" y="54199"/>
                  </a:lnTo>
                  <a:lnTo>
                    <a:pt x="74596" y="25300"/>
                  </a:lnTo>
                  <a:lnTo>
                    <a:pt x="91012" y="6389"/>
                  </a:lnTo>
                  <a:lnTo>
                    <a:pt x="99509" y="0"/>
                  </a:lnTo>
                  <a:lnTo>
                    <a:pt x="90342" y="24791"/>
                  </a:lnTo>
                  <a:lnTo>
                    <a:pt x="80369" y="46128"/>
                  </a:lnTo>
                  <a:lnTo>
                    <a:pt x="72644" y="69722"/>
                  </a:lnTo>
                  <a:lnTo>
                    <a:pt x="67564" y="93613"/>
                  </a:lnTo>
                  <a:lnTo>
                    <a:pt x="65306" y="115991"/>
                  </a:lnTo>
                  <a:lnTo>
                    <a:pt x="64035" y="141681"/>
                  </a:lnTo>
                  <a:lnTo>
                    <a:pt x="69850" y="169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3" name="SMARTInkShape-3790"/>
            <p:cNvSpPr/>
            <p:nvPr>
              <p:custDataLst>
                <p:tags r:id="rId200"/>
              </p:custDataLst>
            </p:nvPr>
          </p:nvSpPr>
          <p:spPr>
            <a:xfrm>
              <a:off x="6280150" y="1403350"/>
              <a:ext cx="215901" cy="11355"/>
            </a:xfrm>
            <a:custGeom>
              <a:avLst/>
              <a:gdLst/>
              <a:ahLst/>
              <a:cxnLst/>
              <a:rect l="0" t="0" r="0" b="0"/>
              <a:pathLst>
                <a:path w="215901" h="1135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2520" y="6467"/>
                  </a:lnTo>
                  <a:lnTo>
                    <a:pt x="57022" y="9459"/>
                  </a:lnTo>
                  <a:lnTo>
                    <a:pt x="84374" y="11260"/>
                  </a:lnTo>
                  <a:lnTo>
                    <a:pt x="112994" y="11354"/>
                  </a:lnTo>
                  <a:lnTo>
                    <a:pt x="142177" y="9044"/>
                  </a:lnTo>
                  <a:lnTo>
                    <a:pt x="167847" y="7548"/>
                  </a:lnTo>
                  <a:lnTo>
                    <a:pt x="196488" y="6705"/>
                  </a:lnTo>
                  <a:lnTo>
                    <a:pt x="215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8" name="SMARTInkShape-Group843"/>
          <p:cNvGrpSpPr/>
          <p:nvPr/>
        </p:nvGrpSpPr>
        <p:grpSpPr>
          <a:xfrm>
            <a:off x="6822879" y="1301750"/>
            <a:ext cx="339922" cy="154422"/>
            <a:chOff x="6822879" y="1301750"/>
            <a:chExt cx="339922" cy="154422"/>
          </a:xfrm>
        </p:grpSpPr>
        <p:sp>
          <p:nvSpPr>
            <p:cNvPr id="645" name="SMARTInkShape-3791"/>
            <p:cNvSpPr/>
            <p:nvPr>
              <p:custDataLst>
                <p:tags r:id="rId196"/>
              </p:custDataLst>
            </p:nvPr>
          </p:nvSpPr>
          <p:spPr>
            <a:xfrm>
              <a:off x="6822879" y="1301750"/>
              <a:ext cx="132333" cy="154422"/>
            </a:xfrm>
            <a:custGeom>
              <a:avLst/>
              <a:gdLst/>
              <a:ahLst/>
              <a:cxnLst/>
              <a:rect l="0" t="0" r="0" b="0"/>
              <a:pathLst>
                <a:path w="132333" h="154422">
                  <a:moveTo>
                    <a:pt x="3371" y="31750"/>
                  </a:moveTo>
                  <a:lnTo>
                    <a:pt x="3371" y="31750"/>
                  </a:lnTo>
                  <a:lnTo>
                    <a:pt x="0" y="31750"/>
                  </a:lnTo>
                  <a:lnTo>
                    <a:pt x="418" y="33867"/>
                  </a:lnTo>
                  <a:lnTo>
                    <a:pt x="18330" y="65007"/>
                  </a:lnTo>
                  <a:lnTo>
                    <a:pt x="29775" y="86042"/>
                  </a:lnTo>
                  <a:lnTo>
                    <a:pt x="41917" y="108091"/>
                  </a:lnTo>
                  <a:lnTo>
                    <a:pt x="65077" y="139597"/>
                  </a:lnTo>
                  <a:lnTo>
                    <a:pt x="73130" y="147415"/>
                  </a:lnTo>
                  <a:lnTo>
                    <a:pt x="77662" y="154372"/>
                  </a:lnTo>
                  <a:lnTo>
                    <a:pt x="78298" y="154421"/>
                  </a:lnTo>
                  <a:lnTo>
                    <a:pt x="90129" y="131237"/>
                  </a:lnTo>
                  <a:lnTo>
                    <a:pt x="104337" y="100974"/>
                  </a:lnTo>
                  <a:lnTo>
                    <a:pt x="117483" y="69664"/>
                  </a:lnTo>
                  <a:lnTo>
                    <a:pt x="128433" y="41808"/>
                  </a:lnTo>
                  <a:lnTo>
                    <a:pt x="132332" y="28459"/>
                  </a:lnTo>
                  <a:lnTo>
                    <a:pt x="131713" y="20174"/>
                  </a:lnTo>
                  <a:lnTo>
                    <a:pt x="129149" y="16977"/>
                  </a:lnTo>
                  <a:lnTo>
                    <a:pt x="120655" y="11544"/>
                  </a:lnTo>
                  <a:lnTo>
                    <a:pt x="92886" y="3012"/>
                  </a:lnTo>
                  <a:lnTo>
                    <a:pt x="68543" y="892"/>
                  </a:lnTo>
                  <a:lnTo>
                    <a:pt x="40677" y="176"/>
                  </a:lnTo>
                  <a:lnTo>
                    <a:pt x="287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3792"/>
            <p:cNvSpPr/>
            <p:nvPr>
              <p:custDataLst>
                <p:tags r:id="rId197"/>
              </p:custDataLst>
            </p:nvPr>
          </p:nvSpPr>
          <p:spPr>
            <a:xfrm>
              <a:off x="7067550" y="1323779"/>
              <a:ext cx="88901" cy="54172"/>
            </a:xfrm>
            <a:custGeom>
              <a:avLst/>
              <a:gdLst/>
              <a:ahLst/>
              <a:cxnLst/>
              <a:rect l="0" t="0" r="0" b="0"/>
              <a:pathLst>
                <a:path w="88901" h="541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7"/>
                  </a:lnTo>
                  <a:lnTo>
                    <a:pt x="20265" y="3384"/>
                  </a:lnTo>
                  <a:lnTo>
                    <a:pt x="48957" y="20864"/>
                  </a:lnTo>
                  <a:lnTo>
                    <a:pt x="79900" y="45753"/>
                  </a:lnTo>
                  <a:lnTo>
                    <a:pt x="88900" y="54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3793"/>
            <p:cNvSpPr/>
            <p:nvPr>
              <p:custDataLst>
                <p:tags r:id="rId198"/>
              </p:custDataLst>
            </p:nvPr>
          </p:nvSpPr>
          <p:spPr>
            <a:xfrm>
              <a:off x="7080250" y="1308100"/>
              <a:ext cx="82551" cy="88901"/>
            </a:xfrm>
            <a:custGeom>
              <a:avLst/>
              <a:gdLst/>
              <a:ahLst/>
              <a:cxnLst/>
              <a:rect l="0" t="0" r="0" b="0"/>
              <a:pathLst>
                <a:path w="825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21048" y="58393"/>
                  </a:lnTo>
                  <a:lnTo>
                    <a:pt x="48502" y="3270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0" name="SMARTInkShape-Group844"/>
          <p:cNvGrpSpPr/>
          <p:nvPr/>
        </p:nvGrpSpPr>
        <p:grpSpPr>
          <a:xfrm>
            <a:off x="7336865" y="990600"/>
            <a:ext cx="919735" cy="603251"/>
            <a:chOff x="7336865" y="990600"/>
            <a:chExt cx="919735" cy="603251"/>
          </a:xfrm>
        </p:grpSpPr>
        <p:sp>
          <p:nvSpPr>
            <p:cNvPr id="649" name="SMARTInkShape-3794"/>
            <p:cNvSpPr/>
            <p:nvPr>
              <p:custDataLst>
                <p:tags r:id="rId185"/>
              </p:custDataLst>
            </p:nvPr>
          </p:nvSpPr>
          <p:spPr>
            <a:xfrm>
              <a:off x="7708900" y="1099029"/>
              <a:ext cx="138710" cy="151811"/>
            </a:xfrm>
            <a:custGeom>
              <a:avLst/>
              <a:gdLst/>
              <a:ahLst/>
              <a:cxnLst/>
              <a:rect l="0" t="0" r="0" b="0"/>
              <a:pathLst>
                <a:path w="138710" h="151811">
                  <a:moveTo>
                    <a:pt x="0" y="82071"/>
                  </a:moveTo>
                  <a:lnTo>
                    <a:pt x="0" y="82071"/>
                  </a:lnTo>
                  <a:lnTo>
                    <a:pt x="10671" y="52560"/>
                  </a:lnTo>
                  <a:lnTo>
                    <a:pt x="26681" y="25584"/>
                  </a:lnTo>
                  <a:lnTo>
                    <a:pt x="38669" y="10399"/>
                  </a:lnTo>
                  <a:lnTo>
                    <a:pt x="51053" y="1298"/>
                  </a:lnTo>
                  <a:lnTo>
                    <a:pt x="58024" y="0"/>
                  </a:lnTo>
                  <a:lnTo>
                    <a:pt x="73296" y="2321"/>
                  </a:lnTo>
                  <a:lnTo>
                    <a:pt x="101132" y="21674"/>
                  </a:lnTo>
                  <a:lnTo>
                    <a:pt x="124980" y="46380"/>
                  </a:lnTo>
                  <a:lnTo>
                    <a:pt x="138709" y="74945"/>
                  </a:lnTo>
                  <a:lnTo>
                    <a:pt x="137144" y="95367"/>
                  </a:lnTo>
                  <a:lnTo>
                    <a:pt x="129391" y="114791"/>
                  </a:lnTo>
                  <a:lnTo>
                    <a:pt x="113127" y="136921"/>
                  </a:lnTo>
                  <a:lnTo>
                    <a:pt x="101078" y="147842"/>
                  </a:lnTo>
                  <a:lnTo>
                    <a:pt x="95608" y="150612"/>
                  </a:lnTo>
                  <a:lnTo>
                    <a:pt x="85766" y="151810"/>
                  </a:lnTo>
                  <a:lnTo>
                    <a:pt x="81873" y="149730"/>
                  </a:lnTo>
                  <a:lnTo>
                    <a:pt x="75664" y="141775"/>
                  </a:lnTo>
                  <a:lnTo>
                    <a:pt x="71572" y="125396"/>
                  </a:lnTo>
                  <a:lnTo>
                    <a:pt x="72497" y="115203"/>
                  </a:lnTo>
                  <a:lnTo>
                    <a:pt x="73731" y="110509"/>
                  </a:lnTo>
                  <a:lnTo>
                    <a:pt x="78866" y="103412"/>
                  </a:lnTo>
                  <a:lnTo>
                    <a:pt x="88900" y="94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3795"/>
            <p:cNvSpPr/>
            <p:nvPr>
              <p:custDataLst>
                <p:tags r:id="rId186"/>
              </p:custDataLst>
            </p:nvPr>
          </p:nvSpPr>
          <p:spPr>
            <a:xfrm>
              <a:off x="7454900" y="1340978"/>
              <a:ext cx="114771" cy="11573"/>
            </a:xfrm>
            <a:custGeom>
              <a:avLst/>
              <a:gdLst/>
              <a:ahLst/>
              <a:cxnLst/>
              <a:rect l="0" t="0" r="0" b="0"/>
              <a:pathLst>
                <a:path w="114771" h="11573">
                  <a:moveTo>
                    <a:pt x="0" y="11572"/>
                  </a:moveTo>
                  <a:lnTo>
                    <a:pt x="0" y="11572"/>
                  </a:lnTo>
                  <a:lnTo>
                    <a:pt x="10113" y="8201"/>
                  </a:lnTo>
                  <a:lnTo>
                    <a:pt x="18841" y="8427"/>
                  </a:lnTo>
                  <a:lnTo>
                    <a:pt x="39313" y="10951"/>
                  </a:lnTo>
                  <a:lnTo>
                    <a:pt x="64252" y="8017"/>
                  </a:lnTo>
                  <a:lnTo>
                    <a:pt x="93983" y="2679"/>
                  </a:lnTo>
                  <a:lnTo>
                    <a:pt x="111651" y="0"/>
                  </a:lnTo>
                  <a:lnTo>
                    <a:pt x="113945" y="329"/>
                  </a:lnTo>
                  <a:lnTo>
                    <a:pt x="114770" y="1255"/>
                  </a:lnTo>
                  <a:lnTo>
                    <a:pt x="114300" y="5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1" name="SMARTInkShape-3796"/>
            <p:cNvSpPr/>
            <p:nvPr>
              <p:custDataLst>
                <p:tags r:id="rId187"/>
              </p:custDataLst>
            </p:nvPr>
          </p:nvSpPr>
          <p:spPr>
            <a:xfrm>
              <a:off x="7336865" y="1117600"/>
              <a:ext cx="79936" cy="438151"/>
            </a:xfrm>
            <a:custGeom>
              <a:avLst/>
              <a:gdLst/>
              <a:ahLst/>
              <a:cxnLst/>
              <a:rect l="0" t="0" r="0" b="0"/>
              <a:pathLst>
                <a:path w="79936" h="438151">
                  <a:moveTo>
                    <a:pt x="79935" y="0"/>
                  </a:moveTo>
                  <a:lnTo>
                    <a:pt x="79935" y="0"/>
                  </a:lnTo>
                  <a:lnTo>
                    <a:pt x="73193" y="0"/>
                  </a:lnTo>
                  <a:lnTo>
                    <a:pt x="58887" y="10113"/>
                  </a:lnTo>
                  <a:lnTo>
                    <a:pt x="41243" y="36628"/>
                  </a:lnTo>
                  <a:lnTo>
                    <a:pt x="35090" y="51230"/>
                  </a:lnTo>
                  <a:lnTo>
                    <a:pt x="28871" y="68725"/>
                  </a:lnTo>
                  <a:lnTo>
                    <a:pt x="22610" y="88150"/>
                  </a:lnTo>
                  <a:lnTo>
                    <a:pt x="17023" y="109567"/>
                  </a:lnTo>
                  <a:lnTo>
                    <a:pt x="11888" y="132311"/>
                  </a:lnTo>
                  <a:lnTo>
                    <a:pt x="7053" y="155941"/>
                  </a:lnTo>
                  <a:lnTo>
                    <a:pt x="3830" y="180161"/>
                  </a:lnTo>
                  <a:lnTo>
                    <a:pt x="1682" y="204774"/>
                  </a:lnTo>
                  <a:lnTo>
                    <a:pt x="250" y="229649"/>
                  </a:lnTo>
                  <a:lnTo>
                    <a:pt x="0" y="251877"/>
                  </a:lnTo>
                  <a:lnTo>
                    <a:pt x="540" y="272340"/>
                  </a:lnTo>
                  <a:lnTo>
                    <a:pt x="1605" y="291627"/>
                  </a:lnTo>
                  <a:lnTo>
                    <a:pt x="3726" y="309424"/>
                  </a:lnTo>
                  <a:lnTo>
                    <a:pt x="6550" y="326227"/>
                  </a:lnTo>
                  <a:lnTo>
                    <a:pt x="12748" y="357362"/>
                  </a:lnTo>
                  <a:lnTo>
                    <a:pt x="17854" y="385311"/>
                  </a:lnTo>
                  <a:lnTo>
                    <a:pt x="26238" y="406199"/>
                  </a:lnTo>
                  <a:lnTo>
                    <a:pt x="45496" y="433485"/>
                  </a:lnTo>
                  <a:lnTo>
                    <a:pt x="49920" y="436451"/>
                  </a:lnTo>
                  <a:lnTo>
                    <a:pt x="54281" y="437723"/>
                  </a:lnTo>
                  <a:lnTo>
                    <a:pt x="67235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2" name="SMARTInkShape-3797"/>
            <p:cNvSpPr/>
            <p:nvPr>
              <p:custDataLst>
                <p:tags r:id="rId188"/>
              </p:custDataLst>
            </p:nvPr>
          </p:nvSpPr>
          <p:spPr>
            <a:xfrm>
              <a:off x="7969850" y="1092200"/>
              <a:ext cx="18451" cy="107951"/>
            </a:xfrm>
            <a:custGeom>
              <a:avLst/>
              <a:gdLst/>
              <a:ahLst/>
              <a:cxnLst/>
              <a:rect l="0" t="0" r="0" b="0"/>
              <a:pathLst>
                <a:path w="18451" h="107951">
                  <a:moveTo>
                    <a:pt x="18450" y="0"/>
                  </a:moveTo>
                  <a:lnTo>
                    <a:pt x="18450" y="0"/>
                  </a:lnTo>
                  <a:lnTo>
                    <a:pt x="15079" y="24419"/>
                  </a:lnTo>
                  <a:lnTo>
                    <a:pt x="6241" y="50901"/>
                  </a:lnTo>
                  <a:lnTo>
                    <a:pt x="1427" y="77719"/>
                  </a:lnTo>
                  <a:lnTo>
                    <a:pt x="0" y="96798"/>
                  </a:lnTo>
                  <a:lnTo>
                    <a:pt x="506" y="100515"/>
                  </a:lnTo>
                  <a:lnTo>
                    <a:pt x="1549" y="102993"/>
                  </a:lnTo>
                  <a:lnTo>
                    <a:pt x="57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3" name="SMARTInkShape-3798"/>
            <p:cNvSpPr/>
            <p:nvPr>
              <p:custDataLst>
                <p:tags r:id="rId189"/>
              </p:custDataLst>
            </p:nvPr>
          </p:nvSpPr>
          <p:spPr>
            <a:xfrm>
              <a:off x="7931150" y="1086994"/>
              <a:ext cx="104364" cy="149613"/>
            </a:xfrm>
            <a:custGeom>
              <a:avLst/>
              <a:gdLst/>
              <a:ahLst/>
              <a:cxnLst/>
              <a:rect l="0" t="0" r="0" b="0"/>
              <a:pathLst>
                <a:path w="104364" h="149613">
                  <a:moveTo>
                    <a:pt x="50800" y="11556"/>
                  </a:moveTo>
                  <a:lnTo>
                    <a:pt x="50800" y="11556"/>
                  </a:lnTo>
                  <a:lnTo>
                    <a:pt x="75219" y="2718"/>
                  </a:lnTo>
                  <a:lnTo>
                    <a:pt x="94959" y="0"/>
                  </a:lnTo>
                  <a:lnTo>
                    <a:pt x="98584" y="1735"/>
                  </a:lnTo>
                  <a:lnTo>
                    <a:pt x="100295" y="5009"/>
                  </a:lnTo>
                  <a:lnTo>
                    <a:pt x="100730" y="9308"/>
                  </a:lnTo>
                  <a:lnTo>
                    <a:pt x="97450" y="19729"/>
                  </a:lnTo>
                  <a:lnTo>
                    <a:pt x="85789" y="37496"/>
                  </a:lnTo>
                  <a:lnTo>
                    <a:pt x="55198" y="67366"/>
                  </a:lnTo>
                  <a:lnTo>
                    <a:pt x="53026" y="71340"/>
                  </a:lnTo>
                  <a:lnTo>
                    <a:pt x="52285" y="74696"/>
                  </a:lnTo>
                  <a:lnTo>
                    <a:pt x="53201" y="77638"/>
                  </a:lnTo>
                  <a:lnTo>
                    <a:pt x="57982" y="82789"/>
                  </a:lnTo>
                  <a:lnTo>
                    <a:pt x="68573" y="85548"/>
                  </a:lnTo>
                  <a:lnTo>
                    <a:pt x="81983" y="88186"/>
                  </a:lnTo>
                  <a:lnTo>
                    <a:pt x="94998" y="94062"/>
                  </a:lnTo>
                  <a:lnTo>
                    <a:pt x="99315" y="98310"/>
                  </a:lnTo>
                  <a:lnTo>
                    <a:pt x="104111" y="108674"/>
                  </a:lnTo>
                  <a:lnTo>
                    <a:pt x="104363" y="118455"/>
                  </a:lnTo>
                  <a:lnTo>
                    <a:pt x="103442" y="123039"/>
                  </a:lnTo>
                  <a:lnTo>
                    <a:pt x="96774" y="131895"/>
                  </a:lnTo>
                  <a:lnTo>
                    <a:pt x="86754" y="139829"/>
                  </a:lnTo>
                  <a:lnTo>
                    <a:pt x="75247" y="145707"/>
                  </a:lnTo>
                  <a:lnTo>
                    <a:pt x="50126" y="149612"/>
                  </a:lnTo>
                  <a:lnTo>
                    <a:pt x="30453" y="147398"/>
                  </a:lnTo>
                  <a:lnTo>
                    <a:pt x="0" y="1258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3799"/>
            <p:cNvSpPr/>
            <p:nvPr>
              <p:custDataLst>
                <p:tags r:id="rId190"/>
              </p:custDataLst>
            </p:nvPr>
          </p:nvSpPr>
          <p:spPr>
            <a:xfrm>
              <a:off x="7962900" y="990600"/>
              <a:ext cx="99941" cy="42824"/>
            </a:xfrm>
            <a:custGeom>
              <a:avLst/>
              <a:gdLst/>
              <a:ahLst/>
              <a:cxnLst/>
              <a:rect l="0" t="0" r="0" b="0"/>
              <a:pathLst>
                <a:path w="99941" h="42824">
                  <a:moveTo>
                    <a:pt x="0" y="31750"/>
                  </a:moveTo>
                  <a:lnTo>
                    <a:pt x="0" y="31750"/>
                  </a:lnTo>
                  <a:lnTo>
                    <a:pt x="30774" y="26724"/>
                  </a:lnTo>
                  <a:lnTo>
                    <a:pt x="37450" y="26283"/>
                  </a:lnTo>
                  <a:lnTo>
                    <a:pt x="50510" y="29555"/>
                  </a:lnTo>
                  <a:lnTo>
                    <a:pt x="81967" y="42376"/>
                  </a:lnTo>
                  <a:lnTo>
                    <a:pt x="90052" y="42823"/>
                  </a:lnTo>
                  <a:lnTo>
                    <a:pt x="95997" y="40669"/>
                  </a:lnTo>
                  <a:lnTo>
                    <a:pt x="97865" y="39107"/>
                  </a:lnTo>
                  <a:lnTo>
                    <a:pt x="99940" y="35490"/>
                  </a:lnTo>
                  <a:lnTo>
                    <a:pt x="99082" y="32832"/>
                  </a:lnTo>
                  <a:lnTo>
                    <a:pt x="92544" y="22350"/>
                  </a:lnTo>
                  <a:lnTo>
                    <a:pt x="89220" y="723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3800"/>
            <p:cNvSpPr/>
            <p:nvPr>
              <p:custDataLst>
                <p:tags r:id="rId191"/>
              </p:custDataLst>
            </p:nvPr>
          </p:nvSpPr>
          <p:spPr>
            <a:xfrm>
              <a:off x="8166100" y="1111250"/>
              <a:ext cx="90500" cy="482601"/>
            </a:xfrm>
            <a:custGeom>
              <a:avLst/>
              <a:gdLst/>
              <a:ahLst/>
              <a:cxnLst/>
              <a:rect l="0" t="0" r="0" b="0"/>
              <a:pathLst>
                <a:path w="90500" h="482601">
                  <a:moveTo>
                    <a:pt x="0" y="0"/>
                  </a:moveTo>
                  <a:lnTo>
                    <a:pt x="0" y="0"/>
                  </a:lnTo>
                  <a:lnTo>
                    <a:pt x="27789" y="31161"/>
                  </a:lnTo>
                  <a:lnTo>
                    <a:pt x="44571" y="57123"/>
                  </a:lnTo>
                  <a:lnTo>
                    <a:pt x="52997" y="71949"/>
                  </a:lnTo>
                  <a:lnTo>
                    <a:pt x="61437" y="88888"/>
                  </a:lnTo>
                  <a:lnTo>
                    <a:pt x="69886" y="107236"/>
                  </a:lnTo>
                  <a:lnTo>
                    <a:pt x="78340" y="126524"/>
                  </a:lnTo>
                  <a:lnTo>
                    <a:pt x="83976" y="148555"/>
                  </a:lnTo>
                  <a:lnTo>
                    <a:pt x="87734" y="172414"/>
                  </a:lnTo>
                  <a:lnTo>
                    <a:pt x="90239" y="197493"/>
                  </a:lnTo>
                  <a:lnTo>
                    <a:pt x="90499" y="223384"/>
                  </a:lnTo>
                  <a:lnTo>
                    <a:pt x="89260" y="249817"/>
                  </a:lnTo>
                  <a:lnTo>
                    <a:pt x="87023" y="276612"/>
                  </a:lnTo>
                  <a:lnTo>
                    <a:pt x="83416" y="301530"/>
                  </a:lnTo>
                  <a:lnTo>
                    <a:pt x="78894" y="325198"/>
                  </a:lnTo>
                  <a:lnTo>
                    <a:pt x="73763" y="348032"/>
                  </a:lnTo>
                  <a:lnTo>
                    <a:pt x="66814" y="369605"/>
                  </a:lnTo>
                  <a:lnTo>
                    <a:pt x="58654" y="390336"/>
                  </a:lnTo>
                  <a:lnTo>
                    <a:pt x="49685" y="410508"/>
                  </a:lnTo>
                  <a:lnTo>
                    <a:pt x="42296" y="427483"/>
                  </a:lnTo>
                  <a:lnTo>
                    <a:pt x="30322" y="455752"/>
                  </a:lnTo>
                  <a:lnTo>
                    <a:pt x="19050" y="482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3801"/>
            <p:cNvSpPr/>
            <p:nvPr>
              <p:custDataLst>
                <p:tags r:id="rId192"/>
              </p:custDataLst>
            </p:nvPr>
          </p:nvSpPr>
          <p:spPr>
            <a:xfrm>
              <a:off x="7819828" y="1347683"/>
              <a:ext cx="98969" cy="141583"/>
            </a:xfrm>
            <a:custGeom>
              <a:avLst/>
              <a:gdLst/>
              <a:ahLst/>
              <a:cxnLst/>
              <a:rect l="0" t="0" r="0" b="0"/>
              <a:pathLst>
                <a:path w="98969" h="141583">
                  <a:moveTo>
                    <a:pt x="3372" y="23917"/>
                  </a:moveTo>
                  <a:lnTo>
                    <a:pt x="3372" y="23917"/>
                  </a:lnTo>
                  <a:lnTo>
                    <a:pt x="0" y="20546"/>
                  </a:lnTo>
                  <a:lnTo>
                    <a:pt x="1124" y="18142"/>
                  </a:lnTo>
                  <a:lnTo>
                    <a:pt x="8017" y="11708"/>
                  </a:lnTo>
                  <a:lnTo>
                    <a:pt x="23798" y="3523"/>
                  </a:lnTo>
                  <a:lnTo>
                    <a:pt x="48621" y="0"/>
                  </a:lnTo>
                  <a:lnTo>
                    <a:pt x="64405" y="2939"/>
                  </a:lnTo>
                  <a:lnTo>
                    <a:pt x="71577" y="5699"/>
                  </a:lnTo>
                  <a:lnTo>
                    <a:pt x="83310" y="16290"/>
                  </a:lnTo>
                  <a:lnTo>
                    <a:pt x="92522" y="31111"/>
                  </a:lnTo>
                  <a:lnTo>
                    <a:pt x="98968" y="49457"/>
                  </a:lnTo>
                  <a:lnTo>
                    <a:pt x="96659" y="69370"/>
                  </a:lnTo>
                  <a:lnTo>
                    <a:pt x="86460" y="90685"/>
                  </a:lnTo>
                  <a:lnTo>
                    <a:pt x="67817" y="114269"/>
                  </a:lnTo>
                  <a:lnTo>
                    <a:pt x="47004" y="134492"/>
                  </a:lnTo>
                  <a:lnTo>
                    <a:pt x="36640" y="140089"/>
                  </a:lnTo>
                  <a:lnTo>
                    <a:pt x="31900" y="141582"/>
                  </a:lnTo>
                  <a:lnTo>
                    <a:pt x="28036" y="140460"/>
                  </a:lnTo>
                  <a:lnTo>
                    <a:pt x="24753" y="137596"/>
                  </a:lnTo>
                  <a:lnTo>
                    <a:pt x="21859" y="133569"/>
                  </a:lnTo>
                  <a:lnTo>
                    <a:pt x="22047" y="127357"/>
                  </a:lnTo>
                  <a:lnTo>
                    <a:pt x="33793" y="95803"/>
                  </a:lnTo>
                  <a:lnTo>
                    <a:pt x="40176" y="82677"/>
                  </a:lnTo>
                  <a:lnTo>
                    <a:pt x="54258" y="68766"/>
                  </a:lnTo>
                  <a:lnTo>
                    <a:pt x="66872" y="62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7" name="SMARTInkShape-3802"/>
            <p:cNvSpPr/>
            <p:nvPr>
              <p:custDataLst>
                <p:tags r:id="rId193"/>
              </p:custDataLst>
            </p:nvPr>
          </p:nvSpPr>
          <p:spPr>
            <a:xfrm>
              <a:off x="7778750" y="1263650"/>
              <a:ext cx="241301" cy="38101"/>
            </a:xfrm>
            <a:custGeom>
              <a:avLst/>
              <a:gdLst/>
              <a:ahLst/>
              <a:cxnLst/>
              <a:rect l="0" t="0" r="0" b="0"/>
              <a:pathLst>
                <a:path w="241301" h="38101">
                  <a:moveTo>
                    <a:pt x="0" y="38100"/>
                  </a:moveTo>
                  <a:lnTo>
                    <a:pt x="0" y="38100"/>
                  </a:lnTo>
                  <a:lnTo>
                    <a:pt x="22322" y="38100"/>
                  </a:lnTo>
                  <a:lnTo>
                    <a:pt x="46139" y="36219"/>
                  </a:lnTo>
                  <a:lnTo>
                    <a:pt x="76950" y="32325"/>
                  </a:lnTo>
                  <a:lnTo>
                    <a:pt x="95045" y="29311"/>
                  </a:lnTo>
                  <a:lnTo>
                    <a:pt x="114164" y="25891"/>
                  </a:lnTo>
                  <a:lnTo>
                    <a:pt x="133259" y="22199"/>
                  </a:lnTo>
                  <a:lnTo>
                    <a:pt x="152340" y="18327"/>
                  </a:lnTo>
                  <a:lnTo>
                    <a:pt x="171410" y="14335"/>
                  </a:lnTo>
                  <a:lnTo>
                    <a:pt x="200124" y="8017"/>
                  </a:lnTo>
                  <a:lnTo>
                    <a:pt x="228395" y="2375"/>
                  </a:lnTo>
                  <a:lnTo>
                    <a:pt x="240063" y="704"/>
                  </a:lnTo>
                  <a:lnTo>
                    <a:pt x="241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8" name="SMARTInkShape-3803"/>
            <p:cNvSpPr/>
            <p:nvPr>
              <p:custDataLst>
                <p:tags r:id="rId194"/>
              </p:custDataLst>
            </p:nvPr>
          </p:nvSpPr>
          <p:spPr>
            <a:xfrm>
              <a:off x="7988300" y="13779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9329"/>
                  </a:lnTo>
                  <a:lnTo>
                    <a:pt x="34519" y="6742"/>
                  </a:lnTo>
                  <a:lnTo>
                    <a:pt x="66163" y="305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3804"/>
            <p:cNvSpPr/>
            <p:nvPr>
              <p:custDataLst>
                <p:tags r:id="rId195"/>
              </p:custDataLst>
            </p:nvPr>
          </p:nvSpPr>
          <p:spPr>
            <a:xfrm>
              <a:off x="8006653" y="1333500"/>
              <a:ext cx="38798" cy="109504"/>
            </a:xfrm>
            <a:custGeom>
              <a:avLst/>
              <a:gdLst/>
              <a:ahLst/>
              <a:cxnLst/>
              <a:rect l="0" t="0" r="0" b="0"/>
              <a:pathLst>
                <a:path w="38798" h="109504">
                  <a:moveTo>
                    <a:pt x="13397" y="0"/>
                  </a:moveTo>
                  <a:lnTo>
                    <a:pt x="13397" y="0"/>
                  </a:lnTo>
                  <a:lnTo>
                    <a:pt x="16768" y="3371"/>
                  </a:lnTo>
                  <a:lnTo>
                    <a:pt x="16542" y="10670"/>
                  </a:lnTo>
                  <a:lnTo>
                    <a:pt x="7276" y="35974"/>
                  </a:lnTo>
                  <a:lnTo>
                    <a:pt x="5503" y="49855"/>
                  </a:lnTo>
                  <a:lnTo>
                    <a:pt x="4949" y="63786"/>
                  </a:lnTo>
                  <a:lnTo>
                    <a:pt x="0" y="79384"/>
                  </a:lnTo>
                  <a:lnTo>
                    <a:pt x="232" y="86084"/>
                  </a:lnTo>
                  <a:lnTo>
                    <a:pt x="2504" y="91962"/>
                  </a:lnTo>
                  <a:lnTo>
                    <a:pt x="9967" y="101550"/>
                  </a:lnTo>
                  <a:lnTo>
                    <a:pt x="17987" y="108163"/>
                  </a:lnTo>
                  <a:lnTo>
                    <a:pt x="22102" y="109503"/>
                  </a:lnTo>
                  <a:lnTo>
                    <a:pt x="3879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3" name="SMARTInkShape-Group845"/>
          <p:cNvGrpSpPr/>
          <p:nvPr/>
        </p:nvGrpSpPr>
        <p:grpSpPr>
          <a:xfrm>
            <a:off x="4140200" y="1473200"/>
            <a:ext cx="171451" cy="126906"/>
            <a:chOff x="4140200" y="1473200"/>
            <a:chExt cx="171451" cy="126906"/>
          </a:xfrm>
        </p:grpSpPr>
        <p:sp>
          <p:nvSpPr>
            <p:cNvPr id="661" name="SMARTInkShape-3805"/>
            <p:cNvSpPr/>
            <p:nvPr>
              <p:custDataLst>
                <p:tags r:id="rId183"/>
              </p:custDataLst>
            </p:nvPr>
          </p:nvSpPr>
          <p:spPr>
            <a:xfrm>
              <a:off x="4140200" y="1480433"/>
              <a:ext cx="139701" cy="5468"/>
            </a:xfrm>
            <a:custGeom>
              <a:avLst/>
              <a:gdLst/>
              <a:ahLst/>
              <a:cxnLst/>
              <a:rect l="0" t="0" r="0" b="0"/>
              <a:pathLst>
                <a:path w="139701" h="5468">
                  <a:moveTo>
                    <a:pt x="0" y="5467"/>
                  </a:moveTo>
                  <a:lnTo>
                    <a:pt x="0" y="5467"/>
                  </a:lnTo>
                  <a:lnTo>
                    <a:pt x="27838" y="5467"/>
                  </a:lnTo>
                  <a:lnTo>
                    <a:pt x="57309" y="5467"/>
                  </a:lnTo>
                  <a:lnTo>
                    <a:pt x="88859" y="4761"/>
                  </a:lnTo>
                  <a:lnTo>
                    <a:pt x="115270" y="0"/>
                  </a:lnTo>
                  <a:lnTo>
                    <a:pt x="123668" y="1391"/>
                  </a:lnTo>
                  <a:lnTo>
                    <a:pt x="132363" y="4259"/>
                  </a:lnTo>
                  <a:lnTo>
                    <a:pt x="1397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3806"/>
            <p:cNvSpPr/>
            <p:nvPr>
              <p:custDataLst>
                <p:tags r:id="rId184"/>
              </p:custDataLst>
            </p:nvPr>
          </p:nvSpPr>
          <p:spPr>
            <a:xfrm>
              <a:off x="4146550" y="1473200"/>
              <a:ext cx="165101" cy="126906"/>
            </a:xfrm>
            <a:custGeom>
              <a:avLst/>
              <a:gdLst/>
              <a:ahLst/>
              <a:cxnLst/>
              <a:rect l="0" t="0" r="0" b="0"/>
              <a:pathLst>
                <a:path w="165101" h="126906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26667" y="36365"/>
                  </a:lnTo>
                  <a:lnTo>
                    <a:pt x="53115" y="64947"/>
                  </a:lnTo>
                  <a:lnTo>
                    <a:pt x="77629" y="95952"/>
                  </a:lnTo>
                  <a:lnTo>
                    <a:pt x="83420" y="102147"/>
                  </a:lnTo>
                  <a:lnTo>
                    <a:pt x="86464" y="109134"/>
                  </a:lnTo>
                  <a:lnTo>
                    <a:pt x="87276" y="112973"/>
                  </a:lnTo>
                  <a:lnTo>
                    <a:pt x="88523" y="115532"/>
                  </a:lnTo>
                  <a:lnTo>
                    <a:pt x="90060" y="117238"/>
                  </a:lnTo>
                  <a:lnTo>
                    <a:pt x="91790" y="118375"/>
                  </a:lnTo>
                  <a:lnTo>
                    <a:pt x="92943" y="119839"/>
                  </a:lnTo>
                  <a:lnTo>
                    <a:pt x="94225" y="123347"/>
                  </a:lnTo>
                  <a:lnTo>
                    <a:pt x="95272" y="124564"/>
                  </a:lnTo>
                  <a:lnTo>
                    <a:pt x="101312" y="126905"/>
                  </a:lnTo>
                  <a:lnTo>
                    <a:pt x="101515" y="123601"/>
                  </a:lnTo>
                  <a:lnTo>
                    <a:pt x="103443" y="120080"/>
                  </a:lnTo>
                  <a:lnTo>
                    <a:pt x="107060" y="115442"/>
                  </a:lnTo>
                  <a:lnTo>
                    <a:pt x="107872" y="108933"/>
                  </a:lnTo>
                  <a:lnTo>
                    <a:pt x="120812" y="91360"/>
                  </a:lnTo>
                  <a:lnTo>
                    <a:pt x="125661" y="81527"/>
                  </a:lnTo>
                  <a:lnTo>
                    <a:pt x="147715" y="50765"/>
                  </a:lnTo>
                  <a:lnTo>
                    <a:pt x="162053" y="24172"/>
                  </a:lnTo>
                  <a:lnTo>
                    <a:pt x="164833" y="13094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0" name="SMARTInkShape-Group846"/>
          <p:cNvGrpSpPr/>
          <p:nvPr/>
        </p:nvGrpSpPr>
        <p:grpSpPr>
          <a:xfrm>
            <a:off x="381000" y="2680408"/>
            <a:ext cx="419101" cy="761293"/>
            <a:chOff x="381000" y="2680408"/>
            <a:chExt cx="419101" cy="761293"/>
          </a:xfrm>
        </p:grpSpPr>
        <p:sp>
          <p:nvSpPr>
            <p:cNvPr id="664" name="SMARTInkShape-3807"/>
            <p:cNvSpPr/>
            <p:nvPr>
              <p:custDataLst>
                <p:tags r:id="rId177"/>
              </p:custDataLst>
            </p:nvPr>
          </p:nvSpPr>
          <p:spPr>
            <a:xfrm>
              <a:off x="381000" y="3206142"/>
              <a:ext cx="139458" cy="153009"/>
            </a:xfrm>
            <a:custGeom>
              <a:avLst/>
              <a:gdLst/>
              <a:ahLst/>
              <a:cxnLst/>
              <a:rect l="0" t="0" r="0" b="0"/>
              <a:pathLst>
                <a:path w="139458" h="153009">
                  <a:moveTo>
                    <a:pt x="0" y="153008"/>
                  </a:moveTo>
                  <a:lnTo>
                    <a:pt x="0" y="153008"/>
                  </a:lnTo>
                  <a:lnTo>
                    <a:pt x="24419" y="121847"/>
                  </a:lnTo>
                  <a:lnTo>
                    <a:pt x="44159" y="91172"/>
                  </a:lnTo>
                  <a:lnTo>
                    <a:pt x="58902" y="66494"/>
                  </a:lnTo>
                  <a:lnTo>
                    <a:pt x="72746" y="41885"/>
                  </a:lnTo>
                  <a:lnTo>
                    <a:pt x="86633" y="11976"/>
                  </a:lnTo>
                  <a:lnTo>
                    <a:pt x="86683" y="11009"/>
                  </a:lnTo>
                  <a:lnTo>
                    <a:pt x="86011" y="11070"/>
                  </a:lnTo>
                  <a:lnTo>
                    <a:pt x="84858" y="11816"/>
                  </a:lnTo>
                  <a:lnTo>
                    <a:pt x="73572" y="33997"/>
                  </a:lnTo>
                  <a:lnTo>
                    <a:pt x="67504" y="59498"/>
                  </a:lnTo>
                  <a:lnTo>
                    <a:pt x="68337" y="71701"/>
                  </a:lnTo>
                  <a:lnTo>
                    <a:pt x="70252" y="75520"/>
                  </a:lnTo>
                  <a:lnTo>
                    <a:pt x="72941" y="78066"/>
                  </a:lnTo>
                  <a:lnTo>
                    <a:pt x="76144" y="79763"/>
                  </a:lnTo>
                  <a:lnTo>
                    <a:pt x="79690" y="80189"/>
                  </a:lnTo>
                  <a:lnTo>
                    <a:pt x="87394" y="78781"/>
                  </a:lnTo>
                  <a:lnTo>
                    <a:pt x="95521" y="72040"/>
                  </a:lnTo>
                  <a:lnTo>
                    <a:pt x="115608" y="47095"/>
                  </a:lnTo>
                  <a:lnTo>
                    <a:pt x="130367" y="19870"/>
                  </a:lnTo>
                  <a:lnTo>
                    <a:pt x="137856" y="755"/>
                  </a:lnTo>
                  <a:lnTo>
                    <a:pt x="138471" y="0"/>
                  </a:lnTo>
                  <a:lnTo>
                    <a:pt x="138881" y="202"/>
                  </a:lnTo>
                  <a:lnTo>
                    <a:pt x="139457" y="13972"/>
                  </a:lnTo>
                  <a:lnTo>
                    <a:pt x="133948" y="28184"/>
                  </a:lnTo>
                  <a:lnTo>
                    <a:pt x="122709" y="53934"/>
                  </a:lnTo>
                  <a:lnTo>
                    <a:pt x="116792" y="80143"/>
                  </a:lnTo>
                  <a:lnTo>
                    <a:pt x="114300" y="102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3808"/>
            <p:cNvSpPr/>
            <p:nvPr>
              <p:custDataLst>
                <p:tags r:id="rId178"/>
              </p:custDataLst>
            </p:nvPr>
          </p:nvSpPr>
          <p:spPr>
            <a:xfrm>
              <a:off x="415442" y="3022600"/>
              <a:ext cx="340209" cy="19051"/>
            </a:xfrm>
            <a:custGeom>
              <a:avLst/>
              <a:gdLst/>
              <a:ahLst/>
              <a:cxnLst/>
              <a:rect l="0" t="0" r="0" b="0"/>
              <a:pathLst>
                <a:path w="340209" h="19051">
                  <a:moveTo>
                    <a:pt x="3658" y="19050"/>
                  </a:moveTo>
                  <a:lnTo>
                    <a:pt x="3658" y="19050"/>
                  </a:lnTo>
                  <a:lnTo>
                    <a:pt x="0" y="19050"/>
                  </a:lnTo>
                  <a:lnTo>
                    <a:pt x="1562" y="19050"/>
                  </a:lnTo>
                  <a:lnTo>
                    <a:pt x="29749" y="14024"/>
                  </a:lnTo>
                  <a:lnTo>
                    <a:pt x="53354" y="13994"/>
                  </a:lnTo>
                  <a:lnTo>
                    <a:pt x="85012" y="16333"/>
                  </a:lnTo>
                  <a:lnTo>
                    <a:pt x="103755" y="17238"/>
                  </a:lnTo>
                  <a:lnTo>
                    <a:pt x="124012" y="17842"/>
                  </a:lnTo>
                  <a:lnTo>
                    <a:pt x="145277" y="18245"/>
                  </a:lnTo>
                  <a:lnTo>
                    <a:pt x="166510" y="18513"/>
                  </a:lnTo>
                  <a:lnTo>
                    <a:pt x="187720" y="18692"/>
                  </a:lnTo>
                  <a:lnTo>
                    <a:pt x="208916" y="18811"/>
                  </a:lnTo>
                  <a:lnTo>
                    <a:pt x="227986" y="18185"/>
                  </a:lnTo>
                  <a:lnTo>
                    <a:pt x="245638" y="17063"/>
                  </a:lnTo>
                  <a:lnTo>
                    <a:pt x="277010" y="13933"/>
                  </a:lnTo>
                  <a:lnTo>
                    <a:pt x="302713" y="10191"/>
                  </a:lnTo>
                  <a:lnTo>
                    <a:pt x="334295" y="1830"/>
                  </a:lnTo>
                  <a:lnTo>
                    <a:pt x="340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3809"/>
            <p:cNvSpPr/>
            <p:nvPr>
              <p:custDataLst>
                <p:tags r:id="rId179"/>
              </p:custDataLst>
            </p:nvPr>
          </p:nvSpPr>
          <p:spPr>
            <a:xfrm>
              <a:off x="590550" y="2680408"/>
              <a:ext cx="95129" cy="257668"/>
            </a:xfrm>
            <a:custGeom>
              <a:avLst/>
              <a:gdLst/>
              <a:ahLst/>
              <a:cxnLst/>
              <a:rect l="0" t="0" r="0" b="0"/>
              <a:pathLst>
                <a:path w="95129" h="257668">
                  <a:moveTo>
                    <a:pt x="0" y="151692"/>
                  </a:moveTo>
                  <a:lnTo>
                    <a:pt x="0" y="151692"/>
                  </a:lnTo>
                  <a:lnTo>
                    <a:pt x="3371" y="151692"/>
                  </a:lnTo>
                  <a:lnTo>
                    <a:pt x="15901" y="136483"/>
                  </a:lnTo>
                  <a:lnTo>
                    <a:pt x="33846" y="111215"/>
                  </a:lnTo>
                  <a:lnTo>
                    <a:pt x="51421" y="85606"/>
                  </a:lnTo>
                  <a:lnTo>
                    <a:pt x="68153" y="57557"/>
                  </a:lnTo>
                  <a:lnTo>
                    <a:pt x="80166" y="31372"/>
                  </a:lnTo>
                  <a:lnTo>
                    <a:pt x="94837" y="0"/>
                  </a:lnTo>
                  <a:lnTo>
                    <a:pt x="95128" y="6244"/>
                  </a:lnTo>
                  <a:lnTo>
                    <a:pt x="91843" y="30515"/>
                  </a:lnTo>
                  <a:lnTo>
                    <a:pt x="88326" y="54561"/>
                  </a:lnTo>
                  <a:lnTo>
                    <a:pt x="84412" y="81006"/>
                  </a:lnTo>
                  <a:lnTo>
                    <a:pt x="80320" y="106870"/>
                  </a:lnTo>
                  <a:lnTo>
                    <a:pt x="78031" y="132477"/>
                  </a:lnTo>
                  <a:lnTo>
                    <a:pt x="77014" y="155852"/>
                  </a:lnTo>
                  <a:lnTo>
                    <a:pt x="76441" y="182323"/>
                  </a:lnTo>
                  <a:lnTo>
                    <a:pt x="76272" y="209765"/>
                  </a:lnTo>
                  <a:lnTo>
                    <a:pt x="76209" y="240853"/>
                  </a:lnTo>
                  <a:lnTo>
                    <a:pt x="76201" y="257667"/>
                  </a:lnTo>
                  <a:lnTo>
                    <a:pt x="76200" y="253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3810"/>
            <p:cNvSpPr/>
            <p:nvPr>
              <p:custDataLst>
                <p:tags r:id="rId180"/>
              </p:custDataLst>
            </p:nvPr>
          </p:nvSpPr>
          <p:spPr>
            <a:xfrm>
              <a:off x="546983" y="3282950"/>
              <a:ext cx="35627" cy="50386"/>
            </a:xfrm>
            <a:custGeom>
              <a:avLst/>
              <a:gdLst/>
              <a:ahLst/>
              <a:cxnLst/>
              <a:rect l="0" t="0" r="0" b="0"/>
              <a:pathLst>
                <a:path w="35627" h="50386">
                  <a:moveTo>
                    <a:pt x="5467" y="12700"/>
                  </a:moveTo>
                  <a:lnTo>
                    <a:pt x="5467" y="12700"/>
                  </a:lnTo>
                  <a:lnTo>
                    <a:pt x="2096" y="16071"/>
                  </a:lnTo>
                  <a:lnTo>
                    <a:pt x="0" y="28280"/>
                  </a:lnTo>
                  <a:lnTo>
                    <a:pt x="1391" y="35617"/>
                  </a:lnTo>
                  <a:lnTo>
                    <a:pt x="6141" y="43714"/>
                  </a:lnTo>
                  <a:lnTo>
                    <a:pt x="8033" y="46076"/>
                  </a:lnTo>
                  <a:lnTo>
                    <a:pt x="13898" y="48701"/>
                  </a:lnTo>
                  <a:lnTo>
                    <a:pt x="25791" y="50385"/>
                  </a:lnTo>
                  <a:lnTo>
                    <a:pt x="28188" y="49113"/>
                  </a:lnTo>
                  <a:lnTo>
                    <a:pt x="32734" y="43935"/>
                  </a:lnTo>
                  <a:lnTo>
                    <a:pt x="35225" y="35049"/>
                  </a:lnTo>
                  <a:lnTo>
                    <a:pt x="35626" y="24750"/>
                  </a:lnTo>
                  <a:lnTo>
                    <a:pt x="31885" y="11723"/>
                  </a:lnTo>
                  <a:lnTo>
                    <a:pt x="28262" y="5681"/>
                  </a:lnTo>
                  <a:lnTo>
                    <a:pt x="25603" y="3787"/>
                  </a:lnTo>
                  <a:lnTo>
                    <a:pt x="11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3811"/>
            <p:cNvSpPr/>
            <p:nvPr>
              <p:custDataLst>
                <p:tags r:id="rId181"/>
              </p:custDataLst>
            </p:nvPr>
          </p:nvSpPr>
          <p:spPr>
            <a:xfrm>
              <a:off x="584200" y="3199904"/>
              <a:ext cx="150078" cy="241797"/>
            </a:xfrm>
            <a:custGeom>
              <a:avLst/>
              <a:gdLst/>
              <a:ahLst/>
              <a:cxnLst/>
              <a:rect l="0" t="0" r="0" b="0"/>
              <a:pathLst>
                <a:path w="150078" h="241797">
                  <a:moveTo>
                    <a:pt x="0" y="241796"/>
                  </a:moveTo>
                  <a:lnTo>
                    <a:pt x="0" y="241796"/>
                  </a:lnTo>
                  <a:lnTo>
                    <a:pt x="19573" y="214331"/>
                  </a:lnTo>
                  <a:lnTo>
                    <a:pt x="31982" y="187491"/>
                  </a:lnTo>
                  <a:lnTo>
                    <a:pt x="40372" y="171021"/>
                  </a:lnTo>
                  <a:lnTo>
                    <a:pt x="50198" y="152984"/>
                  </a:lnTo>
                  <a:lnTo>
                    <a:pt x="60982" y="133905"/>
                  </a:lnTo>
                  <a:lnTo>
                    <a:pt x="70288" y="114130"/>
                  </a:lnTo>
                  <a:lnTo>
                    <a:pt x="78609" y="93891"/>
                  </a:lnTo>
                  <a:lnTo>
                    <a:pt x="86273" y="73342"/>
                  </a:lnTo>
                  <a:lnTo>
                    <a:pt x="92087" y="56116"/>
                  </a:lnTo>
                  <a:lnTo>
                    <a:pt x="100430" y="27568"/>
                  </a:lnTo>
                  <a:lnTo>
                    <a:pt x="106960" y="916"/>
                  </a:lnTo>
                  <a:lnTo>
                    <a:pt x="107290" y="776"/>
                  </a:lnTo>
                  <a:lnTo>
                    <a:pt x="99074" y="30044"/>
                  </a:lnTo>
                  <a:lnTo>
                    <a:pt x="94127" y="48201"/>
                  </a:lnTo>
                  <a:lnTo>
                    <a:pt x="94281" y="65677"/>
                  </a:lnTo>
                  <a:lnTo>
                    <a:pt x="98582" y="77208"/>
                  </a:lnTo>
                  <a:lnTo>
                    <a:pt x="101705" y="81271"/>
                  </a:lnTo>
                  <a:lnTo>
                    <a:pt x="105198" y="83274"/>
                  </a:lnTo>
                  <a:lnTo>
                    <a:pt x="108937" y="83903"/>
                  </a:lnTo>
                  <a:lnTo>
                    <a:pt x="112842" y="83618"/>
                  </a:lnTo>
                  <a:lnTo>
                    <a:pt x="116150" y="81310"/>
                  </a:lnTo>
                  <a:lnTo>
                    <a:pt x="124883" y="66539"/>
                  </a:lnTo>
                  <a:lnTo>
                    <a:pt x="136094" y="40447"/>
                  </a:lnTo>
                  <a:lnTo>
                    <a:pt x="146942" y="13196"/>
                  </a:lnTo>
                  <a:lnTo>
                    <a:pt x="149974" y="3083"/>
                  </a:lnTo>
                  <a:lnTo>
                    <a:pt x="150077" y="809"/>
                  </a:lnTo>
                  <a:lnTo>
                    <a:pt x="149440" y="0"/>
                  </a:lnTo>
                  <a:lnTo>
                    <a:pt x="148310" y="165"/>
                  </a:lnTo>
                  <a:lnTo>
                    <a:pt x="139978" y="13882"/>
                  </a:lnTo>
                  <a:lnTo>
                    <a:pt x="133350" y="51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3812"/>
            <p:cNvSpPr/>
            <p:nvPr>
              <p:custDataLst>
                <p:tags r:id="rId182"/>
              </p:custDataLst>
            </p:nvPr>
          </p:nvSpPr>
          <p:spPr>
            <a:xfrm>
              <a:off x="768350" y="3282950"/>
              <a:ext cx="31751" cy="55544"/>
            </a:xfrm>
            <a:custGeom>
              <a:avLst/>
              <a:gdLst/>
              <a:ahLst/>
              <a:cxnLst/>
              <a:rect l="0" t="0" r="0" b="0"/>
              <a:pathLst>
                <a:path w="31751" h="55544">
                  <a:moveTo>
                    <a:pt x="0" y="12700"/>
                  </a:moveTo>
                  <a:lnTo>
                    <a:pt x="0" y="12700"/>
                  </a:lnTo>
                  <a:lnTo>
                    <a:pt x="0" y="42553"/>
                  </a:lnTo>
                  <a:lnTo>
                    <a:pt x="0" y="51727"/>
                  </a:lnTo>
                  <a:lnTo>
                    <a:pt x="706" y="53535"/>
                  </a:lnTo>
                  <a:lnTo>
                    <a:pt x="1882" y="54740"/>
                  </a:lnTo>
                  <a:lnTo>
                    <a:pt x="3371" y="55543"/>
                  </a:lnTo>
                  <a:lnTo>
                    <a:pt x="5070" y="54668"/>
                  </a:lnTo>
                  <a:lnTo>
                    <a:pt x="8838" y="49932"/>
                  </a:lnTo>
                  <a:lnTo>
                    <a:pt x="15732" y="21787"/>
                  </a:lnTo>
                  <a:lnTo>
                    <a:pt x="23464" y="9425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71" name="SMARTInkShape-3813"/>
          <p:cNvSpPr/>
          <p:nvPr>
            <p:custDataLst>
              <p:tags r:id="rId2"/>
            </p:custDataLst>
          </p:nvPr>
        </p:nvSpPr>
        <p:spPr>
          <a:xfrm>
            <a:off x="1137645" y="2705100"/>
            <a:ext cx="68856" cy="712842"/>
          </a:xfrm>
          <a:custGeom>
            <a:avLst/>
            <a:gdLst/>
            <a:ahLst/>
            <a:cxnLst/>
            <a:rect l="0" t="0" r="0" b="0"/>
            <a:pathLst>
              <a:path w="68856" h="712842">
                <a:moveTo>
                  <a:pt x="68855" y="0"/>
                </a:moveTo>
                <a:lnTo>
                  <a:pt x="68855" y="0"/>
                </a:lnTo>
                <a:lnTo>
                  <a:pt x="65484" y="0"/>
                </a:lnTo>
                <a:lnTo>
                  <a:pt x="56646" y="6742"/>
                </a:lnTo>
                <a:lnTo>
                  <a:pt x="48461" y="24419"/>
                </a:lnTo>
                <a:lnTo>
                  <a:pt x="41567" y="50901"/>
                </a:lnTo>
                <a:lnTo>
                  <a:pt x="35325" y="74599"/>
                </a:lnTo>
                <a:lnTo>
                  <a:pt x="28553" y="103005"/>
                </a:lnTo>
                <a:lnTo>
                  <a:pt x="25759" y="119470"/>
                </a:lnTo>
                <a:lnTo>
                  <a:pt x="23191" y="136797"/>
                </a:lnTo>
                <a:lnTo>
                  <a:pt x="20774" y="154698"/>
                </a:lnTo>
                <a:lnTo>
                  <a:pt x="18456" y="172982"/>
                </a:lnTo>
                <a:lnTo>
                  <a:pt x="16206" y="191521"/>
                </a:lnTo>
                <a:lnTo>
                  <a:pt x="14000" y="210936"/>
                </a:lnTo>
                <a:lnTo>
                  <a:pt x="11824" y="230935"/>
                </a:lnTo>
                <a:lnTo>
                  <a:pt x="9668" y="251324"/>
                </a:lnTo>
                <a:lnTo>
                  <a:pt x="8230" y="271971"/>
                </a:lnTo>
                <a:lnTo>
                  <a:pt x="7272" y="292792"/>
                </a:lnTo>
                <a:lnTo>
                  <a:pt x="6633" y="313728"/>
                </a:lnTo>
                <a:lnTo>
                  <a:pt x="5501" y="334035"/>
                </a:lnTo>
                <a:lnTo>
                  <a:pt x="4042" y="353923"/>
                </a:lnTo>
                <a:lnTo>
                  <a:pt x="2363" y="373532"/>
                </a:lnTo>
                <a:lnTo>
                  <a:pt x="1243" y="392955"/>
                </a:lnTo>
                <a:lnTo>
                  <a:pt x="497" y="412253"/>
                </a:lnTo>
                <a:lnTo>
                  <a:pt x="0" y="431469"/>
                </a:lnTo>
                <a:lnTo>
                  <a:pt x="374" y="449218"/>
                </a:lnTo>
                <a:lnTo>
                  <a:pt x="1329" y="465990"/>
                </a:lnTo>
                <a:lnTo>
                  <a:pt x="2671" y="482110"/>
                </a:lnTo>
                <a:lnTo>
                  <a:pt x="3566" y="498501"/>
                </a:lnTo>
                <a:lnTo>
                  <a:pt x="4162" y="515073"/>
                </a:lnTo>
                <a:lnTo>
                  <a:pt x="4560" y="531765"/>
                </a:lnTo>
                <a:lnTo>
                  <a:pt x="6883" y="563483"/>
                </a:lnTo>
                <a:lnTo>
                  <a:pt x="10973" y="592631"/>
                </a:lnTo>
                <a:lnTo>
                  <a:pt x="17495" y="617345"/>
                </a:lnTo>
                <a:lnTo>
                  <a:pt x="23215" y="640088"/>
                </a:lnTo>
                <a:lnTo>
                  <a:pt x="30403" y="670845"/>
                </a:lnTo>
                <a:lnTo>
                  <a:pt x="39152" y="699779"/>
                </a:lnTo>
                <a:lnTo>
                  <a:pt x="42605" y="712602"/>
                </a:lnTo>
                <a:lnTo>
                  <a:pt x="42888" y="712841"/>
                </a:lnTo>
                <a:lnTo>
                  <a:pt x="43455" y="711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2" name="SMARTInkShape-3814"/>
          <p:cNvSpPr/>
          <p:nvPr>
            <p:custDataLst>
              <p:tags r:id="rId3"/>
            </p:custDataLst>
          </p:nvPr>
        </p:nvSpPr>
        <p:spPr>
          <a:xfrm>
            <a:off x="1403350" y="2978150"/>
            <a:ext cx="166586" cy="209261"/>
          </a:xfrm>
          <a:custGeom>
            <a:avLst/>
            <a:gdLst/>
            <a:ahLst/>
            <a:cxnLst/>
            <a:rect l="0" t="0" r="0" b="0"/>
            <a:pathLst>
              <a:path w="166586" h="209261">
                <a:moveTo>
                  <a:pt x="0" y="44450"/>
                </a:moveTo>
                <a:lnTo>
                  <a:pt x="0" y="44450"/>
                </a:lnTo>
                <a:lnTo>
                  <a:pt x="1411" y="69798"/>
                </a:lnTo>
                <a:lnTo>
                  <a:pt x="10845" y="99311"/>
                </a:lnTo>
                <a:lnTo>
                  <a:pt x="21048" y="122455"/>
                </a:lnTo>
                <a:lnTo>
                  <a:pt x="38692" y="152543"/>
                </a:lnTo>
                <a:lnTo>
                  <a:pt x="50584" y="179332"/>
                </a:lnTo>
                <a:lnTo>
                  <a:pt x="60923" y="202118"/>
                </a:lnTo>
                <a:lnTo>
                  <a:pt x="69460" y="209260"/>
                </a:lnTo>
                <a:lnTo>
                  <a:pt x="76254" y="189920"/>
                </a:lnTo>
                <a:lnTo>
                  <a:pt x="94633" y="163104"/>
                </a:lnTo>
                <a:lnTo>
                  <a:pt x="109649" y="139108"/>
                </a:lnTo>
                <a:lnTo>
                  <a:pt x="127503" y="114125"/>
                </a:lnTo>
                <a:lnTo>
                  <a:pt x="146199" y="88848"/>
                </a:lnTo>
                <a:lnTo>
                  <a:pt x="164738" y="58394"/>
                </a:lnTo>
                <a:lnTo>
                  <a:pt x="166585" y="46884"/>
                </a:lnTo>
                <a:lnTo>
                  <a:pt x="166090" y="41840"/>
                </a:lnTo>
                <a:lnTo>
                  <a:pt x="163643" y="37771"/>
                </a:lnTo>
                <a:lnTo>
                  <a:pt x="155280" y="31368"/>
                </a:lnTo>
                <a:lnTo>
                  <a:pt x="140745" y="29934"/>
                </a:lnTo>
                <a:lnTo>
                  <a:pt x="121115" y="30943"/>
                </a:lnTo>
                <a:lnTo>
                  <a:pt x="95927" y="31391"/>
                </a:lnTo>
                <a:lnTo>
                  <a:pt x="73914" y="29709"/>
                </a:lnTo>
                <a:lnTo>
                  <a:pt x="47536" y="22914"/>
                </a:lnTo>
                <a:lnTo>
                  <a:pt x="18882" y="8975"/>
                </a:lnTo>
                <a:lnTo>
                  <a:pt x="63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6" name="SMARTInkShape-Group849"/>
          <p:cNvGrpSpPr/>
          <p:nvPr/>
        </p:nvGrpSpPr>
        <p:grpSpPr>
          <a:xfrm>
            <a:off x="1724634" y="2825750"/>
            <a:ext cx="396267" cy="387621"/>
            <a:chOff x="1724634" y="2825750"/>
            <a:chExt cx="396267" cy="387621"/>
          </a:xfrm>
        </p:grpSpPr>
        <p:sp>
          <p:nvSpPr>
            <p:cNvPr id="673" name="SMARTInkShape-3815"/>
            <p:cNvSpPr/>
            <p:nvPr>
              <p:custDataLst>
                <p:tags r:id="rId174"/>
              </p:custDataLst>
            </p:nvPr>
          </p:nvSpPr>
          <p:spPr>
            <a:xfrm>
              <a:off x="1823281" y="2984500"/>
              <a:ext cx="181704" cy="177224"/>
            </a:xfrm>
            <a:custGeom>
              <a:avLst/>
              <a:gdLst/>
              <a:ahLst/>
              <a:cxnLst/>
              <a:rect l="0" t="0" r="0" b="0"/>
              <a:pathLst>
                <a:path w="181704" h="177224">
                  <a:moveTo>
                    <a:pt x="30919" y="69850"/>
                  </a:moveTo>
                  <a:lnTo>
                    <a:pt x="30919" y="69850"/>
                  </a:lnTo>
                  <a:lnTo>
                    <a:pt x="34290" y="69850"/>
                  </a:lnTo>
                  <a:lnTo>
                    <a:pt x="58055" y="99736"/>
                  </a:lnTo>
                  <a:lnTo>
                    <a:pt x="76287" y="130290"/>
                  </a:lnTo>
                  <a:lnTo>
                    <a:pt x="93120" y="159322"/>
                  </a:lnTo>
                  <a:lnTo>
                    <a:pt x="105565" y="175852"/>
                  </a:lnTo>
                  <a:lnTo>
                    <a:pt x="108310" y="176934"/>
                  </a:lnTo>
                  <a:lnTo>
                    <a:pt x="110029" y="177223"/>
                  </a:lnTo>
                  <a:lnTo>
                    <a:pt x="111882" y="176004"/>
                  </a:lnTo>
                  <a:lnTo>
                    <a:pt x="122005" y="160073"/>
                  </a:lnTo>
                  <a:lnTo>
                    <a:pt x="132528" y="132688"/>
                  </a:lnTo>
                  <a:lnTo>
                    <a:pt x="144359" y="107819"/>
                  </a:lnTo>
                  <a:lnTo>
                    <a:pt x="156175" y="82119"/>
                  </a:lnTo>
                  <a:lnTo>
                    <a:pt x="168613" y="55533"/>
                  </a:lnTo>
                  <a:lnTo>
                    <a:pt x="179682" y="27040"/>
                  </a:lnTo>
                  <a:lnTo>
                    <a:pt x="181703" y="16487"/>
                  </a:lnTo>
                  <a:lnTo>
                    <a:pt x="180831" y="13108"/>
                  </a:lnTo>
                  <a:lnTo>
                    <a:pt x="178838" y="10855"/>
                  </a:lnTo>
                  <a:lnTo>
                    <a:pt x="176098" y="9353"/>
                  </a:lnTo>
                  <a:lnTo>
                    <a:pt x="147956" y="6614"/>
                  </a:lnTo>
                  <a:lnTo>
                    <a:pt x="122488" y="11411"/>
                  </a:lnTo>
                  <a:lnTo>
                    <a:pt x="95915" y="14199"/>
                  </a:lnTo>
                  <a:lnTo>
                    <a:pt x="73212" y="16188"/>
                  </a:lnTo>
                  <a:lnTo>
                    <a:pt x="49010" y="14721"/>
                  </a:lnTo>
                  <a:lnTo>
                    <a:pt x="18327" y="13299"/>
                  </a:lnTo>
                  <a:lnTo>
                    <a:pt x="1474" y="9506"/>
                  </a:lnTo>
                  <a:lnTo>
                    <a:pt x="0" y="7749"/>
                  </a:lnTo>
                  <a:lnTo>
                    <a:pt x="429" y="5871"/>
                  </a:lnTo>
                  <a:lnTo>
                    <a:pt x="55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3816"/>
            <p:cNvSpPr/>
            <p:nvPr>
              <p:custDataLst>
                <p:tags r:id="rId175"/>
              </p:custDataLst>
            </p:nvPr>
          </p:nvSpPr>
          <p:spPr>
            <a:xfrm>
              <a:off x="1724634" y="2825750"/>
              <a:ext cx="66067" cy="387621"/>
            </a:xfrm>
            <a:custGeom>
              <a:avLst/>
              <a:gdLst/>
              <a:ahLst/>
              <a:cxnLst/>
              <a:rect l="0" t="0" r="0" b="0"/>
              <a:pathLst>
                <a:path w="66067" h="387621">
                  <a:moveTo>
                    <a:pt x="66066" y="0"/>
                  </a:moveTo>
                  <a:lnTo>
                    <a:pt x="66066" y="0"/>
                  </a:lnTo>
                  <a:lnTo>
                    <a:pt x="57228" y="0"/>
                  </a:lnTo>
                  <a:lnTo>
                    <a:pt x="44397" y="6742"/>
                  </a:lnTo>
                  <a:lnTo>
                    <a:pt x="35034" y="23222"/>
                  </a:lnTo>
                  <a:lnTo>
                    <a:pt x="26168" y="48421"/>
                  </a:lnTo>
                  <a:lnTo>
                    <a:pt x="21829" y="64031"/>
                  </a:lnTo>
                  <a:lnTo>
                    <a:pt x="17524" y="80787"/>
                  </a:lnTo>
                  <a:lnTo>
                    <a:pt x="13949" y="100424"/>
                  </a:lnTo>
                  <a:lnTo>
                    <a:pt x="10860" y="121983"/>
                  </a:lnTo>
                  <a:lnTo>
                    <a:pt x="8096" y="144822"/>
                  </a:lnTo>
                  <a:lnTo>
                    <a:pt x="5547" y="167809"/>
                  </a:lnTo>
                  <a:lnTo>
                    <a:pt x="3142" y="190895"/>
                  </a:lnTo>
                  <a:lnTo>
                    <a:pt x="834" y="214047"/>
                  </a:lnTo>
                  <a:lnTo>
                    <a:pt x="0" y="235126"/>
                  </a:lnTo>
                  <a:lnTo>
                    <a:pt x="150" y="254823"/>
                  </a:lnTo>
                  <a:lnTo>
                    <a:pt x="955" y="273598"/>
                  </a:lnTo>
                  <a:lnTo>
                    <a:pt x="1850" y="303868"/>
                  </a:lnTo>
                  <a:lnTo>
                    <a:pt x="3659" y="328374"/>
                  </a:lnTo>
                  <a:lnTo>
                    <a:pt x="11905" y="356627"/>
                  </a:lnTo>
                  <a:lnTo>
                    <a:pt x="19836" y="374562"/>
                  </a:lnTo>
                  <a:lnTo>
                    <a:pt x="26940" y="384254"/>
                  </a:lnTo>
                  <a:lnTo>
                    <a:pt x="30104" y="386697"/>
                  </a:lnTo>
                  <a:lnTo>
                    <a:pt x="32919" y="387620"/>
                  </a:lnTo>
                  <a:lnTo>
                    <a:pt x="40666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3817"/>
            <p:cNvSpPr/>
            <p:nvPr>
              <p:custDataLst>
                <p:tags r:id="rId176"/>
              </p:custDataLst>
            </p:nvPr>
          </p:nvSpPr>
          <p:spPr>
            <a:xfrm>
              <a:off x="2114550" y="3048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2" name="SMARTInkShape-Group850"/>
          <p:cNvGrpSpPr/>
          <p:nvPr/>
        </p:nvGrpSpPr>
        <p:grpSpPr>
          <a:xfrm>
            <a:off x="2269998" y="2762250"/>
            <a:ext cx="245889" cy="393701"/>
            <a:chOff x="2269998" y="2762250"/>
            <a:chExt cx="245889" cy="393701"/>
          </a:xfrm>
        </p:grpSpPr>
        <p:sp>
          <p:nvSpPr>
            <p:cNvPr id="677" name="SMARTInkShape-3818"/>
            <p:cNvSpPr/>
            <p:nvPr>
              <p:custDataLst>
                <p:tags r:id="rId169"/>
              </p:custDataLst>
            </p:nvPr>
          </p:nvSpPr>
          <p:spPr>
            <a:xfrm>
              <a:off x="2292350" y="2947283"/>
              <a:ext cx="95251" cy="11818"/>
            </a:xfrm>
            <a:custGeom>
              <a:avLst/>
              <a:gdLst/>
              <a:ahLst/>
              <a:cxnLst/>
              <a:rect l="0" t="0" r="0" b="0"/>
              <a:pathLst>
                <a:path w="95251" h="118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8951" y="0"/>
                  </a:lnTo>
                  <a:lnTo>
                    <a:pt x="49500" y="4361"/>
                  </a:lnTo>
                  <a:lnTo>
                    <a:pt x="78948" y="10135"/>
                  </a:lnTo>
                  <a:lnTo>
                    <a:pt x="952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3819"/>
            <p:cNvSpPr/>
            <p:nvPr>
              <p:custDataLst>
                <p:tags r:id="rId170"/>
              </p:custDataLst>
            </p:nvPr>
          </p:nvSpPr>
          <p:spPr>
            <a:xfrm>
              <a:off x="2413000" y="2762250"/>
              <a:ext cx="102887" cy="393701"/>
            </a:xfrm>
            <a:custGeom>
              <a:avLst/>
              <a:gdLst/>
              <a:ahLst/>
              <a:cxnLst/>
              <a:rect l="0" t="0" r="0" b="0"/>
              <a:pathLst>
                <a:path w="102887" h="393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2604" y="32324"/>
                  </a:lnTo>
                  <a:lnTo>
                    <a:pt x="38974" y="55994"/>
                  </a:lnTo>
                  <a:lnTo>
                    <a:pt x="60361" y="87681"/>
                  </a:lnTo>
                  <a:lnTo>
                    <a:pt x="70579" y="105020"/>
                  </a:lnTo>
                  <a:lnTo>
                    <a:pt x="80214" y="122930"/>
                  </a:lnTo>
                  <a:lnTo>
                    <a:pt x="89459" y="141220"/>
                  </a:lnTo>
                  <a:lnTo>
                    <a:pt x="95623" y="160469"/>
                  </a:lnTo>
                  <a:lnTo>
                    <a:pt x="99732" y="180357"/>
                  </a:lnTo>
                  <a:lnTo>
                    <a:pt x="102471" y="200671"/>
                  </a:lnTo>
                  <a:lnTo>
                    <a:pt x="102886" y="220564"/>
                  </a:lnTo>
                  <a:lnTo>
                    <a:pt x="101752" y="240176"/>
                  </a:lnTo>
                  <a:lnTo>
                    <a:pt x="99585" y="259601"/>
                  </a:lnTo>
                  <a:lnTo>
                    <a:pt x="96023" y="277489"/>
                  </a:lnTo>
                  <a:lnTo>
                    <a:pt x="91532" y="294354"/>
                  </a:lnTo>
                  <a:lnTo>
                    <a:pt x="82309" y="324852"/>
                  </a:lnTo>
                  <a:lnTo>
                    <a:pt x="75858" y="350165"/>
                  </a:lnTo>
                  <a:lnTo>
                    <a:pt x="68259" y="377508"/>
                  </a:lnTo>
                  <a:lnTo>
                    <a:pt x="6350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9" name="SMARTInkShape-3820"/>
            <p:cNvSpPr/>
            <p:nvPr>
              <p:custDataLst>
                <p:tags r:id="rId171"/>
              </p:custDataLst>
            </p:nvPr>
          </p:nvSpPr>
          <p:spPr>
            <a:xfrm>
              <a:off x="2279650" y="2844800"/>
              <a:ext cx="99489" cy="50801"/>
            </a:xfrm>
            <a:custGeom>
              <a:avLst/>
              <a:gdLst/>
              <a:ahLst/>
              <a:cxnLst/>
              <a:rect l="0" t="0" r="0" b="0"/>
              <a:pathLst>
                <a:path w="99489" h="50801">
                  <a:moveTo>
                    <a:pt x="0" y="50800"/>
                  </a:moveTo>
                  <a:lnTo>
                    <a:pt x="0" y="50800"/>
                  </a:lnTo>
                  <a:lnTo>
                    <a:pt x="16620" y="46436"/>
                  </a:lnTo>
                  <a:lnTo>
                    <a:pt x="41927" y="45038"/>
                  </a:lnTo>
                  <a:lnTo>
                    <a:pt x="66907" y="44624"/>
                  </a:lnTo>
                  <a:lnTo>
                    <a:pt x="98431" y="44460"/>
                  </a:lnTo>
                  <a:lnTo>
                    <a:pt x="99488" y="44457"/>
                  </a:lnTo>
                  <a:lnTo>
                    <a:pt x="96898" y="40690"/>
                  </a:lnTo>
                  <a:lnTo>
                    <a:pt x="73325" y="974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3821"/>
            <p:cNvSpPr/>
            <p:nvPr>
              <p:custDataLst>
                <p:tags r:id="rId172"/>
              </p:custDataLst>
            </p:nvPr>
          </p:nvSpPr>
          <p:spPr>
            <a:xfrm>
              <a:off x="2269998" y="2945212"/>
              <a:ext cx="105315" cy="170977"/>
            </a:xfrm>
            <a:custGeom>
              <a:avLst/>
              <a:gdLst/>
              <a:ahLst/>
              <a:cxnLst/>
              <a:rect l="0" t="0" r="0" b="0"/>
              <a:pathLst>
                <a:path w="105315" h="170977">
                  <a:moveTo>
                    <a:pt x="22352" y="20238"/>
                  </a:moveTo>
                  <a:lnTo>
                    <a:pt x="22352" y="20238"/>
                  </a:lnTo>
                  <a:lnTo>
                    <a:pt x="36658" y="465"/>
                  </a:lnTo>
                  <a:lnTo>
                    <a:pt x="37534" y="0"/>
                  </a:lnTo>
                  <a:lnTo>
                    <a:pt x="37412" y="1102"/>
                  </a:lnTo>
                  <a:lnTo>
                    <a:pt x="28776" y="23121"/>
                  </a:lnTo>
                  <a:lnTo>
                    <a:pt x="21444" y="47155"/>
                  </a:lnTo>
                  <a:lnTo>
                    <a:pt x="13482" y="75240"/>
                  </a:lnTo>
                  <a:lnTo>
                    <a:pt x="5239" y="101833"/>
                  </a:lnTo>
                  <a:lnTo>
                    <a:pt x="635" y="125882"/>
                  </a:lnTo>
                  <a:lnTo>
                    <a:pt x="0" y="146919"/>
                  </a:lnTo>
                  <a:lnTo>
                    <a:pt x="4422" y="163324"/>
                  </a:lnTo>
                  <a:lnTo>
                    <a:pt x="9693" y="167839"/>
                  </a:lnTo>
                  <a:lnTo>
                    <a:pt x="24957" y="170976"/>
                  </a:lnTo>
                  <a:lnTo>
                    <a:pt x="53385" y="168774"/>
                  </a:lnTo>
                  <a:lnTo>
                    <a:pt x="84150" y="160283"/>
                  </a:lnTo>
                  <a:lnTo>
                    <a:pt x="102124" y="155572"/>
                  </a:lnTo>
                  <a:lnTo>
                    <a:pt x="104461" y="154205"/>
                  </a:lnTo>
                  <a:lnTo>
                    <a:pt x="105314" y="152588"/>
                  </a:lnTo>
                  <a:lnTo>
                    <a:pt x="104902" y="147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3822"/>
            <p:cNvSpPr/>
            <p:nvPr>
              <p:custDataLst>
                <p:tags r:id="rId173"/>
              </p:custDataLst>
            </p:nvPr>
          </p:nvSpPr>
          <p:spPr>
            <a:xfrm>
              <a:off x="2279650" y="30099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24419" y="16561"/>
                  </a:lnTo>
                  <a:lnTo>
                    <a:pt x="50901" y="10473"/>
                  </a:lnTo>
                  <a:lnTo>
                    <a:pt x="77720" y="4201"/>
                  </a:lnTo>
                  <a:lnTo>
                    <a:pt x="108019" y="55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3" name="SMARTInkShape-3823"/>
          <p:cNvSpPr/>
          <p:nvPr>
            <p:custDataLst>
              <p:tags r:id="rId4"/>
            </p:custDataLst>
          </p:nvPr>
        </p:nvSpPr>
        <p:spPr>
          <a:xfrm>
            <a:off x="2724150" y="3016250"/>
            <a:ext cx="131579" cy="6351"/>
          </a:xfrm>
          <a:custGeom>
            <a:avLst/>
            <a:gdLst/>
            <a:ahLst/>
            <a:cxnLst/>
            <a:rect l="0" t="0" r="0" b="0"/>
            <a:pathLst>
              <a:path w="131579" h="6351">
                <a:moveTo>
                  <a:pt x="0" y="6350"/>
                </a:moveTo>
                <a:lnTo>
                  <a:pt x="0" y="6350"/>
                </a:lnTo>
                <a:lnTo>
                  <a:pt x="0" y="2979"/>
                </a:lnTo>
                <a:lnTo>
                  <a:pt x="2117" y="1986"/>
                </a:lnTo>
                <a:lnTo>
                  <a:pt x="26515" y="262"/>
                </a:lnTo>
                <a:lnTo>
                  <a:pt x="51522" y="77"/>
                </a:lnTo>
                <a:lnTo>
                  <a:pt x="77904" y="23"/>
                </a:lnTo>
                <a:lnTo>
                  <a:pt x="106327" y="4369"/>
                </a:lnTo>
                <a:lnTo>
                  <a:pt x="120953" y="5057"/>
                </a:lnTo>
                <a:lnTo>
                  <a:pt x="131578" y="805"/>
                </a:lnTo>
                <a:lnTo>
                  <a:pt x="131463" y="537"/>
                </a:lnTo>
                <a:lnTo>
                  <a:pt x="1206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0" name="SMARTInkShape-Group852"/>
          <p:cNvGrpSpPr/>
          <p:nvPr/>
        </p:nvGrpSpPr>
        <p:grpSpPr>
          <a:xfrm>
            <a:off x="3105150" y="2711450"/>
            <a:ext cx="546101" cy="401065"/>
            <a:chOff x="3105150" y="2711450"/>
            <a:chExt cx="546101" cy="401065"/>
          </a:xfrm>
        </p:grpSpPr>
        <p:sp>
          <p:nvSpPr>
            <p:cNvPr id="684" name="SMARTInkShape-3824"/>
            <p:cNvSpPr/>
            <p:nvPr>
              <p:custDataLst>
                <p:tags r:id="rId163"/>
              </p:custDataLst>
            </p:nvPr>
          </p:nvSpPr>
          <p:spPr>
            <a:xfrm>
              <a:off x="3524250" y="2711450"/>
              <a:ext cx="107406" cy="76201"/>
            </a:xfrm>
            <a:custGeom>
              <a:avLst/>
              <a:gdLst/>
              <a:ahLst/>
              <a:cxnLst/>
              <a:rect l="0" t="0" r="0" b="0"/>
              <a:pathLst>
                <a:path w="107406" h="76201">
                  <a:moveTo>
                    <a:pt x="0" y="76200"/>
                  </a:moveTo>
                  <a:lnTo>
                    <a:pt x="0" y="76200"/>
                  </a:lnTo>
                  <a:lnTo>
                    <a:pt x="6742" y="69458"/>
                  </a:lnTo>
                  <a:lnTo>
                    <a:pt x="24419" y="61894"/>
                  </a:lnTo>
                  <a:lnTo>
                    <a:pt x="55676" y="58087"/>
                  </a:lnTo>
                  <a:lnTo>
                    <a:pt x="85264" y="57335"/>
                  </a:lnTo>
                  <a:lnTo>
                    <a:pt x="101744" y="57186"/>
                  </a:lnTo>
                  <a:lnTo>
                    <a:pt x="103813" y="56469"/>
                  </a:lnTo>
                  <a:lnTo>
                    <a:pt x="105192" y="55285"/>
                  </a:lnTo>
                  <a:lnTo>
                    <a:pt x="106724" y="52088"/>
                  </a:lnTo>
                  <a:lnTo>
                    <a:pt x="107405" y="48315"/>
                  </a:lnTo>
                  <a:lnTo>
                    <a:pt x="102773" y="35074"/>
                  </a:lnTo>
                  <a:lnTo>
                    <a:pt x="96382" y="23014"/>
                  </a:lnTo>
                  <a:lnTo>
                    <a:pt x="86570" y="1191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5" name="SMARTInkShape-3825"/>
            <p:cNvSpPr/>
            <p:nvPr>
              <p:custDataLst>
                <p:tags r:id="rId164"/>
              </p:custDataLst>
            </p:nvPr>
          </p:nvSpPr>
          <p:spPr>
            <a:xfrm>
              <a:off x="3517900" y="2952750"/>
              <a:ext cx="127001" cy="44451"/>
            </a:xfrm>
            <a:custGeom>
              <a:avLst/>
              <a:gdLst/>
              <a:ahLst/>
              <a:cxnLst/>
              <a:rect l="0" t="0" r="0" b="0"/>
              <a:pathLst>
                <a:path w="1270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15580" y="26773"/>
                  </a:lnTo>
                  <a:lnTo>
                    <a:pt x="39346" y="17968"/>
                  </a:lnTo>
                  <a:lnTo>
                    <a:pt x="60526" y="13159"/>
                  </a:lnTo>
                  <a:lnTo>
                    <a:pt x="82639" y="8671"/>
                  </a:lnTo>
                  <a:lnTo>
                    <a:pt x="114187" y="192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6" name="SMARTInkShape-3826"/>
            <p:cNvSpPr/>
            <p:nvPr>
              <p:custDataLst>
                <p:tags r:id="rId165"/>
              </p:custDataLst>
            </p:nvPr>
          </p:nvSpPr>
          <p:spPr>
            <a:xfrm>
              <a:off x="3517900" y="288290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8"/>
                  </a:lnTo>
                  <a:lnTo>
                    <a:pt x="37351" y="7674"/>
                  </a:lnTo>
                  <a:lnTo>
                    <a:pt x="59639" y="6233"/>
                  </a:lnTo>
                  <a:lnTo>
                    <a:pt x="83656" y="3240"/>
                  </a:lnTo>
                  <a:lnTo>
                    <a:pt x="114236" y="96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3827"/>
            <p:cNvSpPr/>
            <p:nvPr>
              <p:custDataLst>
                <p:tags r:id="rId166"/>
              </p:custDataLst>
            </p:nvPr>
          </p:nvSpPr>
          <p:spPr>
            <a:xfrm>
              <a:off x="3311247" y="2804180"/>
              <a:ext cx="66954" cy="110471"/>
            </a:xfrm>
            <a:custGeom>
              <a:avLst/>
              <a:gdLst/>
              <a:ahLst/>
              <a:cxnLst/>
              <a:rect l="0" t="0" r="0" b="0"/>
              <a:pathLst>
                <a:path w="66954" h="110471">
                  <a:moveTo>
                    <a:pt x="9803" y="21570"/>
                  </a:moveTo>
                  <a:lnTo>
                    <a:pt x="9803" y="21570"/>
                  </a:lnTo>
                  <a:lnTo>
                    <a:pt x="9803" y="14828"/>
                  </a:lnTo>
                  <a:lnTo>
                    <a:pt x="11214" y="12136"/>
                  </a:lnTo>
                  <a:lnTo>
                    <a:pt x="16545" y="7264"/>
                  </a:lnTo>
                  <a:lnTo>
                    <a:pt x="34222" y="555"/>
                  </a:lnTo>
                  <a:lnTo>
                    <a:pt x="47467" y="0"/>
                  </a:lnTo>
                  <a:lnTo>
                    <a:pt x="53962" y="840"/>
                  </a:lnTo>
                  <a:lnTo>
                    <a:pt x="58292" y="3517"/>
                  </a:lnTo>
                  <a:lnTo>
                    <a:pt x="61179" y="7418"/>
                  </a:lnTo>
                  <a:lnTo>
                    <a:pt x="63104" y="12135"/>
                  </a:lnTo>
                  <a:lnTo>
                    <a:pt x="61479" y="24903"/>
                  </a:lnTo>
                  <a:lnTo>
                    <a:pt x="59071" y="32258"/>
                  </a:lnTo>
                  <a:lnTo>
                    <a:pt x="48868" y="46076"/>
                  </a:lnTo>
                  <a:lnTo>
                    <a:pt x="22694" y="75564"/>
                  </a:lnTo>
                  <a:lnTo>
                    <a:pt x="1449" y="96239"/>
                  </a:lnTo>
                  <a:lnTo>
                    <a:pt x="0" y="98866"/>
                  </a:lnTo>
                  <a:lnTo>
                    <a:pt x="445" y="101323"/>
                  </a:lnTo>
                  <a:lnTo>
                    <a:pt x="4703" y="105934"/>
                  </a:lnTo>
                  <a:lnTo>
                    <a:pt x="15062" y="106573"/>
                  </a:lnTo>
                  <a:lnTo>
                    <a:pt x="41338" y="104604"/>
                  </a:lnTo>
                  <a:lnTo>
                    <a:pt x="66953" y="110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3828"/>
            <p:cNvSpPr/>
            <p:nvPr>
              <p:custDataLst>
                <p:tags r:id="rId167"/>
              </p:custDataLst>
            </p:nvPr>
          </p:nvSpPr>
          <p:spPr>
            <a:xfrm>
              <a:off x="3105150" y="2940050"/>
              <a:ext cx="156143" cy="172465"/>
            </a:xfrm>
            <a:custGeom>
              <a:avLst/>
              <a:gdLst/>
              <a:ahLst/>
              <a:cxnLst/>
              <a:rect l="0" t="0" r="0" b="0"/>
              <a:pathLst>
                <a:path w="156143" h="172465">
                  <a:moveTo>
                    <a:pt x="25400" y="44450"/>
                  </a:moveTo>
                  <a:lnTo>
                    <a:pt x="25400" y="44450"/>
                  </a:lnTo>
                  <a:lnTo>
                    <a:pt x="25400" y="37708"/>
                  </a:lnTo>
                  <a:lnTo>
                    <a:pt x="26106" y="35722"/>
                  </a:lnTo>
                  <a:lnTo>
                    <a:pt x="27281" y="34398"/>
                  </a:lnTo>
                  <a:lnTo>
                    <a:pt x="28771" y="33515"/>
                  </a:lnTo>
                  <a:lnTo>
                    <a:pt x="30470" y="35043"/>
                  </a:lnTo>
                  <a:lnTo>
                    <a:pt x="36231" y="48013"/>
                  </a:lnTo>
                  <a:lnTo>
                    <a:pt x="43112" y="70827"/>
                  </a:lnTo>
                  <a:lnTo>
                    <a:pt x="49970" y="92156"/>
                  </a:lnTo>
                  <a:lnTo>
                    <a:pt x="55840" y="115747"/>
                  </a:lnTo>
                  <a:lnTo>
                    <a:pt x="61230" y="147184"/>
                  </a:lnTo>
                  <a:lnTo>
                    <a:pt x="64709" y="166142"/>
                  </a:lnTo>
                  <a:lnTo>
                    <a:pt x="67565" y="171913"/>
                  </a:lnTo>
                  <a:lnTo>
                    <a:pt x="68327" y="172464"/>
                  </a:lnTo>
                  <a:lnTo>
                    <a:pt x="68835" y="172126"/>
                  </a:lnTo>
                  <a:lnTo>
                    <a:pt x="83531" y="147053"/>
                  </a:lnTo>
                  <a:lnTo>
                    <a:pt x="97422" y="119066"/>
                  </a:lnTo>
                  <a:lnTo>
                    <a:pt x="114944" y="90312"/>
                  </a:lnTo>
                  <a:lnTo>
                    <a:pt x="136456" y="58683"/>
                  </a:lnTo>
                  <a:lnTo>
                    <a:pt x="154839" y="39417"/>
                  </a:lnTo>
                  <a:lnTo>
                    <a:pt x="156142" y="36861"/>
                  </a:lnTo>
                  <a:lnTo>
                    <a:pt x="155710" y="30259"/>
                  </a:lnTo>
                  <a:lnTo>
                    <a:pt x="154606" y="26522"/>
                  </a:lnTo>
                  <a:lnTo>
                    <a:pt x="151049" y="23326"/>
                  </a:lnTo>
                  <a:lnTo>
                    <a:pt x="139570" y="17893"/>
                  </a:lnTo>
                  <a:lnTo>
                    <a:pt x="119416" y="15008"/>
                  </a:lnTo>
                  <a:lnTo>
                    <a:pt x="93996" y="13726"/>
                  </a:lnTo>
                  <a:lnTo>
                    <a:pt x="66235" y="13156"/>
                  </a:lnTo>
                  <a:lnTo>
                    <a:pt x="43079" y="11021"/>
                  </a:lnTo>
                  <a:lnTo>
                    <a:pt x="11959" y="390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3829"/>
            <p:cNvSpPr/>
            <p:nvPr>
              <p:custDataLst>
                <p:tags r:id="rId168"/>
              </p:custDataLst>
            </p:nvPr>
          </p:nvSpPr>
          <p:spPr>
            <a:xfrm>
              <a:off x="3486177" y="2847779"/>
              <a:ext cx="145547" cy="235456"/>
            </a:xfrm>
            <a:custGeom>
              <a:avLst/>
              <a:gdLst/>
              <a:ahLst/>
              <a:cxnLst/>
              <a:rect l="0" t="0" r="0" b="0"/>
              <a:pathLst>
                <a:path w="145547" h="235456">
                  <a:moveTo>
                    <a:pt x="57123" y="3371"/>
                  </a:moveTo>
                  <a:lnTo>
                    <a:pt x="57123" y="3371"/>
                  </a:lnTo>
                  <a:lnTo>
                    <a:pt x="57123" y="0"/>
                  </a:lnTo>
                  <a:lnTo>
                    <a:pt x="57123" y="4646"/>
                  </a:lnTo>
                  <a:lnTo>
                    <a:pt x="50381" y="28443"/>
                  </a:lnTo>
                  <a:lnTo>
                    <a:pt x="41427" y="56142"/>
                  </a:lnTo>
                  <a:lnTo>
                    <a:pt x="36075" y="72418"/>
                  </a:lnTo>
                  <a:lnTo>
                    <a:pt x="29686" y="89619"/>
                  </a:lnTo>
                  <a:lnTo>
                    <a:pt x="22603" y="107436"/>
                  </a:lnTo>
                  <a:lnTo>
                    <a:pt x="15060" y="125665"/>
                  </a:lnTo>
                  <a:lnTo>
                    <a:pt x="9325" y="142756"/>
                  </a:lnTo>
                  <a:lnTo>
                    <a:pt x="4797" y="159089"/>
                  </a:lnTo>
                  <a:lnTo>
                    <a:pt x="0" y="188290"/>
                  </a:lnTo>
                  <a:lnTo>
                    <a:pt x="2572" y="210676"/>
                  </a:lnTo>
                  <a:lnTo>
                    <a:pt x="7350" y="219185"/>
                  </a:lnTo>
                  <a:lnTo>
                    <a:pt x="22067" y="232403"/>
                  </a:lnTo>
                  <a:lnTo>
                    <a:pt x="44130" y="235455"/>
                  </a:lnTo>
                  <a:lnTo>
                    <a:pt x="70398" y="232814"/>
                  </a:lnTo>
                  <a:lnTo>
                    <a:pt x="98536" y="229288"/>
                  </a:lnTo>
                  <a:lnTo>
                    <a:pt x="128660" y="223336"/>
                  </a:lnTo>
                  <a:lnTo>
                    <a:pt x="140188" y="217315"/>
                  </a:lnTo>
                  <a:lnTo>
                    <a:pt x="144249" y="213734"/>
                  </a:lnTo>
                  <a:lnTo>
                    <a:pt x="145546" y="209935"/>
                  </a:lnTo>
                  <a:lnTo>
                    <a:pt x="145000" y="205992"/>
                  </a:lnTo>
                  <a:lnTo>
                    <a:pt x="139673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1" name="SMARTInkShape-3830"/>
          <p:cNvSpPr/>
          <p:nvPr>
            <p:custDataLst>
              <p:tags r:id="rId5"/>
            </p:custDataLst>
          </p:nvPr>
        </p:nvSpPr>
        <p:spPr>
          <a:xfrm>
            <a:off x="3822700" y="2571750"/>
            <a:ext cx="101679" cy="711201"/>
          </a:xfrm>
          <a:custGeom>
            <a:avLst/>
            <a:gdLst/>
            <a:ahLst/>
            <a:cxnLst/>
            <a:rect l="0" t="0" r="0" b="0"/>
            <a:pathLst>
              <a:path w="101679" h="711201">
                <a:moveTo>
                  <a:pt x="12700" y="0"/>
                </a:moveTo>
                <a:lnTo>
                  <a:pt x="12700" y="0"/>
                </a:lnTo>
                <a:lnTo>
                  <a:pt x="16463" y="30130"/>
                </a:lnTo>
                <a:lnTo>
                  <a:pt x="24250" y="60663"/>
                </a:lnTo>
                <a:lnTo>
                  <a:pt x="30278" y="80659"/>
                </a:lnTo>
                <a:lnTo>
                  <a:pt x="37119" y="102456"/>
                </a:lnTo>
                <a:lnTo>
                  <a:pt x="45207" y="126159"/>
                </a:lnTo>
                <a:lnTo>
                  <a:pt x="54127" y="151134"/>
                </a:lnTo>
                <a:lnTo>
                  <a:pt x="63602" y="176956"/>
                </a:lnTo>
                <a:lnTo>
                  <a:pt x="72034" y="204048"/>
                </a:lnTo>
                <a:lnTo>
                  <a:pt x="79773" y="231988"/>
                </a:lnTo>
                <a:lnTo>
                  <a:pt x="87049" y="260492"/>
                </a:lnTo>
                <a:lnTo>
                  <a:pt x="92604" y="287961"/>
                </a:lnTo>
                <a:lnTo>
                  <a:pt x="97014" y="314741"/>
                </a:lnTo>
                <a:lnTo>
                  <a:pt x="100660" y="341061"/>
                </a:lnTo>
                <a:lnTo>
                  <a:pt x="101678" y="366368"/>
                </a:lnTo>
                <a:lnTo>
                  <a:pt x="100947" y="391001"/>
                </a:lnTo>
                <a:lnTo>
                  <a:pt x="99048" y="415184"/>
                </a:lnTo>
                <a:lnTo>
                  <a:pt x="95665" y="439067"/>
                </a:lnTo>
                <a:lnTo>
                  <a:pt x="91294" y="462750"/>
                </a:lnTo>
                <a:lnTo>
                  <a:pt x="86263" y="486300"/>
                </a:lnTo>
                <a:lnTo>
                  <a:pt x="80086" y="509056"/>
                </a:lnTo>
                <a:lnTo>
                  <a:pt x="73146" y="531282"/>
                </a:lnTo>
                <a:lnTo>
                  <a:pt x="65698" y="553154"/>
                </a:lnTo>
                <a:lnTo>
                  <a:pt x="58615" y="572675"/>
                </a:lnTo>
                <a:lnTo>
                  <a:pt x="51777" y="590628"/>
                </a:lnTo>
                <a:lnTo>
                  <a:pt x="45101" y="607535"/>
                </a:lnTo>
                <a:lnTo>
                  <a:pt x="32040" y="637610"/>
                </a:lnTo>
                <a:lnTo>
                  <a:pt x="20590" y="663677"/>
                </a:lnTo>
                <a:lnTo>
                  <a:pt x="10177" y="692102"/>
                </a:lnTo>
                <a:lnTo>
                  <a:pt x="0" y="711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4" name="SMARTInkShape-Group854"/>
          <p:cNvGrpSpPr/>
          <p:nvPr/>
        </p:nvGrpSpPr>
        <p:grpSpPr>
          <a:xfrm>
            <a:off x="4179183" y="2901950"/>
            <a:ext cx="100718" cy="82551"/>
            <a:chOff x="4179183" y="2901950"/>
            <a:chExt cx="100718" cy="82551"/>
          </a:xfrm>
        </p:grpSpPr>
        <p:sp>
          <p:nvSpPr>
            <p:cNvPr id="692" name="SMARTInkShape-3831"/>
            <p:cNvSpPr/>
            <p:nvPr>
              <p:custDataLst>
                <p:tags r:id="rId161"/>
              </p:custDataLst>
            </p:nvPr>
          </p:nvSpPr>
          <p:spPr>
            <a:xfrm>
              <a:off x="4179183" y="2901950"/>
              <a:ext cx="100718" cy="25108"/>
            </a:xfrm>
            <a:custGeom>
              <a:avLst/>
              <a:gdLst/>
              <a:ahLst/>
              <a:cxnLst/>
              <a:rect l="0" t="0" r="0" b="0"/>
              <a:pathLst>
                <a:path w="100718" h="2510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6763" y="17891"/>
                  </a:lnTo>
                  <a:lnTo>
                    <a:pt x="42351" y="23175"/>
                  </a:lnTo>
                  <a:lnTo>
                    <a:pt x="73302" y="25107"/>
                  </a:lnTo>
                  <a:lnTo>
                    <a:pt x="88204" y="24607"/>
                  </a:lnTo>
                  <a:lnTo>
                    <a:pt x="1007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3" name="SMARTInkShape-3832"/>
            <p:cNvSpPr/>
            <p:nvPr>
              <p:custDataLst>
                <p:tags r:id="rId162"/>
              </p:custDataLst>
            </p:nvPr>
          </p:nvSpPr>
          <p:spPr>
            <a:xfrm>
              <a:off x="4181279" y="2959100"/>
              <a:ext cx="79572" cy="25401"/>
            </a:xfrm>
            <a:custGeom>
              <a:avLst/>
              <a:gdLst/>
              <a:ahLst/>
              <a:cxnLst/>
              <a:rect l="0" t="0" r="0" b="0"/>
              <a:pathLst>
                <a:path w="79572" h="254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8454" y="705"/>
                  </a:lnTo>
                  <a:lnTo>
                    <a:pt x="35790" y="8838"/>
                  </a:lnTo>
                  <a:lnTo>
                    <a:pt x="64442" y="17828"/>
                  </a:lnTo>
                  <a:lnTo>
                    <a:pt x="71200" y="20388"/>
                  </a:lnTo>
                  <a:lnTo>
                    <a:pt x="79571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1" name="SMARTInkShape-Group855"/>
          <p:cNvGrpSpPr/>
          <p:nvPr/>
        </p:nvGrpSpPr>
        <p:grpSpPr>
          <a:xfrm>
            <a:off x="4483100" y="2658773"/>
            <a:ext cx="539751" cy="457000"/>
            <a:chOff x="4483100" y="2658773"/>
            <a:chExt cx="539751" cy="457000"/>
          </a:xfrm>
        </p:grpSpPr>
        <p:sp>
          <p:nvSpPr>
            <p:cNvPr id="695" name="SMARTInkShape-3833"/>
            <p:cNvSpPr/>
            <p:nvPr>
              <p:custDataLst>
                <p:tags r:id="rId155"/>
              </p:custDataLst>
            </p:nvPr>
          </p:nvSpPr>
          <p:spPr>
            <a:xfrm>
              <a:off x="4775200" y="2857839"/>
              <a:ext cx="165101" cy="12362"/>
            </a:xfrm>
            <a:custGeom>
              <a:avLst/>
              <a:gdLst/>
              <a:ahLst/>
              <a:cxnLst/>
              <a:rect l="0" t="0" r="0" b="0"/>
              <a:pathLst>
                <a:path w="165101" h="12362">
                  <a:moveTo>
                    <a:pt x="0" y="12361"/>
                  </a:moveTo>
                  <a:lnTo>
                    <a:pt x="0" y="12361"/>
                  </a:lnTo>
                  <a:lnTo>
                    <a:pt x="0" y="8990"/>
                  </a:lnTo>
                  <a:lnTo>
                    <a:pt x="5645" y="5453"/>
                  </a:lnTo>
                  <a:lnTo>
                    <a:pt x="15914" y="2235"/>
                  </a:lnTo>
                  <a:lnTo>
                    <a:pt x="38974" y="424"/>
                  </a:lnTo>
                  <a:lnTo>
                    <a:pt x="60361" y="0"/>
                  </a:lnTo>
                  <a:lnTo>
                    <a:pt x="82095" y="1693"/>
                  </a:lnTo>
                  <a:lnTo>
                    <a:pt x="103515" y="4092"/>
                  </a:lnTo>
                  <a:lnTo>
                    <a:pt x="133996" y="5442"/>
                  </a:lnTo>
                  <a:lnTo>
                    <a:pt x="1651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3834"/>
            <p:cNvSpPr/>
            <p:nvPr>
              <p:custDataLst>
                <p:tags r:id="rId156"/>
              </p:custDataLst>
            </p:nvPr>
          </p:nvSpPr>
          <p:spPr>
            <a:xfrm>
              <a:off x="4768850" y="2947972"/>
              <a:ext cx="114777" cy="167801"/>
            </a:xfrm>
            <a:custGeom>
              <a:avLst/>
              <a:gdLst/>
              <a:ahLst/>
              <a:cxnLst/>
              <a:rect l="0" t="0" r="0" b="0"/>
              <a:pathLst>
                <a:path w="114777" h="167801">
                  <a:moveTo>
                    <a:pt x="0" y="23828"/>
                  </a:moveTo>
                  <a:lnTo>
                    <a:pt x="0" y="23828"/>
                  </a:lnTo>
                  <a:lnTo>
                    <a:pt x="3371" y="17086"/>
                  </a:lnTo>
                  <a:lnTo>
                    <a:pt x="10671" y="11894"/>
                  </a:lnTo>
                  <a:lnTo>
                    <a:pt x="35011" y="1351"/>
                  </a:lnTo>
                  <a:lnTo>
                    <a:pt x="55921" y="0"/>
                  </a:lnTo>
                  <a:lnTo>
                    <a:pt x="75836" y="4460"/>
                  </a:lnTo>
                  <a:lnTo>
                    <a:pt x="88738" y="10751"/>
                  </a:lnTo>
                  <a:lnTo>
                    <a:pt x="99647" y="22014"/>
                  </a:lnTo>
                  <a:lnTo>
                    <a:pt x="108493" y="37133"/>
                  </a:lnTo>
                  <a:lnTo>
                    <a:pt x="114776" y="55612"/>
                  </a:lnTo>
                  <a:lnTo>
                    <a:pt x="114276" y="77465"/>
                  </a:lnTo>
                  <a:lnTo>
                    <a:pt x="108645" y="100583"/>
                  </a:lnTo>
                  <a:lnTo>
                    <a:pt x="93575" y="132021"/>
                  </a:lnTo>
                  <a:lnTo>
                    <a:pt x="69519" y="160440"/>
                  </a:lnTo>
                  <a:lnTo>
                    <a:pt x="63279" y="165703"/>
                  </a:lnTo>
                  <a:lnTo>
                    <a:pt x="57708" y="167800"/>
                  </a:lnTo>
                  <a:lnTo>
                    <a:pt x="52583" y="167787"/>
                  </a:lnTo>
                  <a:lnTo>
                    <a:pt x="47755" y="166367"/>
                  </a:lnTo>
                  <a:lnTo>
                    <a:pt x="40509" y="161027"/>
                  </a:lnTo>
                  <a:lnTo>
                    <a:pt x="37590" y="157627"/>
                  </a:lnTo>
                  <a:lnTo>
                    <a:pt x="34346" y="148206"/>
                  </a:lnTo>
                  <a:lnTo>
                    <a:pt x="33609" y="137668"/>
                  </a:lnTo>
                  <a:lnTo>
                    <a:pt x="35634" y="128281"/>
                  </a:lnTo>
                  <a:lnTo>
                    <a:pt x="47482" y="111692"/>
                  </a:lnTo>
                  <a:lnTo>
                    <a:pt x="71140" y="96742"/>
                  </a:lnTo>
                  <a:lnTo>
                    <a:pt x="102848" y="84824"/>
                  </a:lnTo>
                  <a:lnTo>
                    <a:pt x="114300" y="80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3835"/>
            <p:cNvSpPr/>
            <p:nvPr>
              <p:custDataLst>
                <p:tags r:id="rId157"/>
              </p:custDataLst>
            </p:nvPr>
          </p:nvSpPr>
          <p:spPr>
            <a:xfrm>
              <a:off x="4483100" y="29273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42635" y="10052"/>
                  </a:lnTo>
                  <a:lnTo>
                    <a:pt x="67431" y="11915"/>
                  </a:lnTo>
                  <a:lnTo>
                    <a:pt x="96212" y="12597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3836"/>
            <p:cNvSpPr/>
            <p:nvPr>
              <p:custDataLst>
                <p:tags r:id="rId158"/>
              </p:custDataLst>
            </p:nvPr>
          </p:nvSpPr>
          <p:spPr>
            <a:xfrm>
              <a:off x="4781550" y="2658773"/>
              <a:ext cx="121503" cy="174934"/>
            </a:xfrm>
            <a:custGeom>
              <a:avLst/>
              <a:gdLst/>
              <a:ahLst/>
              <a:cxnLst/>
              <a:rect l="0" t="0" r="0" b="0"/>
              <a:pathLst>
                <a:path w="121503" h="174934">
                  <a:moveTo>
                    <a:pt x="0" y="71727"/>
                  </a:moveTo>
                  <a:lnTo>
                    <a:pt x="0" y="71727"/>
                  </a:lnTo>
                  <a:lnTo>
                    <a:pt x="1882" y="51005"/>
                  </a:lnTo>
                  <a:lnTo>
                    <a:pt x="3371" y="45212"/>
                  </a:lnTo>
                  <a:lnTo>
                    <a:pt x="15580" y="26946"/>
                  </a:lnTo>
                  <a:lnTo>
                    <a:pt x="32603" y="11500"/>
                  </a:lnTo>
                  <a:lnTo>
                    <a:pt x="51053" y="1357"/>
                  </a:lnTo>
                  <a:lnTo>
                    <a:pt x="63612" y="0"/>
                  </a:lnTo>
                  <a:lnTo>
                    <a:pt x="77661" y="3159"/>
                  </a:lnTo>
                  <a:lnTo>
                    <a:pt x="95665" y="11619"/>
                  </a:lnTo>
                  <a:lnTo>
                    <a:pt x="102581" y="18955"/>
                  </a:lnTo>
                  <a:lnTo>
                    <a:pt x="115688" y="49505"/>
                  </a:lnTo>
                  <a:lnTo>
                    <a:pt x="121502" y="73140"/>
                  </a:lnTo>
                  <a:lnTo>
                    <a:pt x="120793" y="97755"/>
                  </a:lnTo>
                  <a:lnTo>
                    <a:pt x="115775" y="121395"/>
                  </a:lnTo>
                  <a:lnTo>
                    <a:pt x="105016" y="149159"/>
                  </a:lnTo>
                  <a:lnTo>
                    <a:pt x="97003" y="161645"/>
                  </a:lnTo>
                  <a:lnTo>
                    <a:pt x="86857" y="170017"/>
                  </a:lnTo>
                  <a:lnTo>
                    <a:pt x="81188" y="173237"/>
                  </a:lnTo>
                  <a:lnTo>
                    <a:pt x="71126" y="174933"/>
                  </a:lnTo>
                  <a:lnTo>
                    <a:pt x="66467" y="174398"/>
                  </a:lnTo>
                  <a:lnTo>
                    <a:pt x="62656" y="172630"/>
                  </a:lnTo>
                  <a:lnTo>
                    <a:pt x="56540" y="166902"/>
                  </a:lnTo>
                  <a:lnTo>
                    <a:pt x="49130" y="152373"/>
                  </a:lnTo>
                  <a:lnTo>
                    <a:pt x="48275" y="148069"/>
                  </a:lnTo>
                  <a:lnTo>
                    <a:pt x="49207" y="141405"/>
                  </a:lnTo>
                  <a:lnTo>
                    <a:pt x="51150" y="139345"/>
                  </a:lnTo>
                  <a:lnTo>
                    <a:pt x="68337" y="132398"/>
                  </a:lnTo>
                  <a:lnTo>
                    <a:pt x="87354" y="129920"/>
                  </a:lnTo>
                  <a:lnTo>
                    <a:pt x="120650" y="135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9" name="SMARTInkShape-3837"/>
            <p:cNvSpPr/>
            <p:nvPr>
              <p:custDataLst>
                <p:tags r:id="rId159"/>
              </p:custDataLst>
            </p:nvPr>
          </p:nvSpPr>
          <p:spPr>
            <a:xfrm>
              <a:off x="4955705" y="2921000"/>
              <a:ext cx="54446" cy="166670"/>
            </a:xfrm>
            <a:custGeom>
              <a:avLst/>
              <a:gdLst/>
              <a:ahLst/>
              <a:cxnLst/>
              <a:rect l="0" t="0" r="0" b="0"/>
              <a:pathLst>
                <a:path w="54446" h="166670">
                  <a:moveTo>
                    <a:pt x="41745" y="0"/>
                  </a:moveTo>
                  <a:lnTo>
                    <a:pt x="41745" y="0"/>
                  </a:lnTo>
                  <a:lnTo>
                    <a:pt x="41745" y="6742"/>
                  </a:lnTo>
                  <a:lnTo>
                    <a:pt x="30901" y="33918"/>
                  </a:lnTo>
                  <a:lnTo>
                    <a:pt x="20697" y="57643"/>
                  </a:lnTo>
                  <a:lnTo>
                    <a:pt x="10988" y="84650"/>
                  </a:lnTo>
                  <a:lnTo>
                    <a:pt x="3381" y="111000"/>
                  </a:lnTo>
                  <a:lnTo>
                    <a:pt x="0" y="132119"/>
                  </a:lnTo>
                  <a:lnTo>
                    <a:pt x="2260" y="147149"/>
                  </a:lnTo>
                  <a:lnTo>
                    <a:pt x="4838" y="153133"/>
                  </a:lnTo>
                  <a:lnTo>
                    <a:pt x="15230" y="161663"/>
                  </a:lnTo>
                  <a:lnTo>
                    <a:pt x="21951" y="164925"/>
                  </a:lnTo>
                  <a:lnTo>
                    <a:pt x="35064" y="166669"/>
                  </a:lnTo>
                  <a:lnTo>
                    <a:pt x="54445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0" name="SMARTInkShape-3838"/>
            <p:cNvSpPr/>
            <p:nvPr>
              <p:custDataLst>
                <p:tags r:id="rId160"/>
              </p:custDataLst>
            </p:nvPr>
          </p:nvSpPr>
          <p:spPr>
            <a:xfrm>
              <a:off x="4953883" y="3022600"/>
              <a:ext cx="68968" cy="12701"/>
            </a:xfrm>
            <a:custGeom>
              <a:avLst/>
              <a:gdLst/>
              <a:ahLst/>
              <a:cxnLst/>
              <a:rect l="0" t="0" r="0" b="0"/>
              <a:pathLst>
                <a:path w="68968" h="12701">
                  <a:moveTo>
                    <a:pt x="5467" y="12700"/>
                  </a:moveTo>
                  <a:lnTo>
                    <a:pt x="5467" y="12700"/>
                  </a:lnTo>
                  <a:lnTo>
                    <a:pt x="2096" y="9329"/>
                  </a:lnTo>
                  <a:lnTo>
                    <a:pt x="441" y="5792"/>
                  </a:lnTo>
                  <a:lnTo>
                    <a:pt x="0" y="3861"/>
                  </a:lnTo>
                  <a:lnTo>
                    <a:pt x="411" y="2574"/>
                  </a:lnTo>
                  <a:lnTo>
                    <a:pt x="1391" y="1716"/>
                  </a:lnTo>
                  <a:lnTo>
                    <a:pt x="2749" y="1144"/>
                  </a:lnTo>
                  <a:lnTo>
                    <a:pt x="31744" y="100"/>
                  </a:lnTo>
                  <a:lnTo>
                    <a:pt x="68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2" name="SMARTInkShape-3839"/>
          <p:cNvSpPr/>
          <p:nvPr>
            <p:custDataLst>
              <p:tags r:id="rId6"/>
            </p:custDataLst>
          </p:nvPr>
        </p:nvSpPr>
        <p:spPr>
          <a:xfrm>
            <a:off x="5266577" y="2654300"/>
            <a:ext cx="73774" cy="501651"/>
          </a:xfrm>
          <a:custGeom>
            <a:avLst/>
            <a:gdLst/>
            <a:ahLst/>
            <a:cxnLst/>
            <a:rect l="0" t="0" r="0" b="0"/>
            <a:pathLst>
              <a:path w="73774" h="501651">
                <a:moveTo>
                  <a:pt x="73773" y="0"/>
                </a:moveTo>
                <a:lnTo>
                  <a:pt x="73773" y="0"/>
                </a:lnTo>
                <a:lnTo>
                  <a:pt x="57872" y="27437"/>
                </a:lnTo>
                <a:lnTo>
                  <a:pt x="45230" y="52031"/>
                </a:lnTo>
                <a:lnTo>
                  <a:pt x="34276" y="76277"/>
                </a:lnTo>
                <a:lnTo>
                  <a:pt x="24234" y="105397"/>
                </a:lnTo>
                <a:lnTo>
                  <a:pt x="19580" y="121065"/>
                </a:lnTo>
                <a:lnTo>
                  <a:pt x="15067" y="138565"/>
                </a:lnTo>
                <a:lnTo>
                  <a:pt x="10646" y="157288"/>
                </a:lnTo>
                <a:lnTo>
                  <a:pt x="6288" y="176825"/>
                </a:lnTo>
                <a:lnTo>
                  <a:pt x="3383" y="196906"/>
                </a:lnTo>
                <a:lnTo>
                  <a:pt x="1447" y="217348"/>
                </a:lnTo>
                <a:lnTo>
                  <a:pt x="156" y="238032"/>
                </a:lnTo>
                <a:lnTo>
                  <a:pt x="0" y="257466"/>
                </a:lnTo>
                <a:lnTo>
                  <a:pt x="602" y="276066"/>
                </a:lnTo>
                <a:lnTo>
                  <a:pt x="1709" y="294111"/>
                </a:lnTo>
                <a:lnTo>
                  <a:pt x="3153" y="311079"/>
                </a:lnTo>
                <a:lnTo>
                  <a:pt x="4821" y="327330"/>
                </a:lnTo>
                <a:lnTo>
                  <a:pt x="9261" y="357853"/>
                </a:lnTo>
                <a:lnTo>
                  <a:pt x="15939" y="385529"/>
                </a:lnTo>
                <a:lnTo>
                  <a:pt x="21728" y="411941"/>
                </a:lnTo>
                <a:lnTo>
                  <a:pt x="26653" y="436379"/>
                </a:lnTo>
                <a:lnTo>
                  <a:pt x="32687" y="465299"/>
                </a:lnTo>
                <a:lnTo>
                  <a:pt x="36965" y="490628"/>
                </a:lnTo>
                <a:lnTo>
                  <a:pt x="42023" y="501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6" name="SMARTInkShape-Group857"/>
          <p:cNvGrpSpPr/>
          <p:nvPr/>
        </p:nvGrpSpPr>
        <p:grpSpPr>
          <a:xfrm>
            <a:off x="5638800" y="2762250"/>
            <a:ext cx="168979" cy="437038"/>
            <a:chOff x="5638800" y="2762250"/>
            <a:chExt cx="168979" cy="437038"/>
          </a:xfrm>
        </p:grpSpPr>
        <p:sp>
          <p:nvSpPr>
            <p:cNvPr id="703" name="SMARTInkShape-3840"/>
            <p:cNvSpPr/>
            <p:nvPr>
              <p:custDataLst>
                <p:tags r:id="rId152"/>
              </p:custDataLst>
            </p:nvPr>
          </p:nvSpPr>
          <p:spPr>
            <a:xfrm>
              <a:off x="5638800" y="2990850"/>
              <a:ext cx="69851" cy="208438"/>
            </a:xfrm>
            <a:custGeom>
              <a:avLst/>
              <a:gdLst/>
              <a:ahLst/>
              <a:cxnLst/>
              <a:rect l="0" t="0" r="0" b="0"/>
              <a:pathLst>
                <a:path w="69851" h="208438">
                  <a:moveTo>
                    <a:pt x="69850" y="0"/>
                  </a:moveTo>
                  <a:lnTo>
                    <a:pt x="69850" y="0"/>
                  </a:lnTo>
                  <a:lnTo>
                    <a:pt x="69850" y="22322"/>
                  </a:lnTo>
                  <a:lnTo>
                    <a:pt x="69850" y="44258"/>
                  </a:lnTo>
                  <a:lnTo>
                    <a:pt x="69145" y="70470"/>
                  </a:lnTo>
                  <a:lnTo>
                    <a:pt x="66479" y="98583"/>
                  </a:lnTo>
                  <a:lnTo>
                    <a:pt x="62943" y="125659"/>
                  </a:lnTo>
                  <a:lnTo>
                    <a:pt x="59019" y="151098"/>
                  </a:lnTo>
                  <a:lnTo>
                    <a:pt x="54923" y="174164"/>
                  </a:lnTo>
                  <a:lnTo>
                    <a:pt x="40227" y="205793"/>
                  </a:lnTo>
                  <a:lnTo>
                    <a:pt x="38107" y="207045"/>
                  </a:lnTo>
                  <a:lnTo>
                    <a:pt x="31988" y="208437"/>
                  </a:lnTo>
                  <a:lnTo>
                    <a:pt x="29087" y="205985"/>
                  </a:lnTo>
                  <a:lnTo>
                    <a:pt x="23981" y="195736"/>
                  </a:lnTo>
                  <a:lnTo>
                    <a:pt x="17140" y="170728"/>
                  </a:lnTo>
                  <a:lnTo>
                    <a:pt x="7274" y="140976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3841"/>
            <p:cNvSpPr/>
            <p:nvPr>
              <p:custDataLst>
                <p:tags r:id="rId153"/>
              </p:custDataLst>
            </p:nvPr>
          </p:nvSpPr>
          <p:spPr>
            <a:xfrm>
              <a:off x="5651500" y="2762250"/>
              <a:ext cx="156279" cy="46691"/>
            </a:xfrm>
            <a:custGeom>
              <a:avLst/>
              <a:gdLst/>
              <a:ahLst/>
              <a:cxnLst/>
              <a:rect l="0" t="0" r="0" b="0"/>
              <a:pathLst>
                <a:path w="156279" h="4669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5070" y="35722"/>
                  </a:lnTo>
                  <a:lnTo>
                    <a:pt x="8837" y="33515"/>
                  </a:lnTo>
                  <a:lnTo>
                    <a:pt x="21669" y="32273"/>
                  </a:lnTo>
                  <a:lnTo>
                    <a:pt x="45618" y="35276"/>
                  </a:lnTo>
                  <a:lnTo>
                    <a:pt x="75057" y="40634"/>
                  </a:lnTo>
                  <a:lnTo>
                    <a:pt x="106122" y="46690"/>
                  </a:lnTo>
                  <a:lnTo>
                    <a:pt x="134297" y="46212"/>
                  </a:lnTo>
                  <a:lnTo>
                    <a:pt x="150407" y="44972"/>
                  </a:lnTo>
                  <a:lnTo>
                    <a:pt x="153188" y="43387"/>
                  </a:lnTo>
                  <a:lnTo>
                    <a:pt x="155042" y="40919"/>
                  </a:lnTo>
                  <a:lnTo>
                    <a:pt x="156278" y="37862"/>
                  </a:lnTo>
                  <a:lnTo>
                    <a:pt x="155770" y="30704"/>
                  </a:lnTo>
                  <a:lnTo>
                    <a:pt x="149696" y="14610"/>
                  </a:lnTo>
                  <a:lnTo>
                    <a:pt x="143907" y="8139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3842"/>
            <p:cNvSpPr/>
            <p:nvPr>
              <p:custDataLst>
                <p:tags r:id="rId154"/>
              </p:custDataLst>
            </p:nvPr>
          </p:nvSpPr>
          <p:spPr>
            <a:xfrm>
              <a:off x="5689600" y="28702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2308"/>
                  </a:lnTo>
                  <a:lnTo>
                    <a:pt x="1882" y="7117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9" name="SMARTInkShape-Group858"/>
          <p:cNvGrpSpPr/>
          <p:nvPr/>
        </p:nvGrpSpPr>
        <p:grpSpPr>
          <a:xfrm>
            <a:off x="6076950" y="2882900"/>
            <a:ext cx="69851" cy="82551"/>
            <a:chOff x="6076950" y="2882900"/>
            <a:chExt cx="69851" cy="82551"/>
          </a:xfrm>
        </p:grpSpPr>
        <p:sp>
          <p:nvSpPr>
            <p:cNvPr id="707" name="SMARTInkShape-3843"/>
            <p:cNvSpPr/>
            <p:nvPr>
              <p:custDataLst>
                <p:tags r:id="rId150"/>
              </p:custDataLst>
            </p:nvPr>
          </p:nvSpPr>
          <p:spPr>
            <a:xfrm>
              <a:off x="6115050" y="28829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0" y="0"/>
                  </a:moveTo>
                  <a:lnTo>
                    <a:pt x="0" y="0"/>
                  </a:lnTo>
                  <a:lnTo>
                    <a:pt x="706" y="16606"/>
                  </a:lnTo>
                  <a:lnTo>
                    <a:pt x="5468" y="44964"/>
                  </a:lnTo>
                  <a:lnTo>
                    <a:pt x="6298" y="76688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8" name="SMARTInkShape-3844"/>
            <p:cNvSpPr/>
            <p:nvPr>
              <p:custDataLst>
                <p:tags r:id="rId151"/>
              </p:custDataLst>
            </p:nvPr>
          </p:nvSpPr>
          <p:spPr>
            <a:xfrm>
              <a:off x="6076950" y="2923979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7"/>
                  </a:lnTo>
                  <a:lnTo>
                    <a:pt x="33225" y="2750"/>
                  </a:lnTo>
                  <a:lnTo>
                    <a:pt x="63237" y="3316"/>
                  </a:lnTo>
                  <a:lnTo>
                    <a:pt x="69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2" name="SMARTInkShape-Group859"/>
          <p:cNvGrpSpPr/>
          <p:nvPr/>
        </p:nvGrpSpPr>
        <p:grpSpPr>
          <a:xfrm>
            <a:off x="6372431" y="2840215"/>
            <a:ext cx="187190" cy="168102"/>
            <a:chOff x="6372431" y="2840215"/>
            <a:chExt cx="187190" cy="168102"/>
          </a:xfrm>
        </p:grpSpPr>
        <p:sp>
          <p:nvSpPr>
            <p:cNvPr id="710" name="SMARTInkShape-3845"/>
            <p:cNvSpPr/>
            <p:nvPr>
              <p:custDataLst>
                <p:tags r:id="rId148"/>
              </p:custDataLst>
            </p:nvPr>
          </p:nvSpPr>
          <p:spPr>
            <a:xfrm>
              <a:off x="6372431" y="2840215"/>
              <a:ext cx="85520" cy="150636"/>
            </a:xfrm>
            <a:custGeom>
              <a:avLst/>
              <a:gdLst/>
              <a:ahLst/>
              <a:cxnLst/>
              <a:rect l="0" t="0" r="0" b="0"/>
              <a:pathLst>
                <a:path w="85520" h="150636">
                  <a:moveTo>
                    <a:pt x="85519" y="10935"/>
                  </a:moveTo>
                  <a:lnTo>
                    <a:pt x="85519" y="10935"/>
                  </a:lnTo>
                  <a:lnTo>
                    <a:pt x="82148" y="4193"/>
                  </a:lnTo>
                  <a:lnTo>
                    <a:pt x="79038" y="2207"/>
                  </a:lnTo>
                  <a:lnTo>
                    <a:pt x="69939" y="0"/>
                  </a:lnTo>
                  <a:lnTo>
                    <a:pt x="58838" y="2782"/>
                  </a:lnTo>
                  <a:lnTo>
                    <a:pt x="27724" y="19438"/>
                  </a:lnTo>
                  <a:lnTo>
                    <a:pt x="8031" y="36973"/>
                  </a:lnTo>
                  <a:lnTo>
                    <a:pt x="1691" y="49319"/>
                  </a:lnTo>
                  <a:lnTo>
                    <a:pt x="0" y="55574"/>
                  </a:lnTo>
                  <a:lnTo>
                    <a:pt x="990" y="61155"/>
                  </a:lnTo>
                  <a:lnTo>
                    <a:pt x="7734" y="71120"/>
                  </a:lnTo>
                  <a:lnTo>
                    <a:pt x="19668" y="76490"/>
                  </a:lnTo>
                  <a:lnTo>
                    <a:pt x="33674" y="78170"/>
                  </a:lnTo>
                  <a:lnTo>
                    <a:pt x="52048" y="75150"/>
                  </a:lnTo>
                  <a:lnTo>
                    <a:pt x="59589" y="71695"/>
                  </a:lnTo>
                  <a:lnTo>
                    <a:pt x="63411" y="67808"/>
                  </a:lnTo>
                  <a:lnTo>
                    <a:pt x="64430" y="65784"/>
                  </a:lnTo>
                  <a:lnTo>
                    <a:pt x="64405" y="63728"/>
                  </a:lnTo>
                  <a:lnTo>
                    <a:pt x="62494" y="59563"/>
                  </a:lnTo>
                  <a:lnTo>
                    <a:pt x="59586" y="58876"/>
                  </a:lnTo>
                  <a:lnTo>
                    <a:pt x="50709" y="59994"/>
                  </a:lnTo>
                  <a:lnTo>
                    <a:pt x="33813" y="71332"/>
                  </a:lnTo>
                  <a:lnTo>
                    <a:pt x="18771" y="84726"/>
                  </a:lnTo>
                  <a:lnTo>
                    <a:pt x="13520" y="93355"/>
                  </a:lnTo>
                  <a:lnTo>
                    <a:pt x="12120" y="97632"/>
                  </a:lnTo>
                  <a:lnTo>
                    <a:pt x="12445" y="108028"/>
                  </a:lnTo>
                  <a:lnTo>
                    <a:pt x="13520" y="113764"/>
                  </a:lnTo>
                  <a:lnTo>
                    <a:pt x="20359" y="123900"/>
                  </a:lnTo>
                  <a:lnTo>
                    <a:pt x="47419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3846"/>
            <p:cNvSpPr/>
            <p:nvPr>
              <p:custDataLst>
                <p:tags r:id="rId149"/>
              </p:custDataLst>
            </p:nvPr>
          </p:nvSpPr>
          <p:spPr>
            <a:xfrm>
              <a:off x="6487393" y="2971800"/>
              <a:ext cx="72228" cy="36517"/>
            </a:xfrm>
            <a:custGeom>
              <a:avLst/>
              <a:gdLst/>
              <a:ahLst/>
              <a:cxnLst/>
              <a:rect l="0" t="0" r="0" b="0"/>
              <a:pathLst>
                <a:path w="72228" h="36517">
                  <a:moveTo>
                    <a:pt x="21357" y="0"/>
                  </a:moveTo>
                  <a:lnTo>
                    <a:pt x="21357" y="0"/>
                  </a:lnTo>
                  <a:lnTo>
                    <a:pt x="17986" y="0"/>
                  </a:lnTo>
                  <a:lnTo>
                    <a:pt x="9148" y="3371"/>
                  </a:lnTo>
                  <a:lnTo>
                    <a:pt x="3466" y="8789"/>
                  </a:lnTo>
                  <a:lnTo>
                    <a:pt x="963" y="12209"/>
                  </a:lnTo>
                  <a:lnTo>
                    <a:pt x="0" y="15901"/>
                  </a:lnTo>
                  <a:lnTo>
                    <a:pt x="812" y="23765"/>
                  </a:lnTo>
                  <a:lnTo>
                    <a:pt x="3426" y="27132"/>
                  </a:lnTo>
                  <a:lnTo>
                    <a:pt x="11977" y="32755"/>
                  </a:lnTo>
                  <a:lnTo>
                    <a:pt x="32062" y="36516"/>
                  </a:lnTo>
                  <a:lnTo>
                    <a:pt x="52516" y="34260"/>
                  </a:lnTo>
                  <a:lnTo>
                    <a:pt x="63663" y="29102"/>
                  </a:lnTo>
                  <a:lnTo>
                    <a:pt x="68611" y="25752"/>
                  </a:lnTo>
                  <a:lnTo>
                    <a:pt x="71204" y="22106"/>
                  </a:lnTo>
                  <a:lnTo>
                    <a:pt x="72227" y="18266"/>
                  </a:lnTo>
                  <a:lnTo>
                    <a:pt x="72204" y="14294"/>
                  </a:lnTo>
                  <a:lnTo>
                    <a:pt x="70777" y="10940"/>
                  </a:lnTo>
                  <a:lnTo>
                    <a:pt x="65429" y="5333"/>
                  </a:lnTo>
                  <a:lnTo>
                    <a:pt x="54585" y="2370"/>
                  </a:lnTo>
                  <a:lnTo>
                    <a:pt x="340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5" name="SMARTInkShape-Group860"/>
          <p:cNvGrpSpPr/>
          <p:nvPr/>
        </p:nvGrpSpPr>
        <p:grpSpPr>
          <a:xfrm>
            <a:off x="6714983" y="2839856"/>
            <a:ext cx="168418" cy="155738"/>
            <a:chOff x="6714983" y="2839856"/>
            <a:chExt cx="168418" cy="155738"/>
          </a:xfrm>
        </p:grpSpPr>
        <p:sp>
          <p:nvSpPr>
            <p:cNvPr id="713" name="SMARTInkShape-3847"/>
            <p:cNvSpPr/>
            <p:nvPr>
              <p:custDataLst>
                <p:tags r:id="rId146"/>
              </p:custDataLst>
            </p:nvPr>
          </p:nvSpPr>
          <p:spPr>
            <a:xfrm>
              <a:off x="6819900" y="2946400"/>
              <a:ext cx="63501" cy="49194"/>
            </a:xfrm>
            <a:custGeom>
              <a:avLst/>
              <a:gdLst/>
              <a:ahLst/>
              <a:cxnLst/>
              <a:rect l="0" t="0" r="0" b="0"/>
              <a:pathLst>
                <a:path w="63501" h="49194">
                  <a:moveTo>
                    <a:pt x="0" y="6350"/>
                  </a:moveTo>
                  <a:lnTo>
                    <a:pt x="0" y="6350"/>
                  </a:lnTo>
                  <a:lnTo>
                    <a:pt x="4364" y="16489"/>
                  </a:lnTo>
                  <a:lnTo>
                    <a:pt x="8115" y="42666"/>
                  </a:lnTo>
                  <a:lnTo>
                    <a:pt x="9644" y="45377"/>
                  </a:lnTo>
                  <a:lnTo>
                    <a:pt x="11368" y="47185"/>
                  </a:lnTo>
                  <a:lnTo>
                    <a:pt x="15165" y="49193"/>
                  </a:lnTo>
                  <a:lnTo>
                    <a:pt x="16460" y="49023"/>
                  </a:lnTo>
                  <a:lnTo>
                    <a:pt x="17323" y="48204"/>
                  </a:lnTo>
                  <a:lnTo>
                    <a:pt x="29814" y="19276"/>
                  </a:lnTo>
                  <a:lnTo>
                    <a:pt x="43203" y="1428"/>
                  </a:lnTo>
                  <a:lnTo>
                    <a:pt x="56219" y="1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3848"/>
            <p:cNvSpPr/>
            <p:nvPr>
              <p:custDataLst>
                <p:tags r:id="rId147"/>
              </p:custDataLst>
            </p:nvPr>
          </p:nvSpPr>
          <p:spPr>
            <a:xfrm>
              <a:off x="6714983" y="2839856"/>
              <a:ext cx="60468" cy="138295"/>
            </a:xfrm>
            <a:custGeom>
              <a:avLst/>
              <a:gdLst/>
              <a:ahLst/>
              <a:cxnLst/>
              <a:rect l="0" t="0" r="0" b="0"/>
              <a:pathLst>
                <a:path w="60468" h="138295">
                  <a:moveTo>
                    <a:pt x="35067" y="17644"/>
                  </a:moveTo>
                  <a:lnTo>
                    <a:pt x="35067" y="17644"/>
                  </a:lnTo>
                  <a:lnTo>
                    <a:pt x="52712" y="0"/>
                  </a:lnTo>
                  <a:lnTo>
                    <a:pt x="24107" y="19765"/>
                  </a:lnTo>
                  <a:lnTo>
                    <a:pt x="7204" y="37322"/>
                  </a:lnTo>
                  <a:lnTo>
                    <a:pt x="1516" y="47792"/>
                  </a:lnTo>
                  <a:lnTo>
                    <a:pt x="0" y="52559"/>
                  </a:lnTo>
                  <a:lnTo>
                    <a:pt x="1106" y="57149"/>
                  </a:lnTo>
                  <a:lnTo>
                    <a:pt x="7978" y="66011"/>
                  </a:lnTo>
                  <a:lnTo>
                    <a:pt x="18088" y="70890"/>
                  </a:lnTo>
                  <a:lnTo>
                    <a:pt x="28932" y="72353"/>
                  </a:lnTo>
                  <a:lnTo>
                    <a:pt x="38455" y="70652"/>
                  </a:lnTo>
                  <a:lnTo>
                    <a:pt x="41560" y="69210"/>
                  </a:lnTo>
                  <a:lnTo>
                    <a:pt x="43628" y="67544"/>
                  </a:lnTo>
                  <a:lnTo>
                    <a:pt x="45007" y="65727"/>
                  </a:lnTo>
                  <a:lnTo>
                    <a:pt x="46949" y="56428"/>
                  </a:lnTo>
                  <a:lnTo>
                    <a:pt x="46517" y="54084"/>
                  </a:lnTo>
                  <a:lnTo>
                    <a:pt x="45522" y="52520"/>
                  </a:lnTo>
                  <a:lnTo>
                    <a:pt x="44154" y="51478"/>
                  </a:lnTo>
                  <a:lnTo>
                    <a:pt x="35486" y="50011"/>
                  </a:lnTo>
                  <a:lnTo>
                    <a:pt x="31818" y="51923"/>
                  </a:lnTo>
                  <a:lnTo>
                    <a:pt x="15794" y="70198"/>
                  </a:lnTo>
                  <a:lnTo>
                    <a:pt x="2410" y="94190"/>
                  </a:lnTo>
                  <a:lnTo>
                    <a:pt x="2712" y="99719"/>
                  </a:lnTo>
                  <a:lnTo>
                    <a:pt x="8693" y="109625"/>
                  </a:lnTo>
                  <a:lnTo>
                    <a:pt x="27330" y="123136"/>
                  </a:lnTo>
                  <a:lnTo>
                    <a:pt x="60467" y="138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5" name="SMARTInkShape-Group861"/>
          <p:cNvGrpSpPr/>
          <p:nvPr/>
        </p:nvGrpSpPr>
        <p:grpSpPr>
          <a:xfrm>
            <a:off x="7067550" y="2540000"/>
            <a:ext cx="335401" cy="503135"/>
            <a:chOff x="7067550" y="2540000"/>
            <a:chExt cx="335401" cy="503135"/>
          </a:xfrm>
        </p:grpSpPr>
        <p:sp>
          <p:nvSpPr>
            <p:cNvPr id="716" name="SMARTInkShape-3849"/>
            <p:cNvSpPr/>
            <p:nvPr>
              <p:custDataLst>
                <p:tags r:id="rId137"/>
              </p:custDataLst>
            </p:nvPr>
          </p:nvSpPr>
          <p:spPr>
            <a:xfrm>
              <a:off x="7140091" y="2838450"/>
              <a:ext cx="206860" cy="5652"/>
            </a:xfrm>
            <a:custGeom>
              <a:avLst/>
              <a:gdLst/>
              <a:ahLst/>
              <a:cxnLst/>
              <a:rect l="0" t="0" r="0" b="0"/>
              <a:pathLst>
                <a:path w="206860" h="5652">
                  <a:moveTo>
                    <a:pt x="3659" y="0"/>
                  </a:moveTo>
                  <a:lnTo>
                    <a:pt x="3659" y="0"/>
                  </a:lnTo>
                  <a:lnTo>
                    <a:pt x="0" y="3658"/>
                  </a:lnTo>
                  <a:lnTo>
                    <a:pt x="1563" y="2096"/>
                  </a:lnTo>
                  <a:lnTo>
                    <a:pt x="8372" y="2813"/>
                  </a:lnTo>
                  <a:lnTo>
                    <a:pt x="40103" y="5651"/>
                  </a:lnTo>
                  <a:lnTo>
                    <a:pt x="64777" y="4158"/>
                  </a:lnTo>
                  <a:lnTo>
                    <a:pt x="92206" y="1848"/>
                  </a:lnTo>
                  <a:lnTo>
                    <a:pt x="120860" y="821"/>
                  </a:lnTo>
                  <a:lnTo>
                    <a:pt x="148176" y="365"/>
                  </a:lnTo>
                  <a:lnTo>
                    <a:pt x="179828" y="108"/>
                  </a:lnTo>
                  <a:lnTo>
                    <a:pt x="206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3850"/>
            <p:cNvSpPr/>
            <p:nvPr>
              <p:custDataLst>
                <p:tags r:id="rId138"/>
              </p:custDataLst>
            </p:nvPr>
          </p:nvSpPr>
          <p:spPr>
            <a:xfrm>
              <a:off x="7162800" y="2899817"/>
              <a:ext cx="84018" cy="143318"/>
            </a:xfrm>
            <a:custGeom>
              <a:avLst/>
              <a:gdLst/>
              <a:ahLst/>
              <a:cxnLst/>
              <a:rect l="0" t="0" r="0" b="0"/>
              <a:pathLst>
                <a:path w="84018" h="143318">
                  <a:moveTo>
                    <a:pt x="0" y="27533"/>
                  </a:moveTo>
                  <a:lnTo>
                    <a:pt x="0" y="27533"/>
                  </a:lnTo>
                  <a:lnTo>
                    <a:pt x="0" y="20791"/>
                  </a:lnTo>
                  <a:lnTo>
                    <a:pt x="5645" y="13718"/>
                  </a:lnTo>
                  <a:lnTo>
                    <a:pt x="19773" y="1051"/>
                  </a:lnTo>
                  <a:lnTo>
                    <a:pt x="23765" y="0"/>
                  </a:lnTo>
                  <a:lnTo>
                    <a:pt x="33846" y="715"/>
                  </a:lnTo>
                  <a:lnTo>
                    <a:pt x="48050" y="5084"/>
                  </a:lnTo>
                  <a:lnTo>
                    <a:pt x="64567" y="17589"/>
                  </a:lnTo>
                  <a:lnTo>
                    <a:pt x="72911" y="30639"/>
                  </a:lnTo>
                  <a:lnTo>
                    <a:pt x="81576" y="55735"/>
                  </a:lnTo>
                  <a:lnTo>
                    <a:pt x="84017" y="65384"/>
                  </a:lnTo>
                  <a:lnTo>
                    <a:pt x="82967" y="85513"/>
                  </a:lnTo>
                  <a:lnTo>
                    <a:pt x="74442" y="112916"/>
                  </a:lnTo>
                  <a:lnTo>
                    <a:pt x="62291" y="134396"/>
                  </a:lnTo>
                  <a:lnTo>
                    <a:pt x="53791" y="140409"/>
                  </a:lnTo>
                  <a:lnTo>
                    <a:pt x="48561" y="143000"/>
                  </a:lnTo>
                  <a:lnTo>
                    <a:pt x="43662" y="143317"/>
                  </a:lnTo>
                  <a:lnTo>
                    <a:pt x="34457" y="139905"/>
                  </a:lnTo>
                  <a:lnTo>
                    <a:pt x="21341" y="126680"/>
                  </a:lnTo>
                  <a:lnTo>
                    <a:pt x="16540" y="117224"/>
                  </a:lnTo>
                  <a:lnTo>
                    <a:pt x="15260" y="112727"/>
                  </a:lnTo>
                  <a:lnTo>
                    <a:pt x="15719" y="103967"/>
                  </a:lnTo>
                  <a:lnTo>
                    <a:pt x="16829" y="99656"/>
                  </a:lnTo>
                  <a:lnTo>
                    <a:pt x="19686" y="96076"/>
                  </a:lnTo>
                  <a:lnTo>
                    <a:pt x="28505" y="90217"/>
                  </a:lnTo>
                  <a:lnTo>
                    <a:pt x="55777" y="80706"/>
                  </a:lnTo>
                  <a:lnTo>
                    <a:pt x="82550" y="71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3851"/>
            <p:cNvSpPr/>
            <p:nvPr>
              <p:custDataLst>
                <p:tags r:id="rId139"/>
              </p:custDataLst>
            </p:nvPr>
          </p:nvSpPr>
          <p:spPr>
            <a:xfrm>
              <a:off x="7323003" y="2898291"/>
              <a:ext cx="42998" cy="131506"/>
            </a:xfrm>
            <a:custGeom>
              <a:avLst/>
              <a:gdLst/>
              <a:ahLst/>
              <a:cxnLst/>
              <a:rect l="0" t="0" r="0" b="0"/>
              <a:pathLst>
                <a:path w="42998" h="131506">
                  <a:moveTo>
                    <a:pt x="11247" y="3659"/>
                  </a:moveTo>
                  <a:lnTo>
                    <a:pt x="11247" y="3659"/>
                  </a:lnTo>
                  <a:lnTo>
                    <a:pt x="14618" y="288"/>
                  </a:lnTo>
                  <a:lnTo>
                    <a:pt x="16316" y="0"/>
                  </a:lnTo>
                  <a:lnTo>
                    <a:pt x="18154" y="515"/>
                  </a:lnTo>
                  <a:lnTo>
                    <a:pt x="20085" y="1563"/>
                  </a:lnTo>
                  <a:lnTo>
                    <a:pt x="20667" y="4378"/>
                  </a:lnTo>
                  <a:lnTo>
                    <a:pt x="17409" y="19865"/>
                  </a:lnTo>
                  <a:lnTo>
                    <a:pt x="8525" y="46168"/>
                  </a:lnTo>
                  <a:lnTo>
                    <a:pt x="1817" y="75599"/>
                  </a:lnTo>
                  <a:lnTo>
                    <a:pt x="0" y="93723"/>
                  </a:lnTo>
                  <a:lnTo>
                    <a:pt x="2956" y="109304"/>
                  </a:lnTo>
                  <a:lnTo>
                    <a:pt x="8973" y="121873"/>
                  </a:lnTo>
                  <a:lnTo>
                    <a:pt x="16351" y="129812"/>
                  </a:lnTo>
                  <a:lnTo>
                    <a:pt x="21000" y="131505"/>
                  </a:lnTo>
                  <a:lnTo>
                    <a:pt x="42997" y="130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3852"/>
            <p:cNvSpPr/>
            <p:nvPr>
              <p:custDataLst>
                <p:tags r:id="rId140"/>
              </p:custDataLst>
            </p:nvPr>
          </p:nvSpPr>
          <p:spPr>
            <a:xfrm>
              <a:off x="7315200" y="29527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0" y="5958"/>
                  </a:lnTo>
                  <a:lnTo>
                    <a:pt x="2117" y="3972"/>
                  </a:lnTo>
                  <a:lnTo>
                    <a:pt x="10113" y="1765"/>
                  </a:lnTo>
                  <a:lnTo>
                    <a:pt x="39313" y="15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3853"/>
            <p:cNvSpPr/>
            <p:nvPr>
              <p:custDataLst>
                <p:tags r:id="rId141"/>
              </p:custDataLst>
            </p:nvPr>
          </p:nvSpPr>
          <p:spPr>
            <a:xfrm>
              <a:off x="7283450" y="2540000"/>
              <a:ext cx="119501" cy="50801"/>
            </a:xfrm>
            <a:custGeom>
              <a:avLst/>
              <a:gdLst/>
              <a:ahLst/>
              <a:cxnLst/>
              <a:rect l="0" t="0" r="0" b="0"/>
              <a:pathLst>
                <a:path w="119501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4058"/>
                  </a:lnTo>
                  <a:lnTo>
                    <a:pt x="6480" y="42072"/>
                  </a:lnTo>
                  <a:lnTo>
                    <a:pt x="21675" y="39277"/>
                  </a:lnTo>
                  <a:lnTo>
                    <a:pt x="44444" y="38449"/>
                  </a:lnTo>
                  <a:lnTo>
                    <a:pt x="71808" y="38203"/>
                  </a:lnTo>
                  <a:lnTo>
                    <a:pt x="98851" y="38121"/>
                  </a:lnTo>
                  <a:lnTo>
                    <a:pt x="111248" y="38104"/>
                  </a:lnTo>
                  <a:lnTo>
                    <a:pt x="114826" y="34339"/>
                  </a:lnTo>
                  <a:lnTo>
                    <a:pt x="118061" y="27961"/>
                  </a:lnTo>
                  <a:lnTo>
                    <a:pt x="119500" y="20424"/>
                  </a:lnTo>
                  <a:lnTo>
                    <a:pt x="116375" y="1237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3854"/>
            <p:cNvSpPr/>
            <p:nvPr>
              <p:custDataLst>
                <p:tags r:id="rId142"/>
              </p:custDataLst>
            </p:nvPr>
          </p:nvSpPr>
          <p:spPr>
            <a:xfrm>
              <a:off x="7283450" y="27114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480" y="5644"/>
                  </a:lnTo>
                  <a:lnTo>
                    <a:pt x="20971" y="2692"/>
                  </a:lnTo>
                  <a:lnTo>
                    <a:pt x="46710" y="353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3855"/>
            <p:cNvSpPr/>
            <p:nvPr>
              <p:custDataLst>
                <p:tags r:id="rId143"/>
              </p:custDataLst>
            </p:nvPr>
          </p:nvSpPr>
          <p:spPr>
            <a:xfrm>
              <a:off x="7302500" y="26416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10844" y="9616"/>
                  </a:lnTo>
                  <a:lnTo>
                    <a:pt x="21048" y="4744"/>
                  </a:lnTo>
                  <a:lnTo>
                    <a:pt x="49914" y="93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3856"/>
            <p:cNvSpPr/>
            <p:nvPr>
              <p:custDataLst>
                <p:tags r:id="rId144"/>
              </p:custDataLst>
            </p:nvPr>
          </p:nvSpPr>
          <p:spPr>
            <a:xfrm>
              <a:off x="7273116" y="2647950"/>
              <a:ext cx="73835" cy="136356"/>
            </a:xfrm>
            <a:custGeom>
              <a:avLst/>
              <a:gdLst/>
              <a:ahLst/>
              <a:cxnLst/>
              <a:rect l="0" t="0" r="0" b="0"/>
              <a:pathLst>
                <a:path w="73835" h="136356">
                  <a:moveTo>
                    <a:pt x="29384" y="0"/>
                  </a:moveTo>
                  <a:lnTo>
                    <a:pt x="29384" y="0"/>
                  </a:lnTo>
                  <a:lnTo>
                    <a:pt x="17175" y="24419"/>
                  </a:lnTo>
                  <a:lnTo>
                    <a:pt x="5619" y="50901"/>
                  </a:lnTo>
                  <a:lnTo>
                    <a:pt x="0" y="81090"/>
                  </a:lnTo>
                  <a:lnTo>
                    <a:pt x="5077" y="109007"/>
                  </a:lnTo>
                  <a:lnTo>
                    <a:pt x="15519" y="128411"/>
                  </a:lnTo>
                  <a:lnTo>
                    <a:pt x="21552" y="132174"/>
                  </a:lnTo>
                  <a:lnTo>
                    <a:pt x="37663" y="136355"/>
                  </a:lnTo>
                  <a:lnTo>
                    <a:pt x="50937" y="136332"/>
                  </a:lnTo>
                  <a:lnTo>
                    <a:pt x="60835" y="133970"/>
                  </a:lnTo>
                  <a:lnTo>
                    <a:pt x="7383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3857"/>
            <p:cNvSpPr/>
            <p:nvPr>
              <p:custDataLst>
                <p:tags r:id="rId145"/>
              </p:custDataLst>
            </p:nvPr>
          </p:nvSpPr>
          <p:spPr>
            <a:xfrm>
              <a:off x="7067550" y="2628410"/>
              <a:ext cx="107951" cy="174904"/>
            </a:xfrm>
            <a:custGeom>
              <a:avLst/>
              <a:gdLst/>
              <a:ahLst/>
              <a:cxnLst/>
              <a:rect l="0" t="0" r="0" b="0"/>
              <a:pathLst>
                <a:path w="107951" h="174904">
                  <a:moveTo>
                    <a:pt x="0" y="44940"/>
                  </a:moveTo>
                  <a:lnTo>
                    <a:pt x="0" y="44940"/>
                  </a:lnTo>
                  <a:lnTo>
                    <a:pt x="0" y="31456"/>
                  </a:lnTo>
                  <a:lnTo>
                    <a:pt x="6742" y="12957"/>
                  </a:lnTo>
                  <a:lnTo>
                    <a:pt x="15697" y="4150"/>
                  </a:lnTo>
                  <a:lnTo>
                    <a:pt x="21048" y="813"/>
                  </a:lnTo>
                  <a:lnTo>
                    <a:pt x="26732" y="0"/>
                  </a:lnTo>
                  <a:lnTo>
                    <a:pt x="38692" y="2859"/>
                  </a:lnTo>
                  <a:lnTo>
                    <a:pt x="60696" y="19144"/>
                  </a:lnTo>
                  <a:lnTo>
                    <a:pt x="85090" y="48586"/>
                  </a:lnTo>
                  <a:lnTo>
                    <a:pt x="98025" y="71960"/>
                  </a:lnTo>
                  <a:lnTo>
                    <a:pt x="106361" y="95755"/>
                  </a:lnTo>
                  <a:lnTo>
                    <a:pt x="107714" y="118089"/>
                  </a:lnTo>
                  <a:lnTo>
                    <a:pt x="102201" y="137893"/>
                  </a:lnTo>
                  <a:lnTo>
                    <a:pt x="84785" y="166861"/>
                  </a:lnTo>
                  <a:lnTo>
                    <a:pt x="74371" y="173210"/>
                  </a:lnTo>
                  <a:lnTo>
                    <a:pt x="68631" y="174903"/>
                  </a:lnTo>
                  <a:lnTo>
                    <a:pt x="64098" y="173210"/>
                  </a:lnTo>
                  <a:lnTo>
                    <a:pt x="60372" y="169259"/>
                  </a:lnTo>
                  <a:lnTo>
                    <a:pt x="55054" y="157343"/>
                  </a:lnTo>
                  <a:lnTo>
                    <a:pt x="52766" y="136179"/>
                  </a:lnTo>
                  <a:lnTo>
                    <a:pt x="54731" y="125237"/>
                  </a:lnTo>
                  <a:lnTo>
                    <a:pt x="61719" y="115670"/>
                  </a:lnTo>
                  <a:lnTo>
                    <a:pt x="80081" y="101401"/>
                  </a:lnTo>
                  <a:lnTo>
                    <a:pt x="107950" y="89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6" name="SMARTInkShape-3858"/>
          <p:cNvSpPr/>
          <p:nvPr>
            <p:custDataLst>
              <p:tags r:id="rId7"/>
            </p:custDataLst>
          </p:nvPr>
        </p:nvSpPr>
        <p:spPr>
          <a:xfrm>
            <a:off x="7569200" y="2578100"/>
            <a:ext cx="96933" cy="577851"/>
          </a:xfrm>
          <a:custGeom>
            <a:avLst/>
            <a:gdLst/>
            <a:ahLst/>
            <a:cxnLst/>
            <a:rect l="0" t="0" r="0" b="0"/>
            <a:pathLst>
              <a:path w="96933" h="577851">
                <a:moveTo>
                  <a:pt x="0" y="0"/>
                </a:moveTo>
                <a:lnTo>
                  <a:pt x="0" y="0"/>
                </a:lnTo>
                <a:lnTo>
                  <a:pt x="13484" y="6742"/>
                </a:lnTo>
                <a:lnTo>
                  <a:pt x="38724" y="34532"/>
                </a:lnTo>
                <a:lnTo>
                  <a:pt x="56486" y="64031"/>
                </a:lnTo>
                <a:lnTo>
                  <a:pt x="65174" y="80787"/>
                </a:lnTo>
                <a:lnTo>
                  <a:pt x="72377" y="101130"/>
                </a:lnTo>
                <a:lnTo>
                  <a:pt x="78591" y="123865"/>
                </a:lnTo>
                <a:lnTo>
                  <a:pt x="84144" y="148193"/>
                </a:lnTo>
                <a:lnTo>
                  <a:pt x="88551" y="175701"/>
                </a:lnTo>
                <a:lnTo>
                  <a:pt x="92196" y="205328"/>
                </a:lnTo>
                <a:lnTo>
                  <a:pt x="95331" y="236369"/>
                </a:lnTo>
                <a:lnTo>
                  <a:pt x="96715" y="267646"/>
                </a:lnTo>
                <a:lnTo>
                  <a:pt x="96932" y="299081"/>
                </a:lnTo>
                <a:lnTo>
                  <a:pt x="96371" y="330621"/>
                </a:lnTo>
                <a:lnTo>
                  <a:pt x="93176" y="360819"/>
                </a:lnTo>
                <a:lnTo>
                  <a:pt x="88223" y="390124"/>
                </a:lnTo>
                <a:lnTo>
                  <a:pt x="82098" y="418833"/>
                </a:lnTo>
                <a:lnTo>
                  <a:pt x="73782" y="443616"/>
                </a:lnTo>
                <a:lnTo>
                  <a:pt x="64005" y="465783"/>
                </a:lnTo>
                <a:lnTo>
                  <a:pt x="53253" y="486205"/>
                </a:lnTo>
                <a:lnTo>
                  <a:pt x="43969" y="503348"/>
                </a:lnTo>
                <a:lnTo>
                  <a:pt x="28008" y="531803"/>
                </a:lnTo>
                <a:lnTo>
                  <a:pt x="10654" y="562901"/>
                </a:lnTo>
                <a:lnTo>
                  <a:pt x="0" y="577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31" name="SMARTInkShape-Group863"/>
          <p:cNvGrpSpPr/>
          <p:nvPr/>
        </p:nvGrpSpPr>
        <p:grpSpPr>
          <a:xfrm>
            <a:off x="1085850" y="4147238"/>
            <a:ext cx="219261" cy="474658"/>
            <a:chOff x="1085850" y="4147238"/>
            <a:chExt cx="219261" cy="474658"/>
          </a:xfrm>
        </p:grpSpPr>
        <p:sp>
          <p:nvSpPr>
            <p:cNvPr id="727" name="SMARTInkShape-3859"/>
            <p:cNvSpPr/>
            <p:nvPr>
              <p:custDataLst>
                <p:tags r:id="rId133"/>
              </p:custDataLst>
            </p:nvPr>
          </p:nvSpPr>
          <p:spPr>
            <a:xfrm>
              <a:off x="1174750" y="4147238"/>
              <a:ext cx="62759" cy="145363"/>
            </a:xfrm>
            <a:custGeom>
              <a:avLst/>
              <a:gdLst/>
              <a:ahLst/>
              <a:cxnLst/>
              <a:rect l="0" t="0" r="0" b="0"/>
              <a:pathLst>
                <a:path w="62759" h="145363">
                  <a:moveTo>
                    <a:pt x="0" y="94562"/>
                  </a:moveTo>
                  <a:lnTo>
                    <a:pt x="0" y="94562"/>
                  </a:lnTo>
                  <a:lnTo>
                    <a:pt x="0" y="91191"/>
                  </a:lnTo>
                  <a:lnTo>
                    <a:pt x="21662" y="60949"/>
                  </a:lnTo>
                  <a:lnTo>
                    <a:pt x="38198" y="30276"/>
                  </a:lnTo>
                  <a:lnTo>
                    <a:pt x="46610" y="15895"/>
                  </a:lnTo>
                  <a:lnTo>
                    <a:pt x="62758" y="0"/>
                  </a:lnTo>
                  <a:lnTo>
                    <a:pt x="62648" y="20432"/>
                  </a:lnTo>
                  <a:lnTo>
                    <a:pt x="58387" y="47746"/>
                  </a:lnTo>
                  <a:lnTo>
                    <a:pt x="53362" y="76771"/>
                  </a:lnTo>
                  <a:lnTo>
                    <a:pt x="49425" y="108138"/>
                  </a:lnTo>
                  <a:lnTo>
                    <a:pt x="47366" y="122468"/>
                  </a:lnTo>
                  <a:lnTo>
                    <a:pt x="48763" y="134502"/>
                  </a:lnTo>
                  <a:lnTo>
                    <a:pt x="44450" y="145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3860"/>
            <p:cNvSpPr/>
            <p:nvPr>
              <p:custDataLst>
                <p:tags r:id="rId134"/>
              </p:custDataLst>
            </p:nvPr>
          </p:nvSpPr>
          <p:spPr>
            <a:xfrm>
              <a:off x="1085850" y="4350680"/>
              <a:ext cx="209551" cy="11509"/>
            </a:xfrm>
            <a:custGeom>
              <a:avLst/>
              <a:gdLst/>
              <a:ahLst/>
              <a:cxnLst/>
              <a:rect l="0" t="0" r="0" b="0"/>
              <a:pathLst>
                <a:path w="209551" h="11509">
                  <a:moveTo>
                    <a:pt x="0" y="5420"/>
                  </a:moveTo>
                  <a:lnTo>
                    <a:pt x="0" y="5420"/>
                  </a:lnTo>
                  <a:lnTo>
                    <a:pt x="17325" y="9784"/>
                  </a:lnTo>
                  <a:lnTo>
                    <a:pt x="48408" y="11181"/>
                  </a:lnTo>
                  <a:lnTo>
                    <a:pt x="74666" y="11508"/>
                  </a:lnTo>
                  <a:lnTo>
                    <a:pt x="102800" y="9772"/>
                  </a:lnTo>
                  <a:lnTo>
                    <a:pt x="130356" y="6649"/>
                  </a:lnTo>
                  <a:lnTo>
                    <a:pt x="154362" y="2909"/>
                  </a:lnTo>
                  <a:lnTo>
                    <a:pt x="180968" y="207"/>
                  </a:lnTo>
                  <a:lnTo>
                    <a:pt x="202441" y="0"/>
                  </a:lnTo>
                  <a:lnTo>
                    <a:pt x="204811" y="1101"/>
                  </a:lnTo>
                  <a:lnTo>
                    <a:pt x="209550" y="5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9" name="SMARTInkShape-3861"/>
            <p:cNvSpPr/>
            <p:nvPr>
              <p:custDataLst>
                <p:tags r:id="rId135"/>
              </p:custDataLst>
            </p:nvPr>
          </p:nvSpPr>
          <p:spPr>
            <a:xfrm>
              <a:off x="1114328" y="4499080"/>
              <a:ext cx="104873" cy="122816"/>
            </a:xfrm>
            <a:custGeom>
              <a:avLst/>
              <a:gdLst/>
              <a:ahLst/>
              <a:cxnLst/>
              <a:rect l="0" t="0" r="0" b="0"/>
              <a:pathLst>
                <a:path w="104873" h="122816">
                  <a:moveTo>
                    <a:pt x="85822" y="9420"/>
                  </a:moveTo>
                  <a:lnTo>
                    <a:pt x="85822" y="9420"/>
                  </a:lnTo>
                  <a:lnTo>
                    <a:pt x="76984" y="582"/>
                  </a:lnTo>
                  <a:lnTo>
                    <a:pt x="73580" y="0"/>
                  </a:lnTo>
                  <a:lnTo>
                    <a:pt x="64153" y="1235"/>
                  </a:lnTo>
                  <a:lnTo>
                    <a:pt x="43575" y="9268"/>
                  </a:lnTo>
                  <a:lnTo>
                    <a:pt x="26346" y="23956"/>
                  </a:lnTo>
                  <a:lnTo>
                    <a:pt x="8933" y="45085"/>
                  </a:lnTo>
                  <a:lnTo>
                    <a:pt x="2260" y="62901"/>
                  </a:lnTo>
                  <a:lnTo>
                    <a:pt x="0" y="81167"/>
                  </a:lnTo>
                  <a:lnTo>
                    <a:pt x="1348" y="96341"/>
                  </a:lnTo>
                  <a:lnTo>
                    <a:pt x="8061" y="108259"/>
                  </a:lnTo>
                  <a:lnTo>
                    <a:pt x="12815" y="113412"/>
                  </a:lnTo>
                  <a:lnTo>
                    <a:pt x="25622" y="119139"/>
                  </a:lnTo>
                  <a:lnTo>
                    <a:pt x="56841" y="122815"/>
                  </a:lnTo>
                  <a:lnTo>
                    <a:pt x="75040" y="120081"/>
                  </a:lnTo>
                  <a:lnTo>
                    <a:pt x="89369" y="114802"/>
                  </a:lnTo>
                  <a:lnTo>
                    <a:pt x="96336" y="108938"/>
                  </a:lnTo>
                  <a:lnTo>
                    <a:pt x="104872" y="98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3862"/>
            <p:cNvSpPr/>
            <p:nvPr>
              <p:custDataLst>
                <p:tags r:id="rId136"/>
              </p:custDataLst>
            </p:nvPr>
          </p:nvSpPr>
          <p:spPr>
            <a:xfrm>
              <a:off x="1263650" y="4432639"/>
              <a:ext cx="41461" cy="88562"/>
            </a:xfrm>
            <a:custGeom>
              <a:avLst/>
              <a:gdLst/>
              <a:ahLst/>
              <a:cxnLst/>
              <a:rect l="0" t="0" r="0" b="0"/>
              <a:pathLst>
                <a:path w="41461" h="88562">
                  <a:moveTo>
                    <a:pt x="0" y="12361"/>
                  </a:moveTo>
                  <a:lnTo>
                    <a:pt x="0" y="12361"/>
                  </a:lnTo>
                  <a:lnTo>
                    <a:pt x="0" y="3522"/>
                  </a:lnTo>
                  <a:lnTo>
                    <a:pt x="706" y="2235"/>
                  </a:lnTo>
                  <a:lnTo>
                    <a:pt x="1882" y="1377"/>
                  </a:lnTo>
                  <a:lnTo>
                    <a:pt x="5775" y="424"/>
                  </a:lnTo>
                  <a:lnTo>
                    <a:pt x="12209" y="0"/>
                  </a:lnTo>
                  <a:lnTo>
                    <a:pt x="14490" y="592"/>
                  </a:lnTo>
                  <a:lnTo>
                    <a:pt x="16010" y="1693"/>
                  </a:lnTo>
                  <a:lnTo>
                    <a:pt x="21821" y="11900"/>
                  </a:lnTo>
                  <a:lnTo>
                    <a:pt x="21928" y="21328"/>
                  </a:lnTo>
                  <a:lnTo>
                    <a:pt x="16140" y="40417"/>
                  </a:lnTo>
                  <a:lnTo>
                    <a:pt x="3981" y="69599"/>
                  </a:lnTo>
                  <a:lnTo>
                    <a:pt x="4827" y="76135"/>
                  </a:lnTo>
                  <a:lnTo>
                    <a:pt x="6040" y="78160"/>
                  </a:lnTo>
                  <a:lnTo>
                    <a:pt x="7555" y="79510"/>
                  </a:lnTo>
                  <a:lnTo>
                    <a:pt x="11119" y="81011"/>
                  </a:lnTo>
                  <a:lnTo>
                    <a:pt x="41460" y="88507"/>
                  </a:lnTo>
                  <a:lnTo>
                    <a:pt x="38100" y="88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3" name="SMARTInkShape-Group864"/>
          <p:cNvGrpSpPr/>
          <p:nvPr/>
        </p:nvGrpSpPr>
        <p:grpSpPr>
          <a:xfrm>
            <a:off x="1574800" y="3930650"/>
            <a:ext cx="501651" cy="685120"/>
            <a:chOff x="1574800" y="3930650"/>
            <a:chExt cx="501651" cy="685120"/>
          </a:xfrm>
        </p:grpSpPr>
        <p:sp>
          <p:nvSpPr>
            <p:cNvPr id="732" name="SMARTInkShape-3863"/>
            <p:cNvSpPr/>
            <p:nvPr>
              <p:custDataLst>
                <p:tags r:id="rId122"/>
              </p:custDataLst>
            </p:nvPr>
          </p:nvSpPr>
          <p:spPr>
            <a:xfrm>
              <a:off x="1860550" y="45021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10670" y="7116"/>
                  </a:lnTo>
                  <a:lnTo>
                    <a:pt x="21676" y="3163"/>
                  </a:lnTo>
                  <a:lnTo>
                    <a:pt x="45150" y="937"/>
                  </a:lnTo>
                  <a:lnTo>
                    <a:pt x="76878" y="27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3" name="SMARTInkShape-3864"/>
            <p:cNvSpPr/>
            <p:nvPr>
              <p:custDataLst>
                <p:tags r:id="rId123"/>
              </p:custDataLst>
            </p:nvPr>
          </p:nvSpPr>
          <p:spPr>
            <a:xfrm>
              <a:off x="1664583" y="4446483"/>
              <a:ext cx="113418" cy="169287"/>
            </a:xfrm>
            <a:custGeom>
              <a:avLst/>
              <a:gdLst/>
              <a:ahLst/>
              <a:cxnLst/>
              <a:rect l="0" t="0" r="0" b="0"/>
              <a:pathLst>
                <a:path w="113418" h="169287">
                  <a:moveTo>
                    <a:pt x="5467" y="23917"/>
                  </a:moveTo>
                  <a:lnTo>
                    <a:pt x="5467" y="23917"/>
                  </a:lnTo>
                  <a:lnTo>
                    <a:pt x="2096" y="23917"/>
                  </a:lnTo>
                  <a:lnTo>
                    <a:pt x="1103" y="23211"/>
                  </a:lnTo>
                  <a:lnTo>
                    <a:pt x="441" y="22036"/>
                  </a:lnTo>
                  <a:lnTo>
                    <a:pt x="0" y="20546"/>
                  </a:lnTo>
                  <a:lnTo>
                    <a:pt x="5154" y="15128"/>
                  </a:lnTo>
                  <a:lnTo>
                    <a:pt x="9492" y="11708"/>
                  </a:lnTo>
                  <a:lnTo>
                    <a:pt x="32452" y="3523"/>
                  </a:lnTo>
                  <a:lnTo>
                    <a:pt x="58226" y="0"/>
                  </a:lnTo>
                  <a:lnTo>
                    <a:pt x="73365" y="4820"/>
                  </a:lnTo>
                  <a:lnTo>
                    <a:pt x="87150" y="14724"/>
                  </a:lnTo>
                  <a:lnTo>
                    <a:pt x="100332" y="28533"/>
                  </a:lnTo>
                  <a:lnTo>
                    <a:pt x="112911" y="55545"/>
                  </a:lnTo>
                  <a:lnTo>
                    <a:pt x="112957" y="77485"/>
                  </a:lnTo>
                  <a:lnTo>
                    <a:pt x="108274" y="100641"/>
                  </a:lnTo>
                  <a:lnTo>
                    <a:pt x="101489" y="122692"/>
                  </a:lnTo>
                  <a:lnTo>
                    <a:pt x="79622" y="151570"/>
                  </a:lnTo>
                  <a:lnTo>
                    <a:pt x="60914" y="167887"/>
                  </a:lnTo>
                  <a:lnTo>
                    <a:pt x="55837" y="169286"/>
                  </a:lnTo>
                  <a:lnTo>
                    <a:pt x="51042" y="168807"/>
                  </a:lnTo>
                  <a:lnTo>
                    <a:pt x="41950" y="164513"/>
                  </a:lnTo>
                  <a:lnTo>
                    <a:pt x="33206" y="157900"/>
                  </a:lnTo>
                  <a:lnTo>
                    <a:pt x="28379" y="150257"/>
                  </a:lnTo>
                  <a:lnTo>
                    <a:pt x="27091" y="146244"/>
                  </a:lnTo>
                  <a:lnTo>
                    <a:pt x="27543" y="138022"/>
                  </a:lnTo>
                  <a:lnTo>
                    <a:pt x="28651" y="133853"/>
                  </a:lnTo>
                  <a:lnTo>
                    <a:pt x="40323" y="117874"/>
                  </a:lnTo>
                  <a:lnTo>
                    <a:pt x="60559" y="103105"/>
                  </a:lnTo>
                  <a:lnTo>
                    <a:pt x="91170" y="89792"/>
                  </a:lnTo>
                  <a:lnTo>
                    <a:pt x="113417" y="81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4" name="SMARTInkShape-3865"/>
            <p:cNvSpPr/>
            <p:nvPr>
              <p:custDataLst>
                <p:tags r:id="rId124"/>
              </p:custDataLst>
            </p:nvPr>
          </p:nvSpPr>
          <p:spPr>
            <a:xfrm>
              <a:off x="1911350" y="40449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5644" y="12143"/>
                  </a:lnTo>
                  <a:lnTo>
                    <a:pt x="15914" y="8924"/>
                  </a:lnTo>
                  <a:lnTo>
                    <a:pt x="45503" y="6858"/>
                  </a:lnTo>
                  <a:lnTo>
                    <a:pt x="70162" y="461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3866"/>
            <p:cNvSpPr/>
            <p:nvPr>
              <p:custDataLst>
                <p:tags r:id="rId125"/>
              </p:custDataLst>
            </p:nvPr>
          </p:nvSpPr>
          <p:spPr>
            <a:xfrm>
              <a:off x="1574800" y="4302057"/>
              <a:ext cx="374651" cy="28644"/>
            </a:xfrm>
            <a:custGeom>
              <a:avLst/>
              <a:gdLst/>
              <a:ahLst/>
              <a:cxnLst/>
              <a:rect l="0" t="0" r="0" b="0"/>
              <a:pathLst>
                <a:path w="374651" h="28644">
                  <a:moveTo>
                    <a:pt x="0" y="28643"/>
                  </a:moveTo>
                  <a:lnTo>
                    <a:pt x="0" y="28643"/>
                  </a:lnTo>
                  <a:lnTo>
                    <a:pt x="13667" y="23574"/>
                  </a:lnTo>
                  <a:lnTo>
                    <a:pt x="34532" y="19804"/>
                  </a:lnTo>
                  <a:lnTo>
                    <a:pt x="50538" y="17106"/>
                  </a:lnTo>
                  <a:lnTo>
                    <a:pt x="69675" y="13896"/>
                  </a:lnTo>
                  <a:lnTo>
                    <a:pt x="90900" y="10345"/>
                  </a:lnTo>
                  <a:lnTo>
                    <a:pt x="113517" y="7978"/>
                  </a:lnTo>
                  <a:lnTo>
                    <a:pt x="137061" y="6399"/>
                  </a:lnTo>
                  <a:lnTo>
                    <a:pt x="161224" y="5347"/>
                  </a:lnTo>
                  <a:lnTo>
                    <a:pt x="185094" y="3940"/>
                  </a:lnTo>
                  <a:lnTo>
                    <a:pt x="208768" y="2297"/>
                  </a:lnTo>
                  <a:lnTo>
                    <a:pt x="232312" y="495"/>
                  </a:lnTo>
                  <a:lnTo>
                    <a:pt x="254358" y="0"/>
                  </a:lnTo>
                  <a:lnTo>
                    <a:pt x="275405" y="375"/>
                  </a:lnTo>
                  <a:lnTo>
                    <a:pt x="295787" y="1331"/>
                  </a:lnTo>
                  <a:lnTo>
                    <a:pt x="312903" y="2674"/>
                  </a:lnTo>
                  <a:lnTo>
                    <a:pt x="341327" y="6047"/>
                  </a:lnTo>
                  <a:lnTo>
                    <a:pt x="367050" y="11913"/>
                  </a:lnTo>
                  <a:lnTo>
                    <a:pt x="370994" y="13962"/>
                  </a:lnTo>
                  <a:lnTo>
                    <a:pt x="372919" y="16034"/>
                  </a:lnTo>
                  <a:lnTo>
                    <a:pt x="374650" y="222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3867"/>
            <p:cNvSpPr/>
            <p:nvPr>
              <p:custDataLst>
                <p:tags r:id="rId126"/>
              </p:custDataLst>
            </p:nvPr>
          </p:nvSpPr>
          <p:spPr>
            <a:xfrm>
              <a:off x="1905000" y="3930650"/>
              <a:ext cx="118528" cy="57151"/>
            </a:xfrm>
            <a:custGeom>
              <a:avLst/>
              <a:gdLst/>
              <a:ahLst/>
              <a:cxnLst/>
              <a:rect l="0" t="0" r="0" b="0"/>
              <a:pathLst>
                <a:path w="118528" h="57151">
                  <a:moveTo>
                    <a:pt x="0" y="57150"/>
                  </a:moveTo>
                  <a:lnTo>
                    <a:pt x="0" y="57150"/>
                  </a:lnTo>
                  <a:lnTo>
                    <a:pt x="24419" y="48311"/>
                  </a:lnTo>
                  <a:lnTo>
                    <a:pt x="50901" y="48965"/>
                  </a:lnTo>
                  <a:lnTo>
                    <a:pt x="77719" y="50256"/>
                  </a:lnTo>
                  <a:lnTo>
                    <a:pt x="105585" y="46329"/>
                  </a:lnTo>
                  <a:lnTo>
                    <a:pt x="113484" y="45285"/>
                  </a:lnTo>
                  <a:lnTo>
                    <a:pt x="115873" y="44301"/>
                  </a:lnTo>
                  <a:lnTo>
                    <a:pt x="117465" y="42939"/>
                  </a:lnTo>
                  <a:lnTo>
                    <a:pt x="118527" y="41327"/>
                  </a:lnTo>
                  <a:lnTo>
                    <a:pt x="117825" y="33889"/>
                  </a:lnTo>
                  <a:lnTo>
                    <a:pt x="114455" y="24234"/>
                  </a:lnTo>
                  <a:lnTo>
                    <a:pt x="100201" y="5613"/>
                  </a:lnTo>
                  <a:lnTo>
                    <a:pt x="93687" y="249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7" name="SMARTInkShape-3868"/>
            <p:cNvSpPr/>
            <p:nvPr>
              <p:custDataLst>
                <p:tags r:id="rId127"/>
              </p:custDataLst>
            </p:nvPr>
          </p:nvSpPr>
          <p:spPr>
            <a:xfrm>
              <a:off x="2022261" y="4368955"/>
              <a:ext cx="54190" cy="69696"/>
            </a:xfrm>
            <a:custGeom>
              <a:avLst/>
              <a:gdLst/>
              <a:ahLst/>
              <a:cxnLst/>
              <a:rect l="0" t="0" r="0" b="0"/>
              <a:pathLst>
                <a:path w="54190" h="69696">
                  <a:moveTo>
                    <a:pt x="3389" y="12545"/>
                  </a:moveTo>
                  <a:lnTo>
                    <a:pt x="3389" y="12545"/>
                  </a:lnTo>
                  <a:lnTo>
                    <a:pt x="6760" y="5803"/>
                  </a:lnTo>
                  <a:lnTo>
                    <a:pt x="9164" y="3817"/>
                  </a:lnTo>
                  <a:lnTo>
                    <a:pt x="15598" y="1610"/>
                  </a:lnTo>
                  <a:lnTo>
                    <a:pt x="39515" y="0"/>
                  </a:lnTo>
                  <a:lnTo>
                    <a:pt x="42290" y="654"/>
                  </a:lnTo>
                  <a:lnTo>
                    <a:pt x="44139" y="1795"/>
                  </a:lnTo>
                  <a:lnTo>
                    <a:pt x="45373" y="3262"/>
                  </a:lnTo>
                  <a:lnTo>
                    <a:pt x="46743" y="8654"/>
                  </a:lnTo>
                  <a:lnTo>
                    <a:pt x="47108" y="12068"/>
                  </a:lnTo>
                  <a:lnTo>
                    <a:pt x="43751" y="19624"/>
                  </a:lnTo>
                  <a:lnTo>
                    <a:pt x="40881" y="23614"/>
                  </a:lnTo>
                  <a:lnTo>
                    <a:pt x="12028" y="44359"/>
                  </a:lnTo>
                  <a:lnTo>
                    <a:pt x="3701" y="52084"/>
                  </a:lnTo>
                  <a:lnTo>
                    <a:pt x="0" y="57870"/>
                  </a:lnTo>
                  <a:lnTo>
                    <a:pt x="424" y="59695"/>
                  </a:lnTo>
                  <a:lnTo>
                    <a:pt x="2118" y="60911"/>
                  </a:lnTo>
                  <a:lnTo>
                    <a:pt x="8469" y="62264"/>
                  </a:lnTo>
                  <a:lnTo>
                    <a:pt x="36865" y="63250"/>
                  </a:lnTo>
                  <a:lnTo>
                    <a:pt x="45549" y="63303"/>
                  </a:lnTo>
                  <a:lnTo>
                    <a:pt x="48429" y="64022"/>
                  </a:lnTo>
                  <a:lnTo>
                    <a:pt x="50349" y="65208"/>
                  </a:lnTo>
                  <a:lnTo>
                    <a:pt x="54189" y="69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3869"/>
            <p:cNvSpPr/>
            <p:nvPr>
              <p:custDataLst>
                <p:tags r:id="rId128"/>
              </p:custDataLst>
            </p:nvPr>
          </p:nvSpPr>
          <p:spPr>
            <a:xfrm>
              <a:off x="1896663" y="4403529"/>
              <a:ext cx="52788" cy="203321"/>
            </a:xfrm>
            <a:custGeom>
              <a:avLst/>
              <a:gdLst/>
              <a:ahLst/>
              <a:cxnLst/>
              <a:rect l="0" t="0" r="0" b="0"/>
              <a:pathLst>
                <a:path w="52788" h="203321">
                  <a:moveTo>
                    <a:pt x="33737" y="3371"/>
                  </a:moveTo>
                  <a:lnTo>
                    <a:pt x="33737" y="3371"/>
                  </a:lnTo>
                  <a:lnTo>
                    <a:pt x="37108" y="0"/>
                  </a:lnTo>
                  <a:lnTo>
                    <a:pt x="37395" y="1124"/>
                  </a:lnTo>
                  <a:lnTo>
                    <a:pt x="35833" y="8016"/>
                  </a:lnTo>
                  <a:lnTo>
                    <a:pt x="24245" y="30539"/>
                  </a:lnTo>
                  <a:lnTo>
                    <a:pt x="15172" y="51429"/>
                  </a:lnTo>
                  <a:lnTo>
                    <a:pt x="7142" y="76236"/>
                  </a:lnTo>
                  <a:lnTo>
                    <a:pt x="1221" y="106076"/>
                  </a:lnTo>
                  <a:lnTo>
                    <a:pt x="0" y="134390"/>
                  </a:lnTo>
                  <a:lnTo>
                    <a:pt x="3221" y="158968"/>
                  </a:lnTo>
                  <a:lnTo>
                    <a:pt x="11708" y="176948"/>
                  </a:lnTo>
                  <a:lnTo>
                    <a:pt x="28386" y="195598"/>
                  </a:lnTo>
                  <a:lnTo>
                    <a:pt x="38649" y="201694"/>
                  </a:lnTo>
                  <a:lnTo>
                    <a:pt x="43362" y="203320"/>
                  </a:lnTo>
                  <a:lnTo>
                    <a:pt x="46504" y="202993"/>
                  </a:lnTo>
                  <a:lnTo>
                    <a:pt x="48598" y="201363"/>
                  </a:lnTo>
                  <a:lnTo>
                    <a:pt x="52787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3870"/>
            <p:cNvSpPr/>
            <p:nvPr>
              <p:custDataLst>
                <p:tags r:id="rId129"/>
              </p:custDataLst>
            </p:nvPr>
          </p:nvSpPr>
          <p:spPr>
            <a:xfrm>
              <a:off x="1905000" y="412750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3484" y="13191"/>
                  </a:lnTo>
                  <a:lnTo>
                    <a:pt x="43324" y="6996"/>
                  </a:lnTo>
                  <a:lnTo>
                    <a:pt x="74514" y="159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3871"/>
            <p:cNvSpPr/>
            <p:nvPr>
              <p:custDataLst>
                <p:tags r:id="rId130"/>
              </p:custDataLst>
            </p:nvPr>
          </p:nvSpPr>
          <p:spPr>
            <a:xfrm>
              <a:off x="1902279" y="4057650"/>
              <a:ext cx="78922" cy="169199"/>
            </a:xfrm>
            <a:custGeom>
              <a:avLst/>
              <a:gdLst/>
              <a:ahLst/>
              <a:cxnLst/>
              <a:rect l="0" t="0" r="0" b="0"/>
              <a:pathLst>
                <a:path w="78922" h="169199">
                  <a:moveTo>
                    <a:pt x="21771" y="0"/>
                  </a:moveTo>
                  <a:lnTo>
                    <a:pt x="21771" y="0"/>
                  </a:lnTo>
                  <a:lnTo>
                    <a:pt x="21771" y="3371"/>
                  </a:lnTo>
                  <a:lnTo>
                    <a:pt x="12337" y="27451"/>
                  </a:lnTo>
                  <a:lnTo>
                    <a:pt x="7465" y="48184"/>
                  </a:lnTo>
                  <a:lnTo>
                    <a:pt x="2948" y="71509"/>
                  </a:lnTo>
                  <a:lnTo>
                    <a:pt x="0" y="95988"/>
                  </a:lnTo>
                  <a:lnTo>
                    <a:pt x="1041" y="120977"/>
                  </a:lnTo>
                  <a:lnTo>
                    <a:pt x="5594" y="148734"/>
                  </a:lnTo>
                  <a:lnTo>
                    <a:pt x="8870" y="154895"/>
                  </a:lnTo>
                  <a:lnTo>
                    <a:pt x="18154" y="163622"/>
                  </a:lnTo>
                  <a:lnTo>
                    <a:pt x="31217" y="167970"/>
                  </a:lnTo>
                  <a:lnTo>
                    <a:pt x="45725" y="169198"/>
                  </a:lnTo>
                  <a:lnTo>
                    <a:pt x="71988" y="165779"/>
                  </a:lnTo>
                  <a:lnTo>
                    <a:pt x="74300" y="164142"/>
                  </a:lnTo>
                  <a:lnTo>
                    <a:pt x="75840" y="161639"/>
                  </a:lnTo>
                  <a:lnTo>
                    <a:pt x="789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3872"/>
            <p:cNvSpPr/>
            <p:nvPr>
              <p:custDataLst>
                <p:tags r:id="rId131"/>
              </p:custDataLst>
            </p:nvPr>
          </p:nvSpPr>
          <p:spPr>
            <a:xfrm>
              <a:off x="1767803" y="3965091"/>
              <a:ext cx="41948" cy="105260"/>
            </a:xfrm>
            <a:custGeom>
              <a:avLst/>
              <a:gdLst/>
              <a:ahLst/>
              <a:cxnLst/>
              <a:rect l="0" t="0" r="0" b="0"/>
              <a:pathLst>
                <a:path w="41948" h="105260">
                  <a:moveTo>
                    <a:pt x="29247" y="3659"/>
                  </a:moveTo>
                  <a:lnTo>
                    <a:pt x="29247" y="3659"/>
                  </a:lnTo>
                  <a:lnTo>
                    <a:pt x="29247" y="288"/>
                  </a:lnTo>
                  <a:lnTo>
                    <a:pt x="29953" y="0"/>
                  </a:lnTo>
                  <a:lnTo>
                    <a:pt x="32618" y="1563"/>
                  </a:lnTo>
                  <a:lnTo>
                    <a:pt x="38085" y="9780"/>
                  </a:lnTo>
                  <a:lnTo>
                    <a:pt x="40803" y="24522"/>
                  </a:lnTo>
                  <a:lnTo>
                    <a:pt x="37676" y="36215"/>
                  </a:lnTo>
                  <a:lnTo>
                    <a:pt x="26100" y="54698"/>
                  </a:lnTo>
                  <a:lnTo>
                    <a:pt x="3563" y="84829"/>
                  </a:lnTo>
                  <a:lnTo>
                    <a:pt x="193" y="92181"/>
                  </a:lnTo>
                  <a:lnTo>
                    <a:pt x="0" y="94423"/>
                  </a:lnTo>
                  <a:lnTo>
                    <a:pt x="577" y="95918"/>
                  </a:lnTo>
                  <a:lnTo>
                    <a:pt x="1667" y="96915"/>
                  </a:lnTo>
                  <a:lnTo>
                    <a:pt x="32267" y="98734"/>
                  </a:lnTo>
                  <a:lnTo>
                    <a:pt x="35494" y="99498"/>
                  </a:lnTo>
                  <a:lnTo>
                    <a:pt x="37645" y="100713"/>
                  </a:lnTo>
                  <a:lnTo>
                    <a:pt x="41947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3873"/>
            <p:cNvSpPr/>
            <p:nvPr>
              <p:custDataLst>
                <p:tags r:id="rId132"/>
              </p:custDataLst>
            </p:nvPr>
          </p:nvSpPr>
          <p:spPr>
            <a:xfrm>
              <a:off x="1631950" y="3994883"/>
              <a:ext cx="97708" cy="233093"/>
            </a:xfrm>
            <a:custGeom>
              <a:avLst/>
              <a:gdLst/>
              <a:ahLst/>
              <a:cxnLst/>
              <a:rect l="0" t="0" r="0" b="0"/>
              <a:pathLst>
                <a:path w="97708" h="233093">
                  <a:moveTo>
                    <a:pt x="0" y="37367"/>
                  </a:moveTo>
                  <a:lnTo>
                    <a:pt x="0" y="37367"/>
                  </a:lnTo>
                  <a:lnTo>
                    <a:pt x="0" y="14223"/>
                  </a:lnTo>
                  <a:lnTo>
                    <a:pt x="3763" y="5679"/>
                  </a:lnTo>
                  <a:lnTo>
                    <a:pt x="6742" y="1425"/>
                  </a:lnTo>
                  <a:lnTo>
                    <a:pt x="12256" y="0"/>
                  </a:lnTo>
                  <a:lnTo>
                    <a:pt x="27790" y="2180"/>
                  </a:lnTo>
                  <a:lnTo>
                    <a:pt x="56368" y="21454"/>
                  </a:lnTo>
                  <a:lnTo>
                    <a:pt x="80437" y="52878"/>
                  </a:lnTo>
                  <a:lnTo>
                    <a:pt x="92430" y="78598"/>
                  </a:lnTo>
                  <a:lnTo>
                    <a:pt x="97603" y="92371"/>
                  </a:lnTo>
                  <a:lnTo>
                    <a:pt x="97707" y="120844"/>
                  </a:lnTo>
                  <a:lnTo>
                    <a:pt x="89992" y="149962"/>
                  </a:lnTo>
                  <a:lnTo>
                    <a:pt x="77156" y="179367"/>
                  </a:lnTo>
                  <a:lnTo>
                    <a:pt x="60162" y="203254"/>
                  </a:lnTo>
                  <a:lnTo>
                    <a:pt x="33991" y="231471"/>
                  </a:lnTo>
                  <a:lnTo>
                    <a:pt x="30422" y="233092"/>
                  </a:lnTo>
                  <a:lnTo>
                    <a:pt x="27337" y="232762"/>
                  </a:lnTo>
                  <a:lnTo>
                    <a:pt x="24575" y="231130"/>
                  </a:lnTo>
                  <a:lnTo>
                    <a:pt x="19624" y="221791"/>
                  </a:lnTo>
                  <a:lnTo>
                    <a:pt x="16483" y="208939"/>
                  </a:lnTo>
                  <a:lnTo>
                    <a:pt x="18681" y="190509"/>
                  </a:lnTo>
                  <a:lnTo>
                    <a:pt x="21944" y="180454"/>
                  </a:lnTo>
                  <a:lnTo>
                    <a:pt x="25745" y="175044"/>
                  </a:lnTo>
                  <a:lnTo>
                    <a:pt x="31198" y="171934"/>
                  </a:lnTo>
                  <a:lnTo>
                    <a:pt x="46168" y="166923"/>
                  </a:lnTo>
                  <a:lnTo>
                    <a:pt x="69850" y="16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44" name="SMARTInkShape-3874"/>
          <p:cNvSpPr/>
          <p:nvPr>
            <p:custDataLst>
              <p:tags r:id="rId8"/>
            </p:custDataLst>
          </p:nvPr>
        </p:nvSpPr>
        <p:spPr>
          <a:xfrm>
            <a:off x="2343150" y="4324350"/>
            <a:ext cx="125252" cy="11811"/>
          </a:xfrm>
          <a:custGeom>
            <a:avLst/>
            <a:gdLst/>
            <a:ahLst/>
            <a:cxnLst/>
            <a:rect l="0" t="0" r="0" b="0"/>
            <a:pathLst>
              <a:path w="125252" h="11811">
                <a:moveTo>
                  <a:pt x="0" y="0"/>
                </a:moveTo>
                <a:lnTo>
                  <a:pt x="0" y="0"/>
                </a:lnTo>
                <a:lnTo>
                  <a:pt x="20723" y="1881"/>
                </a:lnTo>
                <a:lnTo>
                  <a:pt x="51522" y="5467"/>
                </a:lnTo>
                <a:lnTo>
                  <a:pt x="81438" y="6176"/>
                </a:lnTo>
                <a:lnTo>
                  <a:pt x="105849" y="8197"/>
                </a:lnTo>
                <a:lnTo>
                  <a:pt x="121098" y="11810"/>
                </a:lnTo>
                <a:lnTo>
                  <a:pt x="123065" y="11401"/>
                </a:lnTo>
                <a:lnTo>
                  <a:pt x="124377" y="10423"/>
                </a:lnTo>
                <a:lnTo>
                  <a:pt x="125251" y="9065"/>
                </a:lnTo>
                <a:lnTo>
                  <a:pt x="125128" y="8160"/>
                </a:lnTo>
                <a:lnTo>
                  <a:pt x="124341" y="7557"/>
                </a:lnTo>
                <a:lnTo>
                  <a:pt x="1206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1" name="SMARTInkShape-Group866"/>
          <p:cNvGrpSpPr/>
          <p:nvPr/>
        </p:nvGrpSpPr>
        <p:grpSpPr>
          <a:xfrm>
            <a:off x="2698750" y="4057650"/>
            <a:ext cx="528325" cy="391748"/>
            <a:chOff x="2698750" y="4057650"/>
            <a:chExt cx="528325" cy="391748"/>
          </a:xfrm>
        </p:grpSpPr>
        <p:sp>
          <p:nvSpPr>
            <p:cNvPr id="745" name="SMARTInkShape-3875"/>
            <p:cNvSpPr/>
            <p:nvPr>
              <p:custDataLst>
                <p:tags r:id="rId116"/>
              </p:custDataLst>
            </p:nvPr>
          </p:nvSpPr>
          <p:spPr>
            <a:xfrm>
              <a:off x="3086100" y="4057650"/>
              <a:ext cx="140975" cy="76201"/>
            </a:xfrm>
            <a:custGeom>
              <a:avLst/>
              <a:gdLst/>
              <a:ahLst/>
              <a:cxnLst/>
              <a:rect l="0" t="0" r="0" b="0"/>
              <a:pathLst>
                <a:path w="140975" h="76201">
                  <a:moveTo>
                    <a:pt x="0" y="76200"/>
                  </a:moveTo>
                  <a:lnTo>
                    <a:pt x="0" y="76200"/>
                  </a:lnTo>
                  <a:lnTo>
                    <a:pt x="705" y="66061"/>
                  </a:lnTo>
                  <a:lnTo>
                    <a:pt x="3371" y="58524"/>
                  </a:lnTo>
                  <a:lnTo>
                    <a:pt x="7892" y="55949"/>
                  </a:lnTo>
                  <a:lnTo>
                    <a:pt x="22322" y="53088"/>
                  </a:lnTo>
                  <a:lnTo>
                    <a:pt x="46909" y="54849"/>
                  </a:lnTo>
                  <a:lnTo>
                    <a:pt x="75439" y="59839"/>
                  </a:lnTo>
                  <a:lnTo>
                    <a:pt x="102864" y="62415"/>
                  </a:lnTo>
                  <a:lnTo>
                    <a:pt x="130934" y="62580"/>
                  </a:lnTo>
                  <a:lnTo>
                    <a:pt x="138862" y="60034"/>
                  </a:lnTo>
                  <a:lnTo>
                    <a:pt x="140552" y="58367"/>
                  </a:lnTo>
                  <a:lnTo>
                    <a:pt x="140974" y="56550"/>
                  </a:lnTo>
                  <a:lnTo>
                    <a:pt x="140549" y="54633"/>
                  </a:lnTo>
                  <a:lnTo>
                    <a:pt x="125997" y="32464"/>
                  </a:lnTo>
                  <a:lnTo>
                    <a:pt x="98164" y="368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3876"/>
            <p:cNvSpPr/>
            <p:nvPr>
              <p:custDataLst>
                <p:tags r:id="rId117"/>
              </p:custDataLst>
            </p:nvPr>
          </p:nvSpPr>
          <p:spPr>
            <a:xfrm>
              <a:off x="3052618" y="4193979"/>
              <a:ext cx="109683" cy="231757"/>
            </a:xfrm>
            <a:custGeom>
              <a:avLst/>
              <a:gdLst/>
              <a:ahLst/>
              <a:cxnLst/>
              <a:rect l="0" t="0" r="0" b="0"/>
              <a:pathLst>
                <a:path w="109683" h="231757">
                  <a:moveTo>
                    <a:pt x="46182" y="3371"/>
                  </a:moveTo>
                  <a:lnTo>
                    <a:pt x="46182" y="3371"/>
                  </a:lnTo>
                  <a:lnTo>
                    <a:pt x="46182" y="0"/>
                  </a:lnTo>
                  <a:lnTo>
                    <a:pt x="42811" y="25072"/>
                  </a:lnTo>
                  <a:lnTo>
                    <a:pt x="33630" y="49234"/>
                  </a:lnTo>
                  <a:lnTo>
                    <a:pt x="21553" y="79493"/>
                  </a:lnTo>
                  <a:lnTo>
                    <a:pt x="16357" y="96453"/>
                  </a:lnTo>
                  <a:lnTo>
                    <a:pt x="11483" y="114108"/>
                  </a:lnTo>
                  <a:lnTo>
                    <a:pt x="7527" y="131524"/>
                  </a:lnTo>
                  <a:lnTo>
                    <a:pt x="4184" y="148778"/>
                  </a:lnTo>
                  <a:lnTo>
                    <a:pt x="0" y="180180"/>
                  </a:lnTo>
                  <a:lnTo>
                    <a:pt x="492" y="203543"/>
                  </a:lnTo>
                  <a:lnTo>
                    <a:pt x="4944" y="219572"/>
                  </a:lnTo>
                  <a:lnTo>
                    <a:pt x="8106" y="225821"/>
                  </a:lnTo>
                  <a:lnTo>
                    <a:pt x="13037" y="229282"/>
                  </a:lnTo>
                  <a:lnTo>
                    <a:pt x="26042" y="231246"/>
                  </a:lnTo>
                  <a:lnTo>
                    <a:pt x="55972" y="231756"/>
                  </a:lnTo>
                  <a:lnTo>
                    <a:pt x="81538" y="228536"/>
                  </a:lnTo>
                  <a:lnTo>
                    <a:pt x="109682" y="21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3877"/>
            <p:cNvSpPr/>
            <p:nvPr>
              <p:custDataLst>
                <p:tags r:id="rId118"/>
              </p:custDataLst>
            </p:nvPr>
          </p:nvSpPr>
          <p:spPr>
            <a:xfrm>
              <a:off x="2868718" y="4116206"/>
              <a:ext cx="48569" cy="106545"/>
            </a:xfrm>
            <a:custGeom>
              <a:avLst/>
              <a:gdLst/>
              <a:ahLst/>
              <a:cxnLst/>
              <a:rect l="0" t="0" r="0" b="0"/>
              <a:pathLst>
                <a:path w="48569" h="106545">
                  <a:moveTo>
                    <a:pt x="33232" y="17644"/>
                  </a:moveTo>
                  <a:lnTo>
                    <a:pt x="33232" y="17644"/>
                  </a:lnTo>
                  <a:lnTo>
                    <a:pt x="33232" y="3338"/>
                  </a:lnTo>
                  <a:lnTo>
                    <a:pt x="33938" y="1757"/>
                  </a:lnTo>
                  <a:lnTo>
                    <a:pt x="35113" y="702"/>
                  </a:lnTo>
                  <a:lnTo>
                    <a:pt x="36603" y="0"/>
                  </a:lnTo>
                  <a:lnTo>
                    <a:pt x="38302" y="237"/>
                  </a:lnTo>
                  <a:lnTo>
                    <a:pt x="42070" y="2381"/>
                  </a:lnTo>
                  <a:lnTo>
                    <a:pt x="48159" y="10927"/>
                  </a:lnTo>
                  <a:lnTo>
                    <a:pt x="48568" y="20303"/>
                  </a:lnTo>
                  <a:lnTo>
                    <a:pt x="47689" y="25766"/>
                  </a:lnTo>
                  <a:lnTo>
                    <a:pt x="32969" y="46940"/>
                  </a:lnTo>
                  <a:lnTo>
                    <a:pt x="9191" y="73604"/>
                  </a:lnTo>
                  <a:lnTo>
                    <a:pt x="1851" y="83907"/>
                  </a:lnTo>
                  <a:lnTo>
                    <a:pt x="317" y="87925"/>
                  </a:lnTo>
                  <a:lnTo>
                    <a:pt x="0" y="91309"/>
                  </a:lnTo>
                  <a:lnTo>
                    <a:pt x="494" y="94271"/>
                  </a:lnTo>
                  <a:lnTo>
                    <a:pt x="2940" y="96245"/>
                  </a:lnTo>
                  <a:lnTo>
                    <a:pt x="15790" y="99024"/>
                  </a:lnTo>
                  <a:lnTo>
                    <a:pt x="41307" y="100148"/>
                  </a:lnTo>
                  <a:lnTo>
                    <a:pt x="42849" y="100869"/>
                  </a:lnTo>
                  <a:lnTo>
                    <a:pt x="43876" y="102055"/>
                  </a:lnTo>
                  <a:lnTo>
                    <a:pt x="45932" y="106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3878"/>
            <p:cNvSpPr/>
            <p:nvPr>
              <p:custDataLst>
                <p:tags r:id="rId119"/>
              </p:custDataLst>
            </p:nvPr>
          </p:nvSpPr>
          <p:spPr>
            <a:xfrm>
              <a:off x="3057329" y="4298950"/>
              <a:ext cx="124022" cy="25401"/>
            </a:xfrm>
            <a:custGeom>
              <a:avLst/>
              <a:gdLst/>
              <a:ahLst/>
              <a:cxnLst/>
              <a:rect l="0" t="0" r="0" b="0"/>
              <a:pathLst>
                <a:path w="12402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2029"/>
                  </a:lnTo>
                  <a:lnTo>
                    <a:pt x="1124" y="19625"/>
                  </a:lnTo>
                  <a:lnTo>
                    <a:pt x="8017" y="13191"/>
                  </a:lnTo>
                  <a:lnTo>
                    <a:pt x="21899" y="9390"/>
                  </a:lnTo>
                  <a:lnTo>
                    <a:pt x="51429" y="5369"/>
                  </a:lnTo>
                  <a:lnTo>
                    <a:pt x="73414" y="2386"/>
                  </a:lnTo>
                  <a:lnTo>
                    <a:pt x="100246" y="707"/>
                  </a:lnTo>
                  <a:lnTo>
                    <a:pt x="1240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3879"/>
            <p:cNvSpPr/>
            <p:nvPr>
              <p:custDataLst>
                <p:tags r:id="rId120"/>
              </p:custDataLst>
            </p:nvPr>
          </p:nvSpPr>
          <p:spPr>
            <a:xfrm>
              <a:off x="3079750" y="42037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17677" y="10212"/>
                  </a:lnTo>
                  <a:lnTo>
                    <a:pt x="48517" y="7113"/>
                  </a:lnTo>
                  <a:lnTo>
                    <a:pt x="74034" y="6576"/>
                  </a:lnTo>
                  <a:lnTo>
                    <a:pt x="104177" y="6394"/>
                  </a:lnTo>
                  <a:lnTo>
                    <a:pt x="113329" y="5664"/>
                  </a:lnTo>
                  <a:lnTo>
                    <a:pt x="115769" y="448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0" name="SMARTInkShape-3880"/>
            <p:cNvSpPr/>
            <p:nvPr>
              <p:custDataLst>
                <p:tags r:id="rId121"/>
              </p:custDataLst>
            </p:nvPr>
          </p:nvSpPr>
          <p:spPr>
            <a:xfrm>
              <a:off x="2698750" y="4267200"/>
              <a:ext cx="117477" cy="182198"/>
            </a:xfrm>
            <a:custGeom>
              <a:avLst/>
              <a:gdLst/>
              <a:ahLst/>
              <a:cxnLst/>
              <a:rect l="0" t="0" r="0" b="0"/>
              <a:pathLst>
                <a:path w="117477" h="182198">
                  <a:moveTo>
                    <a:pt x="0" y="38100"/>
                  </a:moveTo>
                  <a:lnTo>
                    <a:pt x="0" y="38100"/>
                  </a:lnTo>
                  <a:lnTo>
                    <a:pt x="0" y="34441"/>
                  </a:lnTo>
                  <a:lnTo>
                    <a:pt x="0" y="36004"/>
                  </a:lnTo>
                  <a:lnTo>
                    <a:pt x="9434" y="63033"/>
                  </a:lnTo>
                  <a:lnTo>
                    <a:pt x="16593" y="92132"/>
                  </a:lnTo>
                  <a:lnTo>
                    <a:pt x="23888" y="123097"/>
                  </a:lnTo>
                  <a:lnTo>
                    <a:pt x="33262" y="152498"/>
                  </a:lnTo>
                  <a:lnTo>
                    <a:pt x="39026" y="174265"/>
                  </a:lnTo>
                  <a:lnTo>
                    <a:pt x="43379" y="182197"/>
                  </a:lnTo>
                  <a:lnTo>
                    <a:pt x="43030" y="182143"/>
                  </a:lnTo>
                  <a:lnTo>
                    <a:pt x="40761" y="180200"/>
                  </a:lnTo>
                  <a:lnTo>
                    <a:pt x="41165" y="173222"/>
                  </a:lnTo>
                  <a:lnTo>
                    <a:pt x="50543" y="148125"/>
                  </a:lnTo>
                  <a:lnTo>
                    <a:pt x="62326" y="120354"/>
                  </a:lnTo>
                  <a:lnTo>
                    <a:pt x="77733" y="95946"/>
                  </a:lnTo>
                  <a:lnTo>
                    <a:pt x="95704" y="67391"/>
                  </a:lnTo>
                  <a:lnTo>
                    <a:pt x="115095" y="35863"/>
                  </a:lnTo>
                  <a:lnTo>
                    <a:pt x="117476" y="25817"/>
                  </a:lnTo>
                  <a:lnTo>
                    <a:pt x="116182" y="19000"/>
                  </a:lnTo>
                  <a:lnTo>
                    <a:pt x="111373" y="13619"/>
                  </a:lnTo>
                  <a:lnTo>
                    <a:pt x="108115" y="11195"/>
                  </a:lnTo>
                  <a:lnTo>
                    <a:pt x="78951" y="7307"/>
                  </a:lnTo>
                  <a:lnTo>
                    <a:pt x="51343" y="6539"/>
                  </a:lnTo>
                  <a:lnTo>
                    <a:pt x="33793" y="4525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4" name="SMARTInkShape-Group867"/>
          <p:cNvGrpSpPr/>
          <p:nvPr/>
        </p:nvGrpSpPr>
        <p:grpSpPr>
          <a:xfrm>
            <a:off x="3581400" y="4229100"/>
            <a:ext cx="88901" cy="38101"/>
            <a:chOff x="3581400" y="4229100"/>
            <a:chExt cx="88901" cy="38101"/>
          </a:xfrm>
        </p:grpSpPr>
        <p:sp>
          <p:nvSpPr>
            <p:cNvPr id="752" name="SMARTInkShape-3881"/>
            <p:cNvSpPr/>
            <p:nvPr>
              <p:custDataLst>
                <p:tags r:id="rId114"/>
              </p:custDataLst>
            </p:nvPr>
          </p:nvSpPr>
          <p:spPr>
            <a:xfrm>
              <a:off x="3600450" y="42608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17891" y="1881"/>
                  </a:lnTo>
                  <a:lnTo>
                    <a:pt x="20394" y="3371"/>
                  </a:lnTo>
                  <a:lnTo>
                    <a:pt x="45463" y="595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3882"/>
            <p:cNvSpPr/>
            <p:nvPr>
              <p:custDataLst>
                <p:tags r:id="rId115"/>
              </p:custDataLst>
            </p:nvPr>
          </p:nvSpPr>
          <p:spPr>
            <a:xfrm>
              <a:off x="3581400" y="42291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9854" y="0"/>
                  </a:lnTo>
                  <a:lnTo>
                    <a:pt x="57736" y="0"/>
                  </a:lnTo>
                  <a:lnTo>
                    <a:pt x="68700" y="705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5" name="SMARTInkShape-3883"/>
          <p:cNvSpPr/>
          <p:nvPr>
            <p:custDataLst>
              <p:tags r:id="rId9"/>
            </p:custDataLst>
          </p:nvPr>
        </p:nvSpPr>
        <p:spPr>
          <a:xfrm>
            <a:off x="4051300" y="4216400"/>
            <a:ext cx="114301" cy="41093"/>
          </a:xfrm>
          <a:custGeom>
            <a:avLst/>
            <a:gdLst/>
            <a:ahLst/>
            <a:cxnLst/>
            <a:rect l="0" t="0" r="0" b="0"/>
            <a:pathLst>
              <a:path w="114301" h="41093">
                <a:moveTo>
                  <a:pt x="0" y="0"/>
                </a:moveTo>
                <a:lnTo>
                  <a:pt x="0" y="0"/>
                </a:lnTo>
                <a:lnTo>
                  <a:pt x="5069" y="5775"/>
                </a:lnTo>
                <a:lnTo>
                  <a:pt x="8838" y="12209"/>
                </a:lnTo>
                <a:lnTo>
                  <a:pt x="16628" y="17891"/>
                </a:lnTo>
                <a:lnTo>
                  <a:pt x="38876" y="27287"/>
                </a:lnTo>
                <a:lnTo>
                  <a:pt x="66606" y="31574"/>
                </a:lnTo>
                <a:lnTo>
                  <a:pt x="91197" y="41092"/>
                </a:lnTo>
                <a:lnTo>
                  <a:pt x="114300" y="38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9" name="SMARTInkShape-Group869"/>
          <p:cNvGrpSpPr/>
          <p:nvPr/>
        </p:nvGrpSpPr>
        <p:grpSpPr>
          <a:xfrm>
            <a:off x="4492141" y="4006850"/>
            <a:ext cx="345668" cy="276574"/>
            <a:chOff x="4492141" y="4006850"/>
            <a:chExt cx="345668" cy="276574"/>
          </a:xfrm>
        </p:grpSpPr>
        <p:sp>
          <p:nvSpPr>
            <p:cNvPr id="756" name="SMARTInkShape-3884"/>
            <p:cNvSpPr/>
            <p:nvPr>
              <p:custDataLst>
                <p:tags r:id="rId111"/>
              </p:custDataLst>
            </p:nvPr>
          </p:nvSpPr>
          <p:spPr>
            <a:xfrm>
              <a:off x="4492141" y="4184650"/>
              <a:ext cx="333860" cy="12701"/>
            </a:xfrm>
            <a:custGeom>
              <a:avLst/>
              <a:gdLst/>
              <a:ahLst/>
              <a:cxnLst/>
              <a:rect l="0" t="0" r="0" b="0"/>
              <a:pathLst>
                <a:path w="3338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24934" y="12700"/>
                  </a:lnTo>
                  <a:lnTo>
                    <a:pt x="45570" y="12700"/>
                  </a:lnTo>
                  <a:lnTo>
                    <a:pt x="76379" y="10819"/>
                  </a:lnTo>
                  <a:lnTo>
                    <a:pt x="94472" y="9329"/>
                  </a:lnTo>
                  <a:lnTo>
                    <a:pt x="114296" y="7631"/>
                  </a:lnTo>
                  <a:lnTo>
                    <a:pt x="135272" y="5793"/>
                  </a:lnTo>
                  <a:lnTo>
                    <a:pt x="157018" y="3861"/>
                  </a:lnTo>
                  <a:lnTo>
                    <a:pt x="178570" y="2574"/>
                  </a:lnTo>
                  <a:lnTo>
                    <a:pt x="199994" y="1716"/>
                  </a:lnTo>
                  <a:lnTo>
                    <a:pt x="221333" y="1144"/>
                  </a:lnTo>
                  <a:lnTo>
                    <a:pt x="240497" y="763"/>
                  </a:lnTo>
                  <a:lnTo>
                    <a:pt x="258212" y="508"/>
                  </a:lnTo>
                  <a:lnTo>
                    <a:pt x="288244" y="226"/>
                  </a:lnTo>
                  <a:lnTo>
                    <a:pt x="315640" y="67"/>
                  </a:lnTo>
                  <a:lnTo>
                    <a:pt x="333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7" name="SMARTInkShape-3885"/>
            <p:cNvSpPr/>
            <p:nvPr>
              <p:custDataLst>
                <p:tags r:id="rId112"/>
              </p:custDataLst>
            </p:nvPr>
          </p:nvSpPr>
          <p:spPr>
            <a:xfrm>
              <a:off x="4648200" y="4008213"/>
              <a:ext cx="189609" cy="275211"/>
            </a:xfrm>
            <a:custGeom>
              <a:avLst/>
              <a:gdLst/>
              <a:ahLst/>
              <a:cxnLst/>
              <a:rect l="0" t="0" r="0" b="0"/>
              <a:pathLst>
                <a:path w="189609" h="275211">
                  <a:moveTo>
                    <a:pt x="101600" y="74837"/>
                  </a:moveTo>
                  <a:lnTo>
                    <a:pt x="101600" y="74837"/>
                  </a:lnTo>
                  <a:lnTo>
                    <a:pt x="104971" y="71466"/>
                  </a:lnTo>
                  <a:lnTo>
                    <a:pt x="132043" y="60090"/>
                  </a:lnTo>
                  <a:lnTo>
                    <a:pt x="163587" y="44799"/>
                  </a:lnTo>
                  <a:lnTo>
                    <a:pt x="180331" y="32384"/>
                  </a:lnTo>
                  <a:lnTo>
                    <a:pt x="185981" y="23984"/>
                  </a:lnTo>
                  <a:lnTo>
                    <a:pt x="189608" y="10464"/>
                  </a:lnTo>
                  <a:lnTo>
                    <a:pt x="188494" y="7933"/>
                  </a:lnTo>
                  <a:lnTo>
                    <a:pt x="183493" y="3239"/>
                  </a:lnTo>
                  <a:lnTo>
                    <a:pt x="176568" y="682"/>
                  </a:lnTo>
                  <a:lnTo>
                    <a:pt x="172745" y="0"/>
                  </a:lnTo>
                  <a:lnTo>
                    <a:pt x="168785" y="2368"/>
                  </a:lnTo>
                  <a:lnTo>
                    <a:pt x="148529" y="32091"/>
                  </a:lnTo>
                  <a:lnTo>
                    <a:pt x="133746" y="58661"/>
                  </a:lnTo>
                  <a:lnTo>
                    <a:pt x="125853" y="74636"/>
                  </a:lnTo>
                  <a:lnTo>
                    <a:pt x="117768" y="91636"/>
                  </a:lnTo>
                  <a:lnTo>
                    <a:pt x="110968" y="110026"/>
                  </a:lnTo>
                  <a:lnTo>
                    <a:pt x="105023" y="129340"/>
                  </a:lnTo>
                  <a:lnTo>
                    <a:pt x="99649" y="149272"/>
                  </a:lnTo>
                  <a:lnTo>
                    <a:pt x="95360" y="166794"/>
                  </a:lnTo>
                  <a:lnTo>
                    <a:pt x="88714" y="197551"/>
                  </a:lnTo>
                  <a:lnTo>
                    <a:pt x="81527" y="221569"/>
                  </a:lnTo>
                  <a:lnTo>
                    <a:pt x="69547" y="247195"/>
                  </a:lnTo>
                  <a:lnTo>
                    <a:pt x="55179" y="263724"/>
                  </a:lnTo>
                  <a:lnTo>
                    <a:pt x="43574" y="271676"/>
                  </a:lnTo>
                  <a:lnTo>
                    <a:pt x="31360" y="275210"/>
                  </a:lnTo>
                  <a:lnTo>
                    <a:pt x="25846" y="274036"/>
                  </a:lnTo>
                  <a:lnTo>
                    <a:pt x="15956" y="267086"/>
                  </a:lnTo>
                  <a:lnTo>
                    <a:pt x="0" y="2462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3886"/>
            <p:cNvSpPr/>
            <p:nvPr>
              <p:custDataLst>
                <p:tags r:id="rId113"/>
              </p:custDataLst>
            </p:nvPr>
          </p:nvSpPr>
          <p:spPr>
            <a:xfrm>
              <a:off x="4521200" y="4006850"/>
              <a:ext cx="111518" cy="141954"/>
            </a:xfrm>
            <a:custGeom>
              <a:avLst/>
              <a:gdLst/>
              <a:ahLst/>
              <a:cxnLst/>
              <a:rect l="0" t="0" r="0" b="0"/>
              <a:pathLst>
                <a:path w="111518" h="141954">
                  <a:moveTo>
                    <a:pt x="0" y="19050"/>
                  </a:moveTo>
                  <a:lnTo>
                    <a:pt x="0" y="19050"/>
                  </a:lnTo>
                  <a:lnTo>
                    <a:pt x="3371" y="46839"/>
                  </a:lnTo>
                  <a:lnTo>
                    <a:pt x="12209" y="72047"/>
                  </a:lnTo>
                  <a:lnTo>
                    <a:pt x="17023" y="97391"/>
                  </a:lnTo>
                  <a:lnTo>
                    <a:pt x="28835" y="129032"/>
                  </a:lnTo>
                  <a:lnTo>
                    <a:pt x="31160" y="135664"/>
                  </a:lnTo>
                  <a:lnTo>
                    <a:pt x="34545" y="140963"/>
                  </a:lnTo>
                  <a:lnTo>
                    <a:pt x="35730" y="141953"/>
                  </a:lnTo>
                  <a:lnTo>
                    <a:pt x="36520" y="141908"/>
                  </a:lnTo>
                  <a:lnTo>
                    <a:pt x="44869" y="129224"/>
                  </a:lnTo>
                  <a:lnTo>
                    <a:pt x="59741" y="103764"/>
                  </a:lnTo>
                  <a:lnTo>
                    <a:pt x="78698" y="76627"/>
                  </a:lnTo>
                  <a:lnTo>
                    <a:pt x="100212" y="50884"/>
                  </a:lnTo>
                  <a:lnTo>
                    <a:pt x="108038" y="38843"/>
                  </a:lnTo>
                  <a:lnTo>
                    <a:pt x="111517" y="28788"/>
                  </a:lnTo>
                  <a:lnTo>
                    <a:pt x="111182" y="21496"/>
                  </a:lnTo>
                  <a:lnTo>
                    <a:pt x="110104" y="18564"/>
                  </a:lnTo>
                  <a:lnTo>
                    <a:pt x="105144" y="13425"/>
                  </a:lnTo>
                  <a:lnTo>
                    <a:pt x="101846" y="11066"/>
                  </a:lnTo>
                  <a:lnTo>
                    <a:pt x="83720" y="7748"/>
                  </a:lnTo>
                  <a:lnTo>
                    <a:pt x="53017" y="6626"/>
                  </a:lnTo>
                  <a:lnTo>
                    <a:pt x="33818" y="5726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60" name="SMARTInkShape-3887"/>
          <p:cNvSpPr/>
          <p:nvPr>
            <p:custDataLst>
              <p:tags r:id="rId10"/>
            </p:custDataLst>
          </p:nvPr>
        </p:nvSpPr>
        <p:spPr>
          <a:xfrm>
            <a:off x="1755292" y="3263900"/>
            <a:ext cx="723585" cy="88506"/>
          </a:xfrm>
          <a:custGeom>
            <a:avLst/>
            <a:gdLst/>
            <a:ahLst/>
            <a:cxnLst/>
            <a:rect l="0" t="0" r="0" b="0"/>
            <a:pathLst>
              <a:path w="723585" h="88506">
                <a:moveTo>
                  <a:pt x="3658" y="6350"/>
                </a:moveTo>
                <a:lnTo>
                  <a:pt x="3658" y="6350"/>
                </a:lnTo>
                <a:lnTo>
                  <a:pt x="3658" y="9721"/>
                </a:lnTo>
                <a:lnTo>
                  <a:pt x="1777" y="13257"/>
                </a:lnTo>
                <a:lnTo>
                  <a:pt x="287" y="15188"/>
                </a:lnTo>
                <a:lnTo>
                  <a:pt x="0" y="17887"/>
                </a:lnTo>
                <a:lnTo>
                  <a:pt x="1562" y="24648"/>
                </a:lnTo>
                <a:lnTo>
                  <a:pt x="9779" y="36388"/>
                </a:lnTo>
                <a:lnTo>
                  <a:pt x="22842" y="42748"/>
                </a:lnTo>
                <a:lnTo>
                  <a:pt x="50029" y="48414"/>
                </a:lnTo>
                <a:lnTo>
                  <a:pt x="80427" y="48211"/>
                </a:lnTo>
                <a:lnTo>
                  <a:pt x="101983" y="46122"/>
                </a:lnTo>
                <a:lnTo>
                  <a:pt x="125675" y="45193"/>
                </a:lnTo>
                <a:lnTo>
                  <a:pt x="156071" y="44670"/>
                </a:lnTo>
                <a:lnTo>
                  <a:pt x="182952" y="47886"/>
                </a:lnTo>
                <a:lnTo>
                  <a:pt x="212161" y="53308"/>
                </a:lnTo>
                <a:lnTo>
                  <a:pt x="239787" y="59382"/>
                </a:lnTo>
                <a:lnTo>
                  <a:pt x="268631" y="72120"/>
                </a:lnTo>
                <a:lnTo>
                  <a:pt x="282625" y="79851"/>
                </a:lnTo>
                <a:lnTo>
                  <a:pt x="289143" y="88505"/>
                </a:lnTo>
                <a:lnTo>
                  <a:pt x="292701" y="82041"/>
                </a:lnTo>
                <a:lnTo>
                  <a:pt x="295154" y="67920"/>
                </a:lnTo>
                <a:lnTo>
                  <a:pt x="295490" y="62407"/>
                </a:lnTo>
                <a:lnTo>
                  <a:pt x="297520" y="57605"/>
                </a:lnTo>
                <a:lnTo>
                  <a:pt x="310678" y="42360"/>
                </a:lnTo>
                <a:lnTo>
                  <a:pt x="334270" y="29508"/>
                </a:lnTo>
                <a:lnTo>
                  <a:pt x="358596" y="22462"/>
                </a:lnTo>
                <a:lnTo>
                  <a:pt x="388538" y="20766"/>
                </a:lnTo>
                <a:lnTo>
                  <a:pt x="411783" y="22870"/>
                </a:lnTo>
                <a:lnTo>
                  <a:pt x="439988" y="26157"/>
                </a:lnTo>
                <a:lnTo>
                  <a:pt x="455411" y="28022"/>
                </a:lnTo>
                <a:lnTo>
                  <a:pt x="472043" y="30675"/>
                </a:lnTo>
                <a:lnTo>
                  <a:pt x="489482" y="33856"/>
                </a:lnTo>
                <a:lnTo>
                  <a:pt x="507457" y="37387"/>
                </a:lnTo>
                <a:lnTo>
                  <a:pt x="525085" y="41153"/>
                </a:lnTo>
                <a:lnTo>
                  <a:pt x="542482" y="45074"/>
                </a:lnTo>
                <a:lnTo>
                  <a:pt x="559724" y="49099"/>
                </a:lnTo>
                <a:lnTo>
                  <a:pt x="576157" y="52488"/>
                </a:lnTo>
                <a:lnTo>
                  <a:pt x="607587" y="58135"/>
                </a:lnTo>
                <a:lnTo>
                  <a:pt x="634256" y="61116"/>
                </a:lnTo>
                <a:lnTo>
                  <a:pt x="663459" y="60912"/>
                </a:lnTo>
                <a:lnTo>
                  <a:pt x="675786" y="57411"/>
                </a:lnTo>
                <a:lnTo>
                  <a:pt x="703006" y="39693"/>
                </a:lnTo>
                <a:lnTo>
                  <a:pt x="711472" y="29636"/>
                </a:lnTo>
                <a:lnTo>
                  <a:pt x="723584" y="9861"/>
                </a:lnTo>
                <a:lnTo>
                  <a:pt x="723498" y="7279"/>
                </a:lnTo>
                <a:lnTo>
                  <a:pt x="72120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69" name="SMARTInkShape-Group871"/>
          <p:cNvGrpSpPr/>
          <p:nvPr/>
        </p:nvGrpSpPr>
        <p:grpSpPr>
          <a:xfrm>
            <a:off x="1758950" y="3427151"/>
            <a:ext cx="488325" cy="280810"/>
            <a:chOff x="1758950" y="3427151"/>
            <a:chExt cx="488325" cy="280810"/>
          </a:xfrm>
        </p:grpSpPr>
        <p:sp>
          <p:nvSpPr>
            <p:cNvPr id="761" name="SMARTInkShape-3888"/>
            <p:cNvSpPr/>
            <p:nvPr>
              <p:custDataLst>
                <p:tags r:id="rId103"/>
              </p:custDataLst>
            </p:nvPr>
          </p:nvSpPr>
          <p:spPr>
            <a:xfrm>
              <a:off x="2221416" y="3663950"/>
              <a:ext cx="25859" cy="42844"/>
            </a:xfrm>
            <a:custGeom>
              <a:avLst/>
              <a:gdLst/>
              <a:ahLst/>
              <a:cxnLst/>
              <a:rect l="0" t="0" r="0" b="0"/>
              <a:pathLst>
                <a:path w="25859" h="42844">
                  <a:moveTo>
                    <a:pt x="13784" y="0"/>
                  </a:moveTo>
                  <a:lnTo>
                    <a:pt x="13784" y="0"/>
                  </a:lnTo>
                  <a:lnTo>
                    <a:pt x="4995" y="13815"/>
                  </a:lnTo>
                  <a:lnTo>
                    <a:pt x="1575" y="17676"/>
                  </a:lnTo>
                  <a:lnTo>
                    <a:pt x="0" y="21662"/>
                  </a:lnTo>
                  <a:lnTo>
                    <a:pt x="132" y="29854"/>
                  </a:lnTo>
                  <a:lnTo>
                    <a:pt x="2542" y="36316"/>
                  </a:lnTo>
                  <a:lnTo>
                    <a:pt x="4173" y="39027"/>
                  </a:lnTo>
                  <a:lnTo>
                    <a:pt x="5965" y="40835"/>
                  </a:lnTo>
                  <a:lnTo>
                    <a:pt x="9839" y="42843"/>
                  </a:lnTo>
                  <a:lnTo>
                    <a:pt x="12565" y="41968"/>
                  </a:lnTo>
                  <a:lnTo>
                    <a:pt x="19357" y="37232"/>
                  </a:lnTo>
                  <a:lnTo>
                    <a:pt x="23317" y="30424"/>
                  </a:lnTo>
                  <a:lnTo>
                    <a:pt x="25858" y="14555"/>
                  </a:lnTo>
                  <a:lnTo>
                    <a:pt x="24656" y="111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3889"/>
            <p:cNvSpPr/>
            <p:nvPr>
              <p:custDataLst>
                <p:tags r:id="rId104"/>
              </p:custDataLst>
            </p:nvPr>
          </p:nvSpPr>
          <p:spPr>
            <a:xfrm>
              <a:off x="2126526" y="3594100"/>
              <a:ext cx="51525" cy="88901"/>
            </a:xfrm>
            <a:custGeom>
              <a:avLst/>
              <a:gdLst/>
              <a:ahLst/>
              <a:cxnLst/>
              <a:rect l="0" t="0" r="0" b="0"/>
              <a:pathLst>
                <a:path w="51525" h="88901">
                  <a:moveTo>
                    <a:pt x="51524" y="0"/>
                  </a:moveTo>
                  <a:lnTo>
                    <a:pt x="51524" y="0"/>
                  </a:lnTo>
                  <a:lnTo>
                    <a:pt x="27759" y="0"/>
                  </a:lnTo>
                  <a:lnTo>
                    <a:pt x="19560" y="3763"/>
                  </a:lnTo>
                  <a:lnTo>
                    <a:pt x="2798" y="17676"/>
                  </a:lnTo>
                  <a:lnTo>
                    <a:pt x="696" y="21662"/>
                  </a:lnTo>
                  <a:lnTo>
                    <a:pt x="0" y="25730"/>
                  </a:lnTo>
                  <a:lnTo>
                    <a:pt x="241" y="29854"/>
                  </a:lnTo>
                  <a:lnTo>
                    <a:pt x="1813" y="33308"/>
                  </a:lnTo>
                  <a:lnTo>
                    <a:pt x="7323" y="39028"/>
                  </a:lnTo>
                  <a:lnTo>
                    <a:pt x="14475" y="42040"/>
                  </a:lnTo>
                  <a:lnTo>
                    <a:pt x="18358" y="42844"/>
                  </a:lnTo>
                  <a:lnTo>
                    <a:pt x="24554" y="41854"/>
                  </a:lnTo>
                  <a:lnTo>
                    <a:pt x="32009" y="39212"/>
                  </a:lnTo>
                  <a:lnTo>
                    <a:pt x="35090" y="38594"/>
                  </a:lnTo>
                  <a:lnTo>
                    <a:pt x="34923" y="38430"/>
                  </a:lnTo>
                  <a:lnTo>
                    <a:pt x="25875" y="38119"/>
                  </a:lnTo>
                  <a:lnTo>
                    <a:pt x="18723" y="41872"/>
                  </a:lnTo>
                  <a:lnTo>
                    <a:pt x="6004" y="52407"/>
                  </a:lnTo>
                  <a:lnTo>
                    <a:pt x="3071" y="58805"/>
                  </a:lnTo>
                  <a:lnTo>
                    <a:pt x="2289" y="62487"/>
                  </a:lnTo>
                  <a:lnTo>
                    <a:pt x="2473" y="65647"/>
                  </a:lnTo>
                  <a:lnTo>
                    <a:pt x="4559" y="71039"/>
                  </a:lnTo>
                  <a:lnTo>
                    <a:pt x="9700" y="78042"/>
                  </a:lnTo>
                  <a:lnTo>
                    <a:pt x="15532" y="80546"/>
                  </a:lnTo>
                  <a:lnTo>
                    <a:pt x="22122" y="82365"/>
                  </a:lnTo>
                  <a:lnTo>
                    <a:pt x="32102" y="87400"/>
                  </a:lnTo>
                  <a:lnTo>
                    <a:pt x="3882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3890"/>
            <p:cNvSpPr/>
            <p:nvPr>
              <p:custDataLst>
                <p:tags r:id="rId105"/>
              </p:custDataLst>
            </p:nvPr>
          </p:nvSpPr>
          <p:spPr>
            <a:xfrm>
              <a:off x="2038350" y="3676650"/>
              <a:ext cx="31751" cy="31311"/>
            </a:xfrm>
            <a:custGeom>
              <a:avLst/>
              <a:gdLst/>
              <a:ahLst/>
              <a:cxnLst/>
              <a:rect l="0" t="0" r="0" b="0"/>
              <a:pathLst>
                <a:path w="31751" h="31311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5026" y="15139"/>
                  </a:lnTo>
                  <a:lnTo>
                    <a:pt x="6327" y="31310"/>
                  </a:lnTo>
                  <a:lnTo>
                    <a:pt x="7054" y="16529"/>
                  </a:lnTo>
                  <a:lnTo>
                    <a:pt x="9721" y="11344"/>
                  </a:lnTo>
                  <a:lnTo>
                    <a:pt x="11419" y="968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3891"/>
            <p:cNvSpPr/>
            <p:nvPr>
              <p:custDataLst>
                <p:tags r:id="rId106"/>
              </p:custDataLst>
            </p:nvPr>
          </p:nvSpPr>
          <p:spPr>
            <a:xfrm>
              <a:off x="1954533" y="3616129"/>
              <a:ext cx="52068" cy="79572"/>
            </a:xfrm>
            <a:custGeom>
              <a:avLst/>
              <a:gdLst/>
              <a:ahLst/>
              <a:cxnLst/>
              <a:rect l="0" t="0" r="0" b="0"/>
              <a:pathLst>
                <a:path w="52068" h="79572">
                  <a:moveTo>
                    <a:pt x="52067" y="3371"/>
                  </a:moveTo>
                  <a:lnTo>
                    <a:pt x="52067" y="3371"/>
                  </a:lnTo>
                  <a:lnTo>
                    <a:pt x="45325" y="0"/>
                  </a:lnTo>
                  <a:lnTo>
                    <a:pt x="41222" y="418"/>
                  </a:lnTo>
                  <a:lnTo>
                    <a:pt x="31019" y="4646"/>
                  </a:lnTo>
                  <a:lnTo>
                    <a:pt x="8634" y="23221"/>
                  </a:lnTo>
                  <a:lnTo>
                    <a:pt x="1484" y="32419"/>
                  </a:lnTo>
                  <a:lnTo>
                    <a:pt x="0" y="36847"/>
                  </a:lnTo>
                  <a:lnTo>
                    <a:pt x="234" y="45531"/>
                  </a:lnTo>
                  <a:lnTo>
                    <a:pt x="2695" y="49116"/>
                  </a:lnTo>
                  <a:lnTo>
                    <a:pt x="11074" y="54982"/>
                  </a:lnTo>
                  <a:lnTo>
                    <a:pt x="21854" y="56178"/>
                  </a:lnTo>
                  <a:lnTo>
                    <a:pt x="32289" y="54357"/>
                  </a:lnTo>
                  <a:lnTo>
                    <a:pt x="43809" y="48821"/>
                  </a:lnTo>
                  <a:lnTo>
                    <a:pt x="43034" y="47782"/>
                  </a:lnTo>
                  <a:lnTo>
                    <a:pt x="38410" y="44746"/>
                  </a:lnTo>
                  <a:lnTo>
                    <a:pt x="27873" y="42441"/>
                  </a:lnTo>
                  <a:lnTo>
                    <a:pt x="21794" y="43784"/>
                  </a:lnTo>
                  <a:lnTo>
                    <a:pt x="19185" y="45130"/>
                  </a:lnTo>
                  <a:lnTo>
                    <a:pt x="17446" y="47438"/>
                  </a:lnTo>
                  <a:lnTo>
                    <a:pt x="15513" y="53765"/>
                  </a:lnTo>
                  <a:lnTo>
                    <a:pt x="16536" y="61281"/>
                  </a:lnTo>
                  <a:lnTo>
                    <a:pt x="19342" y="68620"/>
                  </a:lnTo>
                  <a:lnTo>
                    <a:pt x="22941" y="74233"/>
                  </a:lnTo>
                  <a:lnTo>
                    <a:pt x="25594" y="76013"/>
                  </a:lnTo>
                  <a:lnTo>
                    <a:pt x="39367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3892"/>
            <p:cNvSpPr/>
            <p:nvPr>
              <p:custDataLst>
                <p:tags r:id="rId107"/>
              </p:custDataLst>
            </p:nvPr>
          </p:nvSpPr>
          <p:spPr>
            <a:xfrm>
              <a:off x="1955800" y="3524250"/>
              <a:ext cx="222251" cy="6351"/>
            </a:xfrm>
            <a:custGeom>
              <a:avLst/>
              <a:gdLst/>
              <a:ahLst/>
              <a:cxnLst/>
              <a:rect l="0" t="0" r="0" b="0"/>
              <a:pathLst>
                <a:path w="222251" h="6351">
                  <a:moveTo>
                    <a:pt x="0" y="0"/>
                  </a:moveTo>
                  <a:lnTo>
                    <a:pt x="0" y="0"/>
                  </a:lnTo>
                  <a:lnTo>
                    <a:pt x="26053" y="0"/>
                  </a:lnTo>
                  <a:lnTo>
                    <a:pt x="47563" y="0"/>
                  </a:lnTo>
                  <a:lnTo>
                    <a:pt x="73115" y="0"/>
                  </a:lnTo>
                  <a:lnTo>
                    <a:pt x="101640" y="0"/>
                  </a:lnTo>
                  <a:lnTo>
                    <a:pt x="133133" y="0"/>
                  </a:lnTo>
                  <a:lnTo>
                    <a:pt x="160300" y="1881"/>
                  </a:lnTo>
                  <a:lnTo>
                    <a:pt x="183428" y="4364"/>
                  </a:lnTo>
                  <a:lnTo>
                    <a:pt x="222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3893"/>
            <p:cNvSpPr/>
            <p:nvPr>
              <p:custDataLst>
                <p:tags r:id="rId108"/>
              </p:custDataLst>
            </p:nvPr>
          </p:nvSpPr>
          <p:spPr>
            <a:xfrm>
              <a:off x="2025650" y="3427151"/>
              <a:ext cx="100781" cy="147900"/>
            </a:xfrm>
            <a:custGeom>
              <a:avLst/>
              <a:gdLst/>
              <a:ahLst/>
              <a:cxnLst/>
              <a:rect l="0" t="0" r="0" b="0"/>
              <a:pathLst>
                <a:path w="100781" h="147900">
                  <a:moveTo>
                    <a:pt x="25400" y="84399"/>
                  </a:moveTo>
                  <a:lnTo>
                    <a:pt x="25400" y="84399"/>
                  </a:lnTo>
                  <a:lnTo>
                    <a:pt x="41301" y="83694"/>
                  </a:lnTo>
                  <a:lnTo>
                    <a:pt x="66417" y="72862"/>
                  </a:lnTo>
                  <a:lnTo>
                    <a:pt x="77497" y="66101"/>
                  </a:lnTo>
                  <a:lnTo>
                    <a:pt x="92263" y="47619"/>
                  </a:lnTo>
                  <a:lnTo>
                    <a:pt x="98834" y="27640"/>
                  </a:lnTo>
                  <a:lnTo>
                    <a:pt x="100780" y="11686"/>
                  </a:lnTo>
                  <a:lnTo>
                    <a:pt x="99354" y="4339"/>
                  </a:lnTo>
                  <a:lnTo>
                    <a:pt x="97986" y="1392"/>
                  </a:lnTo>
                  <a:lnTo>
                    <a:pt x="96369" y="134"/>
                  </a:lnTo>
                  <a:lnTo>
                    <a:pt x="94585" y="0"/>
                  </a:lnTo>
                  <a:lnTo>
                    <a:pt x="92690" y="616"/>
                  </a:lnTo>
                  <a:lnTo>
                    <a:pt x="88703" y="5064"/>
                  </a:lnTo>
                  <a:lnTo>
                    <a:pt x="77023" y="29530"/>
                  </a:lnTo>
                  <a:lnTo>
                    <a:pt x="68605" y="58185"/>
                  </a:lnTo>
                  <a:lnTo>
                    <a:pt x="58271" y="85647"/>
                  </a:lnTo>
                  <a:lnTo>
                    <a:pt x="42137" y="114436"/>
                  </a:lnTo>
                  <a:lnTo>
                    <a:pt x="21141" y="138928"/>
                  </a:lnTo>
                  <a:lnTo>
                    <a:pt x="12689" y="143912"/>
                  </a:lnTo>
                  <a:lnTo>
                    <a:pt x="0" y="147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7" name="SMARTInkShape-3894"/>
            <p:cNvSpPr/>
            <p:nvPr>
              <p:custDataLst>
                <p:tags r:id="rId109"/>
              </p:custDataLst>
            </p:nvPr>
          </p:nvSpPr>
          <p:spPr>
            <a:xfrm>
              <a:off x="1758950" y="36004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2955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3895"/>
            <p:cNvSpPr/>
            <p:nvPr>
              <p:custDataLst>
                <p:tags r:id="rId110"/>
              </p:custDataLst>
            </p:nvPr>
          </p:nvSpPr>
          <p:spPr>
            <a:xfrm>
              <a:off x="1758950" y="35433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8872" y="4585"/>
                  </a:lnTo>
                  <a:lnTo>
                    <a:pt x="67835" y="60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4" name="SMARTInkShape-Group872"/>
          <p:cNvGrpSpPr/>
          <p:nvPr/>
        </p:nvGrpSpPr>
        <p:grpSpPr>
          <a:xfrm>
            <a:off x="4478951" y="4340911"/>
            <a:ext cx="396600" cy="166788"/>
            <a:chOff x="4478951" y="4340911"/>
            <a:chExt cx="396600" cy="166788"/>
          </a:xfrm>
        </p:grpSpPr>
        <p:sp>
          <p:nvSpPr>
            <p:cNvPr id="770" name="SMARTInkShape-3896"/>
            <p:cNvSpPr/>
            <p:nvPr>
              <p:custDataLst>
                <p:tags r:id="rId99"/>
              </p:custDataLst>
            </p:nvPr>
          </p:nvSpPr>
          <p:spPr>
            <a:xfrm>
              <a:off x="4847077" y="4470400"/>
              <a:ext cx="28474" cy="31567"/>
            </a:xfrm>
            <a:custGeom>
              <a:avLst/>
              <a:gdLst/>
              <a:ahLst/>
              <a:cxnLst/>
              <a:rect l="0" t="0" r="0" b="0"/>
              <a:pathLst>
                <a:path w="28474" h="31567">
                  <a:moveTo>
                    <a:pt x="17023" y="6350"/>
                  </a:moveTo>
                  <a:lnTo>
                    <a:pt x="17023" y="6350"/>
                  </a:lnTo>
                  <a:lnTo>
                    <a:pt x="13652" y="6350"/>
                  </a:lnTo>
                  <a:lnTo>
                    <a:pt x="4814" y="9721"/>
                  </a:lnTo>
                  <a:lnTo>
                    <a:pt x="2533" y="11419"/>
                  </a:lnTo>
                  <a:lnTo>
                    <a:pt x="0" y="15188"/>
                  </a:lnTo>
                  <a:lnTo>
                    <a:pt x="755" y="21096"/>
                  </a:lnTo>
                  <a:lnTo>
                    <a:pt x="1944" y="24648"/>
                  </a:lnTo>
                  <a:lnTo>
                    <a:pt x="3443" y="27015"/>
                  </a:lnTo>
                  <a:lnTo>
                    <a:pt x="5147" y="28594"/>
                  </a:lnTo>
                  <a:lnTo>
                    <a:pt x="8923" y="30347"/>
                  </a:lnTo>
                  <a:lnTo>
                    <a:pt x="19188" y="31566"/>
                  </a:lnTo>
                  <a:lnTo>
                    <a:pt x="21288" y="30216"/>
                  </a:lnTo>
                  <a:lnTo>
                    <a:pt x="25504" y="24953"/>
                  </a:lnTo>
                  <a:lnTo>
                    <a:pt x="27848" y="17911"/>
                  </a:lnTo>
                  <a:lnTo>
                    <a:pt x="28473" y="14057"/>
                  </a:lnTo>
                  <a:lnTo>
                    <a:pt x="27286" y="7893"/>
                  </a:lnTo>
                  <a:lnTo>
                    <a:pt x="25982" y="5262"/>
                  </a:lnTo>
                  <a:lnTo>
                    <a:pt x="23701" y="3508"/>
                  </a:lnTo>
                  <a:lnTo>
                    <a:pt x="106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1" name="SMARTInkShape-3897"/>
            <p:cNvSpPr/>
            <p:nvPr>
              <p:custDataLst>
                <p:tags r:id="rId100"/>
              </p:custDataLst>
            </p:nvPr>
          </p:nvSpPr>
          <p:spPr>
            <a:xfrm>
              <a:off x="4738996" y="4340911"/>
              <a:ext cx="67955" cy="142190"/>
            </a:xfrm>
            <a:custGeom>
              <a:avLst/>
              <a:gdLst/>
              <a:ahLst/>
              <a:cxnLst/>
              <a:rect l="0" t="0" r="0" b="0"/>
              <a:pathLst>
                <a:path w="67955" h="142190">
                  <a:moveTo>
                    <a:pt x="67954" y="8839"/>
                  </a:moveTo>
                  <a:lnTo>
                    <a:pt x="67954" y="8839"/>
                  </a:lnTo>
                  <a:lnTo>
                    <a:pt x="67954" y="5468"/>
                  </a:lnTo>
                  <a:lnTo>
                    <a:pt x="66072" y="1932"/>
                  </a:lnTo>
                  <a:lnTo>
                    <a:pt x="64583" y="0"/>
                  </a:lnTo>
                  <a:lnTo>
                    <a:pt x="61473" y="124"/>
                  </a:lnTo>
                  <a:lnTo>
                    <a:pt x="35351" y="14155"/>
                  </a:lnTo>
                  <a:lnTo>
                    <a:pt x="16411" y="30219"/>
                  </a:lnTo>
                  <a:lnTo>
                    <a:pt x="10239" y="38567"/>
                  </a:lnTo>
                  <a:lnTo>
                    <a:pt x="9016" y="41358"/>
                  </a:lnTo>
                  <a:lnTo>
                    <a:pt x="8906" y="43218"/>
                  </a:lnTo>
                  <a:lnTo>
                    <a:pt x="9539" y="44459"/>
                  </a:lnTo>
                  <a:lnTo>
                    <a:pt x="17171" y="49575"/>
                  </a:lnTo>
                  <a:lnTo>
                    <a:pt x="28370" y="52189"/>
                  </a:lnTo>
                  <a:lnTo>
                    <a:pt x="34603" y="50918"/>
                  </a:lnTo>
                  <a:lnTo>
                    <a:pt x="42089" y="47172"/>
                  </a:lnTo>
                  <a:lnTo>
                    <a:pt x="32303" y="50379"/>
                  </a:lnTo>
                  <a:lnTo>
                    <a:pt x="15998" y="62540"/>
                  </a:lnTo>
                  <a:lnTo>
                    <a:pt x="4504" y="79548"/>
                  </a:lnTo>
                  <a:lnTo>
                    <a:pt x="0" y="97994"/>
                  </a:lnTo>
                  <a:lnTo>
                    <a:pt x="2037" y="116864"/>
                  </a:lnTo>
                  <a:lnTo>
                    <a:pt x="4959" y="121778"/>
                  </a:lnTo>
                  <a:lnTo>
                    <a:pt x="18480" y="132065"/>
                  </a:lnTo>
                  <a:lnTo>
                    <a:pt x="31736" y="138876"/>
                  </a:lnTo>
                  <a:lnTo>
                    <a:pt x="61604" y="142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3898"/>
            <p:cNvSpPr/>
            <p:nvPr>
              <p:custDataLst>
                <p:tags r:id="rId101"/>
              </p:custDataLst>
            </p:nvPr>
          </p:nvSpPr>
          <p:spPr>
            <a:xfrm>
              <a:off x="4478951" y="4344544"/>
              <a:ext cx="74000" cy="149546"/>
            </a:xfrm>
            <a:custGeom>
              <a:avLst/>
              <a:gdLst/>
              <a:ahLst/>
              <a:cxnLst/>
              <a:rect l="0" t="0" r="0" b="0"/>
              <a:pathLst>
                <a:path w="74000" h="149546">
                  <a:moveTo>
                    <a:pt x="73999" y="11556"/>
                  </a:moveTo>
                  <a:lnTo>
                    <a:pt x="73999" y="11556"/>
                  </a:lnTo>
                  <a:lnTo>
                    <a:pt x="73999" y="8185"/>
                  </a:lnTo>
                  <a:lnTo>
                    <a:pt x="72117" y="4648"/>
                  </a:lnTo>
                  <a:lnTo>
                    <a:pt x="70628" y="2718"/>
                  </a:lnTo>
                  <a:lnTo>
                    <a:pt x="65210" y="572"/>
                  </a:lnTo>
                  <a:lnTo>
                    <a:pt x="61790" y="0"/>
                  </a:lnTo>
                  <a:lnTo>
                    <a:pt x="54226" y="1246"/>
                  </a:lnTo>
                  <a:lnTo>
                    <a:pt x="46161" y="4857"/>
                  </a:lnTo>
                  <a:lnTo>
                    <a:pt x="32981" y="16235"/>
                  </a:lnTo>
                  <a:lnTo>
                    <a:pt x="18101" y="36147"/>
                  </a:lnTo>
                  <a:lnTo>
                    <a:pt x="13878" y="49296"/>
                  </a:lnTo>
                  <a:lnTo>
                    <a:pt x="13882" y="60315"/>
                  </a:lnTo>
                  <a:lnTo>
                    <a:pt x="14871" y="65228"/>
                  </a:lnTo>
                  <a:lnTo>
                    <a:pt x="17647" y="68504"/>
                  </a:lnTo>
                  <a:lnTo>
                    <a:pt x="26376" y="72144"/>
                  </a:lnTo>
                  <a:lnTo>
                    <a:pt x="35430" y="71880"/>
                  </a:lnTo>
                  <a:lnTo>
                    <a:pt x="52739" y="65962"/>
                  </a:lnTo>
                  <a:lnTo>
                    <a:pt x="57495" y="62077"/>
                  </a:lnTo>
                  <a:lnTo>
                    <a:pt x="58763" y="60053"/>
                  </a:lnTo>
                  <a:lnTo>
                    <a:pt x="58197" y="58704"/>
                  </a:lnTo>
                  <a:lnTo>
                    <a:pt x="56409" y="57805"/>
                  </a:lnTo>
                  <a:lnTo>
                    <a:pt x="53806" y="57205"/>
                  </a:lnTo>
                  <a:lnTo>
                    <a:pt x="40029" y="59732"/>
                  </a:lnTo>
                  <a:lnTo>
                    <a:pt x="19170" y="71691"/>
                  </a:lnTo>
                  <a:lnTo>
                    <a:pt x="8944" y="82733"/>
                  </a:lnTo>
                  <a:lnTo>
                    <a:pt x="2752" y="93990"/>
                  </a:lnTo>
                  <a:lnTo>
                    <a:pt x="0" y="103697"/>
                  </a:lnTo>
                  <a:lnTo>
                    <a:pt x="1822" y="120466"/>
                  </a:lnTo>
                  <a:lnTo>
                    <a:pt x="10202" y="135469"/>
                  </a:lnTo>
                  <a:lnTo>
                    <a:pt x="19539" y="142593"/>
                  </a:lnTo>
                  <a:lnTo>
                    <a:pt x="30039" y="147406"/>
                  </a:lnTo>
                  <a:lnTo>
                    <a:pt x="39409" y="149545"/>
                  </a:lnTo>
                  <a:lnTo>
                    <a:pt x="48278" y="148614"/>
                  </a:lnTo>
                  <a:lnTo>
                    <a:pt x="61299" y="144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3899"/>
            <p:cNvSpPr/>
            <p:nvPr>
              <p:custDataLst>
                <p:tags r:id="rId102"/>
              </p:custDataLst>
            </p:nvPr>
          </p:nvSpPr>
          <p:spPr>
            <a:xfrm>
              <a:off x="4584700" y="4461620"/>
              <a:ext cx="44451" cy="46079"/>
            </a:xfrm>
            <a:custGeom>
              <a:avLst/>
              <a:gdLst/>
              <a:ahLst/>
              <a:cxnLst/>
              <a:rect l="0" t="0" r="0" b="0"/>
              <a:pathLst>
                <a:path w="44451" h="46079">
                  <a:moveTo>
                    <a:pt x="0" y="2430"/>
                  </a:moveTo>
                  <a:lnTo>
                    <a:pt x="0" y="2430"/>
                  </a:lnTo>
                  <a:lnTo>
                    <a:pt x="10126" y="28456"/>
                  </a:lnTo>
                  <a:lnTo>
                    <a:pt x="12599" y="46078"/>
                  </a:lnTo>
                  <a:lnTo>
                    <a:pt x="13386" y="40946"/>
                  </a:lnTo>
                  <a:lnTo>
                    <a:pt x="23682" y="11762"/>
                  </a:lnTo>
                  <a:lnTo>
                    <a:pt x="25342" y="5872"/>
                  </a:lnTo>
                  <a:lnTo>
                    <a:pt x="28432" y="902"/>
                  </a:lnTo>
                  <a:lnTo>
                    <a:pt x="29538" y="0"/>
                  </a:lnTo>
                  <a:lnTo>
                    <a:pt x="30276" y="105"/>
                  </a:lnTo>
                  <a:lnTo>
                    <a:pt x="30767" y="880"/>
                  </a:lnTo>
                  <a:lnTo>
                    <a:pt x="44450" y="2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5" name="SMARTInkShape-3900"/>
          <p:cNvSpPr/>
          <p:nvPr>
            <p:custDataLst>
              <p:tags r:id="rId11"/>
            </p:custDataLst>
          </p:nvPr>
        </p:nvSpPr>
        <p:spPr>
          <a:xfrm>
            <a:off x="5165529" y="4185533"/>
            <a:ext cx="108735" cy="24518"/>
          </a:xfrm>
          <a:custGeom>
            <a:avLst/>
            <a:gdLst/>
            <a:ahLst/>
            <a:cxnLst/>
            <a:rect l="0" t="0" r="0" b="0"/>
            <a:pathLst>
              <a:path w="108735" h="24518">
                <a:moveTo>
                  <a:pt x="3371" y="5467"/>
                </a:moveTo>
                <a:lnTo>
                  <a:pt x="3371" y="5467"/>
                </a:lnTo>
                <a:lnTo>
                  <a:pt x="0" y="2096"/>
                </a:lnTo>
                <a:lnTo>
                  <a:pt x="418" y="1103"/>
                </a:lnTo>
                <a:lnTo>
                  <a:pt x="4645" y="0"/>
                </a:lnTo>
                <a:lnTo>
                  <a:pt x="11228" y="3272"/>
                </a:lnTo>
                <a:lnTo>
                  <a:pt x="24749" y="11166"/>
                </a:lnTo>
                <a:lnTo>
                  <a:pt x="51652" y="20155"/>
                </a:lnTo>
                <a:lnTo>
                  <a:pt x="80563" y="23943"/>
                </a:lnTo>
                <a:lnTo>
                  <a:pt x="108734" y="24495"/>
                </a:lnTo>
                <a:lnTo>
                  <a:pt x="104971" y="245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0" name="SMARTInkShape-Group874"/>
          <p:cNvGrpSpPr/>
          <p:nvPr/>
        </p:nvGrpSpPr>
        <p:grpSpPr>
          <a:xfrm>
            <a:off x="5492750" y="4119635"/>
            <a:ext cx="584201" cy="268216"/>
            <a:chOff x="5492750" y="4119635"/>
            <a:chExt cx="584201" cy="268216"/>
          </a:xfrm>
        </p:grpSpPr>
        <p:sp>
          <p:nvSpPr>
            <p:cNvPr id="776" name="SMARTInkShape-3901"/>
            <p:cNvSpPr/>
            <p:nvPr>
              <p:custDataLst>
                <p:tags r:id="rId95"/>
              </p:custDataLst>
            </p:nvPr>
          </p:nvSpPr>
          <p:spPr>
            <a:xfrm>
              <a:off x="6026150" y="4242240"/>
              <a:ext cx="50801" cy="24961"/>
            </a:xfrm>
            <a:custGeom>
              <a:avLst/>
              <a:gdLst/>
              <a:ahLst/>
              <a:cxnLst/>
              <a:rect l="0" t="0" r="0" b="0"/>
              <a:pathLst>
                <a:path w="50801" h="24961">
                  <a:moveTo>
                    <a:pt x="0" y="24960"/>
                  </a:moveTo>
                  <a:lnTo>
                    <a:pt x="0" y="24960"/>
                  </a:lnTo>
                  <a:lnTo>
                    <a:pt x="3371" y="21589"/>
                  </a:lnTo>
                  <a:lnTo>
                    <a:pt x="5027" y="16171"/>
                  </a:lnTo>
                  <a:lnTo>
                    <a:pt x="6467" y="9765"/>
                  </a:lnTo>
                  <a:lnTo>
                    <a:pt x="9460" y="4566"/>
                  </a:lnTo>
                  <a:lnTo>
                    <a:pt x="11950" y="2897"/>
                  </a:lnTo>
                  <a:lnTo>
                    <a:pt x="22199" y="549"/>
                  </a:lnTo>
                  <a:lnTo>
                    <a:pt x="30092" y="0"/>
                  </a:lnTo>
                  <a:lnTo>
                    <a:pt x="36423" y="1637"/>
                  </a:lnTo>
                  <a:lnTo>
                    <a:pt x="41588" y="4011"/>
                  </a:lnTo>
                  <a:lnTo>
                    <a:pt x="46235" y="5066"/>
                  </a:lnTo>
                  <a:lnTo>
                    <a:pt x="47757" y="6053"/>
                  </a:lnTo>
                  <a:lnTo>
                    <a:pt x="48771" y="7416"/>
                  </a:lnTo>
                  <a:lnTo>
                    <a:pt x="50800" y="12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3902"/>
            <p:cNvSpPr/>
            <p:nvPr>
              <p:custDataLst>
                <p:tags r:id="rId96"/>
              </p:custDataLst>
            </p:nvPr>
          </p:nvSpPr>
          <p:spPr>
            <a:xfrm>
              <a:off x="5803900" y="4120212"/>
              <a:ext cx="188811" cy="254939"/>
            </a:xfrm>
            <a:custGeom>
              <a:avLst/>
              <a:gdLst/>
              <a:ahLst/>
              <a:cxnLst/>
              <a:rect l="0" t="0" r="0" b="0"/>
              <a:pathLst>
                <a:path w="188811" h="254939">
                  <a:moveTo>
                    <a:pt x="0" y="254938"/>
                  </a:moveTo>
                  <a:lnTo>
                    <a:pt x="0" y="254938"/>
                  </a:lnTo>
                  <a:lnTo>
                    <a:pt x="20722" y="223545"/>
                  </a:lnTo>
                  <a:lnTo>
                    <a:pt x="34610" y="199358"/>
                  </a:lnTo>
                  <a:lnTo>
                    <a:pt x="44240" y="184018"/>
                  </a:lnTo>
                  <a:lnTo>
                    <a:pt x="54893" y="167441"/>
                  </a:lnTo>
                  <a:lnTo>
                    <a:pt x="66229" y="148629"/>
                  </a:lnTo>
                  <a:lnTo>
                    <a:pt x="78019" y="128326"/>
                  </a:lnTo>
                  <a:lnTo>
                    <a:pt x="90113" y="107030"/>
                  </a:lnTo>
                  <a:lnTo>
                    <a:pt x="101703" y="87189"/>
                  </a:lnTo>
                  <a:lnTo>
                    <a:pt x="112958" y="68316"/>
                  </a:lnTo>
                  <a:lnTo>
                    <a:pt x="123989" y="50090"/>
                  </a:lnTo>
                  <a:lnTo>
                    <a:pt x="138126" y="26076"/>
                  </a:lnTo>
                  <a:lnTo>
                    <a:pt x="150519" y="590"/>
                  </a:lnTo>
                  <a:lnTo>
                    <a:pt x="151147" y="0"/>
                  </a:lnTo>
                  <a:lnTo>
                    <a:pt x="151564" y="313"/>
                  </a:lnTo>
                  <a:lnTo>
                    <a:pt x="137861" y="31997"/>
                  </a:lnTo>
                  <a:lnTo>
                    <a:pt x="135355" y="45081"/>
                  </a:lnTo>
                  <a:lnTo>
                    <a:pt x="136122" y="54188"/>
                  </a:lnTo>
                  <a:lnTo>
                    <a:pt x="137315" y="57605"/>
                  </a:lnTo>
                  <a:lnTo>
                    <a:pt x="139521" y="59882"/>
                  </a:lnTo>
                  <a:lnTo>
                    <a:pt x="145735" y="62413"/>
                  </a:lnTo>
                  <a:lnTo>
                    <a:pt x="155082" y="59775"/>
                  </a:lnTo>
                  <a:lnTo>
                    <a:pt x="170362" y="50356"/>
                  </a:lnTo>
                  <a:lnTo>
                    <a:pt x="181945" y="38629"/>
                  </a:lnTo>
                  <a:lnTo>
                    <a:pt x="188810" y="28766"/>
                  </a:lnTo>
                  <a:lnTo>
                    <a:pt x="188668" y="28662"/>
                  </a:lnTo>
                  <a:lnTo>
                    <a:pt x="186629" y="30428"/>
                  </a:lnTo>
                  <a:lnTo>
                    <a:pt x="175206" y="56883"/>
                  </a:lnTo>
                  <a:lnTo>
                    <a:pt x="168408" y="81642"/>
                  </a:lnTo>
                  <a:lnTo>
                    <a:pt x="166786" y="106146"/>
                  </a:lnTo>
                  <a:lnTo>
                    <a:pt x="171450" y="134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3903"/>
            <p:cNvSpPr/>
            <p:nvPr>
              <p:custDataLst>
                <p:tags r:id="rId97"/>
              </p:custDataLst>
            </p:nvPr>
          </p:nvSpPr>
          <p:spPr>
            <a:xfrm>
              <a:off x="5767826" y="4230680"/>
              <a:ext cx="34496" cy="35038"/>
            </a:xfrm>
            <a:custGeom>
              <a:avLst/>
              <a:gdLst/>
              <a:ahLst/>
              <a:cxnLst/>
              <a:rect l="0" t="0" r="0" b="0"/>
              <a:pathLst>
                <a:path w="34496" h="35038">
                  <a:moveTo>
                    <a:pt x="17024" y="11120"/>
                  </a:moveTo>
                  <a:lnTo>
                    <a:pt x="17024" y="11120"/>
                  </a:lnTo>
                  <a:lnTo>
                    <a:pt x="13653" y="11120"/>
                  </a:lnTo>
                  <a:lnTo>
                    <a:pt x="4815" y="14491"/>
                  </a:lnTo>
                  <a:lnTo>
                    <a:pt x="2535" y="16895"/>
                  </a:lnTo>
                  <a:lnTo>
                    <a:pt x="0" y="23329"/>
                  </a:lnTo>
                  <a:lnTo>
                    <a:pt x="30" y="26315"/>
                  </a:lnTo>
                  <a:lnTo>
                    <a:pt x="1946" y="31514"/>
                  </a:lnTo>
                  <a:lnTo>
                    <a:pt x="4150" y="33183"/>
                  </a:lnTo>
                  <a:lnTo>
                    <a:pt x="10362" y="35037"/>
                  </a:lnTo>
                  <a:lnTo>
                    <a:pt x="17826" y="33979"/>
                  </a:lnTo>
                  <a:lnTo>
                    <a:pt x="21792" y="32709"/>
                  </a:lnTo>
                  <a:lnTo>
                    <a:pt x="28080" y="27535"/>
                  </a:lnTo>
                  <a:lnTo>
                    <a:pt x="32521" y="20532"/>
                  </a:lnTo>
                  <a:lnTo>
                    <a:pt x="34495" y="12716"/>
                  </a:lnTo>
                  <a:lnTo>
                    <a:pt x="33491" y="6420"/>
                  </a:lnTo>
                  <a:lnTo>
                    <a:pt x="32235" y="3753"/>
                  </a:lnTo>
                  <a:lnTo>
                    <a:pt x="30693" y="1976"/>
                  </a:lnTo>
                  <a:lnTo>
                    <a:pt x="27097" y="0"/>
                  </a:lnTo>
                  <a:lnTo>
                    <a:pt x="25151" y="179"/>
                  </a:lnTo>
                  <a:lnTo>
                    <a:pt x="17024" y="4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9" name="SMARTInkShape-3904"/>
            <p:cNvSpPr/>
            <p:nvPr>
              <p:custDataLst>
                <p:tags r:id="rId98"/>
              </p:custDataLst>
            </p:nvPr>
          </p:nvSpPr>
          <p:spPr>
            <a:xfrm>
              <a:off x="5492750" y="4119635"/>
              <a:ext cx="226617" cy="268216"/>
            </a:xfrm>
            <a:custGeom>
              <a:avLst/>
              <a:gdLst/>
              <a:ahLst/>
              <a:cxnLst/>
              <a:rect l="0" t="0" r="0" b="0"/>
              <a:pathLst>
                <a:path w="226617" h="268216">
                  <a:moveTo>
                    <a:pt x="0" y="268215"/>
                  </a:moveTo>
                  <a:lnTo>
                    <a:pt x="0" y="268215"/>
                  </a:lnTo>
                  <a:lnTo>
                    <a:pt x="21048" y="240425"/>
                  </a:lnTo>
                  <a:lnTo>
                    <a:pt x="34519" y="217999"/>
                  </a:lnTo>
                  <a:lnTo>
                    <a:pt x="50620" y="190864"/>
                  </a:lnTo>
                  <a:lnTo>
                    <a:pt x="69535" y="159988"/>
                  </a:lnTo>
                  <a:lnTo>
                    <a:pt x="80223" y="142442"/>
                  </a:lnTo>
                  <a:lnTo>
                    <a:pt x="91582" y="123688"/>
                  </a:lnTo>
                  <a:lnTo>
                    <a:pt x="103387" y="104130"/>
                  </a:lnTo>
                  <a:lnTo>
                    <a:pt x="115492" y="84742"/>
                  </a:lnTo>
                  <a:lnTo>
                    <a:pt x="127794" y="65466"/>
                  </a:lnTo>
                  <a:lnTo>
                    <a:pt x="140229" y="46266"/>
                  </a:lnTo>
                  <a:lnTo>
                    <a:pt x="155928" y="21169"/>
                  </a:lnTo>
                  <a:lnTo>
                    <a:pt x="168384" y="302"/>
                  </a:lnTo>
                  <a:lnTo>
                    <a:pt x="168701" y="0"/>
                  </a:lnTo>
                  <a:lnTo>
                    <a:pt x="156076" y="27267"/>
                  </a:lnTo>
                  <a:lnTo>
                    <a:pt x="150039" y="50224"/>
                  </a:lnTo>
                  <a:lnTo>
                    <a:pt x="150881" y="64086"/>
                  </a:lnTo>
                  <a:lnTo>
                    <a:pt x="155487" y="73539"/>
                  </a:lnTo>
                  <a:lnTo>
                    <a:pt x="158692" y="77048"/>
                  </a:lnTo>
                  <a:lnTo>
                    <a:pt x="162944" y="78681"/>
                  </a:lnTo>
                  <a:lnTo>
                    <a:pt x="173314" y="78615"/>
                  </a:lnTo>
                  <a:lnTo>
                    <a:pt x="184979" y="72470"/>
                  </a:lnTo>
                  <a:lnTo>
                    <a:pt x="209714" y="47908"/>
                  </a:lnTo>
                  <a:lnTo>
                    <a:pt x="226616" y="23616"/>
                  </a:lnTo>
                  <a:lnTo>
                    <a:pt x="226572" y="24010"/>
                  </a:lnTo>
                  <a:lnTo>
                    <a:pt x="219587" y="48623"/>
                  </a:lnTo>
                  <a:lnTo>
                    <a:pt x="206880" y="77013"/>
                  </a:lnTo>
                  <a:lnTo>
                    <a:pt x="199822" y="104396"/>
                  </a:lnTo>
                  <a:lnTo>
                    <a:pt x="203200" y="141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0" name="SMARTInkShape-Group875"/>
          <p:cNvGrpSpPr/>
          <p:nvPr/>
        </p:nvGrpSpPr>
        <p:grpSpPr>
          <a:xfrm>
            <a:off x="6375400" y="3829050"/>
            <a:ext cx="361951" cy="566042"/>
            <a:chOff x="6375400" y="3829050"/>
            <a:chExt cx="361951" cy="566042"/>
          </a:xfrm>
        </p:grpSpPr>
        <p:sp>
          <p:nvSpPr>
            <p:cNvPr id="781" name="SMARTInkShape-3905"/>
            <p:cNvSpPr/>
            <p:nvPr>
              <p:custDataLst>
                <p:tags r:id="rId86"/>
              </p:custDataLst>
            </p:nvPr>
          </p:nvSpPr>
          <p:spPr>
            <a:xfrm>
              <a:off x="6627432" y="4330700"/>
              <a:ext cx="84519" cy="5471"/>
            </a:xfrm>
            <a:custGeom>
              <a:avLst/>
              <a:gdLst/>
              <a:ahLst/>
              <a:cxnLst/>
              <a:rect l="0" t="0" r="0" b="0"/>
              <a:pathLst>
                <a:path w="84519" h="5471">
                  <a:moveTo>
                    <a:pt x="21018" y="0"/>
                  </a:moveTo>
                  <a:lnTo>
                    <a:pt x="21018" y="0"/>
                  </a:lnTo>
                  <a:lnTo>
                    <a:pt x="0" y="0"/>
                  </a:lnTo>
                  <a:lnTo>
                    <a:pt x="3915" y="705"/>
                  </a:lnTo>
                  <a:lnTo>
                    <a:pt x="33835" y="5467"/>
                  </a:lnTo>
                  <a:lnTo>
                    <a:pt x="62799" y="5470"/>
                  </a:lnTo>
                  <a:lnTo>
                    <a:pt x="845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2" name="SMARTInkShape-3906"/>
            <p:cNvSpPr/>
            <p:nvPr>
              <p:custDataLst>
                <p:tags r:id="rId87"/>
              </p:custDataLst>
            </p:nvPr>
          </p:nvSpPr>
          <p:spPr>
            <a:xfrm>
              <a:off x="6591435" y="4000500"/>
              <a:ext cx="43421" cy="162812"/>
            </a:xfrm>
            <a:custGeom>
              <a:avLst/>
              <a:gdLst/>
              <a:ahLst/>
              <a:cxnLst/>
              <a:rect l="0" t="0" r="0" b="0"/>
              <a:pathLst>
                <a:path w="43421" h="162812">
                  <a:moveTo>
                    <a:pt x="31615" y="0"/>
                  </a:moveTo>
                  <a:lnTo>
                    <a:pt x="31615" y="0"/>
                  </a:lnTo>
                  <a:lnTo>
                    <a:pt x="31615" y="26515"/>
                  </a:lnTo>
                  <a:lnTo>
                    <a:pt x="35979" y="56090"/>
                  </a:lnTo>
                  <a:lnTo>
                    <a:pt x="38083" y="80746"/>
                  </a:lnTo>
                  <a:lnTo>
                    <a:pt x="42875" y="112480"/>
                  </a:lnTo>
                  <a:lnTo>
                    <a:pt x="43420" y="140035"/>
                  </a:lnTo>
                  <a:lnTo>
                    <a:pt x="40859" y="146434"/>
                  </a:lnTo>
                  <a:lnTo>
                    <a:pt x="32080" y="157374"/>
                  </a:lnTo>
                  <a:lnTo>
                    <a:pt x="26413" y="161666"/>
                  </a:lnTo>
                  <a:lnTo>
                    <a:pt x="23913" y="162811"/>
                  </a:lnTo>
                  <a:lnTo>
                    <a:pt x="17374" y="162201"/>
                  </a:lnTo>
                  <a:lnTo>
                    <a:pt x="10469" y="159578"/>
                  </a:lnTo>
                  <a:lnTo>
                    <a:pt x="1401" y="153484"/>
                  </a:lnTo>
                  <a:lnTo>
                    <a:pt x="547" y="151000"/>
                  </a:lnTo>
                  <a:lnTo>
                    <a:pt x="0" y="140286"/>
                  </a:lnTo>
                  <a:lnTo>
                    <a:pt x="3276" y="128663"/>
                  </a:lnTo>
                  <a:lnTo>
                    <a:pt x="15597" y="105932"/>
                  </a:lnTo>
                  <a:lnTo>
                    <a:pt x="19322" y="103525"/>
                  </a:lnTo>
                  <a:lnTo>
                    <a:pt x="3796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3" name="SMARTInkShape-3907"/>
            <p:cNvSpPr/>
            <p:nvPr>
              <p:custDataLst>
                <p:tags r:id="rId88"/>
              </p:custDataLst>
            </p:nvPr>
          </p:nvSpPr>
          <p:spPr>
            <a:xfrm>
              <a:off x="6407150" y="4261597"/>
              <a:ext cx="117736" cy="130472"/>
            </a:xfrm>
            <a:custGeom>
              <a:avLst/>
              <a:gdLst/>
              <a:ahLst/>
              <a:cxnLst/>
              <a:rect l="0" t="0" r="0" b="0"/>
              <a:pathLst>
                <a:path w="117736" h="130472">
                  <a:moveTo>
                    <a:pt x="0" y="43703"/>
                  </a:moveTo>
                  <a:lnTo>
                    <a:pt x="0" y="43703"/>
                  </a:lnTo>
                  <a:lnTo>
                    <a:pt x="705" y="29200"/>
                  </a:lnTo>
                  <a:lnTo>
                    <a:pt x="3371" y="20559"/>
                  </a:lnTo>
                  <a:lnTo>
                    <a:pt x="10671" y="12015"/>
                  </a:lnTo>
                  <a:lnTo>
                    <a:pt x="15580" y="7761"/>
                  </a:lnTo>
                  <a:lnTo>
                    <a:pt x="28562" y="3034"/>
                  </a:lnTo>
                  <a:lnTo>
                    <a:pt x="53618" y="373"/>
                  </a:lnTo>
                  <a:lnTo>
                    <a:pt x="63262" y="0"/>
                  </a:lnTo>
                  <a:lnTo>
                    <a:pt x="81504" y="5229"/>
                  </a:lnTo>
                  <a:lnTo>
                    <a:pt x="90319" y="9587"/>
                  </a:lnTo>
                  <a:lnTo>
                    <a:pt x="103877" y="23837"/>
                  </a:lnTo>
                  <a:lnTo>
                    <a:pt x="113195" y="41929"/>
                  </a:lnTo>
                  <a:lnTo>
                    <a:pt x="117735" y="71242"/>
                  </a:lnTo>
                  <a:lnTo>
                    <a:pt x="114221" y="97411"/>
                  </a:lnTo>
                  <a:lnTo>
                    <a:pt x="108150" y="112023"/>
                  </a:lnTo>
                  <a:lnTo>
                    <a:pt x="98867" y="121810"/>
                  </a:lnTo>
                  <a:lnTo>
                    <a:pt x="88392" y="127806"/>
                  </a:lnTo>
                  <a:lnTo>
                    <a:pt x="79031" y="130471"/>
                  </a:lnTo>
                  <a:lnTo>
                    <a:pt x="74560" y="129771"/>
                  </a:lnTo>
                  <a:lnTo>
                    <a:pt x="65828" y="125229"/>
                  </a:lnTo>
                  <a:lnTo>
                    <a:pt x="59125" y="116626"/>
                  </a:lnTo>
                  <a:lnTo>
                    <a:pt x="55206" y="107157"/>
                  </a:lnTo>
                  <a:lnTo>
                    <a:pt x="55149" y="103645"/>
                  </a:lnTo>
                  <a:lnTo>
                    <a:pt x="56966" y="97861"/>
                  </a:lnTo>
                  <a:lnTo>
                    <a:pt x="65763" y="86516"/>
                  </a:lnTo>
                  <a:lnTo>
                    <a:pt x="76200" y="75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3908"/>
            <p:cNvSpPr/>
            <p:nvPr>
              <p:custDataLst>
                <p:tags r:id="rId89"/>
              </p:custDataLst>
            </p:nvPr>
          </p:nvSpPr>
          <p:spPr>
            <a:xfrm>
              <a:off x="6639379" y="4241800"/>
              <a:ext cx="66222" cy="153292"/>
            </a:xfrm>
            <a:custGeom>
              <a:avLst/>
              <a:gdLst/>
              <a:ahLst/>
              <a:cxnLst/>
              <a:rect l="0" t="0" r="0" b="0"/>
              <a:pathLst>
                <a:path w="66222" h="153292">
                  <a:moveTo>
                    <a:pt x="21771" y="0"/>
                  </a:moveTo>
                  <a:lnTo>
                    <a:pt x="21771" y="0"/>
                  </a:lnTo>
                  <a:lnTo>
                    <a:pt x="21771" y="3371"/>
                  </a:lnTo>
                  <a:lnTo>
                    <a:pt x="9838" y="30443"/>
                  </a:lnTo>
                  <a:lnTo>
                    <a:pt x="2948" y="58644"/>
                  </a:lnTo>
                  <a:lnTo>
                    <a:pt x="0" y="78981"/>
                  </a:lnTo>
                  <a:lnTo>
                    <a:pt x="3012" y="108852"/>
                  </a:lnTo>
                  <a:lnTo>
                    <a:pt x="12528" y="131030"/>
                  </a:lnTo>
                  <a:lnTo>
                    <a:pt x="20250" y="141961"/>
                  </a:lnTo>
                  <a:lnTo>
                    <a:pt x="30267" y="149642"/>
                  </a:lnTo>
                  <a:lnTo>
                    <a:pt x="35902" y="152678"/>
                  </a:lnTo>
                  <a:lnTo>
                    <a:pt x="41774" y="153291"/>
                  </a:lnTo>
                  <a:lnTo>
                    <a:pt x="6622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5" name="SMARTInkShape-3909"/>
            <p:cNvSpPr/>
            <p:nvPr>
              <p:custDataLst>
                <p:tags r:id="rId90"/>
              </p:custDataLst>
            </p:nvPr>
          </p:nvSpPr>
          <p:spPr>
            <a:xfrm>
              <a:off x="6375400" y="4116046"/>
              <a:ext cx="361951" cy="30505"/>
            </a:xfrm>
            <a:custGeom>
              <a:avLst/>
              <a:gdLst/>
              <a:ahLst/>
              <a:cxnLst/>
              <a:rect l="0" t="0" r="0" b="0"/>
              <a:pathLst>
                <a:path w="361951" h="30505">
                  <a:moveTo>
                    <a:pt x="0" y="30504"/>
                  </a:moveTo>
                  <a:lnTo>
                    <a:pt x="0" y="30504"/>
                  </a:lnTo>
                  <a:lnTo>
                    <a:pt x="6742" y="27133"/>
                  </a:lnTo>
                  <a:lnTo>
                    <a:pt x="27789" y="25037"/>
                  </a:lnTo>
                  <a:lnTo>
                    <a:pt x="53978" y="22665"/>
                  </a:lnTo>
                  <a:lnTo>
                    <a:pt x="69852" y="21044"/>
                  </a:lnTo>
                  <a:lnTo>
                    <a:pt x="88196" y="19259"/>
                  </a:lnTo>
                  <a:lnTo>
                    <a:pt x="108186" y="17363"/>
                  </a:lnTo>
                  <a:lnTo>
                    <a:pt x="129274" y="15393"/>
                  </a:lnTo>
                  <a:lnTo>
                    <a:pt x="151799" y="13374"/>
                  </a:lnTo>
                  <a:lnTo>
                    <a:pt x="175282" y="11323"/>
                  </a:lnTo>
                  <a:lnTo>
                    <a:pt x="199405" y="9250"/>
                  </a:lnTo>
                  <a:lnTo>
                    <a:pt x="222543" y="7162"/>
                  </a:lnTo>
                  <a:lnTo>
                    <a:pt x="245022" y="5065"/>
                  </a:lnTo>
                  <a:lnTo>
                    <a:pt x="267065" y="2961"/>
                  </a:lnTo>
                  <a:lnTo>
                    <a:pt x="285288" y="1559"/>
                  </a:lnTo>
                  <a:lnTo>
                    <a:pt x="314943" y="0"/>
                  </a:lnTo>
                  <a:lnTo>
                    <a:pt x="344729" y="2494"/>
                  </a:lnTo>
                  <a:lnTo>
                    <a:pt x="354296" y="5826"/>
                  </a:lnTo>
                  <a:lnTo>
                    <a:pt x="361950" y="114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3910"/>
            <p:cNvSpPr/>
            <p:nvPr>
              <p:custDataLst>
                <p:tags r:id="rId91"/>
              </p:custDataLst>
            </p:nvPr>
          </p:nvSpPr>
          <p:spPr>
            <a:xfrm>
              <a:off x="6388100" y="3880184"/>
              <a:ext cx="134659" cy="185796"/>
            </a:xfrm>
            <a:custGeom>
              <a:avLst/>
              <a:gdLst/>
              <a:ahLst/>
              <a:cxnLst/>
              <a:rect l="0" t="0" r="0" b="0"/>
              <a:pathLst>
                <a:path w="134659" h="185796">
                  <a:moveTo>
                    <a:pt x="0" y="94916"/>
                  </a:moveTo>
                  <a:lnTo>
                    <a:pt x="0" y="94916"/>
                  </a:lnTo>
                  <a:lnTo>
                    <a:pt x="1411" y="69568"/>
                  </a:lnTo>
                  <a:lnTo>
                    <a:pt x="6741" y="50724"/>
                  </a:lnTo>
                  <a:lnTo>
                    <a:pt x="24419" y="23653"/>
                  </a:lnTo>
                  <a:lnTo>
                    <a:pt x="47530" y="4500"/>
                  </a:lnTo>
                  <a:lnTo>
                    <a:pt x="63928" y="168"/>
                  </a:lnTo>
                  <a:lnTo>
                    <a:pt x="72251" y="0"/>
                  </a:lnTo>
                  <a:lnTo>
                    <a:pt x="90908" y="7341"/>
                  </a:lnTo>
                  <a:lnTo>
                    <a:pt x="109548" y="20716"/>
                  </a:lnTo>
                  <a:lnTo>
                    <a:pt x="124888" y="38419"/>
                  </a:lnTo>
                  <a:lnTo>
                    <a:pt x="133117" y="61810"/>
                  </a:lnTo>
                  <a:lnTo>
                    <a:pt x="134658" y="88669"/>
                  </a:lnTo>
                  <a:lnTo>
                    <a:pt x="128287" y="117069"/>
                  </a:lnTo>
                  <a:lnTo>
                    <a:pt x="118399" y="140510"/>
                  </a:lnTo>
                  <a:lnTo>
                    <a:pt x="102815" y="167692"/>
                  </a:lnTo>
                  <a:lnTo>
                    <a:pt x="91141" y="183507"/>
                  </a:lnTo>
                  <a:lnTo>
                    <a:pt x="88278" y="185727"/>
                  </a:lnTo>
                  <a:lnTo>
                    <a:pt x="85663" y="185795"/>
                  </a:lnTo>
                  <a:lnTo>
                    <a:pt x="83214" y="184430"/>
                  </a:lnTo>
                  <a:lnTo>
                    <a:pt x="80876" y="182108"/>
                  </a:lnTo>
                  <a:lnTo>
                    <a:pt x="78278" y="172003"/>
                  </a:lnTo>
                  <a:lnTo>
                    <a:pt x="77829" y="159516"/>
                  </a:lnTo>
                  <a:lnTo>
                    <a:pt x="79981" y="149262"/>
                  </a:lnTo>
                  <a:lnTo>
                    <a:pt x="85171" y="141883"/>
                  </a:lnTo>
                  <a:lnTo>
                    <a:pt x="88531" y="138927"/>
                  </a:lnTo>
                  <a:lnTo>
                    <a:pt x="96026" y="135643"/>
                  </a:lnTo>
                  <a:lnTo>
                    <a:pt x="107950" y="133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3911"/>
            <p:cNvSpPr/>
            <p:nvPr>
              <p:custDataLst>
                <p:tags r:id="rId92"/>
              </p:custDataLst>
            </p:nvPr>
          </p:nvSpPr>
          <p:spPr>
            <a:xfrm>
              <a:off x="6604000" y="4009829"/>
              <a:ext cx="25401" cy="129479"/>
            </a:xfrm>
            <a:custGeom>
              <a:avLst/>
              <a:gdLst/>
              <a:ahLst/>
              <a:cxnLst/>
              <a:rect l="0" t="0" r="0" b="0"/>
              <a:pathLst>
                <a:path w="25401" h="129479">
                  <a:moveTo>
                    <a:pt x="25400" y="3371"/>
                  </a:moveTo>
                  <a:lnTo>
                    <a:pt x="25400" y="3371"/>
                  </a:lnTo>
                  <a:lnTo>
                    <a:pt x="25400" y="0"/>
                  </a:lnTo>
                  <a:lnTo>
                    <a:pt x="24695" y="418"/>
                  </a:lnTo>
                  <a:lnTo>
                    <a:pt x="22029" y="4645"/>
                  </a:lnTo>
                  <a:lnTo>
                    <a:pt x="18932" y="34066"/>
                  </a:lnTo>
                  <a:lnTo>
                    <a:pt x="15566" y="62874"/>
                  </a:lnTo>
                  <a:lnTo>
                    <a:pt x="18410" y="88891"/>
                  </a:lnTo>
                  <a:lnTo>
                    <a:pt x="24340" y="120205"/>
                  </a:lnTo>
                  <a:lnTo>
                    <a:pt x="23988" y="123594"/>
                  </a:lnTo>
                  <a:lnTo>
                    <a:pt x="23047" y="125853"/>
                  </a:lnTo>
                  <a:lnTo>
                    <a:pt x="21715" y="127359"/>
                  </a:lnTo>
                  <a:lnTo>
                    <a:pt x="18352" y="129032"/>
                  </a:lnTo>
                  <a:lnTo>
                    <a:pt x="16469" y="129478"/>
                  </a:lnTo>
                  <a:lnTo>
                    <a:pt x="15212" y="128365"/>
                  </a:lnTo>
                  <a:lnTo>
                    <a:pt x="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8" name="SMARTInkShape-3912"/>
            <p:cNvSpPr/>
            <p:nvPr>
              <p:custDataLst>
                <p:tags r:id="rId93"/>
              </p:custDataLst>
            </p:nvPr>
          </p:nvSpPr>
          <p:spPr>
            <a:xfrm>
              <a:off x="6623050" y="3911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9" name="SMARTInkShape-3913"/>
            <p:cNvSpPr/>
            <p:nvPr>
              <p:custDataLst>
                <p:tags r:id="rId94"/>
              </p:custDataLst>
            </p:nvPr>
          </p:nvSpPr>
          <p:spPr>
            <a:xfrm>
              <a:off x="6616700" y="3829050"/>
              <a:ext cx="103040" cy="44018"/>
            </a:xfrm>
            <a:custGeom>
              <a:avLst/>
              <a:gdLst/>
              <a:ahLst/>
              <a:cxnLst/>
              <a:rect l="0" t="0" r="0" b="0"/>
              <a:pathLst>
                <a:path w="103040" h="44018">
                  <a:moveTo>
                    <a:pt x="0" y="25400"/>
                  </a:moveTo>
                  <a:lnTo>
                    <a:pt x="0" y="25400"/>
                  </a:lnTo>
                  <a:lnTo>
                    <a:pt x="6741" y="22029"/>
                  </a:lnTo>
                  <a:lnTo>
                    <a:pt x="13815" y="22256"/>
                  </a:lnTo>
                  <a:lnTo>
                    <a:pt x="43447" y="34420"/>
                  </a:lnTo>
                  <a:lnTo>
                    <a:pt x="63909" y="41164"/>
                  </a:lnTo>
                  <a:lnTo>
                    <a:pt x="93936" y="44017"/>
                  </a:lnTo>
                  <a:lnTo>
                    <a:pt x="100075" y="42376"/>
                  </a:lnTo>
                  <a:lnTo>
                    <a:pt x="102701" y="40951"/>
                  </a:lnTo>
                  <a:lnTo>
                    <a:pt x="103039" y="38589"/>
                  </a:lnTo>
                  <a:lnTo>
                    <a:pt x="93183" y="20674"/>
                  </a:lnTo>
                  <a:lnTo>
                    <a:pt x="80056" y="8320"/>
                  </a:lnTo>
                  <a:lnTo>
                    <a:pt x="69503" y="246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3" name="SMARTInkShape-Group876"/>
          <p:cNvGrpSpPr/>
          <p:nvPr/>
        </p:nvGrpSpPr>
        <p:grpSpPr>
          <a:xfrm>
            <a:off x="7093290" y="4031578"/>
            <a:ext cx="352932" cy="173953"/>
            <a:chOff x="7093290" y="4031578"/>
            <a:chExt cx="352932" cy="173953"/>
          </a:xfrm>
        </p:grpSpPr>
        <p:sp>
          <p:nvSpPr>
            <p:cNvPr id="791" name="SMARTInkShape-3914"/>
            <p:cNvSpPr/>
            <p:nvPr>
              <p:custDataLst>
                <p:tags r:id="rId84"/>
              </p:custDataLst>
            </p:nvPr>
          </p:nvSpPr>
          <p:spPr>
            <a:xfrm>
              <a:off x="7363646" y="4031578"/>
              <a:ext cx="82576" cy="146723"/>
            </a:xfrm>
            <a:custGeom>
              <a:avLst/>
              <a:gdLst/>
              <a:ahLst/>
              <a:cxnLst/>
              <a:rect l="0" t="0" r="0" b="0"/>
              <a:pathLst>
                <a:path w="82576" h="146723">
                  <a:moveTo>
                    <a:pt x="46804" y="95922"/>
                  </a:moveTo>
                  <a:lnTo>
                    <a:pt x="46804" y="95922"/>
                  </a:lnTo>
                  <a:lnTo>
                    <a:pt x="26100" y="84938"/>
                  </a:lnTo>
                  <a:lnTo>
                    <a:pt x="22418" y="84366"/>
                  </a:lnTo>
                  <a:lnTo>
                    <a:pt x="19963" y="85396"/>
                  </a:lnTo>
                  <a:lnTo>
                    <a:pt x="18327" y="87493"/>
                  </a:lnTo>
                  <a:lnTo>
                    <a:pt x="15097" y="93587"/>
                  </a:lnTo>
                  <a:lnTo>
                    <a:pt x="6051" y="106362"/>
                  </a:lnTo>
                  <a:lnTo>
                    <a:pt x="0" y="125278"/>
                  </a:lnTo>
                  <a:lnTo>
                    <a:pt x="837" y="133193"/>
                  </a:lnTo>
                  <a:lnTo>
                    <a:pt x="5275" y="141616"/>
                  </a:lnTo>
                  <a:lnTo>
                    <a:pt x="7124" y="142612"/>
                  </a:lnTo>
                  <a:lnTo>
                    <a:pt x="9061" y="142571"/>
                  </a:lnTo>
                  <a:lnTo>
                    <a:pt x="11059" y="141838"/>
                  </a:lnTo>
                  <a:lnTo>
                    <a:pt x="23984" y="130693"/>
                  </a:lnTo>
                  <a:lnTo>
                    <a:pt x="42950" y="101484"/>
                  </a:lnTo>
                  <a:lnTo>
                    <a:pt x="54263" y="80049"/>
                  </a:lnTo>
                  <a:lnTo>
                    <a:pt x="62584" y="56412"/>
                  </a:lnTo>
                  <a:lnTo>
                    <a:pt x="69339" y="33206"/>
                  </a:lnTo>
                  <a:lnTo>
                    <a:pt x="81411" y="2839"/>
                  </a:lnTo>
                  <a:lnTo>
                    <a:pt x="82575" y="0"/>
                  </a:lnTo>
                  <a:lnTo>
                    <a:pt x="81941" y="224"/>
                  </a:lnTo>
                  <a:lnTo>
                    <a:pt x="63652" y="28077"/>
                  </a:lnTo>
                  <a:lnTo>
                    <a:pt x="54056" y="48835"/>
                  </a:lnTo>
                  <a:lnTo>
                    <a:pt x="45794" y="71467"/>
                  </a:lnTo>
                  <a:lnTo>
                    <a:pt x="39770" y="93284"/>
                  </a:lnTo>
                  <a:lnTo>
                    <a:pt x="40385" y="110977"/>
                  </a:lnTo>
                  <a:lnTo>
                    <a:pt x="42524" y="118659"/>
                  </a:lnTo>
                  <a:lnTo>
                    <a:pt x="52428" y="130957"/>
                  </a:lnTo>
                  <a:lnTo>
                    <a:pt x="72204" y="146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2" name="SMARTInkShape-3915"/>
            <p:cNvSpPr/>
            <p:nvPr>
              <p:custDataLst>
                <p:tags r:id="rId85"/>
              </p:custDataLst>
            </p:nvPr>
          </p:nvSpPr>
          <p:spPr>
            <a:xfrm>
              <a:off x="7093290" y="4097811"/>
              <a:ext cx="240961" cy="107720"/>
            </a:xfrm>
            <a:custGeom>
              <a:avLst/>
              <a:gdLst/>
              <a:ahLst/>
              <a:cxnLst/>
              <a:rect l="0" t="0" r="0" b="0"/>
              <a:pathLst>
                <a:path w="240961" h="107720">
                  <a:moveTo>
                    <a:pt x="12360" y="16989"/>
                  </a:moveTo>
                  <a:lnTo>
                    <a:pt x="12360" y="16989"/>
                  </a:lnTo>
                  <a:lnTo>
                    <a:pt x="8989" y="16989"/>
                  </a:lnTo>
                  <a:lnTo>
                    <a:pt x="5452" y="18870"/>
                  </a:lnTo>
                  <a:lnTo>
                    <a:pt x="3522" y="20360"/>
                  </a:lnTo>
                  <a:lnTo>
                    <a:pt x="1376" y="29541"/>
                  </a:lnTo>
                  <a:lnTo>
                    <a:pt x="0" y="58431"/>
                  </a:lnTo>
                  <a:lnTo>
                    <a:pt x="4796" y="85539"/>
                  </a:lnTo>
                  <a:lnTo>
                    <a:pt x="12538" y="103333"/>
                  </a:lnTo>
                  <a:lnTo>
                    <a:pt x="14596" y="106301"/>
                  </a:lnTo>
                  <a:lnTo>
                    <a:pt x="16673" y="107575"/>
                  </a:lnTo>
                  <a:lnTo>
                    <a:pt x="18763" y="107719"/>
                  </a:lnTo>
                  <a:lnTo>
                    <a:pt x="20862" y="107109"/>
                  </a:lnTo>
                  <a:lnTo>
                    <a:pt x="25076" y="100787"/>
                  </a:lnTo>
                  <a:lnTo>
                    <a:pt x="40715" y="73467"/>
                  </a:lnTo>
                  <a:lnTo>
                    <a:pt x="61154" y="42301"/>
                  </a:lnTo>
                  <a:lnTo>
                    <a:pt x="79711" y="25329"/>
                  </a:lnTo>
                  <a:lnTo>
                    <a:pt x="80544" y="25371"/>
                  </a:lnTo>
                  <a:lnTo>
                    <a:pt x="81099" y="26105"/>
                  </a:lnTo>
                  <a:lnTo>
                    <a:pt x="81470" y="27299"/>
                  </a:lnTo>
                  <a:lnTo>
                    <a:pt x="76405" y="56973"/>
                  </a:lnTo>
                  <a:lnTo>
                    <a:pt x="75881" y="78854"/>
                  </a:lnTo>
                  <a:lnTo>
                    <a:pt x="82608" y="73262"/>
                  </a:lnTo>
                  <a:lnTo>
                    <a:pt x="109085" y="45125"/>
                  </a:lnTo>
                  <a:lnTo>
                    <a:pt x="133630" y="22531"/>
                  </a:lnTo>
                  <a:lnTo>
                    <a:pt x="135540" y="22095"/>
                  </a:lnTo>
                  <a:lnTo>
                    <a:pt x="136814" y="23215"/>
                  </a:lnTo>
                  <a:lnTo>
                    <a:pt x="137662" y="25373"/>
                  </a:lnTo>
                  <a:lnTo>
                    <a:pt x="136817" y="28222"/>
                  </a:lnTo>
                  <a:lnTo>
                    <a:pt x="121534" y="50358"/>
                  </a:lnTo>
                  <a:lnTo>
                    <a:pt x="120420" y="55463"/>
                  </a:lnTo>
                  <a:lnTo>
                    <a:pt x="121090" y="60277"/>
                  </a:lnTo>
                  <a:lnTo>
                    <a:pt x="122946" y="64897"/>
                  </a:lnTo>
                  <a:lnTo>
                    <a:pt x="128773" y="71913"/>
                  </a:lnTo>
                  <a:lnTo>
                    <a:pt x="136771" y="77383"/>
                  </a:lnTo>
                  <a:lnTo>
                    <a:pt x="147381" y="82166"/>
                  </a:lnTo>
                  <a:lnTo>
                    <a:pt x="161035" y="82880"/>
                  </a:lnTo>
                  <a:lnTo>
                    <a:pt x="175804" y="80141"/>
                  </a:lnTo>
                  <a:lnTo>
                    <a:pt x="189424" y="74219"/>
                  </a:lnTo>
                  <a:lnTo>
                    <a:pt x="205621" y="59581"/>
                  </a:lnTo>
                  <a:lnTo>
                    <a:pt x="219357" y="38468"/>
                  </a:lnTo>
                  <a:lnTo>
                    <a:pt x="225622" y="17708"/>
                  </a:lnTo>
                  <a:lnTo>
                    <a:pt x="227479" y="4894"/>
                  </a:lnTo>
                  <a:lnTo>
                    <a:pt x="227033" y="2576"/>
                  </a:lnTo>
                  <a:lnTo>
                    <a:pt x="226031" y="1030"/>
                  </a:lnTo>
                  <a:lnTo>
                    <a:pt x="224657" y="0"/>
                  </a:lnTo>
                  <a:lnTo>
                    <a:pt x="222330" y="724"/>
                  </a:lnTo>
                  <a:lnTo>
                    <a:pt x="215982" y="5291"/>
                  </a:lnTo>
                  <a:lnTo>
                    <a:pt x="204475" y="22538"/>
                  </a:lnTo>
                  <a:lnTo>
                    <a:pt x="198870" y="42152"/>
                  </a:lnTo>
                  <a:lnTo>
                    <a:pt x="197209" y="61368"/>
                  </a:lnTo>
                  <a:lnTo>
                    <a:pt x="200583" y="72226"/>
                  </a:lnTo>
                  <a:lnTo>
                    <a:pt x="203458" y="77097"/>
                  </a:lnTo>
                  <a:lnTo>
                    <a:pt x="216062" y="84391"/>
                  </a:lnTo>
                  <a:lnTo>
                    <a:pt x="240960" y="93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7" name="SMARTInkShape-Group877"/>
          <p:cNvGrpSpPr/>
          <p:nvPr/>
        </p:nvGrpSpPr>
        <p:grpSpPr>
          <a:xfrm>
            <a:off x="7666459" y="3932133"/>
            <a:ext cx="1179092" cy="481118"/>
            <a:chOff x="7666459" y="3932133"/>
            <a:chExt cx="1179092" cy="481118"/>
          </a:xfrm>
        </p:grpSpPr>
        <p:sp>
          <p:nvSpPr>
            <p:cNvPr id="794" name="SMARTInkShape-3916"/>
            <p:cNvSpPr/>
            <p:nvPr>
              <p:custDataLst>
                <p:tags r:id="rId71"/>
              </p:custDataLst>
            </p:nvPr>
          </p:nvSpPr>
          <p:spPr>
            <a:xfrm>
              <a:off x="7666459" y="4083312"/>
              <a:ext cx="99592" cy="93114"/>
            </a:xfrm>
            <a:custGeom>
              <a:avLst/>
              <a:gdLst/>
              <a:ahLst/>
              <a:cxnLst/>
              <a:rect l="0" t="0" r="0" b="0"/>
              <a:pathLst>
                <a:path w="99592" h="93114">
                  <a:moveTo>
                    <a:pt x="67841" y="6088"/>
                  </a:moveTo>
                  <a:lnTo>
                    <a:pt x="67841" y="6088"/>
                  </a:lnTo>
                  <a:lnTo>
                    <a:pt x="64470" y="2717"/>
                  </a:lnTo>
                  <a:lnTo>
                    <a:pt x="60933" y="1062"/>
                  </a:lnTo>
                  <a:lnTo>
                    <a:pt x="52914" y="0"/>
                  </a:lnTo>
                  <a:lnTo>
                    <a:pt x="36528" y="6557"/>
                  </a:lnTo>
                  <a:lnTo>
                    <a:pt x="17170" y="20808"/>
                  </a:lnTo>
                  <a:lnTo>
                    <a:pt x="8162" y="34268"/>
                  </a:lnTo>
                  <a:lnTo>
                    <a:pt x="1005" y="55830"/>
                  </a:lnTo>
                  <a:lnTo>
                    <a:pt x="0" y="62533"/>
                  </a:lnTo>
                  <a:lnTo>
                    <a:pt x="1447" y="68412"/>
                  </a:lnTo>
                  <a:lnTo>
                    <a:pt x="8699" y="78708"/>
                  </a:lnTo>
                  <a:lnTo>
                    <a:pt x="20859" y="86106"/>
                  </a:lnTo>
                  <a:lnTo>
                    <a:pt x="35672" y="91041"/>
                  </a:lnTo>
                  <a:lnTo>
                    <a:pt x="59877" y="93113"/>
                  </a:lnTo>
                  <a:lnTo>
                    <a:pt x="82807" y="89572"/>
                  </a:lnTo>
                  <a:lnTo>
                    <a:pt x="91660" y="85996"/>
                  </a:lnTo>
                  <a:lnTo>
                    <a:pt x="94304" y="83348"/>
                  </a:lnTo>
                  <a:lnTo>
                    <a:pt x="99591" y="69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3917"/>
            <p:cNvSpPr/>
            <p:nvPr>
              <p:custDataLst>
                <p:tags r:id="rId72"/>
              </p:custDataLst>
            </p:nvPr>
          </p:nvSpPr>
          <p:spPr>
            <a:xfrm>
              <a:off x="7787791" y="3932133"/>
              <a:ext cx="67160" cy="80122"/>
            </a:xfrm>
            <a:custGeom>
              <a:avLst/>
              <a:gdLst/>
              <a:ahLst/>
              <a:cxnLst/>
              <a:rect l="0" t="0" r="0" b="0"/>
              <a:pathLst>
                <a:path w="67160" h="80122">
                  <a:moveTo>
                    <a:pt x="3659" y="23917"/>
                  </a:moveTo>
                  <a:lnTo>
                    <a:pt x="3659" y="23917"/>
                  </a:lnTo>
                  <a:lnTo>
                    <a:pt x="288" y="20546"/>
                  </a:lnTo>
                  <a:lnTo>
                    <a:pt x="0" y="18142"/>
                  </a:lnTo>
                  <a:lnTo>
                    <a:pt x="1563" y="11708"/>
                  </a:lnTo>
                  <a:lnTo>
                    <a:pt x="6490" y="6026"/>
                  </a:lnTo>
                  <a:lnTo>
                    <a:pt x="13384" y="1854"/>
                  </a:lnTo>
                  <a:lnTo>
                    <a:pt x="21152" y="0"/>
                  </a:lnTo>
                  <a:lnTo>
                    <a:pt x="29307" y="1058"/>
                  </a:lnTo>
                  <a:lnTo>
                    <a:pt x="33459" y="2328"/>
                  </a:lnTo>
                  <a:lnTo>
                    <a:pt x="36225" y="5291"/>
                  </a:lnTo>
                  <a:lnTo>
                    <a:pt x="39300" y="14228"/>
                  </a:lnTo>
                  <a:lnTo>
                    <a:pt x="38708" y="18868"/>
                  </a:lnTo>
                  <a:lnTo>
                    <a:pt x="23866" y="44114"/>
                  </a:lnTo>
                  <a:lnTo>
                    <a:pt x="6084" y="65587"/>
                  </a:lnTo>
                  <a:lnTo>
                    <a:pt x="5981" y="67219"/>
                  </a:lnTo>
                  <a:lnTo>
                    <a:pt x="7749" y="70914"/>
                  </a:lnTo>
                  <a:lnTo>
                    <a:pt x="16081" y="76961"/>
                  </a:lnTo>
                  <a:lnTo>
                    <a:pt x="27487" y="79850"/>
                  </a:lnTo>
                  <a:lnTo>
                    <a:pt x="48347" y="80121"/>
                  </a:lnTo>
                  <a:lnTo>
                    <a:pt x="67159" y="74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6" name="SMARTInkShape-3918"/>
            <p:cNvSpPr/>
            <p:nvPr>
              <p:custDataLst>
                <p:tags r:id="rId73"/>
              </p:custDataLst>
            </p:nvPr>
          </p:nvSpPr>
          <p:spPr>
            <a:xfrm>
              <a:off x="7994650" y="40449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6681" y="4469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3919"/>
            <p:cNvSpPr/>
            <p:nvPr>
              <p:custDataLst>
                <p:tags r:id="rId74"/>
              </p:custDataLst>
            </p:nvPr>
          </p:nvSpPr>
          <p:spPr>
            <a:xfrm>
              <a:off x="7969250" y="40830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3920"/>
            <p:cNvSpPr/>
            <p:nvPr>
              <p:custDataLst>
                <p:tags r:id="rId75"/>
              </p:custDataLst>
            </p:nvPr>
          </p:nvSpPr>
          <p:spPr>
            <a:xfrm>
              <a:off x="8070850" y="4141403"/>
              <a:ext cx="149802" cy="208348"/>
            </a:xfrm>
            <a:custGeom>
              <a:avLst/>
              <a:gdLst/>
              <a:ahLst/>
              <a:cxnLst/>
              <a:rect l="0" t="0" r="0" b="0"/>
              <a:pathLst>
                <a:path w="149802" h="208348">
                  <a:moveTo>
                    <a:pt x="0" y="208347"/>
                  </a:moveTo>
                  <a:lnTo>
                    <a:pt x="0" y="208347"/>
                  </a:lnTo>
                  <a:lnTo>
                    <a:pt x="15208" y="182999"/>
                  </a:lnTo>
                  <a:lnTo>
                    <a:pt x="33904" y="152075"/>
                  </a:lnTo>
                  <a:lnTo>
                    <a:pt x="51522" y="123600"/>
                  </a:lnTo>
                  <a:lnTo>
                    <a:pt x="67349" y="92130"/>
                  </a:lnTo>
                  <a:lnTo>
                    <a:pt x="82144" y="60739"/>
                  </a:lnTo>
                  <a:lnTo>
                    <a:pt x="98127" y="32677"/>
                  </a:lnTo>
                  <a:lnTo>
                    <a:pt x="119128" y="2562"/>
                  </a:lnTo>
                  <a:lnTo>
                    <a:pt x="120341" y="602"/>
                  </a:lnTo>
                  <a:lnTo>
                    <a:pt x="120444" y="0"/>
                  </a:lnTo>
                  <a:lnTo>
                    <a:pt x="104927" y="26585"/>
                  </a:lnTo>
                  <a:lnTo>
                    <a:pt x="89886" y="50305"/>
                  </a:lnTo>
                  <a:lnTo>
                    <a:pt x="80255" y="71444"/>
                  </a:lnTo>
                  <a:lnTo>
                    <a:pt x="78903" y="76861"/>
                  </a:lnTo>
                  <a:lnTo>
                    <a:pt x="79413" y="80473"/>
                  </a:lnTo>
                  <a:lnTo>
                    <a:pt x="81164" y="82881"/>
                  </a:lnTo>
                  <a:lnTo>
                    <a:pt x="83743" y="84486"/>
                  </a:lnTo>
                  <a:lnTo>
                    <a:pt x="86873" y="84145"/>
                  </a:lnTo>
                  <a:lnTo>
                    <a:pt x="94114" y="80004"/>
                  </a:lnTo>
                  <a:lnTo>
                    <a:pt x="121336" y="54933"/>
                  </a:lnTo>
                  <a:lnTo>
                    <a:pt x="146010" y="25474"/>
                  </a:lnTo>
                  <a:lnTo>
                    <a:pt x="149560" y="18180"/>
                  </a:lnTo>
                  <a:lnTo>
                    <a:pt x="149801" y="18069"/>
                  </a:lnTo>
                  <a:lnTo>
                    <a:pt x="148187" y="23590"/>
                  </a:lnTo>
                  <a:lnTo>
                    <a:pt x="125923" y="54755"/>
                  </a:lnTo>
                  <a:lnTo>
                    <a:pt x="120650" y="62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9" name="SMARTInkShape-3921"/>
            <p:cNvSpPr/>
            <p:nvPr>
              <p:custDataLst>
                <p:tags r:id="rId76"/>
              </p:custDataLst>
            </p:nvPr>
          </p:nvSpPr>
          <p:spPr>
            <a:xfrm>
              <a:off x="8239282" y="4206391"/>
              <a:ext cx="36856" cy="32133"/>
            </a:xfrm>
            <a:custGeom>
              <a:avLst/>
              <a:gdLst/>
              <a:ahLst/>
              <a:cxnLst/>
              <a:rect l="0" t="0" r="0" b="0"/>
              <a:pathLst>
                <a:path w="36856" h="32133">
                  <a:moveTo>
                    <a:pt x="15718" y="3659"/>
                  </a:moveTo>
                  <a:lnTo>
                    <a:pt x="15718" y="3659"/>
                  </a:lnTo>
                  <a:lnTo>
                    <a:pt x="12347" y="288"/>
                  </a:lnTo>
                  <a:lnTo>
                    <a:pt x="11354" y="0"/>
                  </a:lnTo>
                  <a:lnTo>
                    <a:pt x="10692" y="514"/>
                  </a:lnTo>
                  <a:lnTo>
                    <a:pt x="9250" y="2967"/>
                  </a:lnTo>
                  <a:lnTo>
                    <a:pt x="4473" y="9725"/>
                  </a:lnTo>
                  <a:lnTo>
                    <a:pt x="607" y="19055"/>
                  </a:lnTo>
                  <a:lnTo>
                    <a:pt x="0" y="22390"/>
                  </a:lnTo>
                  <a:lnTo>
                    <a:pt x="300" y="24613"/>
                  </a:lnTo>
                  <a:lnTo>
                    <a:pt x="5852" y="31552"/>
                  </a:lnTo>
                  <a:lnTo>
                    <a:pt x="8435" y="32132"/>
                  </a:lnTo>
                  <a:lnTo>
                    <a:pt x="15068" y="30895"/>
                  </a:lnTo>
                  <a:lnTo>
                    <a:pt x="26736" y="26232"/>
                  </a:lnTo>
                  <a:lnTo>
                    <a:pt x="33080" y="20512"/>
                  </a:lnTo>
                  <a:lnTo>
                    <a:pt x="35759" y="17011"/>
                  </a:lnTo>
                  <a:lnTo>
                    <a:pt x="36839" y="13972"/>
                  </a:lnTo>
                  <a:lnTo>
                    <a:pt x="36855" y="11239"/>
                  </a:lnTo>
                  <a:lnTo>
                    <a:pt x="36159" y="8713"/>
                  </a:lnTo>
                  <a:lnTo>
                    <a:pt x="31623" y="4023"/>
                  </a:lnTo>
                  <a:lnTo>
                    <a:pt x="28438" y="1785"/>
                  </a:lnTo>
                  <a:lnTo>
                    <a:pt x="24903" y="1704"/>
                  </a:lnTo>
                  <a:lnTo>
                    <a:pt x="9368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3922"/>
            <p:cNvSpPr/>
            <p:nvPr>
              <p:custDataLst>
                <p:tags r:id="rId77"/>
              </p:custDataLst>
            </p:nvPr>
          </p:nvSpPr>
          <p:spPr>
            <a:xfrm>
              <a:off x="8216900" y="4149059"/>
              <a:ext cx="156382" cy="264192"/>
            </a:xfrm>
            <a:custGeom>
              <a:avLst/>
              <a:gdLst/>
              <a:ahLst/>
              <a:cxnLst/>
              <a:rect l="0" t="0" r="0" b="0"/>
              <a:pathLst>
                <a:path w="156382" h="264192">
                  <a:moveTo>
                    <a:pt x="0" y="264191"/>
                  </a:moveTo>
                  <a:lnTo>
                    <a:pt x="0" y="264191"/>
                  </a:lnTo>
                  <a:lnTo>
                    <a:pt x="17676" y="234305"/>
                  </a:lnTo>
                  <a:lnTo>
                    <a:pt x="36595" y="203830"/>
                  </a:lnTo>
                  <a:lnTo>
                    <a:pt x="48250" y="176451"/>
                  </a:lnTo>
                  <a:lnTo>
                    <a:pt x="53333" y="161247"/>
                  </a:lnTo>
                  <a:lnTo>
                    <a:pt x="58838" y="144056"/>
                  </a:lnTo>
                  <a:lnTo>
                    <a:pt x="64626" y="125540"/>
                  </a:lnTo>
                  <a:lnTo>
                    <a:pt x="70600" y="106141"/>
                  </a:lnTo>
                  <a:lnTo>
                    <a:pt x="76700" y="88268"/>
                  </a:lnTo>
                  <a:lnTo>
                    <a:pt x="82883" y="71415"/>
                  </a:lnTo>
                  <a:lnTo>
                    <a:pt x="94693" y="42340"/>
                  </a:lnTo>
                  <a:lnTo>
                    <a:pt x="107863" y="15483"/>
                  </a:lnTo>
                  <a:lnTo>
                    <a:pt x="113453" y="0"/>
                  </a:lnTo>
                  <a:lnTo>
                    <a:pt x="113735" y="575"/>
                  </a:lnTo>
                  <a:lnTo>
                    <a:pt x="114049" y="4976"/>
                  </a:lnTo>
                  <a:lnTo>
                    <a:pt x="107359" y="28345"/>
                  </a:lnTo>
                  <a:lnTo>
                    <a:pt x="104160" y="38015"/>
                  </a:lnTo>
                  <a:lnTo>
                    <a:pt x="102738" y="49368"/>
                  </a:lnTo>
                  <a:lnTo>
                    <a:pt x="103064" y="53242"/>
                  </a:lnTo>
                  <a:lnTo>
                    <a:pt x="103987" y="55825"/>
                  </a:lnTo>
                  <a:lnTo>
                    <a:pt x="105308" y="57547"/>
                  </a:lnTo>
                  <a:lnTo>
                    <a:pt x="107600" y="57990"/>
                  </a:lnTo>
                  <a:lnTo>
                    <a:pt x="113909" y="56599"/>
                  </a:lnTo>
                  <a:lnTo>
                    <a:pt x="125394" y="48479"/>
                  </a:lnTo>
                  <a:lnTo>
                    <a:pt x="146117" y="22079"/>
                  </a:lnTo>
                  <a:lnTo>
                    <a:pt x="156255" y="7443"/>
                  </a:lnTo>
                  <a:lnTo>
                    <a:pt x="156381" y="7654"/>
                  </a:lnTo>
                  <a:lnTo>
                    <a:pt x="140760" y="36619"/>
                  </a:lnTo>
                  <a:lnTo>
                    <a:pt x="135546" y="54946"/>
                  </a:lnTo>
                  <a:lnTo>
                    <a:pt x="133350" y="86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1" name="SMARTInkShape-3923"/>
            <p:cNvSpPr/>
            <p:nvPr>
              <p:custDataLst>
                <p:tags r:id="rId78"/>
              </p:custDataLst>
            </p:nvPr>
          </p:nvSpPr>
          <p:spPr>
            <a:xfrm>
              <a:off x="8498142" y="4128383"/>
              <a:ext cx="48959" cy="88018"/>
            </a:xfrm>
            <a:custGeom>
              <a:avLst/>
              <a:gdLst/>
              <a:ahLst/>
              <a:cxnLst/>
              <a:rect l="0" t="0" r="0" b="0"/>
              <a:pathLst>
                <a:path w="48959" h="88018">
                  <a:moveTo>
                    <a:pt x="48958" y="5467"/>
                  </a:moveTo>
                  <a:lnTo>
                    <a:pt x="48958" y="5467"/>
                  </a:lnTo>
                  <a:lnTo>
                    <a:pt x="37025" y="441"/>
                  </a:lnTo>
                  <a:lnTo>
                    <a:pt x="34652" y="0"/>
                  </a:lnTo>
                  <a:lnTo>
                    <a:pt x="24572" y="2749"/>
                  </a:lnTo>
                  <a:lnTo>
                    <a:pt x="12648" y="11403"/>
                  </a:lnTo>
                  <a:lnTo>
                    <a:pt x="10640" y="14363"/>
                  </a:lnTo>
                  <a:lnTo>
                    <a:pt x="10007" y="17042"/>
                  </a:lnTo>
                  <a:lnTo>
                    <a:pt x="10291" y="19534"/>
                  </a:lnTo>
                  <a:lnTo>
                    <a:pt x="12487" y="24184"/>
                  </a:lnTo>
                  <a:lnTo>
                    <a:pt x="14061" y="26411"/>
                  </a:lnTo>
                  <a:lnTo>
                    <a:pt x="23017" y="32918"/>
                  </a:lnTo>
                  <a:lnTo>
                    <a:pt x="31237" y="35943"/>
                  </a:lnTo>
                  <a:lnTo>
                    <a:pt x="33616" y="35662"/>
                  </a:lnTo>
                  <a:lnTo>
                    <a:pt x="38141" y="33468"/>
                  </a:lnTo>
                  <a:lnTo>
                    <a:pt x="39630" y="31896"/>
                  </a:lnTo>
                  <a:lnTo>
                    <a:pt x="41284" y="28267"/>
                  </a:lnTo>
                  <a:lnTo>
                    <a:pt x="41020" y="26311"/>
                  </a:lnTo>
                  <a:lnTo>
                    <a:pt x="38845" y="22257"/>
                  </a:lnTo>
                  <a:lnTo>
                    <a:pt x="36571" y="21599"/>
                  </a:lnTo>
                  <a:lnTo>
                    <a:pt x="30282" y="22750"/>
                  </a:lnTo>
                  <a:lnTo>
                    <a:pt x="15438" y="34106"/>
                  </a:lnTo>
                  <a:lnTo>
                    <a:pt x="4375" y="50877"/>
                  </a:lnTo>
                  <a:lnTo>
                    <a:pt x="0" y="65880"/>
                  </a:lnTo>
                  <a:lnTo>
                    <a:pt x="1503" y="69731"/>
                  </a:lnTo>
                  <a:lnTo>
                    <a:pt x="8816" y="75892"/>
                  </a:lnTo>
                  <a:lnTo>
                    <a:pt x="36258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3924"/>
            <p:cNvSpPr/>
            <p:nvPr>
              <p:custDataLst>
                <p:tags r:id="rId79"/>
              </p:custDataLst>
            </p:nvPr>
          </p:nvSpPr>
          <p:spPr>
            <a:xfrm>
              <a:off x="8382000" y="4197350"/>
              <a:ext cx="31751" cy="50432"/>
            </a:xfrm>
            <a:custGeom>
              <a:avLst/>
              <a:gdLst/>
              <a:ahLst/>
              <a:cxnLst/>
              <a:rect l="0" t="0" r="0" b="0"/>
              <a:pathLst>
                <a:path w="31751" h="50432">
                  <a:moveTo>
                    <a:pt x="0" y="25400"/>
                  </a:moveTo>
                  <a:lnTo>
                    <a:pt x="0" y="25400"/>
                  </a:lnTo>
                  <a:lnTo>
                    <a:pt x="0" y="50431"/>
                  </a:lnTo>
                  <a:lnTo>
                    <a:pt x="0" y="47320"/>
                  </a:lnTo>
                  <a:lnTo>
                    <a:pt x="1882" y="43844"/>
                  </a:lnTo>
                  <a:lnTo>
                    <a:pt x="24125" y="12519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3925"/>
            <p:cNvSpPr/>
            <p:nvPr>
              <p:custDataLst>
                <p:tags r:id="rId80"/>
              </p:custDataLst>
            </p:nvPr>
          </p:nvSpPr>
          <p:spPr>
            <a:xfrm>
              <a:off x="8563397" y="4203700"/>
              <a:ext cx="40383" cy="46117"/>
            </a:xfrm>
            <a:custGeom>
              <a:avLst/>
              <a:gdLst/>
              <a:ahLst/>
              <a:cxnLst/>
              <a:rect l="0" t="0" r="0" b="0"/>
              <a:pathLst>
                <a:path w="40383" h="46117">
                  <a:moveTo>
                    <a:pt x="9103" y="0"/>
                  </a:moveTo>
                  <a:lnTo>
                    <a:pt x="9103" y="0"/>
                  </a:lnTo>
                  <a:lnTo>
                    <a:pt x="265" y="17676"/>
                  </a:lnTo>
                  <a:lnTo>
                    <a:pt x="0" y="27611"/>
                  </a:lnTo>
                  <a:lnTo>
                    <a:pt x="2235" y="37672"/>
                  </a:lnTo>
                  <a:lnTo>
                    <a:pt x="5580" y="44495"/>
                  </a:lnTo>
                  <a:lnTo>
                    <a:pt x="8165" y="45891"/>
                  </a:lnTo>
                  <a:lnTo>
                    <a:pt x="11300" y="46116"/>
                  </a:lnTo>
                  <a:lnTo>
                    <a:pt x="26471" y="44779"/>
                  </a:lnTo>
                  <a:lnTo>
                    <a:pt x="29854" y="43258"/>
                  </a:lnTo>
                  <a:lnTo>
                    <a:pt x="35494" y="37805"/>
                  </a:lnTo>
                  <a:lnTo>
                    <a:pt x="38471" y="32560"/>
                  </a:lnTo>
                  <a:lnTo>
                    <a:pt x="40147" y="23758"/>
                  </a:lnTo>
                  <a:lnTo>
                    <a:pt x="40382" y="20072"/>
                  </a:lnTo>
                  <a:lnTo>
                    <a:pt x="38762" y="14095"/>
                  </a:lnTo>
                  <a:lnTo>
                    <a:pt x="34503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3926"/>
            <p:cNvSpPr/>
            <p:nvPr>
              <p:custDataLst>
                <p:tags r:id="rId81"/>
              </p:custDataLst>
            </p:nvPr>
          </p:nvSpPr>
          <p:spPr>
            <a:xfrm>
              <a:off x="8686416" y="4128383"/>
              <a:ext cx="51185" cy="81668"/>
            </a:xfrm>
            <a:custGeom>
              <a:avLst/>
              <a:gdLst/>
              <a:ahLst/>
              <a:cxnLst/>
              <a:rect l="0" t="0" r="0" b="0"/>
              <a:pathLst>
                <a:path w="51185" h="81668">
                  <a:moveTo>
                    <a:pt x="51184" y="5467"/>
                  </a:moveTo>
                  <a:lnTo>
                    <a:pt x="51184" y="5467"/>
                  </a:lnTo>
                  <a:lnTo>
                    <a:pt x="47812" y="2096"/>
                  </a:lnTo>
                  <a:lnTo>
                    <a:pt x="42395" y="441"/>
                  </a:lnTo>
                  <a:lnTo>
                    <a:pt x="38975" y="0"/>
                  </a:lnTo>
                  <a:lnTo>
                    <a:pt x="27419" y="2749"/>
                  </a:lnTo>
                  <a:lnTo>
                    <a:pt x="21101" y="8022"/>
                  </a:lnTo>
                  <a:lnTo>
                    <a:pt x="16647" y="14363"/>
                  </a:lnTo>
                  <a:lnTo>
                    <a:pt x="13554" y="23041"/>
                  </a:lnTo>
                  <a:lnTo>
                    <a:pt x="17056" y="25742"/>
                  </a:lnTo>
                  <a:lnTo>
                    <a:pt x="27430" y="33225"/>
                  </a:lnTo>
                  <a:lnTo>
                    <a:pt x="30409" y="33851"/>
                  </a:lnTo>
                  <a:lnTo>
                    <a:pt x="37483" y="32663"/>
                  </a:lnTo>
                  <a:lnTo>
                    <a:pt x="39933" y="31359"/>
                  </a:lnTo>
                  <a:lnTo>
                    <a:pt x="41566" y="29784"/>
                  </a:lnTo>
                  <a:lnTo>
                    <a:pt x="42656" y="28028"/>
                  </a:lnTo>
                  <a:lnTo>
                    <a:pt x="42676" y="26152"/>
                  </a:lnTo>
                  <a:lnTo>
                    <a:pt x="40817" y="22186"/>
                  </a:lnTo>
                  <a:lnTo>
                    <a:pt x="38628" y="21552"/>
                  </a:lnTo>
                  <a:lnTo>
                    <a:pt x="32433" y="22729"/>
                  </a:lnTo>
                  <a:lnTo>
                    <a:pt x="17641" y="30729"/>
                  </a:lnTo>
                  <a:lnTo>
                    <a:pt x="3223" y="45408"/>
                  </a:lnTo>
                  <a:lnTo>
                    <a:pt x="866" y="49733"/>
                  </a:lnTo>
                  <a:lnTo>
                    <a:pt x="0" y="53322"/>
                  </a:lnTo>
                  <a:lnTo>
                    <a:pt x="127" y="56420"/>
                  </a:lnTo>
                  <a:lnTo>
                    <a:pt x="4033" y="63626"/>
                  </a:lnTo>
                  <a:lnTo>
                    <a:pt x="7050" y="67523"/>
                  </a:lnTo>
                  <a:lnTo>
                    <a:pt x="21409" y="76379"/>
                  </a:lnTo>
                  <a:lnTo>
                    <a:pt x="44834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3927"/>
            <p:cNvSpPr/>
            <p:nvPr>
              <p:custDataLst>
                <p:tags r:id="rId82"/>
              </p:custDataLst>
            </p:nvPr>
          </p:nvSpPr>
          <p:spPr>
            <a:xfrm>
              <a:off x="8770232" y="4184650"/>
              <a:ext cx="37219" cy="50400"/>
            </a:xfrm>
            <a:custGeom>
              <a:avLst/>
              <a:gdLst/>
              <a:ahLst/>
              <a:cxnLst/>
              <a:rect l="0" t="0" r="0" b="0"/>
              <a:pathLst>
                <a:path w="37219" h="50400">
                  <a:moveTo>
                    <a:pt x="5468" y="6350"/>
                  </a:moveTo>
                  <a:lnTo>
                    <a:pt x="5468" y="6350"/>
                  </a:lnTo>
                  <a:lnTo>
                    <a:pt x="2096" y="9721"/>
                  </a:lnTo>
                  <a:lnTo>
                    <a:pt x="441" y="15139"/>
                  </a:lnTo>
                  <a:lnTo>
                    <a:pt x="0" y="18559"/>
                  </a:lnTo>
                  <a:lnTo>
                    <a:pt x="2750" y="30115"/>
                  </a:lnTo>
                  <a:lnTo>
                    <a:pt x="11720" y="50399"/>
                  </a:lnTo>
                  <a:lnTo>
                    <a:pt x="15187" y="23653"/>
                  </a:lnTo>
                  <a:lnTo>
                    <a:pt x="18724" y="17568"/>
                  </a:lnTo>
                  <a:lnTo>
                    <a:pt x="28825" y="8977"/>
                  </a:lnTo>
                  <a:lnTo>
                    <a:pt x="33017" y="7518"/>
                  </a:lnTo>
                  <a:lnTo>
                    <a:pt x="34417" y="6423"/>
                  </a:lnTo>
                  <a:lnTo>
                    <a:pt x="372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3928"/>
            <p:cNvSpPr/>
            <p:nvPr>
              <p:custDataLst>
                <p:tags r:id="rId83"/>
              </p:custDataLst>
            </p:nvPr>
          </p:nvSpPr>
          <p:spPr>
            <a:xfrm>
              <a:off x="8547100" y="3975100"/>
              <a:ext cx="298451" cy="19051"/>
            </a:xfrm>
            <a:custGeom>
              <a:avLst/>
              <a:gdLst/>
              <a:ahLst/>
              <a:cxnLst/>
              <a:rect l="0" t="0" r="0" b="0"/>
              <a:pathLst>
                <a:path w="298451" h="19051">
                  <a:moveTo>
                    <a:pt x="0" y="19050"/>
                  </a:moveTo>
                  <a:lnTo>
                    <a:pt x="0" y="19050"/>
                  </a:lnTo>
                  <a:lnTo>
                    <a:pt x="10113" y="15679"/>
                  </a:lnTo>
                  <a:lnTo>
                    <a:pt x="18841" y="15906"/>
                  </a:lnTo>
                  <a:lnTo>
                    <a:pt x="48195" y="18774"/>
                  </a:lnTo>
                  <a:lnTo>
                    <a:pt x="74723" y="17087"/>
                  </a:lnTo>
                  <a:lnTo>
                    <a:pt x="96710" y="14649"/>
                  </a:lnTo>
                  <a:lnTo>
                    <a:pt x="118242" y="13567"/>
                  </a:lnTo>
                  <a:lnTo>
                    <a:pt x="141452" y="13085"/>
                  </a:lnTo>
                  <a:lnTo>
                    <a:pt x="164467" y="12166"/>
                  </a:lnTo>
                  <a:lnTo>
                    <a:pt x="192586" y="9092"/>
                  </a:lnTo>
                  <a:lnTo>
                    <a:pt x="221407" y="11778"/>
                  </a:lnTo>
                  <a:lnTo>
                    <a:pt x="241050" y="10545"/>
                  </a:lnTo>
                  <a:lnTo>
                    <a:pt x="272470" y="6718"/>
                  </a:lnTo>
                  <a:lnTo>
                    <a:pt x="294979" y="6356"/>
                  </a:lnTo>
                  <a:lnTo>
                    <a:pt x="296135" y="5648"/>
                  </a:lnTo>
                  <a:lnTo>
                    <a:pt x="296907" y="4471"/>
                  </a:lnTo>
                  <a:lnTo>
                    <a:pt x="298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0" name="SMARTInkShape-Group878"/>
          <p:cNvGrpSpPr/>
          <p:nvPr/>
        </p:nvGrpSpPr>
        <p:grpSpPr>
          <a:xfrm>
            <a:off x="8223250" y="3761515"/>
            <a:ext cx="355601" cy="270736"/>
            <a:chOff x="8223250" y="3761515"/>
            <a:chExt cx="355601" cy="270736"/>
          </a:xfrm>
        </p:grpSpPr>
        <p:sp>
          <p:nvSpPr>
            <p:cNvPr id="808" name="SMARTInkShape-3929"/>
            <p:cNvSpPr/>
            <p:nvPr>
              <p:custDataLst>
                <p:tags r:id="rId69"/>
              </p:custDataLst>
            </p:nvPr>
          </p:nvSpPr>
          <p:spPr>
            <a:xfrm>
              <a:off x="8350250" y="3761515"/>
              <a:ext cx="125158" cy="200886"/>
            </a:xfrm>
            <a:custGeom>
              <a:avLst/>
              <a:gdLst/>
              <a:ahLst/>
              <a:cxnLst/>
              <a:rect l="0" t="0" r="0" b="0"/>
              <a:pathLst>
                <a:path w="125158" h="200886">
                  <a:moveTo>
                    <a:pt x="0" y="175485"/>
                  </a:moveTo>
                  <a:lnTo>
                    <a:pt x="0" y="175485"/>
                  </a:lnTo>
                  <a:lnTo>
                    <a:pt x="18952" y="147695"/>
                  </a:lnTo>
                  <a:lnTo>
                    <a:pt x="41442" y="119116"/>
                  </a:lnTo>
                  <a:lnTo>
                    <a:pt x="57694" y="96810"/>
                  </a:lnTo>
                  <a:lnTo>
                    <a:pt x="74326" y="72785"/>
                  </a:lnTo>
                  <a:lnTo>
                    <a:pt x="91125" y="47996"/>
                  </a:lnTo>
                  <a:lnTo>
                    <a:pt x="109706" y="20353"/>
                  </a:lnTo>
                  <a:lnTo>
                    <a:pt x="125157" y="0"/>
                  </a:lnTo>
                  <a:lnTo>
                    <a:pt x="123082" y="8484"/>
                  </a:lnTo>
                  <a:lnTo>
                    <a:pt x="114629" y="31145"/>
                  </a:lnTo>
                  <a:lnTo>
                    <a:pt x="106558" y="60202"/>
                  </a:lnTo>
                  <a:lnTo>
                    <a:pt x="100040" y="84502"/>
                  </a:lnTo>
                  <a:lnTo>
                    <a:pt x="93852" y="109648"/>
                  </a:lnTo>
                  <a:lnTo>
                    <a:pt x="90367" y="139672"/>
                  </a:lnTo>
                  <a:lnTo>
                    <a:pt x="87924" y="165736"/>
                  </a:lnTo>
                  <a:lnTo>
                    <a:pt x="77415" y="196092"/>
                  </a:lnTo>
                  <a:lnTo>
                    <a:pt x="76200" y="200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3930"/>
            <p:cNvSpPr/>
            <p:nvPr>
              <p:custDataLst>
                <p:tags r:id="rId70"/>
              </p:custDataLst>
            </p:nvPr>
          </p:nvSpPr>
          <p:spPr>
            <a:xfrm>
              <a:off x="8223250" y="3994360"/>
              <a:ext cx="355601" cy="37891"/>
            </a:xfrm>
            <a:custGeom>
              <a:avLst/>
              <a:gdLst/>
              <a:ahLst/>
              <a:cxnLst/>
              <a:rect l="0" t="0" r="0" b="0"/>
              <a:pathLst>
                <a:path w="355601" h="37891">
                  <a:moveTo>
                    <a:pt x="0" y="37890"/>
                  </a:moveTo>
                  <a:lnTo>
                    <a:pt x="0" y="37890"/>
                  </a:lnTo>
                  <a:lnTo>
                    <a:pt x="22323" y="37890"/>
                  </a:lnTo>
                  <a:lnTo>
                    <a:pt x="44258" y="36009"/>
                  </a:lnTo>
                  <a:lnTo>
                    <a:pt x="73292" y="32821"/>
                  </a:lnTo>
                  <a:lnTo>
                    <a:pt x="91901" y="30982"/>
                  </a:lnTo>
                  <a:lnTo>
                    <a:pt x="112067" y="29052"/>
                  </a:lnTo>
                  <a:lnTo>
                    <a:pt x="132567" y="26353"/>
                  </a:lnTo>
                  <a:lnTo>
                    <a:pt x="153288" y="23143"/>
                  </a:lnTo>
                  <a:lnTo>
                    <a:pt x="174159" y="19592"/>
                  </a:lnTo>
                  <a:lnTo>
                    <a:pt x="195128" y="15813"/>
                  </a:lnTo>
                  <a:lnTo>
                    <a:pt x="216164" y="11883"/>
                  </a:lnTo>
                  <a:lnTo>
                    <a:pt x="237242" y="7852"/>
                  </a:lnTo>
                  <a:lnTo>
                    <a:pt x="256234" y="5165"/>
                  </a:lnTo>
                  <a:lnTo>
                    <a:pt x="273833" y="3373"/>
                  </a:lnTo>
                  <a:lnTo>
                    <a:pt x="304442" y="1383"/>
                  </a:lnTo>
                  <a:lnTo>
                    <a:pt x="335424" y="262"/>
                  </a:lnTo>
                  <a:lnTo>
                    <a:pt x="346163" y="0"/>
                  </a:lnTo>
                  <a:lnTo>
                    <a:pt x="349308" y="635"/>
                  </a:lnTo>
                  <a:lnTo>
                    <a:pt x="351406" y="1765"/>
                  </a:lnTo>
                  <a:lnTo>
                    <a:pt x="355600" y="61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1" name="SMARTInkShape-3931"/>
          <p:cNvSpPr/>
          <p:nvPr>
            <p:custDataLst>
              <p:tags r:id="rId12"/>
            </p:custDataLst>
          </p:nvPr>
        </p:nvSpPr>
        <p:spPr>
          <a:xfrm>
            <a:off x="857250" y="4781550"/>
            <a:ext cx="2514601" cy="174346"/>
          </a:xfrm>
          <a:custGeom>
            <a:avLst/>
            <a:gdLst/>
            <a:ahLst/>
            <a:cxnLst/>
            <a:rect l="0" t="0" r="0" b="0"/>
            <a:pathLst>
              <a:path w="2514601" h="174346">
                <a:moveTo>
                  <a:pt x="0" y="63500"/>
                </a:moveTo>
                <a:lnTo>
                  <a:pt x="0" y="63500"/>
                </a:lnTo>
                <a:lnTo>
                  <a:pt x="17298" y="90218"/>
                </a:lnTo>
                <a:lnTo>
                  <a:pt x="44595" y="119713"/>
                </a:lnTo>
                <a:lnTo>
                  <a:pt x="64930" y="142399"/>
                </a:lnTo>
                <a:lnTo>
                  <a:pt x="77948" y="165063"/>
                </a:lnTo>
                <a:lnTo>
                  <a:pt x="80893" y="167192"/>
                </a:lnTo>
                <a:lnTo>
                  <a:pt x="99823" y="174260"/>
                </a:lnTo>
                <a:lnTo>
                  <a:pt x="109982" y="174345"/>
                </a:lnTo>
                <a:lnTo>
                  <a:pt x="139968" y="166761"/>
                </a:lnTo>
                <a:lnTo>
                  <a:pt x="159535" y="159321"/>
                </a:lnTo>
                <a:lnTo>
                  <a:pt x="191073" y="140439"/>
                </a:lnTo>
                <a:lnTo>
                  <a:pt x="217951" y="125338"/>
                </a:lnTo>
                <a:lnTo>
                  <a:pt x="238684" y="114267"/>
                </a:lnTo>
                <a:lnTo>
                  <a:pt x="262010" y="104642"/>
                </a:lnTo>
                <a:lnTo>
                  <a:pt x="284606" y="95662"/>
                </a:lnTo>
                <a:lnTo>
                  <a:pt x="307114" y="86966"/>
                </a:lnTo>
                <a:lnTo>
                  <a:pt x="331228" y="78398"/>
                </a:lnTo>
                <a:lnTo>
                  <a:pt x="356057" y="71767"/>
                </a:lnTo>
                <a:lnTo>
                  <a:pt x="381203" y="67174"/>
                </a:lnTo>
                <a:lnTo>
                  <a:pt x="406490" y="65133"/>
                </a:lnTo>
                <a:lnTo>
                  <a:pt x="433722" y="64226"/>
                </a:lnTo>
                <a:lnTo>
                  <a:pt x="462287" y="63822"/>
                </a:lnTo>
                <a:lnTo>
                  <a:pt x="491446" y="63643"/>
                </a:lnTo>
                <a:lnTo>
                  <a:pt x="522750" y="65445"/>
                </a:lnTo>
                <a:lnTo>
                  <a:pt x="539000" y="66913"/>
                </a:lnTo>
                <a:lnTo>
                  <a:pt x="570226" y="70426"/>
                </a:lnTo>
                <a:lnTo>
                  <a:pt x="601273" y="73634"/>
                </a:lnTo>
                <a:lnTo>
                  <a:pt x="617454" y="74489"/>
                </a:lnTo>
                <a:lnTo>
                  <a:pt x="633886" y="75059"/>
                </a:lnTo>
                <a:lnTo>
                  <a:pt x="651191" y="76850"/>
                </a:lnTo>
                <a:lnTo>
                  <a:pt x="669077" y="79456"/>
                </a:lnTo>
                <a:lnTo>
                  <a:pt x="687351" y="82604"/>
                </a:lnTo>
                <a:lnTo>
                  <a:pt x="705179" y="85408"/>
                </a:lnTo>
                <a:lnTo>
                  <a:pt x="722708" y="87983"/>
                </a:lnTo>
                <a:lnTo>
                  <a:pt x="740039" y="90405"/>
                </a:lnTo>
                <a:lnTo>
                  <a:pt x="757237" y="92726"/>
                </a:lnTo>
                <a:lnTo>
                  <a:pt x="774347" y="94979"/>
                </a:lnTo>
                <a:lnTo>
                  <a:pt x="791398" y="97186"/>
                </a:lnTo>
                <a:lnTo>
                  <a:pt x="807704" y="100068"/>
                </a:lnTo>
                <a:lnTo>
                  <a:pt x="838993" y="107034"/>
                </a:lnTo>
                <a:lnTo>
                  <a:pt x="865599" y="114834"/>
                </a:lnTo>
                <a:lnTo>
                  <a:pt x="889888" y="123003"/>
                </a:lnTo>
                <a:lnTo>
                  <a:pt x="914795" y="131338"/>
                </a:lnTo>
                <a:lnTo>
                  <a:pt x="938094" y="139747"/>
                </a:lnTo>
                <a:lnTo>
                  <a:pt x="960208" y="148187"/>
                </a:lnTo>
                <a:lnTo>
                  <a:pt x="981796" y="156642"/>
                </a:lnTo>
                <a:lnTo>
                  <a:pt x="1003150" y="161341"/>
                </a:lnTo>
                <a:lnTo>
                  <a:pt x="1033124" y="163986"/>
                </a:lnTo>
                <a:lnTo>
                  <a:pt x="1057998" y="164770"/>
                </a:lnTo>
                <a:lnTo>
                  <a:pt x="1078773" y="163121"/>
                </a:lnTo>
                <a:lnTo>
                  <a:pt x="1108127" y="156242"/>
                </a:lnTo>
                <a:lnTo>
                  <a:pt x="1132746" y="150168"/>
                </a:lnTo>
                <a:lnTo>
                  <a:pt x="1161285" y="140528"/>
                </a:lnTo>
                <a:lnTo>
                  <a:pt x="1188713" y="132106"/>
                </a:lnTo>
                <a:lnTo>
                  <a:pt x="1218085" y="121770"/>
                </a:lnTo>
                <a:lnTo>
                  <a:pt x="1240577" y="117620"/>
                </a:lnTo>
                <a:lnTo>
                  <a:pt x="1264684" y="115070"/>
                </a:lnTo>
                <a:lnTo>
                  <a:pt x="1289510" y="111585"/>
                </a:lnTo>
                <a:lnTo>
                  <a:pt x="1314654" y="109565"/>
                </a:lnTo>
                <a:lnTo>
                  <a:pt x="1341352" y="109374"/>
                </a:lnTo>
                <a:lnTo>
                  <a:pt x="1372032" y="111640"/>
                </a:lnTo>
                <a:lnTo>
                  <a:pt x="1388116" y="112527"/>
                </a:lnTo>
                <a:lnTo>
                  <a:pt x="1404483" y="113118"/>
                </a:lnTo>
                <a:lnTo>
                  <a:pt x="1421038" y="113512"/>
                </a:lnTo>
                <a:lnTo>
                  <a:pt x="1438426" y="114480"/>
                </a:lnTo>
                <a:lnTo>
                  <a:pt x="1456367" y="115831"/>
                </a:lnTo>
                <a:lnTo>
                  <a:pt x="1474678" y="117438"/>
                </a:lnTo>
                <a:lnTo>
                  <a:pt x="1493235" y="119214"/>
                </a:lnTo>
                <a:lnTo>
                  <a:pt x="1511957" y="121103"/>
                </a:lnTo>
                <a:lnTo>
                  <a:pt x="1530788" y="123068"/>
                </a:lnTo>
                <a:lnTo>
                  <a:pt x="1550398" y="125085"/>
                </a:lnTo>
                <a:lnTo>
                  <a:pt x="1570526" y="127134"/>
                </a:lnTo>
                <a:lnTo>
                  <a:pt x="1591001" y="129206"/>
                </a:lnTo>
                <a:lnTo>
                  <a:pt x="1611706" y="131293"/>
                </a:lnTo>
                <a:lnTo>
                  <a:pt x="1632565" y="133390"/>
                </a:lnTo>
                <a:lnTo>
                  <a:pt x="1653527" y="135493"/>
                </a:lnTo>
                <a:lnTo>
                  <a:pt x="1675262" y="138307"/>
                </a:lnTo>
                <a:lnTo>
                  <a:pt x="1697513" y="141593"/>
                </a:lnTo>
                <a:lnTo>
                  <a:pt x="1720109" y="145195"/>
                </a:lnTo>
                <a:lnTo>
                  <a:pt x="1743640" y="148303"/>
                </a:lnTo>
                <a:lnTo>
                  <a:pt x="1767793" y="151079"/>
                </a:lnTo>
                <a:lnTo>
                  <a:pt x="1792362" y="153636"/>
                </a:lnTo>
                <a:lnTo>
                  <a:pt x="1817913" y="155341"/>
                </a:lnTo>
                <a:lnTo>
                  <a:pt x="1844120" y="156477"/>
                </a:lnTo>
                <a:lnTo>
                  <a:pt x="1870763" y="157235"/>
                </a:lnTo>
                <a:lnTo>
                  <a:pt x="1897698" y="157740"/>
                </a:lnTo>
                <a:lnTo>
                  <a:pt x="1924826" y="158076"/>
                </a:lnTo>
                <a:lnTo>
                  <a:pt x="1952084" y="158301"/>
                </a:lnTo>
                <a:lnTo>
                  <a:pt x="1980134" y="157745"/>
                </a:lnTo>
                <a:lnTo>
                  <a:pt x="2008712" y="156669"/>
                </a:lnTo>
                <a:lnTo>
                  <a:pt x="2037641" y="155246"/>
                </a:lnTo>
                <a:lnTo>
                  <a:pt x="2065394" y="152886"/>
                </a:lnTo>
                <a:lnTo>
                  <a:pt x="2092363" y="149902"/>
                </a:lnTo>
                <a:lnTo>
                  <a:pt x="2118808" y="146501"/>
                </a:lnTo>
                <a:lnTo>
                  <a:pt x="2146317" y="142823"/>
                </a:lnTo>
                <a:lnTo>
                  <a:pt x="2174533" y="138960"/>
                </a:lnTo>
                <a:lnTo>
                  <a:pt x="2203222" y="134973"/>
                </a:lnTo>
                <a:lnTo>
                  <a:pt x="2230109" y="129493"/>
                </a:lnTo>
                <a:lnTo>
                  <a:pt x="2255795" y="123017"/>
                </a:lnTo>
                <a:lnTo>
                  <a:pt x="2280680" y="115878"/>
                </a:lnTo>
                <a:lnTo>
                  <a:pt x="2305031" y="109002"/>
                </a:lnTo>
                <a:lnTo>
                  <a:pt x="2329026" y="102302"/>
                </a:lnTo>
                <a:lnTo>
                  <a:pt x="2352784" y="95717"/>
                </a:lnTo>
                <a:lnTo>
                  <a:pt x="2374267" y="88506"/>
                </a:lnTo>
                <a:lnTo>
                  <a:pt x="2394234" y="80876"/>
                </a:lnTo>
                <a:lnTo>
                  <a:pt x="2413189" y="72967"/>
                </a:lnTo>
                <a:lnTo>
                  <a:pt x="2443659" y="58535"/>
                </a:lnTo>
                <a:lnTo>
                  <a:pt x="2467548" y="44360"/>
                </a:lnTo>
                <a:lnTo>
                  <a:pt x="2498251" y="16027"/>
                </a:lnTo>
                <a:lnTo>
                  <a:pt x="25146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23" name="SMARTInkShape-Group880"/>
          <p:cNvGrpSpPr/>
          <p:nvPr/>
        </p:nvGrpSpPr>
        <p:grpSpPr>
          <a:xfrm>
            <a:off x="1155700" y="5236784"/>
            <a:ext cx="1453932" cy="432928"/>
            <a:chOff x="1155700" y="5236784"/>
            <a:chExt cx="1453932" cy="432928"/>
          </a:xfrm>
        </p:grpSpPr>
        <p:sp>
          <p:nvSpPr>
            <p:cNvPr id="812" name="SMARTInkShape-3932"/>
            <p:cNvSpPr/>
            <p:nvPr>
              <p:custDataLst>
                <p:tags r:id="rId58"/>
              </p:custDataLst>
            </p:nvPr>
          </p:nvSpPr>
          <p:spPr>
            <a:xfrm>
              <a:off x="1561550" y="5351693"/>
              <a:ext cx="207003" cy="273254"/>
            </a:xfrm>
            <a:custGeom>
              <a:avLst/>
              <a:gdLst/>
              <a:ahLst/>
              <a:cxnLst/>
              <a:rect l="0" t="0" r="0" b="0"/>
              <a:pathLst>
                <a:path w="207003" h="273254">
                  <a:moveTo>
                    <a:pt x="114850" y="52157"/>
                  </a:moveTo>
                  <a:lnTo>
                    <a:pt x="114850" y="52157"/>
                  </a:lnTo>
                  <a:lnTo>
                    <a:pt x="109781" y="34701"/>
                  </a:lnTo>
                  <a:lnTo>
                    <a:pt x="106012" y="30289"/>
                  </a:lnTo>
                  <a:lnTo>
                    <a:pt x="94459" y="33971"/>
                  </a:lnTo>
                  <a:lnTo>
                    <a:pt x="70003" y="49825"/>
                  </a:lnTo>
                  <a:lnTo>
                    <a:pt x="43197" y="77097"/>
                  </a:lnTo>
                  <a:lnTo>
                    <a:pt x="32158" y="93099"/>
                  </a:lnTo>
                  <a:lnTo>
                    <a:pt x="31500" y="96385"/>
                  </a:lnTo>
                  <a:lnTo>
                    <a:pt x="32472" y="98575"/>
                  </a:lnTo>
                  <a:lnTo>
                    <a:pt x="34531" y="100036"/>
                  </a:lnTo>
                  <a:lnTo>
                    <a:pt x="38021" y="98893"/>
                  </a:lnTo>
                  <a:lnTo>
                    <a:pt x="53045" y="86467"/>
                  </a:lnTo>
                  <a:lnTo>
                    <a:pt x="77085" y="57340"/>
                  </a:lnTo>
                  <a:lnTo>
                    <a:pt x="97699" y="32640"/>
                  </a:lnTo>
                  <a:lnTo>
                    <a:pt x="99183" y="32090"/>
                  </a:lnTo>
                  <a:lnTo>
                    <a:pt x="100172" y="32429"/>
                  </a:lnTo>
                  <a:lnTo>
                    <a:pt x="92326" y="59732"/>
                  </a:lnTo>
                  <a:lnTo>
                    <a:pt x="87671" y="83981"/>
                  </a:lnTo>
                  <a:lnTo>
                    <a:pt x="85132" y="114984"/>
                  </a:lnTo>
                  <a:lnTo>
                    <a:pt x="84455" y="132141"/>
                  </a:lnTo>
                  <a:lnTo>
                    <a:pt x="83297" y="149225"/>
                  </a:lnTo>
                  <a:lnTo>
                    <a:pt x="81821" y="166257"/>
                  </a:lnTo>
                  <a:lnTo>
                    <a:pt x="80130" y="183257"/>
                  </a:lnTo>
                  <a:lnTo>
                    <a:pt x="72608" y="213436"/>
                  </a:lnTo>
                  <a:lnTo>
                    <a:pt x="62209" y="238841"/>
                  </a:lnTo>
                  <a:lnTo>
                    <a:pt x="44455" y="263634"/>
                  </a:lnTo>
                  <a:lnTo>
                    <a:pt x="32058" y="272676"/>
                  </a:lnTo>
                  <a:lnTo>
                    <a:pt x="26494" y="273253"/>
                  </a:lnTo>
                  <a:lnTo>
                    <a:pt x="21374" y="271521"/>
                  </a:lnTo>
                  <a:lnTo>
                    <a:pt x="16549" y="268249"/>
                  </a:lnTo>
                  <a:lnTo>
                    <a:pt x="3017" y="246790"/>
                  </a:lnTo>
                  <a:lnTo>
                    <a:pt x="0" y="226149"/>
                  </a:lnTo>
                  <a:lnTo>
                    <a:pt x="2268" y="194492"/>
                  </a:lnTo>
                  <a:lnTo>
                    <a:pt x="3812" y="185147"/>
                  </a:lnTo>
                  <a:lnTo>
                    <a:pt x="14935" y="167238"/>
                  </a:lnTo>
                  <a:lnTo>
                    <a:pt x="42912" y="141288"/>
                  </a:lnTo>
                  <a:lnTo>
                    <a:pt x="67356" y="124225"/>
                  </a:lnTo>
                  <a:lnTo>
                    <a:pt x="97034" y="107236"/>
                  </a:lnTo>
                  <a:lnTo>
                    <a:pt x="127158" y="92158"/>
                  </a:lnTo>
                  <a:lnTo>
                    <a:pt x="154892" y="77697"/>
                  </a:lnTo>
                  <a:lnTo>
                    <a:pt x="184962" y="53688"/>
                  </a:lnTo>
                  <a:lnTo>
                    <a:pt x="197987" y="37080"/>
                  </a:lnTo>
                  <a:lnTo>
                    <a:pt x="204716" y="20292"/>
                  </a:lnTo>
                  <a:lnTo>
                    <a:pt x="207002" y="6244"/>
                  </a:lnTo>
                  <a:lnTo>
                    <a:pt x="206623" y="2500"/>
                  </a:lnTo>
                  <a:lnTo>
                    <a:pt x="205666" y="0"/>
                  </a:lnTo>
                  <a:lnTo>
                    <a:pt x="202911" y="453"/>
                  </a:lnTo>
                  <a:lnTo>
                    <a:pt x="174032" y="25331"/>
                  </a:lnTo>
                  <a:lnTo>
                    <a:pt x="163966" y="42586"/>
                  </a:lnTo>
                  <a:lnTo>
                    <a:pt x="156214" y="68371"/>
                  </a:lnTo>
                  <a:lnTo>
                    <a:pt x="155126" y="75666"/>
                  </a:lnTo>
                  <a:lnTo>
                    <a:pt x="156517" y="81941"/>
                  </a:lnTo>
                  <a:lnTo>
                    <a:pt x="163708" y="92676"/>
                  </a:lnTo>
                  <a:lnTo>
                    <a:pt x="177722" y="100269"/>
                  </a:lnTo>
                  <a:lnTo>
                    <a:pt x="203750" y="1093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3933"/>
            <p:cNvSpPr/>
            <p:nvPr>
              <p:custDataLst>
                <p:tags r:id="rId59"/>
              </p:custDataLst>
            </p:nvPr>
          </p:nvSpPr>
          <p:spPr>
            <a:xfrm>
              <a:off x="2457450" y="5314950"/>
              <a:ext cx="152182" cy="354762"/>
            </a:xfrm>
            <a:custGeom>
              <a:avLst/>
              <a:gdLst/>
              <a:ahLst/>
              <a:cxnLst/>
              <a:rect l="0" t="0" r="0" b="0"/>
              <a:pathLst>
                <a:path w="152182" h="354762">
                  <a:moveTo>
                    <a:pt x="114300" y="0"/>
                  </a:moveTo>
                  <a:lnTo>
                    <a:pt x="114300" y="0"/>
                  </a:lnTo>
                  <a:lnTo>
                    <a:pt x="110929" y="0"/>
                  </a:lnTo>
                  <a:lnTo>
                    <a:pt x="98720" y="10113"/>
                  </a:lnTo>
                  <a:lnTo>
                    <a:pt x="85067" y="26515"/>
                  </a:lnTo>
                  <a:lnTo>
                    <a:pt x="80141" y="36714"/>
                  </a:lnTo>
                  <a:lnTo>
                    <a:pt x="78827" y="41409"/>
                  </a:lnTo>
                  <a:lnTo>
                    <a:pt x="79363" y="45951"/>
                  </a:lnTo>
                  <a:lnTo>
                    <a:pt x="83720" y="54759"/>
                  </a:lnTo>
                  <a:lnTo>
                    <a:pt x="87564" y="56967"/>
                  </a:lnTo>
                  <a:lnTo>
                    <a:pt x="97478" y="57539"/>
                  </a:lnTo>
                  <a:lnTo>
                    <a:pt x="105178" y="55442"/>
                  </a:lnTo>
                  <a:lnTo>
                    <a:pt x="108218" y="53894"/>
                  </a:lnTo>
                  <a:lnTo>
                    <a:pt x="119240" y="41604"/>
                  </a:lnTo>
                  <a:lnTo>
                    <a:pt x="135606" y="14829"/>
                  </a:lnTo>
                  <a:lnTo>
                    <a:pt x="146797" y="1258"/>
                  </a:lnTo>
                  <a:lnTo>
                    <a:pt x="148665" y="133"/>
                  </a:lnTo>
                  <a:lnTo>
                    <a:pt x="149910" y="89"/>
                  </a:lnTo>
                  <a:lnTo>
                    <a:pt x="151293" y="7565"/>
                  </a:lnTo>
                  <a:lnTo>
                    <a:pt x="152072" y="37049"/>
                  </a:lnTo>
                  <a:lnTo>
                    <a:pt x="152181" y="52216"/>
                  </a:lnTo>
                  <a:lnTo>
                    <a:pt x="151549" y="72205"/>
                  </a:lnTo>
                  <a:lnTo>
                    <a:pt x="150422" y="95409"/>
                  </a:lnTo>
                  <a:lnTo>
                    <a:pt x="148965" y="120756"/>
                  </a:lnTo>
                  <a:lnTo>
                    <a:pt x="147288" y="146826"/>
                  </a:lnTo>
                  <a:lnTo>
                    <a:pt x="145464" y="173379"/>
                  </a:lnTo>
                  <a:lnTo>
                    <a:pt x="143542" y="200252"/>
                  </a:lnTo>
                  <a:lnTo>
                    <a:pt x="139440" y="228046"/>
                  </a:lnTo>
                  <a:lnTo>
                    <a:pt x="133882" y="256453"/>
                  </a:lnTo>
                  <a:lnTo>
                    <a:pt x="127355" y="285269"/>
                  </a:lnTo>
                  <a:lnTo>
                    <a:pt x="120886" y="306596"/>
                  </a:lnTo>
                  <a:lnTo>
                    <a:pt x="108055" y="335937"/>
                  </a:lnTo>
                  <a:lnTo>
                    <a:pt x="100259" y="344608"/>
                  </a:lnTo>
                  <a:lnTo>
                    <a:pt x="82189" y="354242"/>
                  </a:lnTo>
                  <a:lnTo>
                    <a:pt x="62399" y="354761"/>
                  </a:lnTo>
                  <a:lnTo>
                    <a:pt x="52182" y="352924"/>
                  </a:lnTo>
                  <a:lnTo>
                    <a:pt x="35187" y="343357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3934"/>
            <p:cNvSpPr/>
            <p:nvPr>
              <p:custDataLst>
                <p:tags r:id="rId60"/>
              </p:custDataLst>
            </p:nvPr>
          </p:nvSpPr>
          <p:spPr>
            <a:xfrm>
              <a:off x="2400616" y="5302250"/>
              <a:ext cx="82235" cy="95251"/>
            </a:xfrm>
            <a:custGeom>
              <a:avLst/>
              <a:gdLst/>
              <a:ahLst/>
              <a:cxnLst/>
              <a:rect l="0" t="0" r="0" b="0"/>
              <a:pathLst>
                <a:path w="82235" h="95251">
                  <a:moveTo>
                    <a:pt x="6034" y="0"/>
                  </a:moveTo>
                  <a:lnTo>
                    <a:pt x="6034" y="0"/>
                  </a:lnTo>
                  <a:lnTo>
                    <a:pt x="9405" y="6741"/>
                  </a:lnTo>
                  <a:lnTo>
                    <a:pt x="8130" y="24419"/>
                  </a:lnTo>
                  <a:lnTo>
                    <a:pt x="2084" y="54970"/>
                  </a:lnTo>
                  <a:lnTo>
                    <a:pt x="0" y="81871"/>
                  </a:lnTo>
                  <a:lnTo>
                    <a:pt x="600" y="84213"/>
                  </a:lnTo>
                  <a:lnTo>
                    <a:pt x="1706" y="85776"/>
                  </a:lnTo>
                  <a:lnTo>
                    <a:pt x="3149" y="86817"/>
                  </a:lnTo>
                  <a:lnTo>
                    <a:pt x="5522" y="86100"/>
                  </a:lnTo>
                  <a:lnTo>
                    <a:pt x="32597" y="62047"/>
                  </a:lnTo>
                  <a:lnTo>
                    <a:pt x="56595" y="38300"/>
                  </a:lnTo>
                  <a:lnTo>
                    <a:pt x="58791" y="37528"/>
                  </a:lnTo>
                  <a:lnTo>
                    <a:pt x="60255" y="38424"/>
                  </a:lnTo>
                  <a:lnTo>
                    <a:pt x="61232" y="40432"/>
                  </a:lnTo>
                  <a:lnTo>
                    <a:pt x="68140" y="71637"/>
                  </a:lnTo>
                  <a:lnTo>
                    <a:pt x="76027" y="86954"/>
                  </a:lnTo>
                  <a:lnTo>
                    <a:pt x="8223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3935"/>
            <p:cNvSpPr/>
            <p:nvPr>
              <p:custDataLst>
                <p:tags r:id="rId61"/>
              </p:custDataLst>
            </p:nvPr>
          </p:nvSpPr>
          <p:spPr>
            <a:xfrm>
              <a:off x="2173808" y="5311579"/>
              <a:ext cx="169343" cy="111322"/>
            </a:xfrm>
            <a:custGeom>
              <a:avLst/>
              <a:gdLst/>
              <a:ahLst/>
              <a:cxnLst/>
              <a:rect l="0" t="0" r="0" b="0"/>
              <a:pathLst>
                <a:path w="169343" h="111322">
                  <a:moveTo>
                    <a:pt x="23292" y="3371"/>
                  </a:moveTo>
                  <a:lnTo>
                    <a:pt x="23292" y="3371"/>
                  </a:lnTo>
                  <a:lnTo>
                    <a:pt x="23292" y="0"/>
                  </a:lnTo>
                  <a:lnTo>
                    <a:pt x="19921" y="8016"/>
                  </a:lnTo>
                  <a:lnTo>
                    <a:pt x="11755" y="34758"/>
                  </a:lnTo>
                  <a:lnTo>
                    <a:pt x="1048" y="65336"/>
                  </a:lnTo>
                  <a:lnTo>
                    <a:pt x="0" y="77477"/>
                  </a:lnTo>
                  <a:lnTo>
                    <a:pt x="1887" y="85226"/>
                  </a:lnTo>
                  <a:lnTo>
                    <a:pt x="4083" y="87574"/>
                  </a:lnTo>
                  <a:lnTo>
                    <a:pt x="10286" y="90183"/>
                  </a:lnTo>
                  <a:lnTo>
                    <a:pt x="14622" y="88762"/>
                  </a:lnTo>
                  <a:lnTo>
                    <a:pt x="46244" y="62202"/>
                  </a:lnTo>
                  <a:lnTo>
                    <a:pt x="71331" y="34637"/>
                  </a:lnTo>
                  <a:lnTo>
                    <a:pt x="74368" y="32682"/>
                  </a:lnTo>
                  <a:lnTo>
                    <a:pt x="75687" y="33494"/>
                  </a:lnTo>
                  <a:lnTo>
                    <a:pt x="75271" y="40042"/>
                  </a:lnTo>
                  <a:lnTo>
                    <a:pt x="63261" y="70282"/>
                  </a:lnTo>
                  <a:lnTo>
                    <a:pt x="64104" y="79205"/>
                  </a:lnTo>
                  <a:lnTo>
                    <a:pt x="65317" y="83560"/>
                  </a:lnTo>
                  <a:lnTo>
                    <a:pt x="70427" y="90281"/>
                  </a:lnTo>
                  <a:lnTo>
                    <a:pt x="73765" y="93061"/>
                  </a:lnTo>
                  <a:lnTo>
                    <a:pt x="78108" y="94208"/>
                  </a:lnTo>
                  <a:lnTo>
                    <a:pt x="88577" y="93603"/>
                  </a:lnTo>
                  <a:lnTo>
                    <a:pt x="98404" y="87218"/>
                  </a:lnTo>
                  <a:lnTo>
                    <a:pt x="125585" y="59150"/>
                  </a:lnTo>
                  <a:lnTo>
                    <a:pt x="152208" y="28151"/>
                  </a:lnTo>
                  <a:lnTo>
                    <a:pt x="153686" y="27652"/>
                  </a:lnTo>
                  <a:lnTo>
                    <a:pt x="154672" y="28025"/>
                  </a:lnTo>
                  <a:lnTo>
                    <a:pt x="156058" y="38663"/>
                  </a:lnTo>
                  <a:lnTo>
                    <a:pt x="156565" y="67338"/>
                  </a:lnTo>
                  <a:lnTo>
                    <a:pt x="157338" y="93613"/>
                  </a:lnTo>
                  <a:lnTo>
                    <a:pt x="160008" y="102510"/>
                  </a:lnTo>
                  <a:lnTo>
                    <a:pt x="161709" y="105447"/>
                  </a:lnTo>
                  <a:lnTo>
                    <a:pt x="169342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6" name="SMARTInkShape-3936"/>
            <p:cNvSpPr/>
            <p:nvPr>
              <p:custDataLst>
                <p:tags r:id="rId62"/>
              </p:custDataLst>
            </p:nvPr>
          </p:nvSpPr>
          <p:spPr>
            <a:xfrm>
              <a:off x="1859401" y="5236784"/>
              <a:ext cx="138381" cy="217325"/>
            </a:xfrm>
            <a:custGeom>
              <a:avLst/>
              <a:gdLst/>
              <a:ahLst/>
              <a:cxnLst/>
              <a:rect l="0" t="0" r="0" b="0"/>
              <a:pathLst>
                <a:path w="138381" h="217325">
                  <a:moveTo>
                    <a:pt x="13849" y="160716"/>
                  </a:moveTo>
                  <a:lnTo>
                    <a:pt x="13849" y="160716"/>
                  </a:lnTo>
                  <a:lnTo>
                    <a:pt x="20330" y="144801"/>
                  </a:lnTo>
                  <a:lnTo>
                    <a:pt x="40529" y="113331"/>
                  </a:lnTo>
                  <a:lnTo>
                    <a:pt x="53224" y="92385"/>
                  </a:lnTo>
                  <a:lnTo>
                    <a:pt x="68273" y="66611"/>
                  </a:lnTo>
                  <a:lnTo>
                    <a:pt x="82487" y="44338"/>
                  </a:lnTo>
                  <a:lnTo>
                    <a:pt x="100509" y="17813"/>
                  </a:lnTo>
                  <a:lnTo>
                    <a:pt x="108103" y="5481"/>
                  </a:lnTo>
                  <a:lnTo>
                    <a:pt x="109141" y="2193"/>
                  </a:lnTo>
                  <a:lnTo>
                    <a:pt x="109127" y="0"/>
                  </a:lnTo>
                  <a:lnTo>
                    <a:pt x="107001" y="656"/>
                  </a:lnTo>
                  <a:lnTo>
                    <a:pt x="82736" y="22560"/>
                  </a:lnTo>
                  <a:lnTo>
                    <a:pt x="62104" y="44280"/>
                  </a:lnTo>
                  <a:lnTo>
                    <a:pt x="41176" y="70396"/>
                  </a:lnTo>
                  <a:lnTo>
                    <a:pt x="23877" y="100348"/>
                  </a:lnTo>
                  <a:lnTo>
                    <a:pt x="10545" y="131064"/>
                  </a:lnTo>
                  <a:lnTo>
                    <a:pt x="2268" y="158825"/>
                  </a:lnTo>
                  <a:lnTo>
                    <a:pt x="0" y="181512"/>
                  </a:lnTo>
                  <a:lnTo>
                    <a:pt x="2049" y="199592"/>
                  </a:lnTo>
                  <a:lnTo>
                    <a:pt x="7664" y="212331"/>
                  </a:lnTo>
                  <a:lnTo>
                    <a:pt x="13253" y="215587"/>
                  </a:lnTo>
                  <a:lnTo>
                    <a:pt x="28871" y="217324"/>
                  </a:lnTo>
                  <a:lnTo>
                    <a:pt x="47572" y="210099"/>
                  </a:lnTo>
                  <a:lnTo>
                    <a:pt x="77934" y="186400"/>
                  </a:lnTo>
                  <a:lnTo>
                    <a:pt x="107391" y="156332"/>
                  </a:lnTo>
                  <a:lnTo>
                    <a:pt x="135293" y="128911"/>
                  </a:lnTo>
                  <a:lnTo>
                    <a:pt x="137145" y="128224"/>
                  </a:lnTo>
                  <a:lnTo>
                    <a:pt x="138380" y="128471"/>
                  </a:lnTo>
                  <a:lnTo>
                    <a:pt x="137870" y="134390"/>
                  </a:lnTo>
                  <a:lnTo>
                    <a:pt x="133881" y="144782"/>
                  </a:lnTo>
                  <a:lnTo>
                    <a:pt x="117835" y="174450"/>
                  </a:lnTo>
                  <a:lnTo>
                    <a:pt x="113687" y="189398"/>
                  </a:lnTo>
                  <a:lnTo>
                    <a:pt x="114196" y="200745"/>
                  </a:lnTo>
                  <a:lnTo>
                    <a:pt x="116730" y="203630"/>
                  </a:lnTo>
                  <a:lnTo>
                    <a:pt x="120536" y="204847"/>
                  </a:lnTo>
                  <a:lnTo>
                    <a:pt x="134499" y="205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7" name="SMARTInkShape-3937"/>
            <p:cNvSpPr/>
            <p:nvPr>
              <p:custDataLst>
                <p:tags r:id="rId63"/>
              </p:custDataLst>
            </p:nvPr>
          </p:nvSpPr>
          <p:spPr>
            <a:xfrm>
              <a:off x="2019300" y="52641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3938"/>
            <p:cNvSpPr/>
            <p:nvPr>
              <p:custDataLst>
                <p:tags r:id="rId64"/>
              </p:custDataLst>
            </p:nvPr>
          </p:nvSpPr>
          <p:spPr>
            <a:xfrm>
              <a:off x="1974850" y="5352746"/>
              <a:ext cx="137911" cy="306634"/>
            </a:xfrm>
            <a:custGeom>
              <a:avLst/>
              <a:gdLst/>
              <a:ahLst/>
              <a:cxnLst/>
              <a:rect l="0" t="0" r="0" b="0"/>
              <a:pathLst>
                <a:path w="137911" h="306634">
                  <a:moveTo>
                    <a:pt x="120650" y="19354"/>
                  </a:moveTo>
                  <a:lnTo>
                    <a:pt x="120650" y="19354"/>
                  </a:lnTo>
                  <a:lnTo>
                    <a:pt x="102974" y="10516"/>
                  </a:lnTo>
                  <a:lnTo>
                    <a:pt x="94920" y="10251"/>
                  </a:lnTo>
                  <a:lnTo>
                    <a:pt x="90796" y="11169"/>
                  </a:lnTo>
                  <a:lnTo>
                    <a:pt x="82452" y="17832"/>
                  </a:lnTo>
                  <a:lnTo>
                    <a:pt x="75451" y="27143"/>
                  </a:lnTo>
                  <a:lnTo>
                    <a:pt x="72339" y="35987"/>
                  </a:lnTo>
                  <a:lnTo>
                    <a:pt x="72215" y="38909"/>
                  </a:lnTo>
                  <a:lnTo>
                    <a:pt x="72838" y="40857"/>
                  </a:lnTo>
                  <a:lnTo>
                    <a:pt x="73959" y="42156"/>
                  </a:lnTo>
                  <a:lnTo>
                    <a:pt x="85649" y="43984"/>
                  </a:lnTo>
                  <a:lnTo>
                    <a:pt x="98509" y="38768"/>
                  </a:lnTo>
                  <a:lnTo>
                    <a:pt x="112221" y="29393"/>
                  </a:lnTo>
                  <a:lnTo>
                    <a:pt x="130640" y="8010"/>
                  </a:lnTo>
                  <a:lnTo>
                    <a:pt x="135673" y="906"/>
                  </a:lnTo>
                  <a:lnTo>
                    <a:pt x="137016" y="0"/>
                  </a:lnTo>
                  <a:lnTo>
                    <a:pt x="137910" y="101"/>
                  </a:lnTo>
                  <a:lnTo>
                    <a:pt x="134277" y="27728"/>
                  </a:lnTo>
                  <a:lnTo>
                    <a:pt x="130705" y="54590"/>
                  </a:lnTo>
                  <a:lnTo>
                    <a:pt x="128764" y="71773"/>
                  </a:lnTo>
                  <a:lnTo>
                    <a:pt x="126765" y="90988"/>
                  </a:lnTo>
                  <a:lnTo>
                    <a:pt x="124727" y="111561"/>
                  </a:lnTo>
                  <a:lnTo>
                    <a:pt x="122662" y="132330"/>
                  </a:lnTo>
                  <a:lnTo>
                    <a:pt x="120581" y="153233"/>
                  </a:lnTo>
                  <a:lnTo>
                    <a:pt x="118487" y="174223"/>
                  </a:lnTo>
                  <a:lnTo>
                    <a:pt x="114975" y="193156"/>
                  </a:lnTo>
                  <a:lnTo>
                    <a:pt x="110516" y="210716"/>
                  </a:lnTo>
                  <a:lnTo>
                    <a:pt x="99213" y="241987"/>
                  </a:lnTo>
                  <a:lnTo>
                    <a:pt x="84782" y="267645"/>
                  </a:lnTo>
                  <a:lnTo>
                    <a:pt x="60790" y="295181"/>
                  </a:lnTo>
                  <a:lnTo>
                    <a:pt x="46068" y="304221"/>
                  </a:lnTo>
                  <a:lnTo>
                    <a:pt x="39179" y="306633"/>
                  </a:lnTo>
                  <a:lnTo>
                    <a:pt x="32469" y="306123"/>
                  </a:lnTo>
                  <a:lnTo>
                    <a:pt x="19370" y="299912"/>
                  </a:lnTo>
                  <a:lnTo>
                    <a:pt x="10255" y="286334"/>
                  </a:lnTo>
                  <a:lnTo>
                    <a:pt x="0" y="2606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9" name="SMARTInkShape-3939"/>
            <p:cNvSpPr/>
            <p:nvPr>
              <p:custDataLst>
                <p:tags r:id="rId65"/>
              </p:custDataLst>
            </p:nvPr>
          </p:nvSpPr>
          <p:spPr>
            <a:xfrm>
              <a:off x="1320800" y="5270500"/>
              <a:ext cx="107951" cy="285751"/>
            </a:xfrm>
            <a:custGeom>
              <a:avLst/>
              <a:gdLst/>
              <a:ahLst/>
              <a:cxnLst/>
              <a:rect l="0" t="0" r="0" b="0"/>
              <a:pathLst>
                <a:path w="107951" h="285751">
                  <a:moveTo>
                    <a:pt x="107950" y="0"/>
                  </a:moveTo>
                  <a:lnTo>
                    <a:pt x="107950" y="0"/>
                  </a:lnTo>
                  <a:lnTo>
                    <a:pt x="104579" y="0"/>
                  </a:lnTo>
                  <a:lnTo>
                    <a:pt x="92370" y="16855"/>
                  </a:lnTo>
                  <a:lnTo>
                    <a:pt x="79389" y="42063"/>
                  </a:lnTo>
                  <a:lnTo>
                    <a:pt x="71976" y="57676"/>
                  </a:lnTo>
                  <a:lnTo>
                    <a:pt x="65623" y="75139"/>
                  </a:lnTo>
                  <a:lnTo>
                    <a:pt x="59976" y="93837"/>
                  </a:lnTo>
                  <a:lnTo>
                    <a:pt x="54801" y="113358"/>
                  </a:lnTo>
                  <a:lnTo>
                    <a:pt x="49234" y="132016"/>
                  </a:lnTo>
                  <a:lnTo>
                    <a:pt x="43406" y="150100"/>
                  </a:lnTo>
                  <a:lnTo>
                    <a:pt x="37404" y="167800"/>
                  </a:lnTo>
                  <a:lnTo>
                    <a:pt x="28854" y="198755"/>
                  </a:lnTo>
                  <a:lnTo>
                    <a:pt x="21996" y="225919"/>
                  </a:lnTo>
                  <a:lnTo>
                    <a:pt x="14245" y="249751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0" name="SMARTInkShape-3940"/>
            <p:cNvSpPr/>
            <p:nvPr>
              <p:custDataLst>
                <p:tags r:id="rId66"/>
              </p:custDataLst>
            </p:nvPr>
          </p:nvSpPr>
          <p:spPr>
            <a:xfrm>
              <a:off x="1155700" y="5257800"/>
              <a:ext cx="139979" cy="249340"/>
            </a:xfrm>
            <a:custGeom>
              <a:avLst/>
              <a:gdLst/>
              <a:ahLst/>
              <a:cxnLst/>
              <a:rect l="0" t="0" r="0" b="0"/>
              <a:pathLst>
                <a:path w="139979" h="249340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3763"/>
                  </a:lnTo>
                  <a:lnTo>
                    <a:pt x="8838" y="6742"/>
                  </a:lnTo>
                  <a:lnTo>
                    <a:pt x="8185" y="37902"/>
                  </a:lnTo>
                  <a:lnTo>
                    <a:pt x="7166" y="65294"/>
                  </a:lnTo>
                  <a:lnTo>
                    <a:pt x="7418" y="93225"/>
                  </a:lnTo>
                  <a:lnTo>
                    <a:pt x="9882" y="119750"/>
                  </a:lnTo>
                  <a:lnTo>
                    <a:pt x="11448" y="141887"/>
                  </a:lnTo>
                  <a:lnTo>
                    <a:pt x="12453" y="172351"/>
                  </a:lnTo>
                  <a:lnTo>
                    <a:pt x="12668" y="185741"/>
                  </a:lnTo>
                  <a:lnTo>
                    <a:pt x="12694" y="174351"/>
                  </a:lnTo>
                  <a:lnTo>
                    <a:pt x="24633" y="145597"/>
                  </a:lnTo>
                  <a:lnTo>
                    <a:pt x="30703" y="133853"/>
                  </a:lnTo>
                  <a:lnTo>
                    <a:pt x="46727" y="119310"/>
                  </a:lnTo>
                  <a:lnTo>
                    <a:pt x="68330" y="107474"/>
                  </a:lnTo>
                  <a:lnTo>
                    <a:pt x="81874" y="104211"/>
                  </a:lnTo>
                  <a:lnTo>
                    <a:pt x="96831" y="108404"/>
                  </a:lnTo>
                  <a:lnTo>
                    <a:pt x="104771" y="112486"/>
                  </a:lnTo>
                  <a:lnTo>
                    <a:pt x="117356" y="126429"/>
                  </a:lnTo>
                  <a:lnTo>
                    <a:pt x="132374" y="154112"/>
                  </a:lnTo>
                  <a:lnTo>
                    <a:pt x="139266" y="173622"/>
                  </a:lnTo>
                  <a:lnTo>
                    <a:pt x="139978" y="191701"/>
                  </a:lnTo>
                  <a:lnTo>
                    <a:pt x="133040" y="217745"/>
                  </a:lnTo>
                  <a:lnTo>
                    <a:pt x="122159" y="231066"/>
                  </a:lnTo>
                  <a:lnTo>
                    <a:pt x="107210" y="240985"/>
                  </a:lnTo>
                  <a:lnTo>
                    <a:pt x="88806" y="247745"/>
                  </a:lnTo>
                  <a:lnTo>
                    <a:pt x="66986" y="249339"/>
                  </a:lnTo>
                  <a:lnTo>
                    <a:pt x="44588" y="246284"/>
                  </a:lnTo>
                  <a:lnTo>
                    <a:pt x="17523" y="233369"/>
                  </a:lnTo>
                  <a:lnTo>
                    <a:pt x="5201" y="224605"/>
                  </a:lnTo>
                  <a:lnTo>
                    <a:pt x="2056" y="220997"/>
                  </a:lnTo>
                  <a:lnTo>
                    <a:pt x="665" y="217887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1" name="SMARTInkShape-3941"/>
            <p:cNvSpPr/>
            <p:nvPr>
              <p:custDataLst>
                <p:tags r:id="rId67"/>
              </p:custDataLst>
            </p:nvPr>
          </p:nvSpPr>
          <p:spPr>
            <a:xfrm>
              <a:off x="1341021" y="5255831"/>
              <a:ext cx="211610" cy="213447"/>
            </a:xfrm>
            <a:custGeom>
              <a:avLst/>
              <a:gdLst/>
              <a:ahLst/>
              <a:cxnLst/>
              <a:rect l="0" t="0" r="0" b="0"/>
              <a:pathLst>
                <a:path w="211610" h="213447">
                  <a:moveTo>
                    <a:pt x="87729" y="141669"/>
                  </a:moveTo>
                  <a:lnTo>
                    <a:pt x="87729" y="141669"/>
                  </a:lnTo>
                  <a:lnTo>
                    <a:pt x="63244" y="143550"/>
                  </a:lnTo>
                  <a:lnTo>
                    <a:pt x="45802" y="148150"/>
                  </a:lnTo>
                  <a:lnTo>
                    <a:pt x="20822" y="162639"/>
                  </a:lnTo>
                  <a:lnTo>
                    <a:pt x="6487" y="174272"/>
                  </a:lnTo>
                  <a:lnTo>
                    <a:pt x="2523" y="179632"/>
                  </a:lnTo>
                  <a:lnTo>
                    <a:pt x="586" y="184617"/>
                  </a:lnTo>
                  <a:lnTo>
                    <a:pt x="0" y="189351"/>
                  </a:lnTo>
                  <a:lnTo>
                    <a:pt x="3113" y="198374"/>
                  </a:lnTo>
                  <a:lnTo>
                    <a:pt x="5918" y="202756"/>
                  </a:lnTo>
                  <a:lnTo>
                    <a:pt x="16561" y="209506"/>
                  </a:lnTo>
                  <a:lnTo>
                    <a:pt x="29993" y="213446"/>
                  </a:lnTo>
                  <a:lnTo>
                    <a:pt x="43019" y="212846"/>
                  </a:lnTo>
                  <a:lnTo>
                    <a:pt x="53982" y="208346"/>
                  </a:lnTo>
                  <a:lnTo>
                    <a:pt x="58881" y="205170"/>
                  </a:lnTo>
                  <a:lnTo>
                    <a:pt x="62147" y="200937"/>
                  </a:lnTo>
                  <a:lnTo>
                    <a:pt x="65776" y="190588"/>
                  </a:lnTo>
                  <a:lnTo>
                    <a:pt x="64448" y="166119"/>
                  </a:lnTo>
                  <a:lnTo>
                    <a:pt x="56215" y="136527"/>
                  </a:lnTo>
                  <a:lnTo>
                    <a:pt x="48210" y="118900"/>
                  </a:lnTo>
                  <a:lnTo>
                    <a:pt x="45860" y="116612"/>
                  </a:lnTo>
                  <a:lnTo>
                    <a:pt x="43589" y="115792"/>
                  </a:lnTo>
                  <a:lnTo>
                    <a:pt x="41369" y="115951"/>
                  </a:lnTo>
                  <a:lnTo>
                    <a:pt x="39889" y="116763"/>
                  </a:lnTo>
                  <a:lnTo>
                    <a:pt x="38903" y="118009"/>
                  </a:lnTo>
                  <a:lnTo>
                    <a:pt x="38245" y="119546"/>
                  </a:lnTo>
                  <a:lnTo>
                    <a:pt x="39217" y="120570"/>
                  </a:lnTo>
                  <a:lnTo>
                    <a:pt x="44061" y="121707"/>
                  </a:lnTo>
                  <a:lnTo>
                    <a:pt x="64834" y="122349"/>
                  </a:lnTo>
                  <a:lnTo>
                    <a:pt x="93332" y="112426"/>
                  </a:lnTo>
                  <a:lnTo>
                    <a:pt x="115619" y="99979"/>
                  </a:lnTo>
                  <a:lnTo>
                    <a:pt x="138930" y="84335"/>
                  </a:lnTo>
                  <a:lnTo>
                    <a:pt x="170476" y="55694"/>
                  </a:lnTo>
                  <a:lnTo>
                    <a:pt x="193150" y="26276"/>
                  </a:lnTo>
                  <a:lnTo>
                    <a:pt x="211609" y="75"/>
                  </a:lnTo>
                  <a:lnTo>
                    <a:pt x="211238" y="0"/>
                  </a:lnTo>
                  <a:lnTo>
                    <a:pt x="207063" y="3681"/>
                  </a:lnTo>
                  <a:lnTo>
                    <a:pt x="187109" y="33456"/>
                  </a:lnTo>
                  <a:lnTo>
                    <a:pt x="172585" y="55474"/>
                  </a:lnTo>
                  <a:lnTo>
                    <a:pt x="158604" y="81253"/>
                  </a:lnTo>
                  <a:lnTo>
                    <a:pt x="146746" y="108467"/>
                  </a:lnTo>
                  <a:lnTo>
                    <a:pt x="139124" y="134674"/>
                  </a:lnTo>
                  <a:lnTo>
                    <a:pt x="139028" y="158551"/>
                  </a:lnTo>
                  <a:lnTo>
                    <a:pt x="140978" y="169856"/>
                  </a:lnTo>
                  <a:lnTo>
                    <a:pt x="150671" y="188063"/>
                  </a:lnTo>
                  <a:lnTo>
                    <a:pt x="157207" y="195882"/>
                  </a:lnTo>
                  <a:lnTo>
                    <a:pt x="165798" y="200389"/>
                  </a:lnTo>
                  <a:lnTo>
                    <a:pt x="193881" y="204066"/>
                  </a:lnTo>
                  <a:lnTo>
                    <a:pt x="208379" y="2051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2" name="SMARTInkShape-3942"/>
            <p:cNvSpPr/>
            <p:nvPr>
              <p:custDataLst>
                <p:tags r:id="rId68"/>
              </p:custDataLst>
            </p:nvPr>
          </p:nvSpPr>
          <p:spPr>
            <a:xfrm>
              <a:off x="2337683" y="5251450"/>
              <a:ext cx="5468" cy="25401"/>
            </a:xfrm>
            <a:custGeom>
              <a:avLst/>
              <a:gdLst/>
              <a:ahLst/>
              <a:cxnLst/>
              <a:rect l="0" t="0" r="0" b="0"/>
              <a:pathLst>
                <a:path w="5468" h="2540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0"/>
                  </a:lnTo>
                  <a:lnTo>
                    <a:pt x="5467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4" name="SMARTInkShape-3943"/>
          <p:cNvSpPr/>
          <p:nvPr>
            <p:custDataLst>
              <p:tags r:id="rId13"/>
            </p:custDataLst>
          </p:nvPr>
        </p:nvSpPr>
        <p:spPr>
          <a:xfrm>
            <a:off x="4038600" y="4603750"/>
            <a:ext cx="2673351" cy="209070"/>
          </a:xfrm>
          <a:custGeom>
            <a:avLst/>
            <a:gdLst/>
            <a:ahLst/>
            <a:cxnLst/>
            <a:rect l="0" t="0" r="0" b="0"/>
            <a:pathLst>
              <a:path w="2673351" h="209070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5026" y="6907"/>
                </a:lnTo>
                <a:lnTo>
                  <a:pt x="5467" y="8838"/>
                </a:lnTo>
                <a:lnTo>
                  <a:pt x="12831" y="18298"/>
                </a:lnTo>
                <a:lnTo>
                  <a:pt x="38953" y="38279"/>
                </a:lnTo>
                <a:lnTo>
                  <a:pt x="59284" y="48971"/>
                </a:lnTo>
                <a:lnTo>
                  <a:pt x="83183" y="56608"/>
                </a:lnTo>
                <a:lnTo>
                  <a:pt x="110019" y="63339"/>
                </a:lnTo>
                <a:lnTo>
                  <a:pt x="138432" y="69802"/>
                </a:lnTo>
                <a:lnTo>
                  <a:pt x="164724" y="78067"/>
                </a:lnTo>
                <a:lnTo>
                  <a:pt x="190389" y="87572"/>
                </a:lnTo>
                <a:lnTo>
                  <a:pt x="217749" y="94857"/>
                </a:lnTo>
                <a:lnTo>
                  <a:pt x="248198" y="101483"/>
                </a:lnTo>
                <a:lnTo>
                  <a:pt x="279563" y="106034"/>
                </a:lnTo>
                <a:lnTo>
                  <a:pt x="309317" y="107382"/>
                </a:lnTo>
                <a:lnTo>
                  <a:pt x="336007" y="107782"/>
                </a:lnTo>
                <a:lnTo>
                  <a:pt x="361790" y="106019"/>
                </a:lnTo>
                <a:lnTo>
                  <a:pt x="391065" y="101028"/>
                </a:lnTo>
                <a:lnTo>
                  <a:pt x="413696" y="97112"/>
                </a:lnTo>
                <a:lnTo>
                  <a:pt x="435513" y="93020"/>
                </a:lnTo>
                <a:lnTo>
                  <a:pt x="464258" y="90121"/>
                </a:lnTo>
                <a:lnTo>
                  <a:pt x="494020" y="85891"/>
                </a:lnTo>
                <a:lnTo>
                  <a:pt x="521810" y="80169"/>
                </a:lnTo>
                <a:lnTo>
                  <a:pt x="543066" y="77963"/>
                </a:lnTo>
                <a:lnTo>
                  <a:pt x="565918" y="76984"/>
                </a:lnTo>
                <a:lnTo>
                  <a:pt x="587834" y="76548"/>
                </a:lnTo>
                <a:lnTo>
                  <a:pt x="613097" y="78236"/>
                </a:lnTo>
                <a:lnTo>
                  <a:pt x="639376" y="81338"/>
                </a:lnTo>
                <a:lnTo>
                  <a:pt x="662815" y="85069"/>
                </a:lnTo>
                <a:lnTo>
                  <a:pt x="686874" y="90960"/>
                </a:lnTo>
                <a:lnTo>
                  <a:pt x="711677" y="97577"/>
                </a:lnTo>
                <a:lnTo>
                  <a:pt x="736812" y="102869"/>
                </a:lnTo>
                <a:lnTo>
                  <a:pt x="762095" y="109455"/>
                </a:lnTo>
                <a:lnTo>
                  <a:pt x="786736" y="116380"/>
                </a:lnTo>
                <a:lnTo>
                  <a:pt x="809447" y="121810"/>
                </a:lnTo>
                <a:lnTo>
                  <a:pt x="831301" y="130337"/>
                </a:lnTo>
                <a:lnTo>
                  <a:pt x="852772" y="140477"/>
                </a:lnTo>
                <a:lnTo>
                  <a:pt x="883283" y="154120"/>
                </a:lnTo>
                <a:lnTo>
                  <a:pt x="913271" y="171371"/>
                </a:lnTo>
                <a:lnTo>
                  <a:pt x="927304" y="178471"/>
                </a:lnTo>
                <a:lnTo>
                  <a:pt x="957427" y="183028"/>
                </a:lnTo>
                <a:lnTo>
                  <a:pt x="985343" y="183297"/>
                </a:lnTo>
                <a:lnTo>
                  <a:pt x="1008018" y="176964"/>
                </a:lnTo>
                <a:lnTo>
                  <a:pt x="1037450" y="156188"/>
                </a:lnTo>
                <a:lnTo>
                  <a:pt x="1062806" y="139612"/>
                </a:lnTo>
                <a:lnTo>
                  <a:pt x="1086548" y="126974"/>
                </a:lnTo>
                <a:lnTo>
                  <a:pt x="1113338" y="116174"/>
                </a:lnTo>
                <a:lnTo>
                  <a:pt x="1134756" y="110194"/>
                </a:lnTo>
                <a:lnTo>
                  <a:pt x="1160738" y="102832"/>
                </a:lnTo>
                <a:lnTo>
                  <a:pt x="1188748" y="98620"/>
                </a:lnTo>
                <a:lnTo>
                  <a:pt x="1217660" y="96042"/>
                </a:lnTo>
                <a:lnTo>
                  <a:pt x="1246973" y="92544"/>
                </a:lnTo>
                <a:lnTo>
                  <a:pt x="1263115" y="91330"/>
                </a:lnTo>
                <a:lnTo>
                  <a:pt x="1280227" y="90520"/>
                </a:lnTo>
                <a:lnTo>
                  <a:pt x="1297985" y="89980"/>
                </a:lnTo>
                <a:lnTo>
                  <a:pt x="1316173" y="89620"/>
                </a:lnTo>
                <a:lnTo>
                  <a:pt x="1334650" y="89380"/>
                </a:lnTo>
                <a:lnTo>
                  <a:pt x="1353316" y="89220"/>
                </a:lnTo>
                <a:lnTo>
                  <a:pt x="1372815" y="89819"/>
                </a:lnTo>
                <a:lnTo>
                  <a:pt x="1392872" y="90924"/>
                </a:lnTo>
                <a:lnTo>
                  <a:pt x="1413298" y="92366"/>
                </a:lnTo>
                <a:lnTo>
                  <a:pt x="1434676" y="94033"/>
                </a:lnTo>
                <a:lnTo>
                  <a:pt x="1456689" y="95849"/>
                </a:lnTo>
                <a:lnTo>
                  <a:pt x="1479127" y="97766"/>
                </a:lnTo>
                <a:lnTo>
                  <a:pt x="1501846" y="100455"/>
                </a:lnTo>
                <a:lnTo>
                  <a:pt x="1524752" y="103659"/>
                </a:lnTo>
                <a:lnTo>
                  <a:pt x="1547785" y="107206"/>
                </a:lnTo>
                <a:lnTo>
                  <a:pt x="1570901" y="110982"/>
                </a:lnTo>
                <a:lnTo>
                  <a:pt x="1594073" y="114910"/>
                </a:lnTo>
                <a:lnTo>
                  <a:pt x="1617282" y="118940"/>
                </a:lnTo>
                <a:lnTo>
                  <a:pt x="1641927" y="123743"/>
                </a:lnTo>
                <a:lnTo>
                  <a:pt x="1667529" y="129062"/>
                </a:lnTo>
                <a:lnTo>
                  <a:pt x="1693769" y="134725"/>
                </a:lnTo>
                <a:lnTo>
                  <a:pt x="1719729" y="139205"/>
                </a:lnTo>
                <a:lnTo>
                  <a:pt x="1745504" y="142898"/>
                </a:lnTo>
                <a:lnTo>
                  <a:pt x="1771152" y="146066"/>
                </a:lnTo>
                <a:lnTo>
                  <a:pt x="1797424" y="149588"/>
                </a:lnTo>
                <a:lnTo>
                  <a:pt x="1824110" y="153348"/>
                </a:lnTo>
                <a:lnTo>
                  <a:pt x="1851073" y="157265"/>
                </a:lnTo>
                <a:lnTo>
                  <a:pt x="1878926" y="161288"/>
                </a:lnTo>
                <a:lnTo>
                  <a:pt x="1907373" y="165381"/>
                </a:lnTo>
                <a:lnTo>
                  <a:pt x="1936216" y="169520"/>
                </a:lnTo>
                <a:lnTo>
                  <a:pt x="1963910" y="173691"/>
                </a:lnTo>
                <a:lnTo>
                  <a:pt x="1990840" y="177883"/>
                </a:lnTo>
                <a:lnTo>
                  <a:pt x="2017260" y="182088"/>
                </a:lnTo>
                <a:lnTo>
                  <a:pt x="2044046" y="186303"/>
                </a:lnTo>
                <a:lnTo>
                  <a:pt x="2071075" y="190524"/>
                </a:lnTo>
                <a:lnTo>
                  <a:pt x="2098266" y="194749"/>
                </a:lnTo>
                <a:lnTo>
                  <a:pt x="2125567" y="198272"/>
                </a:lnTo>
                <a:lnTo>
                  <a:pt x="2152939" y="201326"/>
                </a:lnTo>
                <a:lnTo>
                  <a:pt x="2180359" y="204067"/>
                </a:lnTo>
                <a:lnTo>
                  <a:pt x="2207106" y="205895"/>
                </a:lnTo>
                <a:lnTo>
                  <a:pt x="2233404" y="207113"/>
                </a:lnTo>
                <a:lnTo>
                  <a:pt x="2259402" y="207925"/>
                </a:lnTo>
                <a:lnTo>
                  <a:pt x="2285202" y="208467"/>
                </a:lnTo>
                <a:lnTo>
                  <a:pt x="2310867" y="208828"/>
                </a:lnTo>
                <a:lnTo>
                  <a:pt x="2336445" y="209069"/>
                </a:lnTo>
                <a:lnTo>
                  <a:pt x="2361257" y="208523"/>
                </a:lnTo>
                <a:lnTo>
                  <a:pt x="2385561" y="207455"/>
                </a:lnTo>
                <a:lnTo>
                  <a:pt x="2409524" y="206036"/>
                </a:lnTo>
                <a:lnTo>
                  <a:pt x="2432555" y="203680"/>
                </a:lnTo>
                <a:lnTo>
                  <a:pt x="2454965" y="200698"/>
                </a:lnTo>
                <a:lnTo>
                  <a:pt x="2476960" y="197298"/>
                </a:lnTo>
                <a:lnTo>
                  <a:pt x="2496562" y="193621"/>
                </a:lnTo>
                <a:lnTo>
                  <a:pt x="2514569" y="189759"/>
                </a:lnTo>
                <a:lnTo>
                  <a:pt x="2531512" y="185772"/>
                </a:lnTo>
                <a:lnTo>
                  <a:pt x="2547748" y="180998"/>
                </a:lnTo>
                <a:lnTo>
                  <a:pt x="2578956" y="170049"/>
                </a:lnTo>
                <a:lnTo>
                  <a:pt x="2607408" y="160009"/>
                </a:lnTo>
                <a:lnTo>
                  <a:pt x="2632048" y="150843"/>
                </a:lnTo>
                <a:lnTo>
                  <a:pt x="2661350" y="135342"/>
                </a:lnTo>
                <a:lnTo>
                  <a:pt x="2673350" y="127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29" name="SMARTInkShape-Group882"/>
          <p:cNvGrpSpPr/>
          <p:nvPr/>
        </p:nvGrpSpPr>
        <p:grpSpPr>
          <a:xfrm>
            <a:off x="4705350" y="5032973"/>
            <a:ext cx="628651" cy="294678"/>
            <a:chOff x="4705350" y="5032973"/>
            <a:chExt cx="628651" cy="294678"/>
          </a:xfrm>
        </p:grpSpPr>
        <p:sp>
          <p:nvSpPr>
            <p:cNvPr id="825" name="SMARTInkShape-3944"/>
            <p:cNvSpPr/>
            <p:nvPr>
              <p:custDataLst>
                <p:tags r:id="rId54"/>
              </p:custDataLst>
            </p:nvPr>
          </p:nvSpPr>
          <p:spPr>
            <a:xfrm>
              <a:off x="4705350" y="5032973"/>
              <a:ext cx="215901" cy="294678"/>
            </a:xfrm>
            <a:custGeom>
              <a:avLst/>
              <a:gdLst/>
              <a:ahLst/>
              <a:cxnLst/>
              <a:rect l="0" t="0" r="0" b="0"/>
              <a:pathLst>
                <a:path w="215901" h="294678">
                  <a:moveTo>
                    <a:pt x="0" y="174027"/>
                  </a:moveTo>
                  <a:lnTo>
                    <a:pt x="0" y="174027"/>
                  </a:lnTo>
                  <a:lnTo>
                    <a:pt x="17578" y="144516"/>
                  </a:lnTo>
                  <a:lnTo>
                    <a:pt x="37664" y="115658"/>
                  </a:lnTo>
                  <a:lnTo>
                    <a:pt x="50606" y="93757"/>
                  </a:lnTo>
                  <a:lnTo>
                    <a:pt x="63414" y="67561"/>
                  </a:lnTo>
                  <a:lnTo>
                    <a:pt x="74280" y="43218"/>
                  </a:lnTo>
                  <a:lnTo>
                    <a:pt x="84568" y="15324"/>
                  </a:lnTo>
                  <a:lnTo>
                    <a:pt x="88044" y="0"/>
                  </a:lnTo>
                  <a:lnTo>
                    <a:pt x="86918" y="859"/>
                  </a:lnTo>
                  <a:lnTo>
                    <a:pt x="81905" y="7458"/>
                  </a:lnTo>
                  <a:lnTo>
                    <a:pt x="73091" y="28735"/>
                  </a:lnTo>
                  <a:lnTo>
                    <a:pt x="62118" y="59358"/>
                  </a:lnTo>
                  <a:lnTo>
                    <a:pt x="56229" y="76414"/>
                  </a:lnTo>
                  <a:lnTo>
                    <a:pt x="50186" y="94136"/>
                  </a:lnTo>
                  <a:lnTo>
                    <a:pt x="44041" y="113005"/>
                  </a:lnTo>
                  <a:lnTo>
                    <a:pt x="37827" y="132640"/>
                  </a:lnTo>
                  <a:lnTo>
                    <a:pt x="31568" y="152786"/>
                  </a:lnTo>
                  <a:lnTo>
                    <a:pt x="26690" y="170450"/>
                  </a:lnTo>
                  <a:lnTo>
                    <a:pt x="19388" y="201364"/>
                  </a:lnTo>
                  <a:lnTo>
                    <a:pt x="11310" y="232458"/>
                  </a:lnTo>
                  <a:lnTo>
                    <a:pt x="7003" y="256057"/>
                  </a:lnTo>
                  <a:lnTo>
                    <a:pt x="6785" y="256231"/>
                  </a:lnTo>
                  <a:lnTo>
                    <a:pt x="15196" y="232046"/>
                  </a:lnTo>
                  <a:lnTo>
                    <a:pt x="23687" y="214630"/>
                  </a:lnTo>
                  <a:lnTo>
                    <a:pt x="43629" y="189663"/>
                  </a:lnTo>
                  <a:lnTo>
                    <a:pt x="62551" y="170664"/>
                  </a:lnTo>
                  <a:lnTo>
                    <a:pt x="72721" y="165476"/>
                  </a:lnTo>
                  <a:lnTo>
                    <a:pt x="75997" y="164799"/>
                  </a:lnTo>
                  <a:lnTo>
                    <a:pt x="78182" y="165053"/>
                  </a:lnTo>
                  <a:lnTo>
                    <a:pt x="79638" y="165927"/>
                  </a:lnTo>
                  <a:lnTo>
                    <a:pt x="81687" y="180642"/>
                  </a:lnTo>
                  <a:lnTo>
                    <a:pt x="74641" y="196958"/>
                  </a:lnTo>
                  <a:lnTo>
                    <a:pt x="54807" y="224095"/>
                  </a:lnTo>
                  <a:lnTo>
                    <a:pt x="26191" y="255178"/>
                  </a:lnTo>
                  <a:lnTo>
                    <a:pt x="13326" y="265100"/>
                  </a:lnTo>
                  <a:lnTo>
                    <a:pt x="11707" y="265786"/>
                  </a:lnTo>
                  <a:lnTo>
                    <a:pt x="11332" y="265538"/>
                  </a:lnTo>
                  <a:lnTo>
                    <a:pt x="11788" y="264668"/>
                  </a:lnTo>
                  <a:lnTo>
                    <a:pt x="40277" y="237265"/>
                  </a:lnTo>
                  <a:lnTo>
                    <a:pt x="60559" y="223912"/>
                  </a:lnTo>
                  <a:lnTo>
                    <a:pt x="65067" y="222806"/>
                  </a:lnTo>
                  <a:lnTo>
                    <a:pt x="73839" y="223458"/>
                  </a:lnTo>
                  <a:lnTo>
                    <a:pt x="82441" y="227981"/>
                  </a:lnTo>
                  <a:lnTo>
                    <a:pt x="90263" y="234695"/>
                  </a:lnTo>
                  <a:lnTo>
                    <a:pt x="107782" y="263009"/>
                  </a:lnTo>
                  <a:lnTo>
                    <a:pt x="109955" y="267215"/>
                  </a:lnTo>
                  <a:lnTo>
                    <a:pt x="112814" y="270019"/>
                  </a:lnTo>
                  <a:lnTo>
                    <a:pt x="119754" y="273135"/>
                  </a:lnTo>
                  <a:lnTo>
                    <a:pt x="128224" y="274888"/>
                  </a:lnTo>
                  <a:lnTo>
                    <a:pt x="141944" y="272037"/>
                  </a:lnTo>
                  <a:lnTo>
                    <a:pt x="146135" y="268295"/>
                  </a:lnTo>
                  <a:lnTo>
                    <a:pt x="167062" y="237537"/>
                  </a:lnTo>
                  <a:lnTo>
                    <a:pt x="180748" y="222974"/>
                  </a:lnTo>
                  <a:lnTo>
                    <a:pt x="185696" y="220475"/>
                  </a:lnTo>
                  <a:lnTo>
                    <a:pt x="187297" y="221219"/>
                  </a:lnTo>
                  <a:lnTo>
                    <a:pt x="188364" y="223128"/>
                  </a:lnTo>
                  <a:lnTo>
                    <a:pt x="195338" y="253074"/>
                  </a:lnTo>
                  <a:lnTo>
                    <a:pt x="198284" y="272707"/>
                  </a:lnTo>
                  <a:lnTo>
                    <a:pt x="199923" y="277914"/>
                  </a:lnTo>
                  <a:lnTo>
                    <a:pt x="205506" y="285580"/>
                  </a:lnTo>
                  <a:lnTo>
                    <a:pt x="215900" y="294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6" name="SMARTInkShape-3945"/>
            <p:cNvSpPr/>
            <p:nvPr>
              <p:custDataLst>
                <p:tags r:id="rId55"/>
              </p:custDataLst>
            </p:nvPr>
          </p:nvSpPr>
          <p:spPr>
            <a:xfrm>
              <a:off x="4965700" y="5090196"/>
              <a:ext cx="81708" cy="218405"/>
            </a:xfrm>
            <a:custGeom>
              <a:avLst/>
              <a:gdLst/>
              <a:ahLst/>
              <a:cxnLst/>
              <a:rect l="0" t="0" r="0" b="0"/>
              <a:pathLst>
                <a:path w="81708" h="218405">
                  <a:moveTo>
                    <a:pt x="0" y="148554"/>
                  </a:moveTo>
                  <a:lnTo>
                    <a:pt x="0" y="148554"/>
                  </a:lnTo>
                  <a:lnTo>
                    <a:pt x="15901" y="131242"/>
                  </a:lnTo>
                  <a:lnTo>
                    <a:pt x="33845" y="102775"/>
                  </a:lnTo>
                  <a:lnTo>
                    <a:pt x="51421" y="76429"/>
                  </a:lnTo>
                  <a:lnTo>
                    <a:pt x="63071" y="55821"/>
                  </a:lnTo>
                  <a:lnTo>
                    <a:pt x="72952" y="32550"/>
                  </a:lnTo>
                  <a:lnTo>
                    <a:pt x="81286" y="1922"/>
                  </a:lnTo>
                  <a:lnTo>
                    <a:pt x="81707" y="0"/>
                  </a:lnTo>
                  <a:lnTo>
                    <a:pt x="81283" y="129"/>
                  </a:lnTo>
                  <a:lnTo>
                    <a:pt x="66896" y="24281"/>
                  </a:lnTo>
                  <a:lnTo>
                    <a:pt x="55838" y="48401"/>
                  </a:lnTo>
                  <a:lnTo>
                    <a:pt x="44572" y="77230"/>
                  </a:lnTo>
                  <a:lnTo>
                    <a:pt x="34861" y="106507"/>
                  </a:lnTo>
                  <a:lnTo>
                    <a:pt x="29605" y="134100"/>
                  </a:lnTo>
                  <a:lnTo>
                    <a:pt x="27973" y="159063"/>
                  </a:lnTo>
                  <a:lnTo>
                    <a:pt x="31729" y="188278"/>
                  </a:lnTo>
                  <a:lnTo>
                    <a:pt x="44450" y="218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7" name="SMARTInkShape-3946"/>
            <p:cNvSpPr/>
            <p:nvPr>
              <p:custDataLst>
                <p:tags r:id="rId56"/>
              </p:custDataLst>
            </p:nvPr>
          </p:nvSpPr>
          <p:spPr>
            <a:xfrm>
              <a:off x="4914900" y="5149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3947"/>
            <p:cNvSpPr/>
            <p:nvPr>
              <p:custDataLst>
                <p:tags r:id="rId57"/>
              </p:custDataLst>
            </p:nvPr>
          </p:nvSpPr>
          <p:spPr>
            <a:xfrm>
              <a:off x="5050125" y="5105510"/>
              <a:ext cx="283876" cy="190057"/>
            </a:xfrm>
            <a:custGeom>
              <a:avLst/>
              <a:gdLst/>
              <a:ahLst/>
              <a:cxnLst/>
              <a:rect l="0" t="0" r="0" b="0"/>
              <a:pathLst>
                <a:path w="283876" h="190057">
                  <a:moveTo>
                    <a:pt x="55275" y="133240"/>
                  </a:moveTo>
                  <a:lnTo>
                    <a:pt x="55275" y="133240"/>
                  </a:lnTo>
                  <a:lnTo>
                    <a:pt x="55275" y="126498"/>
                  </a:lnTo>
                  <a:lnTo>
                    <a:pt x="53393" y="121307"/>
                  </a:lnTo>
                  <a:lnTo>
                    <a:pt x="51904" y="118935"/>
                  </a:lnTo>
                  <a:lnTo>
                    <a:pt x="49500" y="117353"/>
                  </a:lnTo>
                  <a:lnTo>
                    <a:pt x="43065" y="115596"/>
                  </a:lnTo>
                  <a:lnTo>
                    <a:pt x="39374" y="116538"/>
                  </a:lnTo>
                  <a:lnTo>
                    <a:pt x="26731" y="125312"/>
                  </a:lnTo>
                  <a:lnTo>
                    <a:pt x="15778" y="135362"/>
                  </a:lnTo>
                  <a:lnTo>
                    <a:pt x="4453" y="156289"/>
                  </a:lnTo>
                  <a:lnTo>
                    <a:pt x="0" y="173622"/>
                  </a:lnTo>
                  <a:lnTo>
                    <a:pt x="786" y="177801"/>
                  </a:lnTo>
                  <a:lnTo>
                    <a:pt x="5423" y="184324"/>
                  </a:lnTo>
                  <a:lnTo>
                    <a:pt x="10046" y="185640"/>
                  </a:lnTo>
                  <a:lnTo>
                    <a:pt x="22708" y="185222"/>
                  </a:lnTo>
                  <a:lnTo>
                    <a:pt x="45704" y="174277"/>
                  </a:lnTo>
                  <a:lnTo>
                    <a:pt x="70392" y="150887"/>
                  </a:lnTo>
                  <a:lnTo>
                    <a:pt x="87158" y="127912"/>
                  </a:lnTo>
                  <a:lnTo>
                    <a:pt x="104017" y="99827"/>
                  </a:lnTo>
                  <a:lnTo>
                    <a:pt x="112465" y="83448"/>
                  </a:lnTo>
                  <a:lnTo>
                    <a:pt x="120918" y="66179"/>
                  </a:lnTo>
                  <a:lnTo>
                    <a:pt x="132192" y="37583"/>
                  </a:lnTo>
                  <a:lnTo>
                    <a:pt x="142506" y="9177"/>
                  </a:lnTo>
                  <a:lnTo>
                    <a:pt x="146961" y="1195"/>
                  </a:lnTo>
                  <a:lnTo>
                    <a:pt x="148149" y="54"/>
                  </a:lnTo>
                  <a:lnTo>
                    <a:pt x="148941" y="0"/>
                  </a:lnTo>
                  <a:lnTo>
                    <a:pt x="127712" y="28153"/>
                  </a:lnTo>
                  <a:lnTo>
                    <a:pt x="113575" y="51962"/>
                  </a:lnTo>
                  <a:lnTo>
                    <a:pt x="100236" y="76655"/>
                  </a:lnTo>
                  <a:lnTo>
                    <a:pt x="92897" y="101741"/>
                  </a:lnTo>
                  <a:lnTo>
                    <a:pt x="90340" y="125590"/>
                  </a:lnTo>
                  <a:lnTo>
                    <a:pt x="91556" y="145597"/>
                  </a:lnTo>
                  <a:lnTo>
                    <a:pt x="94279" y="152767"/>
                  </a:lnTo>
                  <a:lnTo>
                    <a:pt x="102950" y="162615"/>
                  </a:lnTo>
                  <a:lnTo>
                    <a:pt x="115740" y="167462"/>
                  </a:lnTo>
                  <a:lnTo>
                    <a:pt x="123101" y="168755"/>
                  </a:lnTo>
                  <a:lnTo>
                    <a:pt x="136926" y="166428"/>
                  </a:lnTo>
                  <a:lnTo>
                    <a:pt x="150126" y="159984"/>
                  </a:lnTo>
                  <a:lnTo>
                    <a:pt x="168751" y="143751"/>
                  </a:lnTo>
                  <a:lnTo>
                    <a:pt x="182109" y="122793"/>
                  </a:lnTo>
                  <a:lnTo>
                    <a:pt x="185729" y="111898"/>
                  </a:lnTo>
                  <a:lnTo>
                    <a:pt x="185989" y="109134"/>
                  </a:lnTo>
                  <a:lnTo>
                    <a:pt x="185456" y="107997"/>
                  </a:lnTo>
                  <a:lnTo>
                    <a:pt x="184396" y="107945"/>
                  </a:lnTo>
                  <a:lnTo>
                    <a:pt x="167485" y="118705"/>
                  </a:lnTo>
                  <a:lnTo>
                    <a:pt x="155946" y="128897"/>
                  </a:lnTo>
                  <a:lnTo>
                    <a:pt x="144292" y="149905"/>
                  </a:lnTo>
                  <a:lnTo>
                    <a:pt x="142581" y="162049"/>
                  </a:lnTo>
                  <a:lnTo>
                    <a:pt x="143112" y="167262"/>
                  </a:lnTo>
                  <a:lnTo>
                    <a:pt x="144878" y="171444"/>
                  </a:lnTo>
                  <a:lnTo>
                    <a:pt x="150603" y="177971"/>
                  </a:lnTo>
                  <a:lnTo>
                    <a:pt x="159731" y="181343"/>
                  </a:lnTo>
                  <a:lnTo>
                    <a:pt x="172255" y="182135"/>
                  </a:lnTo>
                  <a:lnTo>
                    <a:pt x="198435" y="179321"/>
                  </a:lnTo>
                  <a:lnTo>
                    <a:pt x="224379" y="178878"/>
                  </a:lnTo>
                  <a:lnTo>
                    <a:pt x="249234" y="182903"/>
                  </a:lnTo>
                  <a:lnTo>
                    <a:pt x="280709" y="189889"/>
                  </a:lnTo>
                  <a:lnTo>
                    <a:pt x="281765" y="190056"/>
                  </a:lnTo>
                  <a:lnTo>
                    <a:pt x="282468" y="189462"/>
                  </a:lnTo>
                  <a:lnTo>
                    <a:pt x="283250" y="186920"/>
                  </a:lnTo>
                  <a:lnTo>
                    <a:pt x="283690" y="178150"/>
                  </a:lnTo>
                  <a:lnTo>
                    <a:pt x="280180" y="158182"/>
                  </a:lnTo>
                  <a:lnTo>
                    <a:pt x="283875" y="126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2" name="SMARTInkShape-Group883"/>
          <p:cNvGrpSpPr/>
          <p:nvPr/>
        </p:nvGrpSpPr>
        <p:grpSpPr>
          <a:xfrm>
            <a:off x="5648777" y="5089161"/>
            <a:ext cx="224974" cy="223420"/>
            <a:chOff x="5648777" y="5089161"/>
            <a:chExt cx="224974" cy="223420"/>
          </a:xfrm>
        </p:grpSpPr>
        <p:sp>
          <p:nvSpPr>
            <p:cNvPr id="830" name="SMARTInkShape-3948"/>
            <p:cNvSpPr/>
            <p:nvPr>
              <p:custDataLst>
                <p:tags r:id="rId52"/>
              </p:custDataLst>
            </p:nvPr>
          </p:nvSpPr>
          <p:spPr>
            <a:xfrm>
              <a:off x="5755029" y="5194300"/>
              <a:ext cx="118722" cy="63172"/>
            </a:xfrm>
            <a:custGeom>
              <a:avLst/>
              <a:gdLst/>
              <a:ahLst/>
              <a:cxnLst/>
              <a:rect l="0" t="0" r="0" b="0"/>
              <a:pathLst>
                <a:path w="118722" h="63172">
                  <a:moveTo>
                    <a:pt x="55221" y="31750"/>
                  </a:moveTo>
                  <a:lnTo>
                    <a:pt x="55221" y="31750"/>
                  </a:lnTo>
                  <a:lnTo>
                    <a:pt x="51850" y="31750"/>
                  </a:lnTo>
                  <a:lnTo>
                    <a:pt x="48313" y="29868"/>
                  </a:lnTo>
                  <a:lnTo>
                    <a:pt x="46383" y="28379"/>
                  </a:lnTo>
                  <a:lnTo>
                    <a:pt x="38593" y="28606"/>
                  </a:lnTo>
                  <a:lnTo>
                    <a:pt x="16345" y="34499"/>
                  </a:lnTo>
                  <a:lnTo>
                    <a:pt x="7839" y="40263"/>
                  </a:lnTo>
                  <a:lnTo>
                    <a:pt x="2413" y="46822"/>
                  </a:lnTo>
                  <a:lnTo>
                    <a:pt x="0" y="52090"/>
                  </a:lnTo>
                  <a:lnTo>
                    <a:pt x="63" y="54482"/>
                  </a:lnTo>
                  <a:lnTo>
                    <a:pt x="2014" y="59020"/>
                  </a:lnTo>
                  <a:lnTo>
                    <a:pt x="3522" y="60514"/>
                  </a:lnTo>
                  <a:lnTo>
                    <a:pt x="7079" y="62173"/>
                  </a:lnTo>
                  <a:lnTo>
                    <a:pt x="16419" y="63106"/>
                  </a:lnTo>
                  <a:lnTo>
                    <a:pt x="43900" y="54627"/>
                  </a:lnTo>
                  <a:lnTo>
                    <a:pt x="58608" y="51934"/>
                  </a:lnTo>
                  <a:lnTo>
                    <a:pt x="71904" y="54507"/>
                  </a:lnTo>
                  <a:lnTo>
                    <a:pt x="91950" y="63171"/>
                  </a:lnTo>
                  <a:lnTo>
                    <a:pt x="92407" y="62574"/>
                  </a:lnTo>
                  <a:lnTo>
                    <a:pt x="93140" y="56548"/>
                  </a:lnTo>
                  <a:lnTo>
                    <a:pt x="93947" y="51239"/>
                  </a:lnTo>
                  <a:lnTo>
                    <a:pt x="99781" y="23601"/>
                  </a:lnTo>
                  <a:lnTo>
                    <a:pt x="102777" y="14958"/>
                  </a:lnTo>
                  <a:lnTo>
                    <a:pt x="108342" y="8294"/>
                  </a:lnTo>
                  <a:lnTo>
                    <a:pt x="1187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1" name="SMARTInkShape-3949"/>
            <p:cNvSpPr/>
            <p:nvPr>
              <p:custDataLst>
                <p:tags r:id="rId53"/>
              </p:custDataLst>
            </p:nvPr>
          </p:nvSpPr>
          <p:spPr>
            <a:xfrm>
              <a:off x="5648777" y="5089161"/>
              <a:ext cx="110674" cy="223420"/>
            </a:xfrm>
            <a:custGeom>
              <a:avLst/>
              <a:gdLst/>
              <a:ahLst/>
              <a:cxnLst/>
              <a:rect l="0" t="0" r="0" b="0"/>
              <a:pathLst>
                <a:path w="110674" h="223420">
                  <a:moveTo>
                    <a:pt x="110673" y="35289"/>
                  </a:moveTo>
                  <a:lnTo>
                    <a:pt x="110673" y="35289"/>
                  </a:lnTo>
                  <a:lnTo>
                    <a:pt x="109968" y="16422"/>
                  </a:lnTo>
                  <a:lnTo>
                    <a:pt x="107302" y="6678"/>
                  </a:lnTo>
                  <a:lnTo>
                    <a:pt x="104898" y="3515"/>
                  </a:lnTo>
                  <a:lnTo>
                    <a:pt x="98464" y="0"/>
                  </a:lnTo>
                  <a:lnTo>
                    <a:pt x="94067" y="1180"/>
                  </a:lnTo>
                  <a:lnTo>
                    <a:pt x="83537" y="8135"/>
                  </a:lnTo>
                  <a:lnTo>
                    <a:pt x="62337" y="37435"/>
                  </a:lnTo>
                  <a:lnTo>
                    <a:pt x="48268" y="67287"/>
                  </a:lnTo>
                  <a:lnTo>
                    <a:pt x="41554" y="84138"/>
                  </a:lnTo>
                  <a:lnTo>
                    <a:pt x="35666" y="100310"/>
                  </a:lnTo>
                  <a:lnTo>
                    <a:pt x="25360" y="131450"/>
                  </a:lnTo>
                  <a:lnTo>
                    <a:pt x="17958" y="159871"/>
                  </a:lnTo>
                  <a:lnTo>
                    <a:pt x="12316" y="184498"/>
                  </a:lnTo>
                  <a:lnTo>
                    <a:pt x="2945" y="213791"/>
                  </a:lnTo>
                  <a:lnTo>
                    <a:pt x="755" y="217791"/>
                  </a:lnTo>
                  <a:lnTo>
                    <a:pt x="0" y="220458"/>
                  </a:lnTo>
                  <a:lnTo>
                    <a:pt x="202" y="222234"/>
                  </a:lnTo>
                  <a:lnTo>
                    <a:pt x="1042" y="223419"/>
                  </a:lnTo>
                  <a:lnTo>
                    <a:pt x="1977" y="217209"/>
                  </a:lnTo>
                  <a:lnTo>
                    <a:pt x="5946" y="186856"/>
                  </a:lnTo>
                  <a:lnTo>
                    <a:pt x="11518" y="157182"/>
                  </a:lnTo>
                  <a:lnTo>
                    <a:pt x="17637" y="139530"/>
                  </a:lnTo>
                  <a:lnTo>
                    <a:pt x="19721" y="137239"/>
                  </a:lnTo>
                  <a:lnTo>
                    <a:pt x="21816" y="136417"/>
                  </a:lnTo>
                  <a:lnTo>
                    <a:pt x="23919" y="136574"/>
                  </a:lnTo>
                  <a:lnTo>
                    <a:pt x="40823" y="14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7" name="SMARTInkShape-Group884"/>
          <p:cNvGrpSpPr/>
          <p:nvPr/>
        </p:nvGrpSpPr>
        <p:grpSpPr>
          <a:xfrm>
            <a:off x="6070600" y="5035550"/>
            <a:ext cx="609601" cy="367585"/>
            <a:chOff x="6070600" y="5035550"/>
            <a:chExt cx="609601" cy="367585"/>
          </a:xfrm>
        </p:grpSpPr>
        <p:sp>
          <p:nvSpPr>
            <p:cNvPr id="833" name="SMARTInkShape-3950"/>
            <p:cNvSpPr/>
            <p:nvPr>
              <p:custDataLst>
                <p:tags r:id="rId48"/>
              </p:custDataLst>
            </p:nvPr>
          </p:nvSpPr>
          <p:spPr>
            <a:xfrm>
              <a:off x="6213422" y="5049011"/>
              <a:ext cx="214702" cy="202440"/>
            </a:xfrm>
            <a:custGeom>
              <a:avLst/>
              <a:gdLst/>
              <a:ahLst/>
              <a:cxnLst/>
              <a:rect l="0" t="0" r="0" b="0"/>
              <a:pathLst>
                <a:path w="214702" h="202440">
                  <a:moveTo>
                    <a:pt x="60378" y="126239"/>
                  </a:moveTo>
                  <a:lnTo>
                    <a:pt x="60378" y="126239"/>
                  </a:lnTo>
                  <a:lnTo>
                    <a:pt x="32749" y="135028"/>
                  </a:lnTo>
                  <a:lnTo>
                    <a:pt x="18465" y="142845"/>
                  </a:lnTo>
                  <a:lnTo>
                    <a:pt x="7413" y="153375"/>
                  </a:lnTo>
                  <a:lnTo>
                    <a:pt x="1560" y="165109"/>
                  </a:lnTo>
                  <a:lnTo>
                    <a:pt x="0" y="171204"/>
                  </a:lnTo>
                  <a:lnTo>
                    <a:pt x="370" y="175971"/>
                  </a:lnTo>
                  <a:lnTo>
                    <a:pt x="2028" y="179855"/>
                  </a:lnTo>
                  <a:lnTo>
                    <a:pt x="4545" y="183149"/>
                  </a:lnTo>
                  <a:lnTo>
                    <a:pt x="12985" y="186810"/>
                  </a:lnTo>
                  <a:lnTo>
                    <a:pt x="24498" y="187731"/>
                  </a:lnTo>
                  <a:lnTo>
                    <a:pt x="39022" y="185789"/>
                  </a:lnTo>
                  <a:lnTo>
                    <a:pt x="49240" y="180692"/>
                  </a:lnTo>
                  <a:lnTo>
                    <a:pt x="56133" y="173018"/>
                  </a:lnTo>
                  <a:lnTo>
                    <a:pt x="61549" y="162552"/>
                  </a:lnTo>
                  <a:lnTo>
                    <a:pt x="61864" y="156798"/>
                  </a:lnTo>
                  <a:lnTo>
                    <a:pt x="58452" y="144759"/>
                  </a:lnTo>
                  <a:lnTo>
                    <a:pt x="51968" y="132824"/>
                  </a:lnTo>
                  <a:lnTo>
                    <a:pt x="49127" y="130629"/>
                  </a:lnTo>
                  <a:lnTo>
                    <a:pt x="37121" y="126816"/>
                  </a:lnTo>
                  <a:lnTo>
                    <a:pt x="37112" y="127330"/>
                  </a:lnTo>
                  <a:lnTo>
                    <a:pt x="38984" y="129781"/>
                  </a:lnTo>
                  <a:lnTo>
                    <a:pt x="47811" y="129460"/>
                  </a:lnTo>
                  <a:lnTo>
                    <a:pt x="70530" y="123430"/>
                  </a:lnTo>
                  <a:lnTo>
                    <a:pt x="101486" y="110824"/>
                  </a:lnTo>
                  <a:lnTo>
                    <a:pt x="124509" y="98222"/>
                  </a:lnTo>
                  <a:lnTo>
                    <a:pt x="146501" y="80861"/>
                  </a:lnTo>
                  <a:lnTo>
                    <a:pt x="168034" y="59504"/>
                  </a:lnTo>
                  <a:lnTo>
                    <a:pt x="187953" y="37312"/>
                  </a:lnTo>
                  <a:lnTo>
                    <a:pt x="212343" y="5714"/>
                  </a:lnTo>
                  <a:lnTo>
                    <a:pt x="214603" y="1439"/>
                  </a:lnTo>
                  <a:lnTo>
                    <a:pt x="214701" y="0"/>
                  </a:lnTo>
                  <a:lnTo>
                    <a:pt x="213355" y="452"/>
                  </a:lnTo>
                  <a:lnTo>
                    <a:pt x="187570" y="24799"/>
                  </a:lnTo>
                  <a:lnTo>
                    <a:pt x="165591" y="50346"/>
                  </a:lnTo>
                  <a:lnTo>
                    <a:pt x="143123" y="79809"/>
                  </a:lnTo>
                  <a:lnTo>
                    <a:pt x="123729" y="109366"/>
                  </a:lnTo>
                  <a:lnTo>
                    <a:pt x="113228" y="135204"/>
                  </a:lnTo>
                  <a:lnTo>
                    <a:pt x="110428" y="147032"/>
                  </a:lnTo>
                  <a:lnTo>
                    <a:pt x="112961" y="167701"/>
                  </a:lnTo>
                  <a:lnTo>
                    <a:pt x="116600" y="177164"/>
                  </a:lnTo>
                  <a:lnTo>
                    <a:pt x="128169" y="189559"/>
                  </a:lnTo>
                  <a:lnTo>
                    <a:pt x="149278" y="20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4" name="SMARTInkShape-3951"/>
            <p:cNvSpPr/>
            <p:nvPr>
              <p:custDataLst>
                <p:tags r:id="rId49"/>
              </p:custDataLst>
            </p:nvPr>
          </p:nvSpPr>
          <p:spPr>
            <a:xfrm>
              <a:off x="6070600" y="5035550"/>
              <a:ext cx="98786" cy="239047"/>
            </a:xfrm>
            <a:custGeom>
              <a:avLst/>
              <a:gdLst/>
              <a:ahLst/>
              <a:cxnLst/>
              <a:rect l="0" t="0" r="0" b="0"/>
              <a:pathLst>
                <a:path w="98786" h="239047">
                  <a:moveTo>
                    <a:pt x="44450" y="0"/>
                  </a:moveTo>
                  <a:lnTo>
                    <a:pt x="44450" y="0"/>
                  </a:lnTo>
                  <a:lnTo>
                    <a:pt x="41079" y="25693"/>
                  </a:lnTo>
                  <a:lnTo>
                    <a:pt x="35661" y="51165"/>
                  </a:lnTo>
                  <a:lnTo>
                    <a:pt x="29255" y="81301"/>
                  </a:lnTo>
                  <a:lnTo>
                    <a:pt x="26559" y="97240"/>
                  </a:lnTo>
                  <a:lnTo>
                    <a:pt x="20976" y="127178"/>
                  </a:lnTo>
                  <a:lnTo>
                    <a:pt x="11311" y="158490"/>
                  </a:lnTo>
                  <a:lnTo>
                    <a:pt x="7003" y="180492"/>
                  </a:lnTo>
                  <a:lnTo>
                    <a:pt x="8196" y="180300"/>
                  </a:lnTo>
                  <a:lnTo>
                    <a:pt x="13286" y="176324"/>
                  </a:lnTo>
                  <a:lnTo>
                    <a:pt x="35869" y="153251"/>
                  </a:lnTo>
                  <a:lnTo>
                    <a:pt x="54608" y="143714"/>
                  </a:lnTo>
                  <a:lnTo>
                    <a:pt x="59688" y="142377"/>
                  </a:lnTo>
                  <a:lnTo>
                    <a:pt x="70978" y="144652"/>
                  </a:lnTo>
                  <a:lnTo>
                    <a:pt x="82346" y="151074"/>
                  </a:lnTo>
                  <a:lnTo>
                    <a:pt x="92102" y="160982"/>
                  </a:lnTo>
                  <a:lnTo>
                    <a:pt x="97378" y="172442"/>
                  </a:lnTo>
                  <a:lnTo>
                    <a:pt x="98785" y="178461"/>
                  </a:lnTo>
                  <a:lnTo>
                    <a:pt x="97606" y="184591"/>
                  </a:lnTo>
                  <a:lnTo>
                    <a:pt x="90653" y="197046"/>
                  </a:lnTo>
                  <a:lnTo>
                    <a:pt x="64578" y="225242"/>
                  </a:lnTo>
                  <a:lnTo>
                    <a:pt x="51279" y="233692"/>
                  </a:lnTo>
                  <a:lnTo>
                    <a:pt x="31892" y="239046"/>
                  </a:lnTo>
                  <a:lnTo>
                    <a:pt x="26200" y="238385"/>
                  </a:lnTo>
                  <a:lnTo>
                    <a:pt x="16113" y="233890"/>
                  </a:lnTo>
                  <a:lnTo>
                    <a:pt x="8807" y="225307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5" name="SMARTInkShape-3952"/>
            <p:cNvSpPr/>
            <p:nvPr>
              <p:custDataLst>
                <p:tags r:id="rId50"/>
              </p:custDataLst>
            </p:nvPr>
          </p:nvSpPr>
          <p:spPr>
            <a:xfrm>
              <a:off x="6380221" y="5160073"/>
              <a:ext cx="299980" cy="243062"/>
            </a:xfrm>
            <a:custGeom>
              <a:avLst/>
              <a:gdLst/>
              <a:ahLst/>
              <a:cxnLst/>
              <a:rect l="0" t="0" r="0" b="0"/>
              <a:pathLst>
                <a:path w="299980" h="243062">
                  <a:moveTo>
                    <a:pt x="77729" y="21527"/>
                  </a:moveTo>
                  <a:lnTo>
                    <a:pt x="77729" y="21527"/>
                  </a:lnTo>
                  <a:lnTo>
                    <a:pt x="70987" y="21527"/>
                  </a:lnTo>
                  <a:lnTo>
                    <a:pt x="50997" y="31666"/>
                  </a:lnTo>
                  <a:lnTo>
                    <a:pt x="34296" y="43189"/>
                  </a:lnTo>
                  <a:lnTo>
                    <a:pt x="24957" y="54835"/>
                  </a:lnTo>
                  <a:lnTo>
                    <a:pt x="22525" y="60554"/>
                  </a:lnTo>
                  <a:lnTo>
                    <a:pt x="23287" y="62362"/>
                  </a:lnTo>
                  <a:lnTo>
                    <a:pt x="25207" y="63567"/>
                  </a:lnTo>
                  <a:lnTo>
                    <a:pt x="27897" y="64370"/>
                  </a:lnTo>
                  <a:lnTo>
                    <a:pt x="36532" y="61500"/>
                  </a:lnTo>
                  <a:lnTo>
                    <a:pt x="53293" y="50069"/>
                  </a:lnTo>
                  <a:lnTo>
                    <a:pt x="81255" y="24219"/>
                  </a:lnTo>
                  <a:lnTo>
                    <a:pt x="82196" y="24733"/>
                  </a:lnTo>
                  <a:lnTo>
                    <a:pt x="83242" y="29067"/>
                  </a:lnTo>
                  <a:lnTo>
                    <a:pt x="83209" y="55602"/>
                  </a:lnTo>
                  <a:lnTo>
                    <a:pt x="80634" y="79241"/>
                  </a:lnTo>
                  <a:lnTo>
                    <a:pt x="73377" y="109972"/>
                  </a:lnTo>
                  <a:lnTo>
                    <a:pt x="68477" y="127057"/>
                  </a:lnTo>
                  <a:lnTo>
                    <a:pt x="63094" y="144091"/>
                  </a:lnTo>
                  <a:lnTo>
                    <a:pt x="57389" y="161092"/>
                  </a:lnTo>
                  <a:lnTo>
                    <a:pt x="46111" y="192211"/>
                  </a:lnTo>
                  <a:lnTo>
                    <a:pt x="36395" y="215449"/>
                  </a:lnTo>
                  <a:lnTo>
                    <a:pt x="19621" y="237657"/>
                  </a:lnTo>
                  <a:lnTo>
                    <a:pt x="15001" y="241108"/>
                  </a:lnTo>
                  <a:lnTo>
                    <a:pt x="11216" y="242703"/>
                  </a:lnTo>
                  <a:lnTo>
                    <a:pt x="7988" y="243061"/>
                  </a:lnTo>
                  <a:lnTo>
                    <a:pt x="5130" y="241183"/>
                  </a:lnTo>
                  <a:lnTo>
                    <a:pt x="72" y="233452"/>
                  </a:lnTo>
                  <a:lnTo>
                    <a:pt x="0" y="207086"/>
                  </a:lnTo>
                  <a:lnTo>
                    <a:pt x="11189" y="179205"/>
                  </a:lnTo>
                  <a:lnTo>
                    <a:pt x="31281" y="153069"/>
                  </a:lnTo>
                  <a:lnTo>
                    <a:pt x="55108" y="127452"/>
                  </a:lnTo>
                  <a:lnTo>
                    <a:pt x="86783" y="101986"/>
                  </a:lnTo>
                  <a:lnTo>
                    <a:pt x="112563" y="85039"/>
                  </a:lnTo>
                  <a:lnTo>
                    <a:pt x="139072" y="68099"/>
                  </a:lnTo>
                  <a:lnTo>
                    <a:pt x="162613" y="51162"/>
                  </a:lnTo>
                  <a:lnTo>
                    <a:pt x="185586" y="29132"/>
                  </a:lnTo>
                  <a:lnTo>
                    <a:pt x="192693" y="15734"/>
                  </a:lnTo>
                  <a:lnTo>
                    <a:pt x="195147" y="4841"/>
                  </a:lnTo>
                  <a:lnTo>
                    <a:pt x="194813" y="1937"/>
                  </a:lnTo>
                  <a:lnTo>
                    <a:pt x="193885" y="0"/>
                  </a:lnTo>
                  <a:lnTo>
                    <a:pt x="191149" y="120"/>
                  </a:lnTo>
                  <a:lnTo>
                    <a:pt x="182465" y="4016"/>
                  </a:lnTo>
                  <a:lnTo>
                    <a:pt x="169047" y="17514"/>
                  </a:lnTo>
                  <a:lnTo>
                    <a:pt x="159507" y="38290"/>
                  </a:lnTo>
                  <a:lnTo>
                    <a:pt x="155582" y="55578"/>
                  </a:lnTo>
                  <a:lnTo>
                    <a:pt x="156442" y="59749"/>
                  </a:lnTo>
                  <a:lnTo>
                    <a:pt x="161160" y="66267"/>
                  </a:lnTo>
                  <a:lnTo>
                    <a:pt x="171725" y="69633"/>
                  </a:lnTo>
                  <a:lnTo>
                    <a:pt x="178493" y="70531"/>
                  </a:lnTo>
                  <a:lnTo>
                    <a:pt x="191657" y="67766"/>
                  </a:lnTo>
                  <a:lnTo>
                    <a:pt x="205269" y="63244"/>
                  </a:lnTo>
                  <a:lnTo>
                    <a:pt x="237005" y="60342"/>
                  </a:lnTo>
                  <a:lnTo>
                    <a:pt x="258271" y="61720"/>
                  </a:lnTo>
                  <a:lnTo>
                    <a:pt x="276795" y="66122"/>
                  </a:lnTo>
                  <a:lnTo>
                    <a:pt x="278174" y="67485"/>
                  </a:lnTo>
                  <a:lnTo>
                    <a:pt x="280385" y="71370"/>
                  </a:lnTo>
                  <a:lnTo>
                    <a:pt x="281272" y="70984"/>
                  </a:lnTo>
                  <a:lnTo>
                    <a:pt x="284139" y="68672"/>
                  </a:lnTo>
                  <a:lnTo>
                    <a:pt x="285884" y="61530"/>
                  </a:lnTo>
                  <a:lnTo>
                    <a:pt x="288506" y="34347"/>
                  </a:lnTo>
                  <a:lnTo>
                    <a:pt x="299979" y="15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6" name="SMARTInkShape-3953"/>
            <p:cNvSpPr/>
            <p:nvPr>
              <p:custDataLst>
                <p:tags r:id="rId51"/>
              </p:custDataLst>
            </p:nvPr>
          </p:nvSpPr>
          <p:spPr>
            <a:xfrm>
              <a:off x="6223000" y="5092700"/>
              <a:ext cx="76201" cy="234951"/>
            </a:xfrm>
            <a:custGeom>
              <a:avLst/>
              <a:gdLst/>
              <a:ahLst/>
              <a:cxnLst/>
              <a:rect l="0" t="0" r="0" b="0"/>
              <a:pathLst>
                <a:path w="76201" h="234951">
                  <a:moveTo>
                    <a:pt x="76200" y="0"/>
                  </a:moveTo>
                  <a:lnTo>
                    <a:pt x="76200" y="0"/>
                  </a:lnTo>
                  <a:lnTo>
                    <a:pt x="55152" y="27789"/>
                  </a:lnTo>
                  <a:lnTo>
                    <a:pt x="43562" y="50216"/>
                  </a:lnTo>
                  <a:lnTo>
                    <a:pt x="32061" y="77351"/>
                  </a:lnTo>
                  <a:lnTo>
                    <a:pt x="22246" y="108226"/>
                  </a:lnTo>
                  <a:lnTo>
                    <a:pt x="13179" y="138882"/>
                  </a:lnTo>
                  <a:lnTo>
                    <a:pt x="5858" y="167559"/>
                  </a:lnTo>
                  <a:lnTo>
                    <a:pt x="2604" y="192063"/>
                  </a:lnTo>
                  <a:lnTo>
                    <a:pt x="770" y="218949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3" name="SMARTInkShape-Group885"/>
          <p:cNvGrpSpPr/>
          <p:nvPr/>
        </p:nvGrpSpPr>
        <p:grpSpPr>
          <a:xfrm>
            <a:off x="806450" y="6127750"/>
            <a:ext cx="323851" cy="196851"/>
            <a:chOff x="806450" y="6127750"/>
            <a:chExt cx="323851" cy="196851"/>
          </a:xfrm>
        </p:grpSpPr>
        <p:sp>
          <p:nvSpPr>
            <p:cNvPr id="838" name="SMARTInkShape-3954"/>
            <p:cNvSpPr/>
            <p:nvPr>
              <p:custDataLst>
                <p:tags r:id="rId43"/>
              </p:custDataLst>
            </p:nvPr>
          </p:nvSpPr>
          <p:spPr>
            <a:xfrm>
              <a:off x="1047750" y="6127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2"/>
                  </a:lnTo>
                  <a:lnTo>
                    <a:pt x="706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3955"/>
            <p:cNvSpPr/>
            <p:nvPr>
              <p:custDataLst>
                <p:tags r:id="rId44"/>
              </p:custDataLst>
            </p:nvPr>
          </p:nvSpPr>
          <p:spPr>
            <a:xfrm>
              <a:off x="1037742" y="6235700"/>
              <a:ext cx="79859" cy="75319"/>
            </a:xfrm>
            <a:custGeom>
              <a:avLst/>
              <a:gdLst/>
              <a:ahLst/>
              <a:cxnLst/>
              <a:rect l="0" t="0" r="0" b="0"/>
              <a:pathLst>
                <a:path w="79859" h="75319">
                  <a:moveTo>
                    <a:pt x="3658" y="69850"/>
                  </a:moveTo>
                  <a:lnTo>
                    <a:pt x="3658" y="69850"/>
                  </a:lnTo>
                  <a:lnTo>
                    <a:pt x="287" y="73221"/>
                  </a:lnTo>
                  <a:lnTo>
                    <a:pt x="0" y="74214"/>
                  </a:lnTo>
                  <a:lnTo>
                    <a:pt x="514" y="74876"/>
                  </a:lnTo>
                  <a:lnTo>
                    <a:pt x="1562" y="75318"/>
                  </a:lnTo>
                  <a:lnTo>
                    <a:pt x="27867" y="55361"/>
                  </a:lnTo>
                  <a:lnTo>
                    <a:pt x="50342" y="37570"/>
                  </a:lnTo>
                  <a:lnTo>
                    <a:pt x="73672" y="8397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0" name="SMARTInkShape-3956"/>
            <p:cNvSpPr/>
            <p:nvPr>
              <p:custDataLst>
                <p:tags r:id="rId45"/>
              </p:custDataLst>
            </p:nvPr>
          </p:nvSpPr>
          <p:spPr>
            <a:xfrm>
              <a:off x="1092200" y="61341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1" name="SMARTInkShape-3957"/>
            <p:cNvSpPr/>
            <p:nvPr>
              <p:custDataLst>
                <p:tags r:id="rId46"/>
              </p:custDataLst>
            </p:nvPr>
          </p:nvSpPr>
          <p:spPr>
            <a:xfrm>
              <a:off x="1038029" y="6210300"/>
              <a:ext cx="92272" cy="106789"/>
            </a:xfrm>
            <a:custGeom>
              <a:avLst/>
              <a:gdLst/>
              <a:ahLst/>
              <a:cxnLst/>
              <a:rect l="0" t="0" r="0" b="0"/>
              <a:pathLst>
                <a:path w="92272" h="106789">
                  <a:moveTo>
                    <a:pt x="3371" y="0"/>
                  </a:moveTo>
                  <a:lnTo>
                    <a:pt x="3371" y="0"/>
                  </a:lnTo>
                  <a:lnTo>
                    <a:pt x="3371" y="3371"/>
                  </a:lnTo>
                  <a:lnTo>
                    <a:pt x="1490" y="6907"/>
                  </a:lnTo>
                  <a:lnTo>
                    <a:pt x="0" y="8838"/>
                  </a:lnTo>
                  <a:lnTo>
                    <a:pt x="227" y="18509"/>
                  </a:lnTo>
                  <a:lnTo>
                    <a:pt x="4321" y="41703"/>
                  </a:lnTo>
                  <a:lnTo>
                    <a:pt x="9438" y="59457"/>
                  </a:lnTo>
                  <a:lnTo>
                    <a:pt x="24924" y="81352"/>
                  </a:lnTo>
                  <a:lnTo>
                    <a:pt x="45662" y="99128"/>
                  </a:lnTo>
                  <a:lnTo>
                    <a:pt x="56504" y="104029"/>
                  </a:lnTo>
                  <a:lnTo>
                    <a:pt x="73912" y="106788"/>
                  </a:lnTo>
                  <a:lnTo>
                    <a:pt x="78621" y="105059"/>
                  </a:lnTo>
                  <a:lnTo>
                    <a:pt x="9227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2" name="SMARTInkShape-3958"/>
            <p:cNvSpPr/>
            <p:nvPr>
              <p:custDataLst>
                <p:tags r:id="rId47"/>
              </p:custDataLst>
            </p:nvPr>
          </p:nvSpPr>
          <p:spPr>
            <a:xfrm>
              <a:off x="806450" y="6197600"/>
              <a:ext cx="152401" cy="127001"/>
            </a:xfrm>
            <a:custGeom>
              <a:avLst/>
              <a:gdLst/>
              <a:ahLst/>
              <a:cxnLst/>
              <a:rect l="0" t="0" r="0" b="0"/>
              <a:pathLst>
                <a:path w="152401" h="127001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5467" y="47530"/>
                  </a:lnTo>
                  <a:lnTo>
                    <a:pt x="6089" y="75623"/>
                  </a:lnTo>
                  <a:lnTo>
                    <a:pt x="6298" y="105170"/>
                  </a:lnTo>
                  <a:lnTo>
                    <a:pt x="6327" y="113300"/>
                  </a:lnTo>
                  <a:lnTo>
                    <a:pt x="7040" y="115750"/>
                  </a:lnTo>
                  <a:lnTo>
                    <a:pt x="8221" y="117383"/>
                  </a:lnTo>
                  <a:lnTo>
                    <a:pt x="9714" y="118472"/>
                  </a:lnTo>
                  <a:lnTo>
                    <a:pt x="10710" y="117081"/>
                  </a:lnTo>
                  <a:lnTo>
                    <a:pt x="19180" y="90573"/>
                  </a:lnTo>
                  <a:lnTo>
                    <a:pt x="30299" y="63604"/>
                  </a:lnTo>
                  <a:lnTo>
                    <a:pt x="45993" y="34436"/>
                  </a:lnTo>
                  <a:lnTo>
                    <a:pt x="51721" y="26358"/>
                  </a:lnTo>
                  <a:lnTo>
                    <a:pt x="54236" y="24628"/>
                  </a:lnTo>
                  <a:lnTo>
                    <a:pt x="56619" y="24180"/>
                  </a:lnTo>
                  <a:lnTo>
                    <a:pt x="58912" y="24586"/>
                  </a:lnTo>
                  <a:lnTo>
                    <a:pt x="60442" y="26268"/>
                  </a:lnTo>
                  <a:lnTo>
                    <a:pt x="62141" y="31901"/>
                  </a:lnTo>
                  <a:lnTo>
                    <a:pt x="63321" y="59887"/>
                  </a:lnTo>
                  <a:lnTo>
                    <a:pt x="63484" y="90612"/>
                  </a:lnTo>
                  <a:lnTo>
                    <a:pt x="63490" y="92158"/>
                  </a:lnTo>
                  <a:lnTo>
                    <a:pt x="64199" y="92483"/>
                  </a:lnTo>
                  <a:lnTo>
                    <a:pt x="66868" y="90963"/>
                  </a:lnTo>
                  <a:lnTo>
                    <a:pt x="80106" y="77051"/>
                  </a:lnTo>
                  <a:lnTo>
                    <a:pt x="100490" y="46290"/>
                  </a:lnTo>
                  <a:lnTo>
                    <a:pt x="112090" y="31590"/>
                  </a:lnTo>
                  <a:lnTo>
                    <a:pt x="114943" y="29526"/>
                  </a:lnTo>
                  <a:lnTo>
                    <a:pt x="116846" y="30268"/>
                  </a:lnTo>
                  <a:lnTo>
                    <a:pt x="118114" y="32879"/>
                  </a:lnTo>
                  <a:lnTo>
                    <a:pt x="118959" y="36737"/>
                  </a:lnTo>
                  <a:lnTo>
                    <a:pt x="115401" y="66038"/>
                  </a:lnTo>
                  <a:lnTo>
                    <a:pt x="116201" y="80856"/>
                  </a:lnTo>
                  <a:lnTo>
                    <a:pt x="124584" y="100392"/>
                  </a:lnTo>
                  <a:lnTo>
                    <a:pt x="136005" y="114726"/>
                  </a:lnTo>
                  <a:lnTo>
                    <a:pt x="1524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2" name="SMARTInkShape-Group886"/>
          <p:cNvGrpSpPr/>
          <p:nvPr/>
        </p:nvGrpSpPr>
        <p:grpSpPr>
          <a:xfrm>
            <a:off x="1289050" y="6086279"/>
            <a:ext cx="698501" cy="212922"/>
            <a:chOff x="1289050" y="6086279"/>
            <a:chExt cx="698501" cy="212922"/>
          </a:xfrm>
        </p:grpSpPr>
        <p:sp>
          <p:nvSpPr>
            <p:cNvPr id="844" name="SMARTInkShape-3959"/>
            <p:cNvSpPr/>
            <p:nvPr>
              <p:custDataLst>
                <p:tags r:id="rId35"/>
              </p:custDataLst>
            </p:nvPr>
          </p:nvSpPr>
          <p:spPr>
            <a:xfrm>
              <a:off x="1651000" y="6200291"/>
              <a:ext cx="88901" cy="83533"/>
            </a:xfrm>
            <a:custGeom>
              <a:avLst/>
              <a:gdLst/>
              <a:ahLst/>
              <a:cxnLst/>
              <a:rect l="0" t="0" r="0" b="0"/>
              <a:pathLst>
                <a:path w="88901" h="83533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1411" y="23523"/>
                  </a:lnTo>
                  <a:lnTo>
                    <a:pt x="13815" y="53156"/>
                  </a:lnTo>
                  <a:lnTo>
                    <a:pt x="23073" y="65874"/>
                  </a:lnTo>
                  <a:lnTo>
                    <a:pt x="36595" y="76231"/>
                  </a:lnTo>
                  <a:lnTo>
                    <a:pt x="50131" y="81774"/>
                  </a:lnTo>
                  <a:lnTo>
                    <a:pt x="63203" y="83532"/>
                  </a:lnTo>
                  <a:lnTo>
                    <a:pt x="76068" y="81962"/>
                  </a:lnTo>
                  <a:lnTo>
                    <a:pt x="83197" y="78913"/>
                  </a:lnTo>
                  <a:lnTo>
                    <a:pt x="88900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5" name="SMARTInkShape-3960"/>
            <p:cNvSpPr/>
            <p:nvPr>
              <p:custDataLst>
                <p:tags r:id="rId36"/>
              </p:custDataLst>
            </p:nvPr>
          </p:nvSpPr>
          <p:spPr>
            <a:xfrm>
              <a:off x="1860550" y="622300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16620" y="14686"/>
                  </a:lnTo>
                  <a:lnTo>
                    <a:pt x="41927" y="12583"/>
                  </a:lnTo>
                  <a:lnTo>
                    <a:pt x="67613" y="8510"/>
                  </a:lnTo>
                  <a:lnTo>
                    <a:pt x="93098" y="628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6" name="SMARTInkShape-3961"/>
            <p:cNvSpPr/>
            <p:nvPr>
              <p:custDataLst>
                <p:tags r:id="rId37"/>
              </p:custDataLst>
            </p:nvPr>
          </p:nvSpPr>
          <p:spPr>
            <a:xfrm>
              <a:off x="1511300" y="6086279"/>
              <a:ext cx="77938" cy="208343"/>
            </a:xfrm>
            <a:custGeom>
              <a:avLst/>
              <a:gdLst/>
              <a:ahLst/>
              <a:cxnLst/>
              <a:rect l="0" t="0" r="0" b="0"/>
              <a:pathLst>
                <a:path w="77938" h="208343">
                  <a:moveTo>
                    <a:pt x="63500" y="3371"/>
                  </a:moveTo>
                  <a:lnTo>
                    <a:pt x="63500" y="3371"/>
                  </a:lnTo>
                  <a:lnTo>
                    <a:pt x="63500" y="0"/>
                  </a:lnTo>
                  <a:lnTo>
                    <a:pt x="52830" y="25661"/>
                  </a:lnTo>
                  <a:lnTo>
                    <a:pt x="42530" y="50672"/>
                  </a:lnTo>
                  <a:lnTo>
                    <a:pt x="30897" y="80603"/>
                  </a:lnTo>
                  <a:lnTo>
                    <a:pt x="22434" y="107076"/>
                  </a:lnTo>
                  <a:lnTo>
                    <a:pt x="15584" y="138050"/>
                  </a:lnTo>
                  <a:lnTo>
                    <a:pt x="13270" y="160737"/>
                  </a:lnTo>
                  <a:lnTo>
                    <a:pt x="13786" y="162609"/>
                  </a:lnTo>
                  <a:lnTo>
                    <a:pt x="14835" y="163152"/>
                  </a:lnTo>
                  <a:lnTo>
                    <a:pt x="16240" y="162808"/>
                  </a:lnTo>
                  <a:lnTo>
                    <a:pt x="44428" y="145251"/>
                  </a:lnTo>
                  <a:lnTo>
                    <a:pt x="56435" y="141218"/>
                  </a:lnTo>
                  <a:lnTo>
                    <a:pt x="66475" y="141777"/>
                  </a:lnTo>
                  <a:lnTo>
                    <a:pt x="70422" y="143619"/>
                  </a:lnTo>
                  <a:lnTo>
                    <a:pt x="76690" y="149430"/>
                  </a:lnTo>
                  <a:lnTo>
                    <a:pt x="77937" y="153660"/>
                  </a:lnTo>
                  <a:lnTo>
                    <a:pt x="77443" y="164005"/>
                  </a:lnTo>
                  <a:lnTo>
                    <a:pt x="71108" y="175658"/>
                  </a:lnTo>
                  <a:lnTo>
                    <a:pt x="55641" y="192237"/>
                  </a:lnTo>
                  <a:lnTo>
                    <a:pt x="37653" y="204206"/>
                  </a:lnTo>
                  <a:lnTo>
                    <a:pt x="25907" y="208342"/>
                  </a:lnTo>
                  <a:lnTo>
                    <a:pt x="15983" y="207828"/>
                  </a:lnTo>
                  <a:lnTo>
                    <a:pt x="12066" y="205292"/>
                  </a:lnTo>
                  <a:lnTo>
                    <a:pt x="0" y="187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7" name="SMARTInkShape-3962"/>
            <p:cNvSpPr/>
            <p:nvPr>
              <p:custDataLst>
                <p:tags r:id="rId38"/>
              </p:custDataLst>
            </p:nvPr>
          </p:nvSpPr>
          <p:spPr>
            <a:xfrm>
              <a:off x="1638300" y="6216650"/>
              <a:ext cx="69851" cy="76201"/>
            </a:xfrm>
            <a:custGeom>
              <a:avLst/>
              <a:gdLst/>
              <a:ahLst/>
              <a:cxnLst/>
              <a:rect l="0" t="0" r="0" b="0"/>
              <a:pathLst>
                <a:path w="69851" h="76201">
                  <a:moveTo>
                    <a:pt x="0" y="76200"/>
                  </a:moveTo>
                  <a:lnTo>
                    <a:pt x="0" y="76200"/>
                  </a:lnTo>
                  <a:lnTo>
                    <a:pt x="6481" y="65356"/>
                  </a:lnTo>
                  <a:lnTo>
                    <a:pt x="35974" y="3413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8" name="SMARTInkShape-3963"/>
            <p:cNvSpPr/>
            <p:nvPr>
              <p:custDataLst>
                <p:tags r:id="rId39"/>
              </p:custDataLst>
            </p:nvPr>
          </p:nvSpPr>
          <p:spPr>
            <a:xfrm>
              <a:off x="1289050" y="6242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6350"/>
                  </a:lnTo>
                  <a:lnTo>
                    <a:pt x="57795" y="297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9" name="SMARTInkShape-3964"/>
            <p:cNvSpPr/>
            <p:nvPr>
              <p:custDataLst>
                <p:tags r:id="rId40"/>
              </p:custDataLst>
            </p:nvPr>
          </p:nvSpPr>
          <p:spPr>
            <a:xfrm>
              <a:off x="1322827" y="6184900"/>
              <a:ext cx="17024" cy="114301"/>
            </a:xfrm>
            <a:custGeom>
              <a:avLst/>
              <a:gdLst/>
              <a:ahLst/>
              <a:cxnLst/>
              <a:rect l="0" t="0" r="0" b="0"/>
              <a:pathLst>
                <a:path w="17024" h="114301">
                  <a:moveTo>
                    <a:pt x="17023" y="0"/>
                  </a:moveTo>
                  <a:lnTo>
                    <a:pt x="17023" y="0"/>
                  </a:lnTo>
                  <a:lnTo>
                    <a:pt x="13652" y="22322"/>
                  </a:lnTo>
                  <a:lnTo>
                    <a:pt x="4814" y="50280"/>
                  </a:lnTo>
                  <a:lnTo>
                    <a:pt x="0" y="77535"/>
                  </a:lnTo>
                  <a:lnTo>
                    <a:pt x="432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0" name="SMARTInkShape-3965"/>
            <p:cNvSpPr/>
            <p:nvPr>
              <p:custDataLst>
                <p:tags r:id="rId41"/>
              </p:custDataLst>
            </p:nvPr>
          </p:nvSpPr>
          <p:spPr>
            <a:xfrm>
              <a:off x="1663700" y="61404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1" name="SMARTInkShape-3966"/>
            <p:cNvSpPr/>
            <p:nvPr>
              <p:custDataLst>
                <p:tags r:id="rId42"/>
              </p:custDataLst>
            </p:nvPr>
          </p:nvSpPr>
          <p:spPr>
            <a:xfrm>
              <a:off x="1931544" y="6172200"/>
              <a:ext cx="11557" cy="88901"/>
            </a:xfrm>
            <a:custGeom>
              <a:avLst/>
              <a:gdLst/>
              <a:ahLst/>
              <a:cxnLst/>
              <a:rect l="0" t="0" r="0" b="0"/>
              <a:pathLst>
                <a:path w="11557" h="88901">
                  <a:moveTo>
                    <a:pt x="11556" y="0"/>
                  </a:moveTo>
                  <a:lnTo>
                    <a:pt x="11556" y="0"/>
                  </a:lnTo>
                  <a:lnTo>
                    <a:pt x="4649" y="19459"/>
                  </a:lnTo>
                  <a:lnTo>
                    <a:pt x="0" y="49626"/>
                  </a:lnTo>
                  <a:lnTo>
                    <a:pt x="3446" y="78215"/>
                  </a:lnTo>
                  <a:lnTo>
                    <a:pt x="520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6" name="SMARTInkShape-Group887"/>
          <p:cNvGrpSpPr/>
          <p:nvPr/>
        </p:nvGrpSpPr>
        <p:grpSpPr>
          <a:xfrm>
            <a:off x="2167065" y="6045914"/>
            <a:ext cx="264986" cy="234397"/>
            <a:chOff x="2167065" y="6045914"/>
            <a:chExt cx="264986" cy="234397"/>
          </a:xfrm>
        </p:grpSpPr>
        <p:sp>
          <p:nvSpPr>
            <p:cNvPr id="853" name="SMARTInkShape-3967"/>
            <p:cNvSpPr/>
            <p:nvPr>
              <p:custDataLst>
                <p:tags r:id="rId32"/>
              </p:custDataLst>
            </p:nvPr>
          </p:nvSpPr>
          <p:spPr>
            <a:xfrm>
              <a:off x="2355850" y="6178550"/>
              <a:ext cx="76201" cy="97354"/>
            </a:xfrm>
            <a:custGeom>
              <a:avLst/>
              <a:gdLst/>
              <a:ahLst/>
              <a:cxnLst/>
              <a:rect l="0" t="0" r="0" b="0"/>
              <a:pathLst>
                <a:path w="76201" h="97354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11537" y="55675"/>
                  </a:lnTo>
                  <a:lnTo>
                    <a:pt x="18298" y="72251"/>
                  </a:lnTo>
                  <a:lnTo>
                    <a:pt x="29770" y="83383"/>
                  </a:lnTo>
                  <a:lnTo>
                    <a:pt x="56759" y="96276"/>
                  </a:lnTo>
                  <a:lnTo>
                    <a:pt x="65913" y="97353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4" name="SMARTInkShape-3968"/>
            <p:cNvSpPr/>
            <p:nvPr>
              <p:custDataLst>
                <p:tags r:id="rId33"/>
              </p:custDataLst>
            </p:nvPr>
          </p:nvSpPr>
          <p:spPr>
            <a:xfrm>
              <a:off x="2167065" y="6045914"/>
              <a:ext cx="118936" cy="234397"/>
            </a:xfrm>
            <a:custGeom>
              <a:avLst/>
              <a:gdLst/>
              <a:ahLst/>
              <a:cxnLst/>
              <a:rect l="0" t="0" r="0" b="0"/>
              <a:pathLst>
                <a:path w="118936" h="234397">
                  <a:moveTo>
                    <a:pt x="55435" y="88186"/>
                  </a:moveTo>
                  <a:lnTo>
                    <a:pt x="55435" y="88186"/>
                  </a:lnTo>
                  <a:lnTo>
                    <a:pt x="55435" y="61218"/>
                  </a:lnTo>
                  <a:lnTo>
                    <a:pt x="57316" y="38570"/>
                  </a:lnTo>
                  <a:lnTo>
                    <a:pt x="62343" y="11631"/>
                  </a:lnTo>
                  <a:lnTo>
                    <a:pt x="64855" y="1951"/>
                  </a:lnTo>
                  <a:lnTo>
                    <a:pt x="64537" y="356"/>
                  </a:lnTo>
                  <a:lnTo>
                    <a:pt x="63620" y="0"/>
                  </a:lnTo>
                  <a:lnTo>
                    <a:pt x="55667" y="27597"/>
                  </a:lnTo>
                  <a:lnTo>
                    <a:pt x="46366" y="57024"/>
                  </a:lnTo>
                  <a:lnTo>
                    <a:pt x="40922" y="75172"/>
                  </a:lnTo>
                  <a:lnTo>
                    <a:pt x="35177" y="95033"/>
                  </a:lnTo>
                  <a:lnTo>
                    <a:pt x="29229" y="116034"/>
                  </a:lnTo>
                  <a:lnTo>
                    <a:pt x="23853" y="135679"/>
                  </a:lnTo>
                  <a:lnTo>
                    <a:pt x="18859" y="154420"/>
                  </a:lnTo>
                  <a:lnTo>
                    <a:pt x="14117" y="172559"/>
                  </a:lnTo>
                  <a:lnTo>
                    <a:pt x="6968" y="200238"/>
                  </a:lnTo>
                  <a:lnTo>
                    <a:pt x="0" y="230890"/>
                  </a:lnTo>
                  <a:lnTo>
                    <a:pt x="134" y="233417"/>
                  </a:lnTo>
                  <a:lnTo>
                    <a:pt x="929" y="234396"/>
                  </a:lnTo>
                  <a:lnTo>
                    <a:pt x="2164" y="234341"/>
                  </a:lnTo>
                  <a:lnTo>
                    <a:pt x="14980" y="204738"/>
                  </a:lnTo>
                  <a:lnTo>
                    <a:pt x="33100" y="177753"/>
                  </a:lnTo>
                  <a:lnTo>
                    <a:pt x="54394" y="153464"/>
                  </a:lnTo>
                  <a:lnTo>
                    <a:pt x="57563" y="152166"/>
                  </a:lnTo>
                  <a:lnTo>
                    <a:pt x="60382" y="152711"/>
                  </a:lnTo>
                  <a:lnTo>
                    <a:pt x="62966" y="154486"/>
                  </a:lnTo>
                  <a:lnTo>
                    <a:pt x="63278" y="158492"/>
                  </a:lnTo>
                  <a:lnTo>
                    <a:pt x="59861" y="170468"/>
                  </a:lnTo>
                  <a:lnTo>
                    <a:pt x="36737" y="196789"/>
                  </a:lnTo>
                  <a:lnTo>
                    <a:pt x="9161" y="228443"/>
                  </a:lnTo>
                  <a:lnTo>
                    <a:pt x="7652" y="228963"/>
                  </a:lnTo>
                  <a:lnTo>
                    <a:pt x="6646" y="228604"/>
                  </a:lnTo>
                  <a:lnTo>
                    <a:pt x="7387" y="226953"/>
                  </a:lnTo>
                  <a:lnTo>
                    <a:pt x="33588" y="197158"/>
                  </a:lnTo>
                  <a:lnTo>
                    <a:pt x="36637" y="192584"/>
                  </a:lnTo>
                  <a:lnTo>
                    <a:pt x="43788" y="187502"/>
                  </a:lnTo>
                  <a:lnTo>
                    <a:pt x="47670" y="186146"/>
                  </a:lnTo>
                  <a:lnTo>
                    <a:pt x="50259" y="186654"/>
                  </a:lnTo>
                  <a:lnTo>
                    <a:pt x="51984" y="188404"/>
                  </a:lnTo>
                  <a:lnTo>
                    <a:pt x="60756" y="205257"/>
                  </a:lnTo>
                  <a:lnTo>
                    <a:pt x="67442" y="213361"/>
                  </a:lnTo>
                  <a:lnTo>
                    <a:pt x="82511" y="222484"/>
                  </a:lnTo>
                  <a:lnTo>
                    <a:pt x="96162" y="223603"/>
                  </a:lnTo>
                  <a:lnTo>
                    <a:pt x="118935" y="221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5" name="SMARTInkShape-3969"/>
            <p:cNvSpPr/>
            <p:nvPr>
              <p:custDataLst>
                <p:tags r:id="rId34"/>
              </p:custDataLst>
            </p:nvPr>
          </p:nvSpPr>
          <p:spPr>
            <a:xfrm>
              <a:off x="2330450" y="6210300"/>
              <a:ext cx="82551" cy="69851"/>
            </a:xfrm>
            <a:custGeom>
              <a:avLst/>
              <a:gdLst/>
              <a:ahLst/>
              <a:cxnLst/>
              <a:rect l="0" t="0" r="0" b="0"/>
              <a:pathLst>
                <a:path w="8255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3109"/>
                  </a:lnTo>
                  <a:lnTo>
                    <a:pt x="26745" y="43118"/>
                  </a:lnTo>
                  <a:lnTo>
                    <a:pt x="53158" y="2500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9" name="SMARTInkShape-Group888"/>
          <p:cNvGrpSpPr/>
          <p:nvPr/>
        </p:nvGrpSpPr>
        <p:grpSpPr>
          <a:xfrm>
            <a:off x="3568700" y="6083300"/>
            <a:ext cx="120651" cy="57151"/>
            <a:chOff x="3568700" y="6083300"/>
            <a:chExt cx="120651" cy="57151"/>
          </a:xfrm>
        </p:grpSpPr>
        <p:sp>
          <p:nvSpPr>
            <p:cNvPr id="857" name="SMARTInkShape-3970"/>
            <p:cNvSpPr/>
            <p:nvPr>
              <p:custDataLst>
                <p:tags r:id="rId30"/>
              </p:custDataLst>
            </p:nvPr>
          </p:nvSpPr>
          <p:spPr>
            <a:xfrm>
              <a:off x="3594100" y="61277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2603" y="945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8" name="SMARTInkShape-3971"/>
            <p:cNvSpPr/>
            <p:nvPr>
              <p:custDataLst>
                <p:tags r:id="rId31"/>
              </p:custDataLst>
            </p:nvPr>
          </p:nvSpPr>
          <p:spPr>
            <a:xfrm>
              <a:off x="3568700" y="6083300"/>
              <a:ext cx="120651" cy="1"/>
            </a:xfrm>
            <a:custGeom>
              <a:avLst/>
              <a:gdLst/>
              <a:ahLst/>
              <a:cxnLst/>
              <a:rect l="0" t="0" r="0" b="0"/>
              <a:pathLst>
                <a:path w="12065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0529" y="0"/>
                  </a:lnTo>
                  <a:lnTo>
                    <a:pt x="76120" y="0"/>
                  </a:lnTo>
                  <a:lnTo>
                    <a:pt x="107678" y="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4" name="SMARTInkShape-Group889"/>
          <p:cNvGrpSpPr/>
          <p:nvPr/>
        </p:nvGrpSpPr>
        <p:grpSpPr>
          <a:xfrm>
            <a:off x="3918833" y="5930900"/>
            <a:ext cx="220202" cy="296764"/>
            <a:chOff x="3918833" y="5930900"/>
            <a:chExt cx="220202" cy="296764"/>
          </a:xfrm>
        </p:grpSpPr>
        <p:sp>
          <p:nvSpPr>
            <p:cNvPr id="860" name="SMARTInkShape-3972"/>
            <p:cNvSpPr/>
            <p:nvPr>
              <p:custDataLst>
                <p:tags r:id="rId26"/>
              </p:custDataLst>
            </p:nvPr>
          </p:nvSpPr>
          <p:spPr>
            <a:xfrm>
              <a:off x="3918833" y="5930900"/>
              <a:ext cx="183268" cy="12701"/>
            </a:xfrm>
            <a:custGeom>
              <a:avLst/>
              <a:gdLst/>
              <a:ahLst/>
              <a:cxnLst/>
              <a:rect l="0" t="0" r="0" b="0"/>
              <a:pathLst>
                <a:path w="18326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2863" y="6741"/>
                  </a:lnTo>
                  <a:lnTo>
                    <a:pt x="32508" y="10052"/>
                  </a:lnTo>
                  <a:lnTo>
                    <a:pt x="58407" y="11523"/>
                  </a:lnTo>
                  <a:lnTo>
                    <a:pt x="88733" y="12178"/>
                  </a:lnTo>
                  <a:lnTo>
                    <a:pt x="119145" y="12467"/>
                  </a:lnTo>
                  <a:lnTo>
                    <a:pt x="146301" y="12597"/>
                  </a:lnTo>
                  <a:lnTo>
                    <a:pt x="1832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1" name="SMARTInkShape-3973"/>
            <p:cNvSpPr/>
            <p:nvPr>
              <p:custDataLst>
                <p:tags r:id="rId27"/>
              </p:custDataLst>
            </p:nvPr>
          </p:nvSpPr>
          <p:spPr>
            <a:xfrm>
              <a:off x="4075382" y="6172200"/>
              <a:ext cx="63653" cy="55464"/>
            </a:xfrm>
            <a:custGeom>
              <a:avLst/>
              <a:gdLst/>
              <a:ahLst/>
              <a:cxnLst/>
              <a:rect l="0" t="0" r="0" b="0"/>
              <a:pathLst>
                <a:path w="63653" h="55464">
                  <a:moveTo>
                    <a:pt x="45768" y="12700"/>
                  </a:moveTo>
                  <a:lnTo>
                    <a:pt x="45768" y="12700"/>
                  </a:lnTo>
                  <a:lnTo>
                    <a:pt x="42397" y="5959"/>
                  </a:lnTo>
                  <a:lnTo>
                    <a:pt x="39287" y="4678"/>
                  </a:lnTo>
                  <a:lnTo>
                    <a:pt x="30188" y="5136"/>
                  </a:lnTo>
                  <a:lnTo>
                    <a:pt x="13165" y="12733"/>
                  </a:lnTo>
                  <a:lnTo>
                    <a:pt x="4702" y="21886"/>
                  </a:lnTo>
                  <a:lnTo>
                    <a:pt x="1457" y="27291"/>
                  </a:lnTo>
                  <a:lnTo>
                    <a:pt x="0" y="32305"/>
                  </a:lnTo>
                  <a:lnTo>
                    <a:pt x="261" y="41639"/>
                  </a:lnTo>
                  <a:lnTo>
                    <a:pt x="2730" y="45398"/>
                  </a:lnTo>
                  <a:lnTo>
                    <a:pt x="11118" y="51457"/>
                  </a:lnTo>
                  <a:lnTo>
                    <a:pt x="31111" y="55463"/>
                  </a:lnTo>
                  <a:lnTo>
                    <a:pt x="44898" y="52637"/>
                  </a:lnTo>
                  <a:lnTo>
                    <a:pt x="51538" y="49908"/>
                  </a:lnTo>
                  <a:lnTo>
                    <a:pt x="55965" y="46677"/>
                  </a:lnTo>
                  <a:lnTo>
                    <a:pt x="60883" y="39326"/>
                  </a:lnTo>
                  <a:lnTo>
                    <a:pt x="63652" y="23881"/>
                  </a:lnTo>
                  <a:lnTo>
                    <a:pt x="61924" y="18743"/>
                  </a:lnTo>
                  <a:lnTo>
                    <a:pt x="54360" y="9271"/>
                  </a:lnTo>
                  <a:lnTo>
                    <a:pt x="45823" y="4120"/>
                  </a:lnTo>
                  <a:lnTo>
                    <a:pt x="330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3974"/>
            <p:cNvSpPr/>
            <p:nvPr>
              <p:custDataLst>
                <p:tags r:id="rId28"/>
              </p:custDataLst>
            </p:nvPr>
          </p:nvSpPr>
          <p:spPr>
            <a:xfrm>
              <a:off x="3981450" y="5943600"/>
              <a:ext cx="38101" cy="247651"/>
            </a:xfrm>
            <a:custGeom>
              <a:avLst/>
              <a:gdLst/>
              <a:ahLst/>
              <a:cxnLst/>
              <a:rect l="0" t="0" r="0" b="0"/>
              <a:pathLst>
                <a:path w="38101" h="247651">
                  <a:moveTo>
                    <a:pt x="38100" y="0"/>
                  </a:moveTo>
                  <a:lnTo>
                    <a:pt x="38100" y="0"/>
                  </a:lnTo>
                  <a:lnTo>
                    <a:pt x="34729" y="29064"/>
                  </a:lnTo>
                  <a:lnTo>
                    <a:pt x="31193" y="58072"/>
                  </a:lnTo>
                  <a:lnTo>
                    <a:pt x="29262" y="74699"/>
                  </a:lnTo>
                  <a:lnTo>
                    <a:pt x="26563" y="92132"/>
                  </a:lnTo>
                  <a:lnTo>
                    <a:pt x="23353" y="110105"/>
                  </a:lnTo>
                  <a:lnTo>
                    <a:pt x="19802" y="128437"/>
                  </a:lnTo>
                  <a:lnTo>
                    <a:pt x="16729" y="145597"/>
                  </a:lnTo>
                  <a:lnTo>
                    <a:pt x="13975" y="161975"/>
                  </a:lnTo>
                  <a:lnTo>
                    <a:pt x="9034" y="191228"/>
                  </a:lnTo>
                  <a:lnTo>
                    <a:pt x="2990" y="222152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3" name="SMARTInkShape-3975"/>
            <p:cNvSpPr/>
            <p:nvPr>
              <p:custDataLst>
                <p:tags r:id="rId29"/>
              </p:custDataLst>
            </p:nvPr>
          </p:nvSpPr>
          <p:spPr>
            <a:xfrm>
              <a:off x="3930650" y="60452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8561" y="7839"/>
                  </a:lnTo>
                  <a:lnTo>
                    <a:pt x="59891" y="15110"/>
                  </a:lnTo>
                  <a:lnTo>
                    <a:pt x="90434" y="22636"/>
                  </a:lnTo>
                  <a:lnTo>
                    <a:pt x="1016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8" name="SMARTInkShape-Group890"/>
          <p:cNvGrpSpPr/>
          <p:nvPr/>
        </p:nvGrpSpPr>
        <p:grpSpPr>
          <a:xfrm>
            <a:off x="4303621" y="6072267"/>
            <a:ext cx="290029" cy="113804"/>
            <a:chOff x="4303621" y="6072267"/>
            <a:chExt cx="290029" cy="113804"/>
          </a:xfrm>
        </p:grpSpPr>
        <p:sp>
          <p:nvSpPr>
            <p:cNvPr id="865" name="SMARTInkShape-3976"/>
            <p:cNvSpPr/>
            <p:nvPr>
              <p:custDataLst>
                <p:tags r:id="rId23"/>
              </p:custDataLst>
            </p:nvPr>
          </p:nvSpPr>
          <p:spPr>
            <a:xfrm>
              <a:off x="4521200" y="6072267"/>
              <a:ext cx="72450" cy="108692"/>
            </a:xfrm>
            <a:custGeom>
              <a:avLst/>
              <a:gdLst/>
              <a:ahLst/>
              <a:cxnLst/>
              <a:rect l="0" t="0" r="0" b="0"/>
              <a:pathLst>
                <a:path w="72450" h="108692">
                  <a:moveTo>
                    <a:pt x="57150" y="23733"/>
                  </a:moveTo>
                  <a:lnTo>
                    <a:pt x="57150" y="23733"/>
                  </a:lnTo>
                  <a:lnTo>
                    <a:pt x="57150" y="13620"/>
                  </a:lnTo>
                  <a:lnTo>
                    <a:pt x="55739" y="9935"/>
                  </a:lnTo>
                  <a:lnTo>
                    <a:pt x="50408" y="3961"/>
                  </a:lnTo>
                  <a:lnTo>
                    <a:pt x="43335" y="834"/>
                  </a:lnTo>
                  <a:lnTo>
                    <a:pt x="39474" y="0"/>
                  </a:lnTo>
                  <a:lnTo>
                    <a:pt x="23926" y="2198"/>
                  </a:lnTo>
                  <a:lnTo>
                    <a:pt x="15808" y="7341"/>
                  </a:lnTo>
                  <a:lnTo>
                    <a:pt x="12655" y="10688"/>
                  </a:lnTo>
                  <a:lnTo>
                    <a:pt x="11259" y="15037"/>
                  </a:lnTo>
                  <a:lnTo>
                    <a:pt x="11589" y="25513"/>
                  </a:lnTo>
                  <a:lnTo>
                    <a:pt x="19732" y="37224"/>
                  </a:lnTo>
                  <a:lnTo>
                    <a:pt x="50890" y="67581"/>
                  </a:lnTo>
                  <a:lnTo>
                    <a:pt x="67760" y="82194"/>
                  </a:lnTo>
                  <a:lnTo>
                    <a:pt x="72449" y="91109"/>
                  </a:lnTo>
                  <a:lnTo>
                    <a:pt x="71583" y="94755"/>
                  </a:lnTo>
                  <a:lnTo>
                    <a:pt x="68888" y="97892"/>
                  </a:lnTo>
                  <a:lnTo>
                    <a:pt x="59545" y="103260"/>
                  </a:lnTo>
                  <a:lnTo>
                    <a:pt x="45985" y="107996"/>
                  </a:lnTo>
                  <a:lnTo>
                    <a:pt x="32432" y="108691"/>
                  </a:lnTo>
                  <a:lnTo>
                    <a:pt x="20059" y="105942"/>
                  </a:lnTo>
                  <a:lnTo>
                    <a:pt x="0" y="93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6" name="SMARTInkShape-3977"/>
            <p:cNvSpPr/>
            <p:nvPr>
              <p:custDataLst>
                <p:tags r:id="rId24"/>
              </p:custDataLst>
            </p:nvPr>
          </p:nvSpPr>
          <p:spPr>
            <a:xfrm>
              <a:off x="4423936" y="6089477"/>
              <a:ext cx="75519" cy="73805"/>
            </a:xfrm>
            <a:custGeom>
              <a:avLst/>
              <a:gdLst/>
              <a:ahLst/>
              <a:cxnLst/>
              <a:rect l="0" t="0" r="0" b="0"/>
              <a:pathLst>
                <a:path w="75519" h="73805">
                  <a:moveTo>
                    <a:pt x="52814" y="19223"/>
                  </a:moveTo>
                  <a:lnTo>
                    <a:pt x="52814" y="19223"/>
                  </a:lnTo>
                  <a:lnTo>
                    <a:pt x="49443" y="12482"/>
                  </a:lnTo>
                  <a:lnTo>
                    <a:pt x="46333" y="10495"/>
                  </a:lnTo>
                  <a:lnTo>
                    <a:pt x="37234" y="8288"/>
                  </a:lnTo>
                  <a:lnTo>
                    <a:pt x="28016" y="9189"/>
                  </a:lnTo>
                  <a:lnTo>
                    <a:pt x="23582" y="10417"/>
                  </a:lnTo>
                  <a:lnTo>
                    <a:pt x="14892" y="19307"/>
                  </a:lnTo>
                  <a:lnTo>
                    <a:pt x="1187" y="44639"/>
                  </a:lnTo>
                  <a:lnTo>
                    <a:pt x="0" y="55449"/>
                  </a:lnTo>
                  <a:lnTo>
                    <a:pt x="671" y="60307"/>
                  </a:lnTo>
                  <a:lnTo>
                    <a:pt x="2530" y="64251"/>
                  </a:lnTo>
                  <a:lnTo>
                    <a:pt x="8358" y="70515"/>
                  </a:lnTo>
                  <a:lnTo>
                    <a:pt x="21296" y="73769"/>
                  </a:lnTo>
                  <a:lnTo>
                    <a:pt x="37395" y="73804"/>
                  </a:lnTo>
                  <a:lnTo>
                    <a:pt x="51606" y="69116"/>
                  </a:lnTo>
                  <a:lnTo>
                    <a:pt x="63096" y="60448"/>
                  </a:lnTo>
                  <a:lnTo>
                    <a:pt x="68135" y="55172"/>
                  </a:lnTo>
                  <a:lnTo>
                    <a:pt x="73735" y="43666"/>
                  </a:lnTo>
                  <a:lnTo>
                    <a:pt x="75518" y="31497"/>
                  </a:lnTo>
                  <a:lnTo>
                    <a:pt x="73958" y="19034"/>
                  </a:lnTo>
                  <a:lnTo>
                    <a:pt x="67150" y="8321"/>
                  </a:lnTo>
                  <a:lnTo>
                    <a:pt x="62372" y="3488"/>
                  </a:lnTo>
                  <a:lnTo>
                    <a:pt x="57775" y="971"/>
                  </a:lnTo>
                  <a:lnTo>
                    <a:pt x="53299" y="0"/>
                  </a:lnTo>
                  <a:lnTo>
                    <a:pt x="48904" y="58"/>
                  </a:lnTo>
                  <a:lnTo>
                    <a:pt x="40258" y="3885"/>
                  </a:lnTo>
                  <a:lnTo>
                    <a:pt x="27414" y="128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7" name="SMARTInkShape-3978"/>
            <p:cNvSpPr/>
            <p:nvPr>
              <p:custDataLst>
                <p:tags r:id="rId25"/>
              </p:custDataLst>
            </p:nvPr>
          </p:nvSpPr>
          <p:spPr>
            <a:xfrm>
              <a:off x="4303621" y="6072365"/>
              <a:ext cx="77880" cy="113706"/>
            </a:xfrm>
            <a:custGeom>
              <a:avLst/>
              <a:gdLst/>
              <a:ahLst/>
              <a:cxnLst/>
              <a:rect l="0" t="0" r="0" b="0"/>
              <a:pathLst>
                <a:path w="77880" h="113706">
                  <a:moveTo>
                    <a:pt x="77879" y="10935"/>
                  </a:moveTo>
                  <a:lnTo>
                    <a:pt x="77879" y="10935"/>
                  </a:lnTo>
                  <a:lnTo>
                    <a:pt x="77879" y="4193"/>
                  </a:lnTo>
                  <a:lnTo>
                    <a:pt x="76468" y="2207"/>
                  </a:lnTo>
                  <a:lnTo>
                    <a:pt x="74116" y="883"/>
                  </a:lnTo>
                  <a:lnTo>
                    <a:pt x="71137" y="0"/>
                  </a:lnTo>
                  <a:lnTo>
                    <a:pt x="53461" y="2129"/>
                  </a:lnTo>
                  <a:lnTo>
                    <a:pt x="40215" y="11019"/>
                  </a:lnTo>
                  <a:lnTo>
                    <a:pt x="18977" y="33772"/>
                  </a:lnTo>
                  <a:lnTo>
                    <a:pt x="5839" y="52835"/>
                  </a:lnTo>
                  <a:lnTo>
                    <a:pt x="0" y="73066"/>
                  </a:lnTo>
                  <a:lnTo>
                    <a:pt x="84" y="97548"/>
                  </a:lnTo>
                  <a:lnTo>
                    <a:pt x="4849" y="103250"/>
                  </a:lnTo>
                  <a:lnTo>
                    <a:pt x="21432" y="111465"/>
                  </a:lnTo>
                  <a:lnTo>
                    <a:pt x="42914" y="113705"/>
                  </a:lnTo>
                  <a:lnTo>
                    <a:pt x="77879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5" name="SMARTInkShape-Group891"/>
          <p:cNvGrpSpPr/>
          <p:nvPr/>
        </p:nvGrpSpPr>
        <p:grpSpPr>
          <a:xfrm>
            <a:off x="4713821" y="5962650"/>
            <a:ext cx="704948" cy="283821"/>
            <a:chOff x="4713821" y="5962650"/>
            <a:chExt cx="704948" cy="283821"/>
          </a:xfrm>
        </p:grpSpPr>
        <p:sp>
          <p:nvSpPr>
            <p:cNvPr id="869" name="SMARTInkShape-3979"/>
            <p:cNvSpPr/>
            <p:nvPr>
              <p:custDataLst>
                <p:tags r:id="rId17"/>
              </p:custDataLst>
            </p:nvPr>
          </p:nvSpPr>
          <p:spPr>
            <a:xfrm>
              <a:off x="5327650" y="5962650"/>
              <a:ext cx="91119" cy="279401"/>
            </a:xfrm>
            <a:custGeom>
              <a:avLst/>
              <a:gdLst/>
              <a:ahLst/>
              <a:cxnLst/>
              <a:rect l="0" t="0" r="0" b="0"/>
              <a:pathLst>
                <a:path w="91119" h="279401">
                  <a:moveTo>
                    <a:pt x="0" y="0"/>
                  </a:moveTo>
                  <a:lnTo>
                    <a:pt x="0" y="0"/>
                  </a:lnTo>
                  <a:lnTo>
                    <a:pt x="28562" y="30443"/>
                  </a:lnTo>
                  <a:lnTo>
                    <a:pt x="43738" y="50924"/>
                  </a:lnTo>
                  <a:lnTo>
                    <a:pt x="59892" y="78842"/>
                  </a:lnTo>
                  <a:lnTo>
                    <a:pt x="74596" y="110065"/>
                  </a:lnTo>
                  <a:lnTo>
                    <a:pt x="81481" y="126293"/>
                  </a:lnTo>
                  <a:lnTo>
                    <a:pt x="89130" y="157495"/>
                  </a:lnTo>
                  <a:lnTo>
                    <a:pt x="91118" y="187827"/>
                  </a:lnTo>
                  <a:lnTo>
                    <a:pt x="87299" y="217769"/>
                  </a:lnTo>
                  <a:lnTo>
                    <a:pt x="79016" y="243777"/>
                  </a:lnTo>
                  <a:lnTo>
                    <a:pt x="6350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0" name="SMARTInkShape-3980"/>
            <p:cNvSpPr/>
            <p:nvPr>
              <p:custDataLst>
                <p:tags r:id="rId18"/>
              </p:custDataLst>
            </p:nvPr>
          </p:nvSpPr>
          <p:spPr>
            <a:xfrm>
              <a:off x="5159179" y="6108700"/>
              <a:ext cx="111322" cy="5468"/>
            </a:xfrm>
            <a:custGeom>
              <a:avLst/>
              <a:gdLst/>
              <a:ahLst/>
              <a:cxnLst/>
              <a:rect l="0" t="0" r="0" b="0"/>
              <a:pathLst>
                <a:path w="111322" h="5468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5073" y="3371"/>
                  </a:lnTo>
                  <a:lnTo>
                    <a:pt x="53467" y="5467"/>
                  </a:lnTo>
                  <a:lnTo>
                    <a:pt x="75731" y="4076"/>
                  </a:lnTo>
                  <a:lnTo>
                    <a:pt x="1113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1" name="SMARTInkShape-3981"/>
            <p:cNvSpPr/>
            <p:nvPr>
              <p:custDataLst>
                <p:tags r:id="rId19"/>
              </p:custDataLst>
            </p:nvPr>
          </p:nvSpPr>
          <p:spPr>
            <a:xfrm>
              <a:off x="5195722" y="5988050"/>
              <a:ext cx="62079" cy="185068"/>
            </a:xfrm>
            <a:custGeom>
              <a:avLst/>
              <a:gdLst/>
              <a:ahLst/>
              <a:cxnLst/>
              <a:rect l="0" t="0" r="0" b="0"/>
              <a:pathLst>
                <a:path w="62079" h="185068">
                  <a:moveTo>
                    <a:pt x="43028" y="0"/>
                  </a:moveTo>
                  <a:lnTo>
                    <a:pt x="43028" y="0"/>
                  </a:lnTo>
                  <a:lnTo>
                    <a:pt x="43028" y="3371"/>
                  </a:lnTo>
                  <a:lnTo>
                    <a:pt x="32183" y="31814"/>
                  </a:lnTo>
                  <a:lnTo>
                    <a:pt x="21980" y="53651"/>
                  </a:lnTo>
                  <a:lnTo>
                    <a:pt x="14153" y="81230"/>
                  </a:lnTo>
                  <a:lnTo>
                    <a:pt x="8322" y="110891"/>
                  </a:lnTo>
                  <a:lnTo>
                    <a:pt x="3378" y="138185"/>
                  </a:lnTo>
                  <a:lnTo>
                    <a:pt x="0" y="167238"/>
                  </a:lnTo>
                  <a:lnTo>
                    <a:pt x="2348" y="173581"/>
                  </a:lnTo>
                  <a:lnTo>
                    <a:pt x="6736" y="178515"/>
                  </a:lnTo>
                  <a:lnTo>
                    <a:pt x="12483" y="182510"/>
                  </a:lnTo>
                  <a:lnTo>
                    <a:pt x="24514" y="185067"/>
                  </a:lnTo>
                  <a:lnTo>
                    <a:pt x="36916" y="183147"/>
                  </a:lnTo>
                  <a:lnTo>
                    <a:pt x="6207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2" name="SMARTInkShape-3982"/>
            <p:cNvSpPr/>
            <p:nvPr>
              <p:custDataLst>
                <p:tags r:id="rId20"/>
              </p:custDataLst>
            </p:nvPr>
          </p:nvSpPr>
          <p:spPr>
            <a:xfrm>
              <a:off x="5016148" y="6191250"/>
              <a:ext cx="49361" cy="55221"/>
            </a:xfrm>
            <a:custGeom>
              <a:avLst/>
              <a:gdLst/>
              <a:ahLst/>
              <a:cxnLst/>
              <a:rect l="0" t="0" r="0" b="0"/>
              <a:pathLst>
                <a:path w="49361" h="55221">
                  <a:moveTo>
                    <a:pt x="32102" y="0"/>
                  </a:moveTo>
                  <a:lnTo>
                    <a:pt x="32102" y="0"/>
                  </a:lnTo>
                  <a:lnTo>
                    <a:pt x="28731" y="3371"/>
                  </a:lnTo>
                  <a:lnTo>
                    <a:pt x="11837" y="12242"/>
                  </a:lnTo>
                  <a:lnTo>
                    <a:pt x="2870" y="21668"/>
                  </a:lnTo>
                  <a:lnTo>
                    <a:pt x="619" y="27146"/>
                  </a:lnTo>
                  <a:lnTo>
                    <a:pt x="0" y="38876"/>
                  </a:lnTo>
                  <a:lnTo>
                    <a:pt x="2235" y="43556"/>
                  </a:lnTo>
                  <a:lnTo>
                    <a:pt x="10361" y="50638"/>
                  </a:lnTo>
                  <a:lnTo>
                    <a:pt x="19146" y="54256"/>
                  </a:lnTo>
                  <a:lnTo>
                    <a:pt x="23465" y="55220"/>
                  </a:lnTo>
                  <a:lnTo>
                    <a:pt x="27755" y="54452"/>
                  </a:lnTo>
                  <a:lnTo>
                    <a:pt x="36285" y="49836"/>
                  </a:lnTo>
                  <a:lnTo>
                    <a:pt x="45649" y="39304"/>
                  </a:lnTo>
                  <a:lnTo>
                    <a:pt x="48707" y="29463"/>
                  </a:lnTo>
                  <a:lnTo>
                    <a:pt x="49360" y="18739"/>
                  </a:lnTo>
                  <a:lnTo>
                    <a:pt x="47298" y="9268"/>
                  </a:lnTo>
                  <a:lnTo>
                    <a:pt x="45055" y="6179"/>
                  </a:lnTo>
                  <a:lnTo>
                    <a:pt x="42149" y="4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3" name="SMARTInkShape-3983"/>
            <p:cNvSpPr/>
            <p:nvPr>
              <p:custDataLst>
                <p:tags r:id="rId21"/>
              </p:custDataLst>
            </p:nvPr>
          </p:nvSpPr>
          <p:spPr>
            <a:xfrm>
              <a:off x="4824265" y="6102350"/>
              <a:ext cx="139588" cy="93794"/>
            </a:xfrm>
            <a:custGeom>
              <a:avLst/>
              <a:gdLst/>
              <a:ahLst/>
              <a:cxnLst/>
              <a:rect l="0" t="0" r="0" b="0"/>
              <a:pathLst>
                <a:path w="139588" h="93794">
                  <a:moveTo>
                    <a:pt x="33485" y="6350"/>
                  </a:moveTo>
                  <a:lnTo>
                    <a:pt x="33485" y="6350"/>
                  </a:lnTo>
                  <a:lnTo>
                    <a:pt x="26743" y="9721"/>
                  </a:lnTo>
                  <a:lnTo>
                    <a:pt x="12437" y="25301"/>
                  </a:lnTo>
                  <a:lnTo>
                    <a:pt x="1535" y="47792"/>
                  </a:lnTo>
                  <a:lnTo>
                    <a:pt x="0" y="62163"/>
                  </a:lnTo>
                  <a:lnTo>
                    <a:pt x="578" y="68959"/>
                  </a:lnTo>
                  <a:lnTo>
                    <a:pt x="3081" y="74195"/>
                  </a:lnTo>
                  <a:lnTo>
                    <a:pt x="11505" y="81894"/>
                  </a:lnTo>
                  <a:lnTo>
                    <a:pt x="16715" y="83524"/>
                  </a:lnTo>
                  <a:lnTo>
                    <a:pt x="28149" y="83453"/>
                  </a:lnTo>
                  <a:lnTo>
                    <a:pt x="40286" y="77307"/>
                  </a:lnTo>
                  <a:lnTo>
                    <a:pt x="65324" y="56114"/>
                  </a:lnTo>
                  <a:lnTo>
                    <a:pt x="72330" y="45871"/>
                  </a:lnTo>
                  <a:lnTo>
                    <a:pt x="76828" y="34539"/>
                  </a:lnTo>
                  <a:lnTo>
                    <a:pt x="77197" y="35021"/>
                  </a:lnTo>
                  <a:lnTo>
                    <a:pt x="79774" y="64497"/>
                  </a:lnTo>
                  <a:lnTo>
                    <a:pt x="81277" y="70514"/>
                  </a:lnTo>
                  <a:lnTo>
                    <a:pt x="84397" y="75232"/>
                  </a:lnTo>
                  <a:lnTo>
                    <a:pt x="93507" y="82355"/>
                  </a:lnTo>
                  <a:lnTo>
                    <a:pt x="115897" y="91971"/>
                  </a:lnTo>
                  <a:lnTo>
                    <a:pt x="125616" y="93793"/>
                  </a:lnTo>
                  <a:lnTo>
                    <a:pt x="129478" y="92866"/>
                  </a:lnTo>
                  <a:lnTo>
                    <a:pt x="135650" y="88076"/>
                  </a:lnTo>
                  <a:lnTo>
                    <a:pt x="138864" y="77481"/>
                  </a:lnTo>
                  <a:lnTo>
                    <a:pt x="139587" y="64069"/>
                  </a:lnTo>
                  <a:lnTo>
                    <a:pt x="134301" y="36331"/>
                  </a:lnTo>
                  <a:lnTo>
                    <a:pt x="1287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4" name="SMARTInkShape-3984"/>
            <p:cNvSpPr/>
            <p:nvPr>
              <p:custDataLst>
                <p:tags r:id="rId22"/>
              </p:custDataLst>
            </p:nvPr>
          </p:nvSpPr>
          <p:spPr>
            <a:xfrm>
              <a:off x="4713821" y="5965629"/>
              <a:ext cx="112180" cy="270072"/>
            </a:xfrm>
            <a:custGeom>
              <a:avLst/>
              <a:gdLst/>
              <a:ahLst/>
              <a:cxnLst/>
              <a:rect l="0" t="0" r="0" b="0"/>
              <a:pathLst>
                <a:path w="112180" h="270072">
                  <a:moveTo>
                    <a:pt x="112179" y="3371"/>
                  </a:moveTo>
                  <a:lnTo>
                    <a:pt x="112179" y="3371"/>
                  </a:lnTo>
                  <a:lnTo>
                    <a:pt x="108808" y="0"/>
                  </a:lnTo>
                  <a:lnTo>
                    <a:pt x="99627" y="3989"/>
                  </a:lnTo>
                  <a:lnTo>
                    <a:pt x="76709" y="21899"/>
                  </a:lnTo>
                  <a:lnTo>
                    <a:pt x="58315" y="42650"/>
                  </a:lnTo>
                  <a:lnTo>
                    <a:pt x="40732" y="73040"/>
                  </a:lnTo>
                  <a:lnTo>
                    <a:pt x="32798" y="89328"/>
                  </a:lnTo>
                  <a:lnTo>
                    <a:pt x="25391" y="105831"/>
                  </a:lnTo>
                  <a:lnTo>
                    <a:pt x="18337" y="122477"/>
                  </a:lnTo>
                  <a:lnTo>
                    <a:pt x="12929" y="139220"/>
                  </a:lnTo>
                  <a:lnTo>
                    <a:pt x="8618" y="156026"/>
                  </a:lnTo>
                  <a:lnTo>
                    <a:pt x="5038" y="172874"/>
                  </a:lnTo>
                  <a:lnTo>
                    <a:pt x="2652" y="189045"/>
                  </a:lnTo>
                  <a:lnTo>
                    <a:pt x="0" y="220183"/>
                  </a:lnTo>
                  <a:lnTo>
                    <a:pt x="2585" y="242960"/>
                  </a:lnTo>
                  <a:lnTo>
                    <a:pt x="10579" y="270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8" name="SMARTInkShape-Group892"/>
          <p:cNvGrpSpPr/>
          <p:nvPr/>
        </p:nvGrpSpPr>
        <p:grpSpPr>
          <a:xfrm>
            <a:off x="395001" y="5702381"/>
            <a:ext cx="5421057" cy="780970"/>
            <a:chOff x="395001" y="5702381"/>
            <a:chExt cx="5421057" cy="780970"/>
          </a:xfrm>
        </p:grpSpPr>
        <p:sp>
          <p:nvSpPr>
            <p:cNvPr id="876" name="SMARTInkShape-3985"/>
            <p:cNvSpPr/>
            <p:nvPr>
              <p:custDataLst>
                <p:tags r:id="rId15"/>
              </p:custDataLst>
            </p:nvPr>
          </p:nvSpPr>
          <p:spPr>
            <a:xfrm>
              <a:off x="488950" y="5702381"/>
              <a:ext cx="5327108" cy="660320"/>
            </a:xfrm>
            <a:custGeom>
              <a:avLst/>
              <a:gdLst/>
              <a:ahLst/>
              <a:cxnLst/>
              <a:rect l="0" t="0" r="0" b="0"/>
              <a:pathLst>
                <a:path w="5327108" h="660320">
                  <a:moveTo>
                    <a:pt x="0" y="177719"/>
                  </a:moveTo>
                  <a:lnTo>
                    <a:pt x="0" y="177719"/>
                  </a:lnTo>
                  <a:lnTo>
                    <a:pt x="20226" y="170978"/>
                  </a:lnTo>
                  <a:lnTo>
                    <a:pt x="47089" y="163904"/>
                  </a:lnTo>
                  <a:lnTo>
                    <a:pt x="63143" y="160043"/>
                  </a:lnTo>
                  <a:lnTo>
                    <a:pt x="80901" y="156762"/>
                  </a:lnTo>
                  <a:lnTo>
                    <a:pt x="99795" y="153870"/>
                  </a:lnTo>
                  <a:lnTo>
                    <a:pt x="119447" y="151236"/>
                  </a:lnTo>
                  <a:lnTo>
                    <a:pt x="139603" y="148775"/>
                  </a:lnTo>
                  <a:lnTo>
                    <a:pt x="160097" y="146428"/>
                  </a:lnTo>
                  <a:lnTo>
                    <a:pt x="180815" y="144159"/>
                  </a:lnTo>
                  <a:lnTo>
                    <a:pt x="202388" y="141940"/>
                  </a:lnTo>
                  <a:lnTo>
                    <a:pt x="224531" y="139755"/>
                  </a:lnTo>
                  <a:lnTo>
                    <a:pt x="247054" y="137594"/>
                  </a:lnTo>
                  <a:lnTo>
                    <a:pt x="271241" y="136857"/>
                  </a:lnTo>
                  <a:lnTo>
                    <a:pt x="296539" y="137073"/>
                  </a:lnTo>
                  <a:lnTo>
                    <a:pt x="322576" y="137921"/>
                  </a:lnTo>
                  <a:lnTo>
                    <a:pt x="349106" y="137782"/>
                  </a:lnTo>
                  <a:lnTo>
                    <a:pt x="375965" y="136983"/>
                  </a:lnTo>
                  <a:lnTo>
                    <a:pt x="403044" y="135745"/>
                  </a:lnTo>
                  <a:lnTo>
                    <a:pt x="431679" y="134920"/>
                  </a:lnTo>
                  <a:lnTo>
                    <a:pt x="461353" y="134369"/>
                  </a:lnTo>
                  <a:lnTo>
                    <a:pt x="491719" y="134002"/>
                  </a:lnTo>
                  <a:lnTo>
                    <a:pt x="523251" y="133758"/>
                  </a:lnTo>
                  <a:lnTo>
                    <a:pt x="555562" y="133595"/>
                  </a:lnTo>
                  <a:lnTo>
                    <a:pt x="588391" y="133486"/>
                  </a:lnTo>
                  <a:lnTo>
                    <a:pt x="620861" y="132708"/>
                  </a:lnTo>
                  <a:lnTo>
                    <a:pt x="653091" y="131484"/>
                  </a:lnTo>
                  <a:lnTo>
                    <a:pt x="685161" y="129962"/>
                  </a:lnTo>
                  <a:lnTo>
                    <a:pt x="717124" y="128948"/>
                  </a:lnTo>
                  <a:lnTo>
                    <a:pt x="749016" y="128271"/>
                  </a:lnTo>
                  <a:lnTo>
                    <a:pt x="780861" y="127820"/>
                  </a:lnTo>
                  <a:lnTo>
                    <a:pt x="812674" y="127520"/>
                  </a:lnTo>
                  <a:lnTo>
                    <a:pt x="844466" y="127320"/>
                  </a:lnTo>
                  <a:lnTo>
                    <a:pt x="876244" y="127186"/>
                  </a:lnTo>
                  <a:lnTo>
                    <a:pt x="908718" y="127097"/>
                  </a:lnTo>
                  <a:lnTo>
                    <a:pt x="941657" y="127038"/>
                  </a:lnTo>
                  <a:lnTo>
                    <a:pt x="974904" y="126998"/>
                  </a:lnTo>
                  <a:lnTo>
                    <a:pt x="1007653" y="126971"/>
                  </a:lnTo>
                  <a:lnTo>
                    <a:pt x="1040069" y="126954"/>
                  </a:lnTo>
                  <a:lnTo>
                    <a:pt x="1072262" y="126941"/>
                  </a:lnTo>
                  <a:lnTo>
                    <a:pt x="1105014" y="127640"/>
                  </a:lnTo>
                  <a:lnTo>
                    <a:pt x="1138137" y="128811"/>
                  </a:lnTo>
                  <a:lnTo>
                    <a:pt x="1171508" y="130297"/>
                  </a:lnTo>
                  <a:lnTo>
                    <a:pt x="1205044" y="131287"/>
                  </a:lnTo>
                  <a:lnTo>
                    <a:pt x="1238691" y="131948"/>
                  </a:lnTo>
                  <a:lnTo>
                    <a:pt x="1272411" y="132388"/>
                  </a:lnTo>
                  <a:lnTo>
                    <a:pt x="1305474" y="131976"/>
                  </a:lnTo>
                  <a:lnTo>
                    <a:pt x="1338099" y="130995"/>
                  </a:lnTo>
                  <a:lnTo>
                    <a:pt x="1370433" y="129637"/>
                  </a:lnTo>
                  <a:lnTo>
                    <a:pt x="1403983" y="128731"/>
                  </a:lnTo>
                  <a:lnTo>
                    <a:pt x="1438344" y="128127"/>
                  </a:lnTo>
                  <a:lnTo>
                    <a:pt x="1473246" y="127724"/>
                  </a:lnTo>
                  <a:lnTo>
                    <a:pt x="1507803" y="126750"/>
                  </a:lnTo>
                  <a:lnTo>
                    <a:pt x="1542130" y="125395"/>
                  </a:lnTo>
                  <a:lnTo>
                    <a:pt x="1576303" y="123787"/>
                  </a:lnTo>
                  <a:lnTo>
                    <a:pt x="1610375" y="122714"/>
                  </a:lnTo>
                  <a:lnTo>
                    <a:pt x="1644378" y="121999"/>
                  </a:lnTo>
                  <a:lnTo>
                    <a:pt x="1678335" y="121522"/>
                  </a:lnTo>
                  <a:lnTo>
                    <a:pt x="1713673" y="120499"/>
                  </a:lnTo>
                  <a:lnTo>
                    <a:pt x="1749932" y="119111"/>
                  </a:lnTo>
                  <a:lnTo>
                    <a:pt x="1786805" y="117480"/>
                  </a:lnTo>
                  <a:lnTo>
                    <a:pt x="1824087" y="115688"/>
                  </a:lnTo>
                  <a:lnTo>
                    <a:pt x="1861641" y="113786"/>
                  </a:lnTo>
                  <a:lnTo>
                    <a:pt x="1899377" y="111814"/>
                  </a:lnTo>
                  <a:lnTo>
                    <a:pt x="1936529" y="109793"/>
                  </a:lnTo>
                  <a:lnTo>
                    <a:pt x="1973292" y="107740"/>
                  </a:lnTo>
                  <a:lnTo>
                    <a:pt x="2009795" y="105667"/>
                  </a:lnTo>
                  <a:lnTo>
                    <a:pt x="2047535" y="103579"/>
                  </a:lnTo>
                  <a:lnTo>
                    <a:pt x="2086102" y="101481"/>
                  </a:lnTo>
                  <a:lnTo>
                    <a:pt x="2125218" y="99377"/>
                  </a:lnTo>
                  <a:lnTo>
                    <a:pt x="2163995" y="97268"/>
                  </a:lnTo>
                  <a:lnTo>
                    <a:pt x="2202547" y="95157"/>
                  </a:lnTo>
                  <a:lnTo>
                    <a:pt x="2240948" y="93045"/>
                  </a:lnTo>
                  <a:lnTo>
                    <a:pt x="2279954" y="90930"/>
                  </a:lnTo>
                  <a:lnTo>
                    <a:pt x="2319364" y="88816"/>
                  </a:lnTo>
                  <a:lnTo>
                    <a:pt x="2359042" y="86700"/>
                  </a:lnTo>
                  <a:lnTo>
                    <a:pt x="2399606" y="83879"/>
                  </a:lnTo>
                  <a:lnTo>
                    <a:pt x="2440760" y="80586"/>
                  </a:lnTo>
                  <a:lnTo>
                    <a:pt x="2482306" y="76981"/>
                  </a:lnTo>
                  <a:lnTo>
                    <a:pt x="2523410" y="73871"/>
                  </a:lnTo>
                  <a:lnTo>
                    <a:pt x="2564218" y="71092"/>
                  </a:lnTo>
                  <a:lnTo>
                    <a:pt x="2604829" y="68535"/>
                  </a:lnTo>
                  <a:lnTo>
                    <a:pt x="2645308" y="66124"/>
                  </a:lnTo>
                  <a:lnTo>
                    <a:pt x="2685700" y="63810"/>
                  </a:lnTo>
                  <a:lnTo>
                    <a:pt x="2726033" y="61564"/>
                  </a:lnTo>
                  <a:lnTo>
                    <a:pt x="2768444" y="58654"/>
                  </a:lnTo>
                  <a:lnTo>
                    <a:pt x="2812241" y="55304"/>
                  </a:lnTo>
                  <a:lnTo>
                    <a:pt x="2856960" y="51658"/>
                  </a:lnTo>
                  <a:lnTo>
                    <a:pt x="2901590" y="48523"/>
                  </a:lnTo>
                  <a:lnTo>
                    <a:pt x="2946160" y="45727"/>
                  </a:lnTo>
                  <a:lnTo>
                    <a:pt x="2990690" y="43158"/>
                  </a:lnTo>
                  <a:lnTo>
                    <a:pt x="3035193" y="40739"/>
                  </a:lnTo>
                  <a:lnTo>
                    <a:pt x="3079679" y="38421"/>
                  </a:lnTo>
                  <a:lnTo>
                    <a:pt x="3124153" y="36170"/>
                  </a:lnTo>
                  <a:lnTo>
                    <a:pt x="3169324" y="33259"/>
                  </a:lnTo>
                  <a:lnTo>
                    <a:pt x="3214960" y="29907"/>
                  </a:lnTo>
                  <a:lnTo>
                    <a:pt x="3260907" y="26261"/>
                  </a:lnTo>
                  <a:lnTo>
                    <a:pt x="3306355" y="23125"/>
                  </a:lnTo>
                  <a:lnTo>
                    <a:pt x="3351470" y="20329"/>
                  </a:lnTo>
                  <a:lnTo>
                    <a:pt x="3396363" y="17757"/>
                  </a:lnTo>
                  <a:lnTo>
                    <a:pt x="3441109" y="15341"/>
                  </a:lnTo>
                  <a:lnTo>
                    <a:pt x="3485756" y="13021"/>
                  </a:lnTo>
                  <a:lnTo>
                    <a:pt x="3530337" y="10771"/>
                  </a:lnTo>
                  <a:lnTo>
                    <a:pt x="3574875" y="9270"/>
                  </a:lnTo>
                  <a:lnTo>
                    <a:pt x="3619383" y="8270"/>
                  </a:lnTo>
                  <a:lnTo>
                    <a:pt x="3663872" y="7603"/>
                  </a:lnTo>
                  <a:lnTo>
                    <a:pt x="3709053" y="7158"/>
                  </a:lnTo>
                  <a:lnTo>
                    <a:pt x="3754697" y="6862"/>
                  </a:lnTo>
                  <a:lnTo>
                    <a:pt x="3800648" y="6664"/>
                  </a:lnTo>
                  <a:lnTo>
                    <a:pt x="3845393" y="5827"/>
                  </a:lnTo>
                  <a:lnTo>
                    <a:pt x="3889335" y="4563"/>
                  </a:lnTo>
                  <a:lnTo>
                    <a:pt x="3932740" y="3015"/>
                  </a:lnTo>
                  <a:lnTo>
                    <a:pt x="3976493" y="1983"/>
                  </a:lnTo>
                  <a:lnTo>
                    <a:pt x="4020479" y="1295"/>
                  </a:lnTo>
                  <a:lnTo>
                    <a:pt x="4064619" y="836"/>
                  </a:lnTo>
                  <a:lnTo>
                    <a:pt x="4107452" y="530"/>
                  </a:lnTo>
                  <a:lnTo>
                    <a:pt x="4149412" y="326"/>
                  </a:lnTo>
                  <a:lnTo>
                    <a:pt x="4190791" y="191"/>
                  </a:lnTo>
                  <a:lnTo>
                    <a:pt x="4232489" y="100"/>
                  </a:lnTo>
                  <a:lnTo>
                    <a:pt x="4274398" y="40"/>
                  </a:lnTo>
                  <a:lnTo>
                    <a:pt x="4316449" y="0"/>
                  </a:lnTo>
                  <a:lnTo>
                    <a:pt x="4358594" y="678"/>
                  </a:lnTo>
                  <a:lnTo>
                    <a:pt x="4400802" y="1836"/>
                  </a:lnTo>
                  <a:lnTo>
                    <a:pt x="4443051" y="3314"/>
                  </a:lnTo>
                  <a:lnTo>
                    <a:pt x="4484623" y="4299"/>
                  </a:lnTo>
                  <a:lnTo>
                    <a:pt x="4525743" y="4956"/>
                  </a:lnTo>
                  <a:lnTo>
                    <a:pt x="4566562" y="5393"/>
                  </a:lnTo>
                  <a:lnTo>
                    <a:pt x="4606475" y="5685"/>
                  </a:lnTo>
                  <a:lnTo>
                    <a:pt x="4645783" y="5880"/>
                  </a:lnTo>
                  <a:lnTo>
                    <a:pt x="4684689" y="6009"/>
                  </a:lnTo>
                  <a:lnTo>
                    <a:pt x="4724031" y="6802"/>
                  </a:lnTo>
                  <a:lnTo>
                    <a:pt x="4763665" y="8035"/>
                  </a:lnTo>
                  <a:lnTo>
                    <a:pt x="4803493" y="9563"/>
                  </a:lnTo>
                  <a:lnTo>
                    <a:pt x="4841335" y="10582"/>
                  </a:lnTo>
                  <a:lnTo>
                    <a:pt x="4877851" y="11261"/>
                  </a:lnTo>
                  <a:lnTo>
                    <a:pt x="4913484" y="11713"/>
                  </a:lnTo>
                  <a:lnTo>
                    <a:pt x="4947117" y="11311"/>
                  </a:lnTo>
                  <a:lnTo>
                    <a:pt x="4979417" y="10335"/>
                  </a:lnTo>
                  <a:lnTo>
                    <a:pt x="5010827" y="8980"/>
                  </a:lnTo>
                  <a:lnTo>
                    <a:pt x="5040941" y="8076"/>
                  </a:lnTo>
                  <a:lnTo>
                    <a:pt x="5070189" y="7474"/>
                  </a:lnTo>
                  <a:lnTo>
                    <a:pt x="5098859" y="7072"/>
                  </a:lnTo>
                  <a:lnTo>
                    <a:pt x="5124322" y="6098"/>
                  </a:lnTo>
                  <a:lnTo>
                    <a:pt x="5147649" y="4744"/>
                  </a:lnTo>
                  <a:lnTo>
                    <a:pt x="5169550" y="3136"/>
                  </a:lnTo>
                  <a:lnTo>
                    <a:pt x="5189088" y="2769"/>
                  </a:lnTo>
                  <a:lnTo>
                    <a:pt x="5207053" y="3230"/>
                  </a:lnTo>
                  <a:lnTo>
                    <a:pt x="5238774" y="4213"/>
                  </a:lnTo>
                  <a:lnTo>
                    <a:pt x="5264631" y="2298"/>
                  </a:lnTo>
                  <a:lnTo>
                    <a:pt x="5292280" y="3995"/>
                  </a:lnTo>
                  <a:lnTo>
                    <a:pt x="5310506" y="8967"/>
                  </a:lnTo>
                  <a:lnTo>
                    <a:pt x="5318384" y="16640"/>
                  </a:lnTo>
                  <a:lnTo>
                    <a:pt x="5321473" y="21649"/>
                  </a:lnTo>
                  <a:lnTo>
                    <a:pt x="5325819" y="45555"/>
                  </a:lnTo>
                  <a:lnTo>
                    <a:pt x="5326836" y="70531"/>
                  </a:lnTo>
                  <a:lnTo>
                    <a:pt x="5327107" y="85094"/>
                  </a:lnTo>
                  <a:lnTo>
                    <a:pt x="5326583" y="102564"/>
                  </a:lnTo>
                  <a:lnTo>
                    <a:pt x="5325527" y="121971"/>
                  </a:lnTo>
                  <a:lnTo>
                    <a:pt x="5324118" y="142670"/>
                  </a:lnTo>
                  <a:lnTo>
                    <a:pt x="5322473" y="164936"/>
                  </a:lnTo>
                  <a:lnTo>
                    <a:pt x="5320671" y="188247"/>
                  </a:lnTo>
                  <a:lnTo>
                    <a:pt x="5318764" y="212254"/>
                  </a:lnTo>
                  <a:lnTo>
                    <a:pt x="5316082" y="238137"/>
                  </a:lnTo>
                  <a:lnTo>
                    <a:pt x="5312883" y="265270"/>
                  </a:lnTo>
                  <a:lnTo>
                    <a:pt x="5309338" y="293236"/>
                  </a:lnTo>
                  <a:lnTo>
                    <a:pt x="5305565" y="322464"/>
                  </a:lnTo>
                  <a:lnTo>
                    <a:pt x="5301637" y="352532"/>
                  </a:lnTo>
                  <a:lnTo>
                    <a:pt x="5297608" y="383161"/>
                  </a:lnTo>
                  <a:lnTo>
                    <a:pt x="5293511" y="412752"/>
                  </a:lnTo>
                  <a:lnTo>
                    <a:pt x="5289369" y="441652"/>
                  </a:lnTo>
                  <a:lnTo>
                    <a:pt x="5285196" y="470091"/>
                  </a:lnTo>
                  <a:lnTo>
                    <a:pt x="5281003" y="496812"/>
                  </a:lnTo>
                  <a:lnTo>
                    <a:pt x="5276797" y="522386"/>
                  </a:lnTo>
                  <a:lnTo>
                    <a:pt x="5272581" y="547197"/>
                  </a:lnTo>
                  <a:lnTo>
                    <a:pt x="5267654" y="570793"/>
                  </a:lnTo>
                  <a:lnTo>
                    <a:pt x="5262252" y="593580"/>
                  </a:lnTo>
                  <a:lnTo>
                    <a:pt x="5256535" y="615826"/>
                  </a:lnTo>
                  <a:lnTo>
                    <a:pt x="5245100" y="660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3986"/>
            <p:cNvSpPr/>
            <p:nvPr>
              <p:custDataLst>
                <p:tags r:id="rId16"/>
              </p:custDataLst>
            </p:nvPr>
          </p:nvSpPr>
          <p:spPr>
            <a:xfrm>
              <a:off x="395001" y="5937250"/>
              <a:ext cx="30450" cy="546101"/>
            </a:xfrm>
            <a:custGeom>
              <a:avLst/>
              <a:gdLst/>
              <a:ahLst/>
              <a:cxnLst/>
              <a:rect l="0" t="0" r="0" b="0"/>
              <a:pathLst>
                <a:path w="30450" h="546101">
                  <a:moveTo>
                    <a:pt x="30449" y="0"/>
                  </a:moveTo>
                  <a:lnTo>
                    <a:pt x="30449" y="0"/>
                  </a:lnTo>
                  <a:lnTo>
                    <a:pt x="27078" y="6742"/>
                  </a:lnTo>
                  <a:lnTo>
                    <a:pt x="24982" y="27789"/>
                  </a:lnTo>
                  <a:lnTo>
                    <a:pt x="24491" y="53978"/>
                  </a:lnTo>
                  <a:lnTo>
                    <a:pt x="24361" y="69852"/>
                  </a:lnTo>
                  <a:lnTo>
                    <a:pt x="22862" y="88195"/>
                  </a:lnTo>
                  <a:lnTo>
                    <a:pt x="20452" y="108186"/>
                  </a:lnTo>
                  <a:lnTo>
                    <a:pt x="17435" y="129274"/>
                  </a:lnTo>
                  <a:lnTo>
                    <a:pt x="14717" y="151798"/>
                  </a:lnTo>
                  <a:lnTo>
                    <a:pt x="12200" y="175283"/>
                  </a:lnTo>
                  <a:lnTo>
                    <a:pt x="9816" y="199405"/>
                  </a:lnTo>
                  <a:lnTo>
                    <a:pt x="7522" y="223248"/>
                  </a:lnTo>
                  <a:lnTo>
                    <a:pt x="5286" y="246904"/>
                  </a:lnTo>
                  <a:lnTo>
                    <a:pt x="3091" y="270435"/>
                  </a:lnTo>
                  <a:lnTo>
                    <a:pt x="1627" y="293180"/>
                  </a:lnTo>
                  <a:lnTo>
                    <a:pt x="651" y="315397"/>
                  </a:lnTo>
                  <a:lnTo>
                    <a:pt x="0" y="337265"/>
                  </a:lnTo>
                  <a:lnTo>
                    <a:pt x="272" y="358193"/>
                  </a:lnTo>
                  <a:lnTo>
                    <a:pt x="1159" y="378496"/>
                  </a:lnTo>
                  <a:lnTo>
                    <a:pt x="2456" y="398380"/>
                  </a:lnTo>
                  <a:lnTo>
                    <a:pt x="4026" y="416575"/>
                  </a:lnTo>
                  <a:lnTo>
                    <a:pt x="5778" y="433645"/>
                  </a:lnTo>
                  <a:lnTo>
                    <a:pt x="10312" y="464370"/>
                  </a:lnTo>
                  <a:lnTo>
                    <a:pt x="17031" y="489784"/>
                  </a:lnTo>
                  <a:lnTo>
                    <a:pt x="22839" y="512839"/>
                  </a:lnTo>
                  <a:lnTo>
                    <a:pt x="30449" y="546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9" name="SMARTInkShape-3987"/>
          <p:cNvSpPr/>
          <p:nvPr>
            <p:custDataLst>
              <p:tags r:id="rId14"/>
            </p:custDataLst>
          </p:nvPr>
        </p:nvSpPr>
        <p:spPr>
          <a:xfrm>
            <a:off x="6271095" y="2194961"/>
            <a:ext cx="1759920" cy="1403243"/>
          </a:xfrm>
          <a:custGeom>
            <a:avLst/>
            <a:gdLst/>
            <a:ahLst/>
            <a:cxnLst/>
            <a:rect l="0" t="0" r="0" b="0"/>
            <a:pathLst>
              <a:path w="1759920" h="1403243">
                <a:moveTo>
                  <a:pt x="885355" y="52939"/>
                </a:moveTo>
                <a:lnTo>
                  <a:pt x="885355" y="52939"/>
                </a:lnTo>
                <a:lnTo>
                  <a:pt x="860008" y="44211"/>
                </a:lnTo>
                <a:lnTo>
                  <a:pt x="829789" y="41416"/>
                </a:lnTo>
                <a:lnTo>
                  <a:pt x="803979" y="40762"/>
                </a:lnTo>
                <a:lnTo>
                  <a:pt x="777927" y="42353"/>
                </a:lnTo>
                <a:lnTo>
                  <a:pt x="750826" y="45412"/>
                </a:lnTo>
                <a:lnTo>
                  <a:pt x="719966" y="49123"/>
                </a:lnTo>
                <a:lnTo>
                  <a:pt x="703834" y="51806"/>
                </a:lnTo>
                <a:lnTo>
                  <a:pt x="687435" y="55006"/>
                </a:lnTo>
                <a:lnTo>
                  <a:pt x="670859" y="58550"/>
                </a:lnTo>
                <a:lnTo>
                  <a:pt x="654163" y="62324"/>
                </a:lnTo>
                <a:lnTo>
                  <a:pt x="637388" y="66251"/>
                </a:lnTo>
                <a:lnTo>
                  <a:pt x="620560" y="70281"/>
                </a:lnTo>
                <a:lnTo>
                  <a:pt x="604403" y="74378"/>
                </a:lnTo>
                <a:lnTo>
                  <a:pt x="573279" y="82693"/>
                </a:lnTo>
                <a:lnTo>
                  <a:pt x="557360" y="88298"/>
                </a:lnTo>
                <a:lnTo>
                  <a:pt x="541103" y="94856"/>
                </a:lnTo>
                <a:lnTo>
                  <a:pt x="524620" y="102050"/>
                </a:lnTo>
                <a:lnTo>
                  <a:pt x="507987" y="108963"/>
                </a:lnTo>
                <a:lnTo>
                  <a:pt x="491254" y="115688"/>
                </a:lnTo>
                <a:lnTo>
                  <a:pt x="474454" y="122289"/>
                </a:lnTo>
                <a:lnTo>
                  <a:pt x="458316" y="128805"/>
                </a:lnTo>
                <a:lnTo>
                  <a:pt x="427214" y="141691"/>
                </a:lnTo>
                <a:lnTo>
                  <a:pt x="396927" y="158236"/>
                </a:lnTo>
                <a:lnTo>
                  <a:pt x="367709" y="176643"/>
                </a:lnTo>
                <a:lnTo>
                  <a:pt x="340612" y="194232"/>
                </a:lnTo>
                <a:lnTo>
                  <a:pt x="314458" y="213338"/>
                </a:lnTo>
                <a:lnTo>
                  <a:pt x="289429" y="233588"/>
                </a:lnTo>
                <a:lnTo>
                  <a:pt x="266545" y="254348"/>
                </a:lnTo>
                <a:lnTo>
                  <a:pt x="242734" y="277215"/>
                </a:lnTo>
                <a:lnTo>
                  <a:pt x="220156" y="301490"/>
                </a:lnTo>
                <a:lnTo>
                  <a:pt x="203067" y="326389"/>
                </a:lnTo>
                <a:lnTo>
                  <a:pt x="184653" y="353448"/>
                </a:lnTo>
                <a:lnTo>
                  <a:pt x="165415" y="382643"/>
                </a:lnTo>
                <a:lnTo>
                  <a:pt x="156334" y="398331"/>
                </a:lnTo>
                <a:lnTo>
                  <a:pt x="147458" y="414434"/>
                </a:lnTo>
                <a:lnTo>
                  <a:pt x="130069" y="445496"/>
                </a:lnTo>
                <a:lnTo>
                  <a:pt x="112933" y="477175"/>
                </a:lnTo>
                <a:lnTo>
                  <a:pt x="104413" y="494513"/>
                </a:lnTo>
                <a:lnTo>
                  <a:pt x="95911" y="512422"/>
                </a:lnTo>
                <a:lnTo>
                  <a:pt x="87420" y="530005"/>
                </a:lnTo>
                <a:lnTo>
                  <a:pt x="78937" y="547372"/>
                </a:lnTo>
                <a:lnTo>
                  <a:pt x="70460" y="564594"/>
                </a:lnTo>
                <a:lnTo>
                  <a:pt x="61986" y="581015"/>
                </a:lnTo>
                <a:lnTo>
                  <a:pt x="45044" y="612430"/>
                </a:lnTo>
                <a:lnTo>
                  <a:pt x="37987" y="628428"/>
                </a:lnTo>
                <a:lnTo>
                  <a:pt x="31870" y="644737"/>
                </a:lnTo>
                <a:lnTo>
                  <a:pt x="26382" y="661254"/>
                </a:lnTo>
                <a:lnTo>
                  <a:pt x="22017" y="677910"/>
                </a:lnTo>
                <a:lnTo>
                  <a:pt x="18402" y="694659"/>
                </a:lnTo>
                <a:lnTo>
                  <a:pt x="15286" y="711469"/>
                </a:lnTo>
                <a:lnTo>
                  <a:pt x="12504" y="729731"/>
                </a:lnTo>
                <a:lnTo>
                  <a:pt x="9943" y="748962"/>
                </a:lnTo>
                <a:lnTo>
                  <a:pt x="7530" y="768838"/>
                </a:lnTo>
                <a:lnTo>
                  <a:pt x="5216" y="788438"/>
                </a:lnTo>
                <a:lnTo>
                  <a:pt x="2968" y="807855"/>
                </a:lnTo>
                <a:lnTo>
                  <a:pt x="764" y="827149"/>
                </a:lnTo>
                <a:lnTo>
                  <a:pt x="0" y="845657"/>
                </a:lnTo>
                <a:lnTo>
                  <a:pt x="196" y="863640"/>
                </a:lnTo>
                <a:lnTo>
                  <a:pt x="1033" y="881273"/>
                </a:lnTo>
                <a:lnTo>
                  <a:pt x="3001" y="898673"/>
                </a:lnTo>
                <a:lnTo>
                  <a:pt x="5725" y="915917"/>
                </a:lnTo>
                <a:lnTo>
                  <a:pt x="8951" y="933058"/>
                </a:lnTo>
                <a:lnTo>
                  <a:pt x="13220" y="950835"/>
                </a:lnTo>
                <a:lnTo>
                  <a:pt x="18181" y="969036"/>
                </a:lnTo>
                <a:lnTo>
                  <a:pt x="23606" y="987521"/>
                </a:lnTo>
                <a:lnTo>
                  <a:pt x="30044" y="1004782"/>
                </a:lnTo>
                <a:lnTo>
                  <a:pt x="37159" y="1021229"/>
                </a:lnTo>
                <a:lnTo>
                  <a:pt x="52590" y="1052673"/>
                </a:lnTo>
                <a:lnTo>
                  <a:pt x="68856" y="1083112"/>
                </a:lnTo>
                <a:lnTo>
                  <a:pt x="89255" y="1113103"/>
                </a:lnTo>
                <a:lnTo>
                  <a:pt x="113139" y="1142190"/>
                </a:lnTo>
                <a:lnTo>
                  <a:pt x="140216" y="1169228"/>
                </a:lnTo>
                <a:lnTo>
                  <a:pt x="155763" y="1182365"/>
                </a:lnTo>
                <a:lnTo>
                  <a:pt x="172476" y="1195356"/>
                </a:lnTo>
                <a:lnTo>
                  <a:pt x="189970" y="1208251"/>
                </a:lnTo>
                <a:lnTo>
                  <a:pt x="207981" y="1221080"/>
                </a:lnTo>
                <a:lnTo>
                  <a:pt x="226339" y="1233866"/>
                </a:lnTo>
                <a:lnTo>
                  <a:pt x="244927" y="1246624"/>
                </a:lnTo>
                <a:lnTo>
                  <a:pt x="264376" y="1258657"/>
                </a:lnTo>
                <a:lnTo>
                  <a:pt x="284396" y="1270206"/>
                </a:lnTo>
                <a:lnTo>
                  <a:pt x="304800" y="1281434"/>
                </a:lnTo>
                <a:lnTo>
                  <a:pt x="325457" y="1291036"/>
                </a:lnTo>
                <a:lnTo>
                  <a:pt x="346284" y="1299553"/>
                </a:lnTo>
                <a:lnTo>
                  <a:pt x="367224" y="1307348"/>
                </a:lnTo>
                <a:lnTo>
                  <a:pt x="389650" y="1315367"/>
                </a:lnTo>
                <a:lnTo>
                  <a:pt x="413069" y="1323535"/>
                </a:lnTo>
                <a:lnTo>
                  <a:pt x="437147" y="1331804"/>
                </a:lnTo>
                <a:lnTo>
                  <a:pt x="461667" y="1340138"/>
                </a:lnTo>
                <a:lnTo>
                  <a:pt x="486480" y="1348516"/>
                </a:lnTo>
                <a:lnTo>
                  <a:pt x="511488" y="1356923"/>
                </a:lnTo>
                <a:lnTo>
                  <a:pt x="536627" y="1363940"/>
                </a:lnTo>
                <a:lnTo>
                  <a:pt x="561853" y="1370028"/>
                </a:lnTo>
                <a:lnTo>
                  <a:pt x="587137" y="1375499"/>
                </a:lnTo>
                <a:lnTo>
                  <a:pt x="614576" y="1379851"/>
                </a:lnTo>
                <a:lnTo>
                  <a:pt x="643453" y="1383458"/>
                </a:lnTo>
                <a:lnTo>
                  <a:pt x="673287" y="1386568"/>
                </a:lnTo>
                <a:lnTo>
                  <a:pt x="703054" y="1390053"/>
                </a:lnTo>
                <a:lnTo>
                  <a:pt x="732777" y="1393787"/>
                </a:lnTo>
                <a:lnTo>
                  <a:pt x="762469" y="1397688"/>
                </a:lnTo>
                <a:lnTo>
                  <a:pt x="792142" y="1400288"/>
                </a:lnTo>
                <a:lnTo>
                  <a:pt x="821802" y="1402022"/>
                </a:lnTo>
                <a:lnTo>
                  <a:pt x="851453" y="1403178"/>
                </a:lnTo>
                <a:lnTo>
                  <a:pt x="880393" y="1403242"/>
                </a:lnTo>
                <a:lnTo>
                  <a:pt x="908858" y="1402580"/>
                </a:lnTo>
                <a:lnTo>
                  <a:pt x="937007" y="1401433"/>
                </a:lnTo>
                <a:lnTo>
                  <a:pt x="964945" y="1399963"/>
                </a:lnTo>
                <a:lnTo>
                  <a:pt x="992742" y="1398277"/>
                </a:lnTo>
                <a:lnTo>
                  <a:pt x="1020447" y="1396448"/>
                </a:lnTo>
                <a:lnTo>
                  <a:pt x="1048088" y="1393111"/>
                </a:lnTo>
                <a:lnTo>
                  <a:pt x="1075688" y="1388771"/>
                </a:lnTo>
                <a:lnTo>
                  <a:pt x="1103261" y="1383760"/>
                </a:lnTo>
                <a:lnTo>
                  <a:pt x="1130814" y="1377597"/>
                </a:lnTo>
                <a:lnTo>
                  <a:pt x="1158355" y="1370667"/>
                </a:lnTo>
                <a:lnTo>
                  <a:pt x="1185889" y="1363224"/>
                </a:lnTo>
                <a:lnTo>
                  <a:pt x="1212710" y="1356146"/>
                </a:lnTo>
                <a:lnTo>
                  <a:pt x="1239059" y="1349310"/>
                </a:lnTo>
                <a:lnTo>
                  <a:pt x="1265091" y="1342636"/>
                </a:lnTo>
                <a:lnTo>
                  <a:pt x="1290912" y="1334659"/>
                </a:lnTo>
                <a:lnTo>
                  <a:pt x="1316594" y="1325814"/>
                </a:lnTo>
                <a:lnTo>
                  <a:pt x="1342181" y="1316389"/>
                </a:lnTo>
                <a:lnTo>
                  <a:pt x="1366294" y="1306578"/>
                </a:lnTo>
                <a:lnTo>
                  <a:pt x="1389425" y="1296509"/>
                </a:lnTo>
                <a:lnTo>
                  <a:pt x="1411902" y="1286269"/>
                </a:lnTo>
                <a:lnTo>
                  <a:pt x="1433236" y="1274503"/>
                </a:lnTo>
                <a:lnTo>
                  <a:pt x="1453809" y="1261721"/>
                </a:lnTo>
                <a:lnTo>
                  <a:pt x="1473875" y="1248260"/>
                </a:lnTo>
                <a:lnTo>
                  <a:pt x="1493602" y="1235053"/>
                </a:lnTo>
                <a:lnTo>
                  <a:pt x="1513103" y="1222015"/>
                </a:lnTo>
                <a:lnTo>
                  <a:pt x="1532453" y="1209090"/>
                </a:lnTo>
                <a:lnTo>
                  <a:pt x="1550293" y="1195534"/>
                </a:lnTo>
                <a:lnTo>
                  <a:pt x="1567125" y="1181558"/>
                </a:lnTo>
                <a:lnTo>
                  <a:pt x="1583284" y="1167302"/>
                </a:lnTo>
                <a:lnTo>
                  <a:pt x="1598997" y="1151447"/>
                </a:lnTo>
                <a:lnTo>
                  <a:pt x="1614411" y="1134528"/>
                </a:lnTo>
                <a:lnTo>
                  <a:pt x="1629626" y="1116898"/>
                </a:lnTo>
                <a:lnTo>
                  <a:pt x="1644002" y="1098090"/>
                </a:lnTo>
                <a:lnTo>
                  <a:pt x="1657819" y="1078495"/>
                </a:lnTo>
                <a:lnTo>
                  <a:pt x="1671265" y="1058376"/>
                </a:lnTo>
                <a:lnTo>
                  <a:pt x="1683756" y="1038614"/>
                </a:lnTo>
                <a:lnTo>
                  <a:pt x="1695611" y="1019089"/>
                </a:lnTo>
                <a:lnTo>
                  <a:pt x="1707043" y="999722"/>
                </a:lnTo>
                <a:lnTo>
                  <a:pt x="1716075" y="979755"/>
                </a:lnTo>
                <a:lnTo>
                  <a:pt x="1723507" y="959389"/>
                </a:lnTo>
                <a:lnTo>
                  <a:pt x="1729873" y="938755"/>
                </a:lnTo>
                <a:lnTo>
                  <a:pt x="1735528" y="917239"/>
                </a:lnTo>
                <a:lnTo>
                  <a:pt x="1740710" y="895134"/>
                </a:lnTo>
                <a:lnTo>
                  <a:pt x="1745575" y="872635"/>
                </a:lnTo>
                <a:lnTo>
                  <a:pt x="1749524" y="849876"/>
                </a:lnTo>
                <a:lnTo>
                  <a:pt x="1752862" y="826941"/>
                </a:lnTo>
                <a:lnTo>
                  <a:pt x="1755793" y="803890"/>
                </a:lnTo>
                <a:lnTo>
                  <a:pt x="1757747" y="780762"/>
                </a:lnTo>
                <a:lnTo>
                  <a:pt x="1759050" y="757582"/>
                </a:lnTo>
                <a:lnTo>
                  <a:pt x="1759919" y="734368"/>
                </a:lnTo>
                <a:lnTo>
                  <a:pt x="1759792" y="709719"/>
                </a:lnTo>
                <a:lnTo>
                  <a:pt x="1759002" y="684115"/>
                </a:lnTo>
                <a:lnTo>
                  <a:pt x="1757770" y="657873"/>
                </a:lnTo>
                <a:lnTo>
                  <a:pt x="1754831" y="632617"/>
                </a:lnTo>
                <a:lnTo>
                  <a:pt x="1750756" y="608019"/>
                </a:lnTo>
                <a:lnTo>
                  <a:pt x="1745922" y="583859"/>
                </a:lnTo>
                <a:lnTo>
                  <a:pt x="1739878" y="559991"/>
                </a:lnTo>
                <a:lnTo>
                  <a:pt x="1733026" y="536318"/>
                </a:lnTo>
                <a:lnTo>
                  <a:pt x="1725635" y="512775"/>
                </a:lnTo>
                <a:lnTo>
                  <a:pt x="1717181" y="489319"/>
                </a:lnTo>
                <a:lnTo>
                  <a:pt x="1708016" y="465920"/>
                </a:lnTo>
                <a:lnTo>
                  <a:pt x="1698380" y="442559"/>
                </a:lnTo>
                <a:lnTo>
                  <a:pt x="1687016" y="419225"/>
                </a:lnTo>
                <a:lnTo>
                  <a:pt x="1674501" y="395907"/>
                </a:lnTo>
                <a:lnTo>
                  <a:pt x="1661219" y="372601"/>
                </a:lnTo>
                <a:lnTo>
                  <a:pt x="1647425" y="350008"/>
                </a:lnTo>
                <a:lnTo>
                  <a:pt x="1633291" y="327890"/>
                </a:lnTo>
                <a:lnTo>
                  <a:pt x="1618929" y="306090"/>
                </a:lnTo>
                <a:lnTo>
                  <a:pt x="1603004" y="285206"/>
                </a:lnTo>
                <a:lnTo>
                  <a:pt x="1586038" y="264934"/>
                </a:lnTo>
                <a:lnTo>
                  <a:pt x="1568377" y="245069"/>
                </a:lnTo>
                <a:lnTo>
                  <a:pt x="1548136" y="224770"/>
                </a:lnTo>
                <a:lnTo>
                  <a:pt x="1526176" y="204182"/>
                </a:lnTo>
                <a:lnTo>
                  <a:pt x="1503069" y="183401"/>
                </a:lnTo>
                <a:lnTo>
                  <a:pt x="1479198" y="165314"/>
                </a:lnTo>
                <a:lnTo>
                  <a:pt x="1454816" y="149022"/>
                </a:lnTo>
                <a:lnTo>
                  <a:pt x="1430096" y="133928"/>
                </a:lnTo>
                <a:lnTo>
                  <a:pt x="1404443" y="119631"/>
                </a:lnTo>
                <a:lnTo>
                  <a:pt x="1378170" y="105867"/>
                </a:lnTo>
                <a:lnTo>
                  <a:pt x="1351482" y="92458"/>
                </a:lnTo>
                <a:lnTo>
                  <a:pt x="1322400" y="80696"/>
                </a:lnTo>
                <a:lnTo>
                  <a:pt x="1291724" y="70033"/>
                </a:lnTo>
                <a:lnTo>
                  <a:pt x="1259984" y="60101"/>
                </a:lnTo>
                <a:lnTo>
                  <a:pt x="1228946" y="50658"/>
                </a:lnTo>
                <a:lnTo>
                  <a:pt x="1198377" y="41541"/>
                </a:lnTo>
                <a:lnTo>
                  <a:pt x="1168119" y="32640"/>
                </a:lnTo>
                <a:lnTo>
                  <a:pt x="1136659" y="24590"/>
                </a:lnTo>
                <a:lnTo>
                  <a:pt x="1104397" y="17106"/>
                </a:lnTo>
                <a:lnTo>
                  <a:pt x="1071599" y="10000"/>
                </a:lnTo>
                <a:lnTo>
                  <a:pt x="1037034" y="5263"/>
                </a:lnTo>
                <a:lnTo>
                  <a:pt x="1001291" y="2105"/>
                </a:lnTo>
                <a:lnTo>
                  <a:pt x="964763" y="0"/>
                </a:lnTo>
                <a:lnTo>
                  <a:pt x="927710" y="1418"/>
                </a:lnTo>
                <a:lnTo>
                  <a:pt x="890308" y="5186"/>
                </a:lnTo>
                <a:lnTo>
                  <a:pt x="852673" y="10520"/>
                </a:lnTo>
                <a:lnTo>
                  <a:pt x="827584" y="14077"/>
                </a:lnTo>
                <a:lnTo>
                  <a:pt x="777405" y="211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74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bølge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vacuum</a:t>
            </a:r>
            <a:endParaRPr lang="en-US" dirty="0"/>
          </a:p>
        </p:txBody>
      </p:sp>
      <p:sp>
        <p:nvSpPr>
          <p:cNvPr id="1021" name="SMARTInkShape-3988"/>
          <p:cNvSpPr/>
          <p:nvPr>
            <p:custDataLst>
              <p:tags r:id="rId1"/>
            </p:custDataLst>
          </p:nvPr>
        </p:nvSpPr>
        <p:spPr>
          <a:xfrm>
            <a:off x="6860573" y="3835543"/>
            <a:ext cx="2143728" cy="91694"/>
          </a:xfrm>
          <a:custGeom>
            <a:avLst/>
            <a:gdLst/>
            <a:ahLst/>
            <a:cxnLst/>
            <a:rect l="0" t="0" r="0" b="0"/>
            <a:pathLst>
              <a:path w="2143728" h="91694">
                <a:moveTo>
                  <a:pt x="327627" y="37957"/>
                </a:moveTo>
                <a:lnTo>
                  <a:pt x="327627" y="37957"/>
                </a:lnTo>
                <a:lnTo>
                  <a:pt x="351433" y="28523"/>
                </a:lnTo>
                <a:lnTo>
                  <a:pt x="379835" y="23651"/>
                </a:lnTo>
                <a:lnTo>
                  <a:pt x="397710" y="22775"/>
                </a:lnTo>
                <a:lnTo>
                  <a:pt x="417388" y="22897"/>
                </a:lnTo>
                <a:lnTo>
                  <a:pt x="438268" y="23683"/>
                </a:lnTo>
                <a:lnTo>
                  <a:pt x="463476" y="24914"/>
                </a:lnTo>
                <a:lnTo>
                  <a:pt x="491570" y="26439"/>
                </a:lnTo>
                <a:lnTo>
                  <a:pt x="521589" y="28162"/>
                </a:lnTo>
                <a:lnTo>
                  <a:pt x="556418" y="29310"/>
                </a:lnTo>
                <a:lnTo>
                  <a:pt x="594454" y="30076"/>
                </a:lnTo>
                <a:lnTo>
                  <a:pt x="634628" y="30586"/>
                </a:lnTo>
                <a:lnTo>
                  <a:pt x="677639" y="30926"/>
                </a:lnTo>
                <a:lnTo>
                  <a:pt x="722540" y="31153"/>
                </a:lnTo>
                <a:lnTo>
                  <a:pt x="768702" y="31304"/>
                </a:lnTo>
                <a:lnTo>
                  <a:pt x="817822" y="31405"/>
                </a:lnTo>
                <a:lnTo>
                  <a:pt x="868912" y="31473"/>
                </a:lnTo>
                <a:lnTo>
                  <a:pt x="921317" y="31517"/>
                </a:lnTo>
                <a:lnTo>
                  <a:pt x="976009" y="31547"/>
                </a:lnTo>
                <a:lnTo>
                  <a:pt x="1032226" y="31567"/>
                </a:lnTo>
                <a:lnTo>
                  <a:pt x="1089460" y="31580"/>
                </a:lnTo>
                <a:lnTo>
                  <a:pt x="1146665" y="32295"/>
                </a:lnTo>
                <a:lnTo>
                  <a:pt x="1203853" y="33477"/>
                </a:lnTo>
                <a:lnTo>
                  <a:pt x="1261027" y="34970"/>
                </a:lnTo>
                <a:lnTo>
                  <a:pt x="1316782" y="36671"/>
                </a:lnTo>
                <a:lnTo>
                  <a:pt x="1371592" y="38511"/>
                </a:lnTo>
                <a:lnTo>
                  <a:pt x="1425771" y="40443"/>
                </a:lnTo>
                <a:lnTo>
                  <a:pt x="1478116" y="43847"/>
                </a:lnTo>
                <a:lnTo>
                  <a:pt x="1529242" y="48234"/>
                </a:lnTo>
                <a:lnTo>
                  <a:pt x="1579554" y="53275"/>
                </a:lnTo>
                <a:lnTo>
                  <a:pt x="1626500" y="57341"/>
                </a:lnTo>
                <a:lnTo>
                  <a:pt x="1671204" y="60758"/>
                </a:lnTo>
                <a:lnTo>
                  <a:pt x="1714412" y="63741"/>
                </a:lnTo>
                <a:lnTo>
                  <a:pt x="1752389" y="67140"/>
                </a:lnTo>
                <a:lnTo>
                  <a:pt x="1786879" y="70818"/>
                </a:lnTo>
                <a:lnTo>
                  <a:pt x="1819044" y="74681"/>
                </a:lnTo>
                <a:lnTo>
                  <a:pt x="1846839" y="77256"/>
                </a:lnTo>
                <a:lnTo>
                  <a:pt x="1871718" y="78973"/>
                </a:lnTo>
                <a:lnTo>
                  <a:pt x="1894654" y="80118"/>
                </a:lnTo>
                <a:lnTo>
                  <a:pt x="1912767" y="81586"/>
                </a:lnTo>
                <a:lnTo>
                  <a:pt x="1940418" y="85100"/>
                </a:lnTo>
                <a:lnTo>
                  <a:pt x="1964546" y="91693"/>
                </a:lnTo>
                <a:lnTo>
                  <a:pt x="1965713" y="91420"/>
                </a:lnTo>
                <a:lnTo>
                  <a:pt x="1965784" y="90532"/>
                </a:lnTo>
                <a:lnTo>
                  <a:pt x="1945658" y="82541"/>
                </a:lnTo>
                <a:lnTo>
                  <a:pt x="1918818" y="75176"/>
                </a:lnTo>
                <a:lnTo>
                  <a:pt x="1902771" y="71236"/>
                </a:lnTo>
                <a:lnTo>
                  <a:pt x="1882901" y="66493"/>
                </a:lnTo>
                <a:lnTo>
                  <a:pt x="1860482" y="61214"/>
                </a:lnTo>
                <a:lnTo>
                  <a:pt x="1836364" y="55578"/>
                </a:lnTo>
                <a:lnTo>
                  <a:pt x="1808290" y="50410"/>
                </a:lnTo>
                <a:lnTo>
                  <a:pt x="1777580" y="45553"/>
                </a:lnTo>
                <a:lnTo>
                  <a:pt x="1745113" y="40905"/>
                </a:lnTo>
                <a:lnTo>
                  <a:pt x="1709357" y="36394"/>
                </a:lnTo>
                <a:lnTo>
                  <a:pt x="1671408" y="31976"/>
                </a:lnTo>
                <a:lnTo>
                  <a:pt x="1631998" y="27620"/>
                </a:lnTo>
                <a:lnTo>
                  <a:pt x="1589496" y="23304"/>
                </a:lnTo>
                <a:lnTo>
                  <a:pt x="1544934" y="19016"/>
                </a:lnTo>
                <a:lnTo>
                  <a:pt x="1498998" y="14747"/>
                </a:lnTo>
                <a:lnTo>
                  <a:pt x="1451441" y="11195"/>
                </a:lnTo>
                <a:lnTo>
                  <a:pt x="1402803" y="8121"/>
                </a:lnTo>
                <a:lnTo>
                  <a:pt x="1353444" y="5366"/>
                </a:lnTo>
                <a:lnTo>
                  <a:pt x="1302195" y="3530"/>
                </a:lnTo>
                <a:lnTo>
                  <a:pt x="1249682" y="2306"/>
                </a:lnTo>
                <a:lnTo>
                  <a:pt x="1196331" y="1489"/>
                </a:lnTo>
                <a:lnTo>
                  <a:pt x="1141007" y="945"/>
                </a:lnTo>
                <a:lnTo>
                  <a:pt x="1084368" y="583"/>
                </a:lnTo>
                <a:lnTo>
                  <a:pt x="1026855" y="341"/>
                </a:lnTo>
                <a:lnTo>
                  <a:pt x="970873" y="179"/>
                </a:lnTo>
                <a:lnTo>
                  <a:pt x="915914" y="72"/>
                </a:lnTo>
                <a:lnTo>
                  <a:pt x="861635" y="0"/>
                </a:lnTo>
                <a:lnTo>
                  <a:pt x="807810" y="658"/>
                </a:lnTo>
                <a:lnTo>
                  <a:pt x="754288" y="1802"/>
                </a:lnTo>
                <a:lnTo>
                  <a:pt x="700967" y="3270"/>
                </a:lnTo>
                <a:lnTo>
                  <a:pt x="647781" y="4955"/>
                </a:lnTo>
                <a:lnTo>
                  <a:pt x="594686" y="6783"/>
                </a:lnTo>
                <a:lnTo>
                  <a:pt x="541650" y="8708"/>
                </a:lnTo>
                <a:lnTo>
                  <a:pt x="492181" y="9991"/>
                </a:lnTo>
                <a:lnTo>
                  <a:pt x="445091" y="10846"/>
                </a:lnTo>
                <a:lnTo>
                  <a:pt x="399586" y="11416"/>
                </a:lnTo>
                <a:lnTo>
                  <a:pt x="356550" y="11797"/>
                </a:lnTo>
                <a:lnTo>
                  <a:pt x="315160" y="12050"/>
                </a:lnTo>
                <a:lnTo>
                  <a:pt x="274865" y="12219"/>
                </a:lnTo>
                <a:lnTo>
                  <a:pt x="236713" y="13037"/>
                </a:lnTo>
                <a:lnTo>
                  <a:pt x="199990" y="14288"/>
                </a:lnTo>
                <a:lnTo>
                  <a:pt x="164219" y="15828"/>
                </a:lnTo>
                <a:lnTo>
                  <a:pt x="132611" y="17560"/>
                </a:lnTo>
                <a:lnTo>
                  <a:pt x="103777" y="19420"/>
                </a:lnTo>
                <a:lnTo>
                  <a:pt x="76793" y="21365"/>
                </a:lnTo>
                <a:lnTo>
                  <a:pt x="55277" y="22663"/>
                </a:lnTo>
                <a:lnTo>
                  <a:pt x="37404" y="23528"/>
                </a:lnTo>
                <a:lnTo>
                  <a:pt x="11666" y="24488"/>
                </a:lnTo>
                <a:lnTo>
                  <a:pt x="228" y="24915"/>
                </a:lnTo>
                <a:lnTo>
                  <a:pt x="0" y="25734"/>
                </a:lnTo>
                <a:lnTo>
                  <a:pt x="7272" y="28527"/>
                </a:lnTo>
                <a:lnTo>
                  <a:pt x="33082" y="30238"/>
                </a:lnTo>
                <a:lnTo>
                  <a:pt x="50831" y="30694"/>
                </a:lnTo>
                <a:lnTo>
                  <a:pt x="73246" y="31704"/>
                </a:lnTo>
                <a:lnTo>
                  <a:pt x="98773" y="33083"/>
                </a:lnTo>
                <a:lnTo>
                  <a:pt x="126374" y="34708"/>
                </a:lnTo>
                <a:lnTo>
                  <a:pt x="158886" y="35790"/>
                </a:lnTo>
                <a:lnTo>
                  <a:pt x="194672" y="36513"/>
                </a:lnTo>
                <a:lnTo>
                  <a:pt x="232640" y="36994"/>
                </a:lnTo>
                <a:lnTo>
                  <a:pt x="275591" y="37315"/>
                </a:lnTo>
                <a:lnTo>
                  <a:pt x="321865" y="37529"/>
                </a:lnTo>
                <a:lnTo>
                  <a:pt x="370352" y="37672"/>
                </a:lnTo>
                <a:lnTo>
                  <a:pt x="423844" y="37061"/>
                </a:lnTo>
                <a:lnTo>
                  <a:pt x="480671" y="35949"/>
                </a:lnTo>
                <a:lnTo>
                  <a:pt x="539723" y="34501"/>
                </a:lnTo>
                <a:lnTo>
                  <a:pt x="601668" y="33536"/>
                </a:lnTo>
                <a:lnTo>
                  <a:pt x="665544" y="32893"/>
                </a:lnTo>
                <a:lnTo>
                  <a:pt x="730705" y="32464"/>
                </a:lnTo>
                <a:lnTo>
                  <a:pt x="798135" y="32178"/>
                </a:lnTo>
                <a:lnTo>
                  <a:pt x="867076" y="31988"/>
                </a:lnTo>
                <a:lnTo>
                  <a:pt x="937027" y="31861"/>
                </a:lnTo>
                <a:lnTo>
                  <a:pt x="1009766" y="31776"/>
                </a:lnTo>
                <a:lnTo>
                  <a:pt x="1084364" y="31720"/>
                </a:lnTo>
                <a:lnTo>
                  <a:pt x="1160201" y="31682"/>
                </a:lnTo>
                <a:lnTo>
                  <a:pt x="1233338" y="32363"/>
                </a:lnTo>
                <a:lnTo>
                  <a:pt x="1304674" y="33522"/>
                </a:lnTo>
                <a:lnTo>
                  <a:pt x="1374808" y="35001"/>
                </a:lnTo>
                <a:lnTo>
                  <a:pt x="1442026" y="36691"/>
                </a:lnTo>
                <a:lnTo>
                  <a:pt x="1507298" y="38524"/>
                </a:lnTo>
                <a:lnTo>
                  <a:pt x="1571274" y="40452"/>
                </a:lnTo>
                <a:lnTo>
                  <a:pt x="1631564" y="42442"/>
                </a:lnTo>
                <a:lnTo>
                  <a:pt x="1689396" y="44475"/>
                </a:lnTo>
                <a:lnTo>
                  <a:pt x="1745589" y="46536"/>
                </a:lnTo>
                <a:lnTo>
                  <a:pt x="1797869" y="48615"/>
                </a:lnTo>
                <a:lnTo>
                  <a:pt x="1847539" y="50707"/>
                </a:lnTo>
                <a:lnTo>
                  <a:pt x="1895468" y="52807"/>
                </a:lnTo>
                <a:lnTo>
                  <a:pt x="1938004" y="54913"/>
                </a:lnTo>
                <a:lnTo>
                  <a:pt x="1976945" y="57022"/>
                </a:lnTo>
                <a:lnTo>
                  <a:pt x="2013488" y="59134"/>
                </a:lnTo>
                <a:lnTo>
                  <a:pt x="2043496" y="61952"/>
                </a:lnTo>
                <a:lnTo>
                  <a:pt x="2069146" y="65243"/>
                </a:lnTo>
                <a:lnTo>
                  <a:pt x="2091889" y="68847"/>
                </a:lnTo>
                <a:lnTo>
                  <a:pt x="2120923" y="72853"/>
                </a:lnTo>
                <a:lnTo>
                  <a:pt x="2136414" y="75338"/>
                </a:lnTo>
                <a:lnTo>
                  <a:pt x="2139557" y="76989"/>
                </a:lnTo>
                <a:lnTo>
                  <a:pt x="2143727" y="8240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26" name="SMARTInkShape-Group895"/>
          <p:cNvGrpSpPr/>
          <p:nvPr/>
        </p:nvGrpSpPr>
        <p:grpSpPr>
          <a:xfrm>
            <a:off x="4519084" y="5308600"/>
            <a:ext cx="548217" cy="313408"/>
            <a:chOff x="4519084" y="5308600"/>
            <a:chExt cx="548217" cy="313408"/>
          </a:xfrm>
        </p:grpSpPr>
        <p:sp>
          <p:nvSpPr>
            <p:cNvPr id="1022" name="SMARTInkShape-3989"/>
            <p:cNvSpPr/>
            <p:nvPr>
              <p:custDataLst>
                <p:tags r:id="rId225"/>
              </p:custDataLst>
            </p:nvPr>
          </p:nvSpPr>
          <p:spPr>
            <a:xfrm>
              <a:off x="4807557" y="5308600"/>
              <a:ext cx="107344" cy="304801"/>
            </a:xfrm>
            <a:custGeom>
              <a:avLst/>
              <a:gdLst/>
              <a:ahLst/>
              <a:cxnLst/>
              <a:rect l="0" t="0" r="0" b="0"/>
              <a:pathLst>
                <a:path w="107344" h="304801">
                  <a:moveTo>
                    <a:pt x="69243" y="0"/>
                  </a:moveTo>
                  <a:lnTo>
                    <a:pt x="69243" y="0"/>
                  </a:lnTo>
                  <a:lnTo>
                    <a:pt x="72614" y="3370"/>
                  </a:lnTo>
                  <a:lnTo>
                    <a:pt x="70641" y="33226"/>
                  </a:lnTo>
                  <a:lnTo>
                    <a:pt x="69864" y="60392"/>
                  </a:lnTo>
                  <a:lnTo>
                    <a:pt x="67540" y="76951"/>
                  </a:lnTo>
                  <a:lnTo>
                    <a:pt x="63875" y="95045"/>
                  </a:lnTo>
                  <a:lnTo>
                    <a:pt x="59314" y="114163"/>
                  </a:lnTo>
                  <a:lnTo>
                    <a:pt x="53452" y="132553"/>
                  </a:lnTo>
                  <a:lnTo>
                    <a:pt x="46721" y="150457"/>
                  </a:lnTo>
                  <a:lnTo>
                    <a:pt x="39411" y="168039"/>
                  </a:lnTo>
                  <a:lnTo>
                    <a:pt x="25646" y="196979"/>
                  </a:lnTo>
                  <a:lnTo>
                    <a:pt x="13883" y="220191"/>
                  </a:lnTo>
                  <a:lnTo>
                    <a:pt x="1440" y="249129"/>
                  </a:lnTo>
                  <a:lnTo>
                    <a:pt x="758" y="249342"/>
                  </a:lnTo>
                  <a:lnTo>
                    <a:pt x="0" y="245815"/>
                  </a:lnTo>
                  <a:lnTo>
                    <a:pt x="10357" y="216844"/>
                  </a:lnTo>
                  <a:lnTo>
                    <a:pt x="26160" y="188114"/>
                  </a:lnTo>
                  <a:lnTo>
                    <a:pt x="44248" y="163530"/>
                  </a:lnTo>
                  <a:lnTo>
                    <a:pt x="56723" y="154289"/>
                  </a:lnTo>
                  <a:lnTo>
                    <a:pt x="67441" y="151593"/>
                  </a:lnTo>
                  <a:lnTo>
                    <a:pt x="72275" y="151862"/>
                  </a:lnTo>
                  <a:lnTo>
                    <a:pt x="74792" y="154158"/>
                  </a:lnTo>
                  <a:lnTo>
                    <a:pt x="75765" y="157805"/>
                  </a:lnTo>
                  <a:lnTo>
                    <a:pt x="75707" y="162353"/>
                  </a:lnTo>
                  <a:lnTo>
                    <a:pt x="65514" y="185610"/>
                  </a:lnTo>
                  <a:lnTo>
                    <a:pt x="45717" y="211472"/>
                  </a:lnTo>
                  <a:lnTo>
                    <a:pt x="15860" y="239014"/>
                  </a:lnTo>
                  <a:lnTo>
                    <a:pt x="4736" y="248949"/>
                  </a:lnTo>
                  <a:lnTo>
                    <a:pt x="5072" y="248516"/>
                  </a:lnTo>
                  <a:lnTo>
                    <a:pt x="28828" y="233421"/>
                  </a:lnTo>
                  <a:lnTo>
                    <a:pt x="32422" y="232519"/>
                  </a:lnTo>
                  <a:lnTo>
                    <a:pt x="35523" y="232624"/>
                  </a:lnTo>
                  <a:lnTo>
                    <a:pt x="38296" y="233399"/>
                  </a:lnTo>
                  <a:lnTo>
                    <a:pt x="43259" y="239905"/>
                  </a:lnTo>
                  <a:lnTo>
                    <a:pt x="55761" y="267353"/>
                  </a:lnTo>
                  <a:lnTo>
                    <a:pt x="70893" y="284532"/>
                  </a:lnTo>
                  <a:lnTo>
                    <a:pt x="101007" y="301499"/>
                  </a:lnTo>
                  <a:lnTo>
                    <a:pt x="107343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3" name="SMARTInkShape-3990"/>
            <p:cNvSpPr/>
            <p:nvPr>
              <p:custDataLst>
                <p:tags r:id="rId226"/>
              </p:custDataLst>
            </p:nvPr>
          </p:nvSpPr>
          <p:spPr>
            <a:xfrm>
              <a:off x="4519084" y="5497426"/>
              <a:ext cx="116417" cy="124582"/>
            </a:xfrm>
            <a:custGeom>
              <a:avLst/>
              <a:gdLst/>
              <a:ahLst/>
              <a:cxnLst/>
              <a:rect l="0" t="0" r="0" b="0"/>
              <a:pathLst>
                <a:path w="116417" h="124582">
                  <a:moveTo>
                    <a:pt x="78316" y="8024"/>
                  </a:moveTo>
                  <a:lnTo>
                    <a:pt x="78316" y="8024"/>
                  </a:lnTo>
                  <a:lnTo>
                    <a:pt x="71574" y="1282"/>
                  </a:lnTo>
                  <a:lnTo>
                    <a:pt x="67472" y="0"/>
                  </a:lnTo>
                  <a:lnTo>
                    <a:pt x="57268" y="461"/>
                  </a:lnTo>
                  <a:lnTo>
                    <a:pt x="32882" y="11427"/>
                  </a:lnTo>
                  <a:lnTo>
                    <a:pt x="10056" y="31454"/>
                  </a:lnTo>
                  <a:lnTo>
                    <a:pt x="2117" y="47129"/>
                  </a:lnTo>
                  <a:lnTo>
                    <a:pt x="0" y="55261"/>
                  </a:lnTo>
                  <a:lnTo>
                    <a:pt x="1411" y="71822"/>
                  </a:lnTo>
                  <a:lnTo>
                    <a:pt x="3762" y="80189"/>
                  </a:lnTo>
                  <a:lnTo>
                    <a:pt x="15783" y="95131"/>
                  </a:lnTo>
                  <a:lnTo>
                    <a:pt x="32179" y="107416"/>
                  </a:lnTo>
                  <a:lnTo>
                    <a:pt x="57277" y="118299"/>
                  </a:lnTo>
                  <a:lnTo>
                    <a:pt x="81176" y="124581"/>
                  </a:lnTo>
                  <a:lnTo>
                    <a:pt x="92757" y="123797"/>
                  </a:lnTo>
                  <a:lnTo>
                    <a:pt x="102609" y="117334"/>
                  </a:lnTo>
                  <a:lnTo>
                    <a:pt x="116416" y="1032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4" name="SMARTInkShape-3991"/>
            <p:cNvSpPr/>
            <p:nvPr>
              <p:custDataLst>
                <p:tags r:id="rId227"/>
              </p:custDataLst>
            </p:nvPr>
          </p:nvSpPr>
          <p:spPr>
            <a:xfrm>
              <a:off x="4634343" y="5344153"/>
              <a:ext cx="58308" cy="91448"/>
            </a:xfrm>
            <a:custGeom>
              <a:avLst/>
              <a:gdLst/>
              <a:ahLst/>
              <a:cxnLst/>
              <a:rect l="0" t="0" r="0" b="0"/>
              <a:pathLst>
                <a:path w="58308" h="91448">
                  <a:moveTo>
                    <a:pt x="7507" y="27947"/>
                  </a:moveTo>
                  <a:lnTo>
                    <a:pt x="7507" y="27947"/>
                  </a:lnTo>
                  <a:lnTo>
                    <a:pt x="14414" y="10988"/>
                  </a:lnTo>
                  <a:lnTo>
                    <a:pt x="19044" y="5593"/>
                  </a:lnTo>
                  <a:lnTo>
                    <a:pt x="25804" y="843"/>
                  </a:lnTo>
                  <a:lnTo>
                    <a:pt x="28878" y="0"/>
                  </a:lnTo>
                  <a:lnTo>
                    <a:pt x="31631" y="143"/>
                  </a:lnTo>
                  <a:lnTo>
                    <a:pt x="36573" y="2184"/>
                  </a:lnTo>
                  <a:lnTo>
                    <a:pt x="41122" y="5443"/>
                  </a:lnTo>
                  <a:lnTo>
                    <a:pt x="43614" y="11126"/>
                  </a:lnTo>
                  <a:lnTo>
                    <a:pt x="44278" y="14614"/>
                  </a:lnTo>
                  <a:lnTo>
                    <a:pt x="41253" y="24139"/>
                  </a:lnTo>
                  <a:lnTo>
                    <a:pt x="34500" y="34721"/>
                  </a:lnTo>
                  <a:lnTo>
                    <a:pt x="3318" y="64067"/>
                  </a:lnTo>
                  <a:lnTo>
                    <a:pt x="481" y="66843"/>
                  </a:lnTo>
                  <a:lnTo>
                    <a:pt x="0" y="68695"/>
                  </a:lnTo>
                  <a:lnTo>
                    <a:pt x="1092" y="69928"/>
                  </a:lnTo>
                  <a:lnTo>
                    <a:pt x="28179" y="81091"/>
                  </a:lnTo>
                  <a:lnTo>
                    <a:pt x="58307" y="914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5" name="SMARTInkShape-3992"/>
            <p:cNvSpPr/>
            <p:nvPr>
              <p:custDataLst>
                <p:tags r:id="rId228"/>
              </p:custDataLst>
            </p:nvPr>
          </p:nvSpPr>
          <p:spPr>
            <a:xfrm>
              <a:off x="5010150" y="5309482"/>
              <a:ext cx="57151" cy="88019"/>
            </a:xfrm>
            <a:custGeom>
              <a:avLst/>
              <a:gdLst/>
              <a:ahLst/>
              <a:cxnLst/>
              <a:rect l="0" t="0" r="0" b="0"/>
              <a:pathLst>
                <a:path w="57151" h="88019">
                  <a:moveTo>
                    <a:pt x="0" y="5468"/>
                  </a:moveTo>
                  <a:lnTo>
                    <a:pt x="0" y="5468"/>
                  </a:lnTo>
                  <a:lnTo>
                    <a:pt x="3371" y="2097"/>
                  </a:lnTo>
                  <a:lnTo>
                    <a:pt x="6907" y="442"/>
                  </a:lnTo>
                  <a:lnTo>
                    <a:pt x="8838" y="0"/>
                  </a:lnTo>
                  <a:lnTo>
                    <a:pt x="18298" y="2750"/>
                  </a:lnTo>
                  <a:lnTo>
                    <a:pt x="36399" y="12018"/>
                  </a:lnTo>
                  <a:lnTo>
                    <a:pt x="39082" y="14067"/>
                  </a:lnTo>
                  <a:lnTo>
                    <a:pt x="40166" y="16846"/>
                  </a:lnTo>
                  <a:lnTo>
                    <a:pt x="39489" y="23696"/>
                  </a:lnTo>
                  <a:lnTo>
                    <a:pt x="28235" y="43954"/>
                  </a:lnTo>
                  <a:lnTo>
                    <a:pt x="16519" y="57166"/>
                  </a:lnTo>
                  <a:lnTo>
                    <a:pt x="8282" y="63252"/>
                  </a:lnTo>
                  <a:lnTo>
                    <a:pt x="6227" y="65863"/>
                  </a:lnTo>
                  <a:lnTo>
                    <a:pt x="5562" y="68309"/>
                  </a:lnTo>
                  <a:lnTo>
                    <a:pt x="5824" y="70645"/>
                  </a:lnTo>
                  <a:lnTo>
                    <a:pt x="6705" y="72203"/>
                  </a:lnTo>
                  <a:lnTo>
                    <a:pt x="7998" y="73241"/>
                  </a:lnTo>
                  <a:lnTo>
                    <a:pt x="26584" y="79408"/>
                  </a:lnTo>
                  <a:lnTo>
                    <a:pt x="39235" y="81704"/>
                  </a:lnTo>
                  <a:lnTo>
                    <a:pt x="57150" y="88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1" name="SMARTInkShape-Group896"/>
          <p:cNvGrpSpPr/>
          <p:nvPr/>
        </p:nvGrpSpPr>
        <p:grpSpPr>
          <a:xfrm>
            <a:off x="3740150" y="5303656"/>
            <a:ext cx="546101" cy="343303"/>
            <a:chOff x="3740150" y="5303656"/>
            <a:chExt cx="546101" cy="343303"/>
          </a:xfrm>
        </p:grpSpPr>
        <p:sp>
          <p:nvSpPr>
            <p:cNvPr id="1027" name="SMARTInkShape-3993"/>
            <p:cNvSpPr/>
            <p:nvPr>
              <p:custDataLst>
                <p:tags r:id="rId221"/>
              </p:custDataLst>
            </p:nvPr>
          </p:nvSpPr>
          <p:spPr>
            <a:xfrm>
              <a:off x="4006850" y="5303656"/>
              <a:ext cx="76201" cy="112895"/>
            </a:xfrm>
            <a:custGeom>
              <a:avLst/>
              <a:gdLst/>
              <a:ahLst/>
              <a:cxnLst/>
              <a:rect l="0" t="0" r="0" b="0"/>
              <a:pathLst>
                <a:path w="76201" h="112895">
                  <a:moveTo>
                    <a:pt x="0" y="17644"/>
                  </a:moveTo>
                  <a:lnTo>
                    <a:pt x="0" y="17644"/>
                  </a:lnTo>
                  <a:lnTo>
                    <a:pt x="25748" y="5711"/>
                  </a:lnTo>
                  <a:lnTo>
                    <a:pt x="47498" y="0"/>
                  </a:lnTo>
                  <a:lnTo>
                    <a:pt x="50715" y="942"/>
                  </a:lnTo>
                  <a:lnTo>
                    <a:pt x="52860" y="2982"/>
                  </a:lnTo>
                  <a:lnTo>
                    <a:pt x="54290" y="5752"/>
                  </a:lnTo>
                  <a:lnTo>
                    <a:pt x="53832" y="9716"/>
                  </a:lnTo>
                  <a:lnTo>
                    <a:pt x="45741" y="26113"/>
                  </a:lnTo>
                  <a:lnTo>
                    <a:pt x="24400" y="54699"/>
                  </a:lnTo>
                  <a:lnTo>
                    <a:pt x="6545" y="77567"/>
                  </a:lnTo>
                  <a:lnTo>
                    <a:pt x="1939" y="87923"/>
                  </a:lnTo>
                  <a:lnTo>
                    <a:pt x="2704" y="90602"/>
                  </a:lnTo>
                  <a:lnTo>
                    <a:pt x="7317" y="95460"/>
                  </a:lnTo>
                  <a:lnTo>
                    <a:pt x="21218" y="102162"/>
                  </a:lnTo>
                  <a:lnTo>
                    <a:pt x="44178" y="105967"/>
                  </a:lnTo>
                  <a:lnTo>
                    <a:pt x="52796" y="106993"/>
                  </a:lnTo>
                  <a:lnTo>
                    <a:pt x="76200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8" name="SMARTInkShape-3994"/>
            <p:cNvSpPr/>
            <p:nvPr>
              <p:custDataLst>
                <p:tags r:id="rId222"/>
              </p:custDataLst>
            </p:nvPr>
          </p:nvSpPr>
          <p:spPr>
            <a:xfrm>
              <a:off x="4197350" y="55308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61146" y="6467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9" name="SMARTInkShape-3995"/>
            <p:cNvSpPr/>
            <p:nvPr>
              <p:custDataLst>
                <p:tags r:id="rId223"/>
              </p:custDataLst>
            </p:nvPr>
          </p:nvSpPr>
          <p:spPr>
            <a:xfrm>
              <a:off x="4197350" y="55689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5676" y="10831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0" name="SMARTInkShape-3996"/>
            <p:cNvSpPr/>
            <p:nvPr>
              <p:custDataLst>
                <p:tags r:id="rId224"/>
              </p:custDataLst>
            </p:nvPr>
          </p:nvSpPr>
          <p:spPr>
            <a:xfrm>
              <a:off x="3740150" y="5521582"/>
              <a:ext cx="167626" cy="125377"/>
            </a:xfrm>
            <a:custGeom>
              <a:avLst/>
              <a:gdLst/>
              <a:ahLst/>
              <a:cxnLst/>
              <a:rect l="0" t="0" r="0" b="0"/>
              <a:pathLst>
                <a:path w="167626" h="125377">
                  <a:moveTo>
                    <a:pt x="0" y="34668"/>
                  </a:moveTo>
                  <a:lnTo>
                    <a:pt x="0" y="34668"/>
                  </a:lnTo>
                  <a:lnTo>
                    <a:pt x="14489" y="4291"/>
                  </a:lnTo>
                  <a:lnTo>
                    <a:pt x="17023" y="0"/>
                  </a:lnTo>
                  <a:lnTo>
                    <a:pt x="18149" y="7501"/>
                  </a:lnTo>
                  <a:lnTo>
                    <a:pt x="16902" y="33439"/>
                  </a:lnTo>
                  <a:lnTo>
                    <a:pt x="13157" y="55994"/>
                  </a:lnTo>
                  <a:lnTo>
                    <a:pt x="6788" y="80130"/>
                  </a:lnTo>
                  <a:lnTo>
                    <a:pt x="2012" y="107405"/>
                  </a:lnTo>
                  <a:lnTo>
                    <a:pt x="2752" y="113498"/>
                  </a:lnTo>
                  <a:lnTo>
                    <a:pt x="7338" y="122149"/>
                  </a:lnTo>
                  <a:lnTo>
                    <a:pt x="10537" y="124033"/>
                  </a:lnTo>
                  <a:lnTo>
                    <a:pt x="14080" y="124584"/>
                  </a:lnTo>
                  <a:lnTo>
                    <a:pt x="17853" y="124245"/>
                  </a:lnTo>
                  <a:lnTo>
                    <a:pt x="27691" y="116343"/>
                  </a:lnTo>
                  <a:lnTo>
                    <a:pt x="51253" y="88274"/>
                  </a:lnTo>
                  <a:lnTo>
                    <a:pt x="68795" y="59732"/>
                  </a:lnTo>
                  <a:lnTo>
                    <a:pt x="71263" y="57727"/>
                  </a:lnTo>
                  <a:lnTo>
                    <a:pt x="72909" y="57802"/>
                  </a:lnTo>
                  <a:lnTo>
                    <a:pt x="74006" y="59263"/>
                  </a:lnTo>
                  <a:lnTo>
                    <a:pt x="79137" y="75117"/>
                  </a:lnTo>
                  <a:lnTo>
                    <a:pt x="91652" y="92514"/>
                  </a:lnTo>
                  <a:lnTo>
                    <a:pt x="114843" y="111580"/>
                  </a:lnTo>
                  <a:lnTo>
                    <a:pt x="142751" y="125221"/>
                  </a:lnTo>
                  <a:lnTo>
                    <a:pt x="146672" y="125376"/>
                  </a:lnTo>
                  <a:lnTo>
                    <a:pt x="149993" y="124068"/>
                  </a:lnTo>
                  <a:lnTo>
                    <a:pt x="155564" y="118851"/>
                  </a:lnTo>
                  <a:lnTo>
                    <a:pt x="162666" y="107275"/>
                  </a:lnTo>
                  <a:lnTo>
                    <a:pt x="167076" y="96571"/>
                  </a:lnTo>
                  <a:lnTo>
                    <a:pt x="167625" y="82877"/>
                  </a:lnTo>
                  <a:lnTo>
                    <a:pt x="165598" y="54460"/>
                  </a:lnTo>
                  <a:lnTo>
                    <a:pt x="165100" y="41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32" name="SMARTInkShape-3997"/>
          <p:cNvSpPr/>
          <p:nvPr>
            <p:custDataLst>
              <p:tags r:id="rId2"/>
            </p:custDataLst>
          </p:nvPr>
        </p:nvSpPr>
        <p:spPr>
          <a:xfrm>
            <a:off x="3214865" y="5497837"/>
            <a:ext cx="228556" cy="106050"/>
          </a:xfrm>
          <a:custGeom>
            <a:avLst/>
            <a:gdLst/>
            <a:ahLst/>
            <a:cxnLst/>
            <a:rect l="0" t="0" r="0" b="0"/>
            <a:pathLst>
              <a:path w="228556" h="106050">
                <a:moveTo>
                  <a:pt x="10935" y="64763"/>
                </a:moveTo>
                <a:lnTo>
                  <a:pt x="10935" y="64763"/>
                </a:lnTo>
                <a:lnTo>
                  <a:pt x="4193" y="61392"/>
                </a:lnTo>
                <a:lnTo>
                  <a:pt x="2207" y="59694"/>
                </a:lnTo>
                <a:lnTo>
                  <a:pt x="0" y="55925"/>
                </a:lnTo>
                <a:lnTo>
                  <a:pt x="2782" y="48135"/>
                </a:lnTo>
                <a:lnTo>
                  <a:pt x="16066" y="25887"/>
                </a:lnTo>
                <a:lnTo>
                  <a:pt x="34877" y="10754"/>
                </a:lnTo>
                <a:lnTo>
                  <a:pt x="58324" y="704"/>
                </a:lnTo>
                <a:lnTo>
                  <a:pt x="89888" y="0"/>
                </a:lnTo>
                <a:lnTo>
                  <a:pt x="119309" y="7630"/>
                </a:lnTo>
                <a:lnTo>
                  <a:pt x="133420" y="20556"/>
                </a:lnTo>
                <a:lnTo>
                  <a:pt x="143689" y="38059"/>
                </a:lnTo>
                <a:lnTo>
                  <a:pt x="153438" y="65631"/>
                </a:lnTo>
                <a:lnTo>
                  <a:pt x="161171" y="90544"/>
                </a:lnTo>
                <a:lnTo>
                  <a:pt x="161668" y="100915"/>
                </a:lnTo>
                <a:lnTo>
                  <a:pt x="160812" y="103681"/>
                </a:lnTo>
                <a:lnTo>
                  <a:pt x="159537" y="105525"/>
                </a:lnTo>
                <a:lnTo>
                  <a:pt x="157981" y="106049"/>
                </a:lnTo>
                <a:lnTo>
                  <a:pt x="156237" y="105692"/>
                </a:lnTo>
                <a:lnTo>
                  <a:pt x="154370" y="104749"/>
                </a:lnTo>
                <a:lnTo>
                  <a:pt x="138754" y="73143"/>
                </a:lnTo>
                <a:lnTo>
                  <a:pt x="127503" y="46537"/>
                </a:lnTo>
                <a:lnTo>
                  <a:pt x="126948" y="37613"/>
                </a:lnTo>
                <a:lnTo>
                  <a:pt x="129054" y="28943"/>
                </a:lnTo>
                <a:lnTo>
                  <a:pt x="131309" y="26066"/>
                </a:lnTo>
                <a:lnTo>
                  <a:pt x="137577" y="22869"/>
                </a:lnTo>
                <a:lnTo>
                  <a:pt x="152410" y="17700"/>
                </a:lnTo>
                <a:lnTo>
                  <a:pt x="173582" y="18441"/>
                </a:lnTo>
                <a:lnTo>
                  <a:pt x="204609" y="25013"/>
                </a:lnTo>
                <a:lnTo>
                  <a:pt x="216016" y="28987"/>
                </a:lnTo>
                <a:lnTo>
                  <a:pt x="223908" y="34987"/>
                </a:lnTo>
                <a:lnTo>
                  <a:pt x="227000" y="38561"/>
                </a:lnTo>
                <a:lnTo>
                  <a:pt x="228357" y="41651"/>
                </a:lnTo>
                <a:lnTo>
                  <a:pt x="228555" y="44416"/>
                </a:lnTo>
                <a:lnTo>
                  <a:pt x="227981" y="46965"/>
                </a:lnTo>
                <a:lnTo>
                  <a:pt x="217062" y="60665"/>
                </a:lnTo>
                <a:lnTo>
                  <a:pt x="187021" y="81670"/>
                </a:lnTo>
                <a:lnTo>
                  <a:pt x="176035" y="9016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33" name="SMARTInkShape-3998"/>
          <p:cNvSpPr/>
          <p:nvPr>
            <p:custDataLst>
              <p:tags r:id="rId3"/>
            </p:custDataLst>
          </p:nvPr>
        </p:nvSpPr>
        <p:spPr>
          <a:xfrm>
            <a:off x="6597650" y="4394200"/>
            <a:ext cx="105907" cy="495301"/>
          </a:xfrm>
          <a:custGeom>
            <a:avLst/>
            <a:gdLst/>
            <a:ahLst/>
            <a:cxnLst/>
            <a:rect l="0" t="0" r="0" b="0"/>
            <a:pathLst>
              <a:path w="105907" h="495301">
                <a:moveTo>
                  <a:pt x="31750" y="0"/>
                </a:moveTo>
                <a:lnTo>
                  <a:pt x="31750" y="0"/>
                </a:lnTo>
                <a:lnTo>
                  <a:pt x="41889" y="18031"/>
                </a:lnTo>
                <a:lnTo>
                  <a:pt x="49426" y="39999"/>
                </a:lnTo>
                <a:lnTo>
                  <a:pt x="54118" y="54888"/>
                </a:lnTo>
                <a:lnTo>
                  <a:pt x="59361" y="71870"/>
                </a:lnTo>
                <a:lnTo>
                  <a:pt x="64974" y="90246"/>
                </a:lnTo>
                <a:lnTo>
                  <a:pt x="71538" y="110964"/>
                </a:lnTo>
                <a:lnTo>
                  <a:pt x="78736" y="133243"/>
                </a:lnTo>
                <a:lnTo>
                  <a:pt x="86358" y="156562"/>
                </a:lnTo>
                <a:lnTo>
                  <a:pt x="92850" y="180575"/>
                </a:lnTo>
                <a:lnTo>
                  <a:pt x="98589" y="205049"/>
                </a:lnTo>
                <a:lnTo>
                  <a:pt x="103826" y="229833"/>
                </a:lnTo>
                <a:lnTo>
                  <a:pt x="105906" y="254822"/>
                </a:lnTo>
                <a:lnTo>
                  <a:pt x="105882" y="279948"/>
                </a:lnTo>
                <a:lnTo>
                  <a:pt x="104455" y="305165"/>
                </a:lnTo>
                <a:lnTo>
                  <a:pt x="99975" y="329738"/>
                </a:lnTo>
                <a:lnTo>
                  <a:pt x="93461" y="353881"/>
                </a:lnTo>
                <a:lnTo>
                  <a:pt x="85591" y="377737"/>
                </a:lnTo>
                <a:lnTo>
                  <a:pt x="76111" y="397875"/>
                </a:lnTo>
                <a:lnTo>
                  <a:pt x="65556" y="415533"/>
                </a:lnTo>
                <a:lnTo>
                  <a:pt x="44659" y="445031"/>
                </a:lnTo>
                <a:lnTo>
                  <a:pt x="21699" y="475388"/>
                </a:lnTo>
                <a:lnTo>
                  <a:pt x="0" y="495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42" name="SMARTInkShape-Group899"/>
          <p:cNvGrpSpPr/>
          <p:nvPr/>
        </p:nvGrpSpPr>
        <p:grpSpPr>
          <a:xfrm>
            <a:off x="5800699" y="4389517"/>
            <a:ext cx="650902" cy="436484"/>
            <a:chOff x="5800699" y="4389517"/>
            <a:chExt cx="650902" cy="436484"/>
          </a:xfrm>
        </p:grpSpPr>
        <p:sp>
          <p:nvSpPr>
            <p:cNvPr id="1034" name="SMARTInkShape-3999"/>
            <p:cNvSpPr/>
            <p:nvPr>
              <p:custDataLst>
                <p:tags r:id="rId213"/>
              </p:custDataLst>
            </p:nvPr>
          </p:nvSpPr>
          <p:spPr>
            <a:xfrm>
              <a:off x="6402565" y="4389517"/>
              <a:ext cx="49036" cy="87234"/>
            </a:xfrm>
            <a:custGeom>
              <a:avLst/>
              <a:gdLst/>
              <a:ahLst/>
              <a:cxnLst/>
              <a:rect l="0" t="0" r="0" b="0"/>
              <a:pathLst>
                <a:path w="49036" h="87234">
                  <a:moveTo>
                    <a:pt x="10935" y="23733"/>
                  </a:moveTo>
                  <a:lnTo>
                    <a:pt x="10935" y="23733"/>
                  </a:lnTo>
                  <a:lnTo>
                    <a:pt x="25240" y="3960"/>
                  </a:lnTo>
                  <a:lnTo>
                    <a:pt x="29757" y="834"/>
                  </a:lnTo>
                  <a:lnTo>
                    <a:pt x="31950" y="0"/>
                  </a:lnTo>
                  <a:lnTo>
                    <a:pt x="33412" y="150"/>
                  </a:lnTo>
                  <a:lnTo>
                    <a:pt x="34386" y="955"/>
                  </a:lnTo>
                  <a:lnTo>
                    <a:pt x="35036" y="2198"/>
                  </a:lnTo>
                  <a:lnTo>
                    <a:pt x="32579" y="14060"/>
                  </a:lnTo>
                  <a:lnTo>
                    <a:pt x="27383" y="27609"/>
                  </a:lnTo>
                  <a:lnTo>
                    <a:pt x="2206" y="57578"/>
                  </a:lnTo>
                  <a:lnTo>
                    <a:pt x="0" y="66057"/>
                  </a:lnTo>
                  <a:lnTo>
                    <a:pt x="901" y="72647"/>
                  </a:lnTo>
                  <a:lnTo>
                    <a:pt x="2129" y="75393"/>
                  </a:lnTo>
                  <a:lnTo>
                    <a:pt x="7257" y="80324"/>
                  </a:lnTo>
                  <a:lnTo>
                    <a:pt x="10599" y="82627"/>
                  </a:lnTo>
                  <a:lnTo>
                    <a:pt x="25416" y="85868"/>
                  </a:lnTo>
                  <a:lnTo>
                    <a:pt x="49035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5" name="SMARTInkShape-4000"/>
            <p:cNvSpPr/>
            <p:nvPr>
              <p:custDataLst>
                <p:tags r:id="rId214"/>
              </p:custDataLst>
            </p:nvPr>
          </p:nvSpPr>
          <p:spPr>
            <a:xfrm>
              <a:off x="6136792" y="4768850"/>
              <a:ext cx="48109" cy="12701"/>
            </a:xfrm>
            <a:custGeom>
              <a:avLst/>
              <a:gdLst/>
              <a:ahLst/>
              <a:cxnLst/>
              <a:rect l="0" t="0" r="0" b="0"/>
              <a:pathLst>
                <a:path w="481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9329"/>
                  </a:lnTo>
                  <a:lnTo>
                    <a:pt x="0" y="7630"/>
                  </a:lnTo>
                  <a:lnTo>
                    <a:pt x="513" y="5793"/>
                  </a:lnTo>
                  <a:lnTo>
                    <a:pt x="1560" y="3862"/>
                  </a:lnTo>
                  <a:lnTo>
                    <a:pt x="8371" y="1716"/>
                  </a:lnTo>
                  <a:lnTo>
                    <a:pt x="38276" y="226"/>
                  </a:lnTo>
                  <a:lnTo>
                    <a:pt x="481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6" name="SMARTInkShape-4001"/>
            <p:cNvSpPr/>
            <p:nvPr>
              <p:custDataLst>
                <p:tags r:id="rId215"/>
              </p:custDataLst>
            </p:nvPr>
          </p:nvSpPr>
          <p:spPr>
            <a:xfrm>
              <a:off x="6280150" y="4483100"/>
              <a:ext cx="40326" cy="342901"/>
            </a:xfrm>
            <a:custGeom>
              <a:avLst/>
              <a:gdLst/>
              <a:ahLst/>
              <a:cxnLst/>
              <a:rect l="0" t="0" r="0" b="0"/>
              <a:pathLst>
                <a:path w="40326" h="3429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4305" y="31161"/>
                  </a:lnTo>
                  <a:lnTo>
                    <a:pt x="18822" y="57123"/>
                  </a:lnTo>
                  <a:lnTo>
                    <a:pt x="21015" y="71949"/>
                  </a:lnTo>
                  <a:lnTo>
                    <a:pt x="23888" y="88888"/>
                  </a:lnTo>
                  <a:lnTo>
                    <a:pt x="27215" y="107236"/>
                  </a:lnTo>
                  <a:lnTo>
                    <a:pt x="30843" y="126524"/>
                  </a:lnTo>
                  <a:lnTo>
                    <a:pt x="33968" y="146438"/>
                  </a:lnTo>
                  <a:lnTo>
                    <a:pt x="36756" y="166770"/>
                  </a:lnTo>
                  <a:lnTo>
                    <a:pt x="39321" y="187380"/>
                  </a:lnTo>
                  <a:lnTo>
                    <a:pt x="40325" y="206764"/>
                  </a:lnTo>
                  <a:lnTo>
                    <a:pt x="40289" y="225332"/>
                  </a:lnTo>
                  <a:lnTo>
                    <a:pt x="39559" y="243355"/>
                  </a:lnTo>
                  <a:lnTo>
                    <a:pt x="34985" y="274669"/>
                  </a:lnTo>
                  <a:lnTo>
                    <a:pt x="28249" y="301286"/>
                  </a:lnTo>
                  <a:lnTo>
                    <a:pt x="17934" y="329316"/>
                  </a:lnTo>
                  <a:lnTo>
                    <a:pt x="1270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7" name="SMARTInkShape-4002"/>
            <p:cNvSpPr/>
            <p:nvPr>
              <p:custDataLst>
                <p:tags r:id="rId216"/>
              </p:custDataLst>
            </p:nvPr>
          </p:nvSpPr>
          <p:spPr>
            <a:xfrm>
              <a:off x="6148851" y="4709212"/>
              <a:ext cx="38199" cy="97739"/>
            </a:xfrm>
            <a:custGeom>
              <a:avLst/>
              <a:gdLst/>
              <a:ahLst/>
              <a:cxnLst/>
              <a:rect l="0" t="0" r="0" b="0"/>
              <a:pathLst>
                <a:path w="38199" h="97739">
                  <a:moveTo>
                    <a:pt x="16999" y="8838"/>
                  </a:moveTo>
                  <a:lnTo>
                    <a:pt x="16999" y="8838"/>
                  </a:lnTo>
                  <a:lnTo>
                    <a:pt x="25836" y="0"/>
                  </a:lnTo>
                  <a:lnTo>
                    <a:pt x="27830" y="123"/>
                  </a:lnTo>
                  <a:lnTo>
                    <a:pt x="29864" y="1618"/>
                  </a:lnTo>
                  <a:lnTo>
                    <a:pt x="38198" y="14154"/>
                  </a:lnTo>
                  <a:lnTo>
                    <a:pt x="38188" y="18732"/>
                  </a:lnTo>
                  <a:lnTo>
                    <a:pt x="34412" y="29463"/>
                  </a:lnTo>
                  <a:lnTo>
                    <a:pt x="8335" y="59845"/>
                  </a:lnTo>
                  <a:lnTo>
                    <a:pt x="1026" y="76868"/>
                  </a:lnTo>
                  <a:lnTo>
                    <a:pt x="0" y="81708"/>
                  </a:lnTo>
                  <a:lnTo>
                    <a:pt x="728" y="85640"/>
                  </a:lnTo>
                  <a:lnTo>
                    <a:pt x="5299" y="91891"/>
                  </a:lnTo>
                  <a:lnTo>
                    <a:pt x="13916" y="95139"/>
                  </a:lnTo>
                  <a:lnTo>
                    <a:pt x="36049" y="977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8" name="SMARTInkShape-4003"/>
            <p:cNvSpPr/>
            <p:nvPr>
              <p:custDataLst>
                <p:tags r:id="rId217"/>
              </p:custDataLst>
            </p:nvPr>
          </p:nvSpPr>
          <p:spPr>
            <a:xfrm>
              <a:off x="5800699" y="4483100"/>
              <a:ext cx="54002" cy="323851"/>
            </a:xfrm>
            <a:custGeom>
              <a:avLst/>
              <a:gdLst/>
              <a:ahLst/>
              <a:cxnLst/>
              <a:rect l="0" t="0" r="0" b="0"/>
              <a:pathLst>
                <a:path w="54002" h="323851">
                  <a:moveTo>
                    <a:pt x="54001" y="0"/>
                  </a:moveTo>
                  <a:lnTo>
                    <a:pt x="54001" y="0"/>
                  </a:lnTo>
                  <a:lnTo>
                    <a:pt x="38792" y="22395"/>
                  </a:lnTo>
                  <a:lnTo>
                    <a:pt x="27486" y="45466"/>
                  </a:lnTo>
                  <a:lnTo>
                    <a:pt x="15405" y="75946"/>
                  </a:lnTo>
                  <a:lnTo>
                    <a:pt x="9222" y="92964"/>
                  </a:lnTo>
                  <a:lnTo>
                    <a:pt x="5097" y="110659"/>
                  </a:lnTo>
                  <a:lnTo>
                    <a:pt x="2348" y="128806"/>
                  </a:lnTo>
                  <a:lnTo>
                    <a:pt x="516" y="147254"/>
                  </a:lnTo>
                  <a:lnTo>
                    <a:pt x="0" y="164492"/>
                  </a:lnTo>
                  <a:lnTo>
                    <a:pt x="362" y="180922"/>
                  </a:lnTo>
                  <a:lnTo>
                    <a:pt x="1308" y="196815"/>
                  </a:lnTo>
                  <a:lnTo>
                    <a:pt x="2644" y="213054"/>
                  </a:lnTo>
                  <a:lnTo>
                    <a:pt x="4241" y="229525"/>
                  </a:lnTo>
                  <a:lnTo>
                    <a:pt x="6011" y="246150"/>
                  </a:lnTo>
                  <a:lnTo>
                    <a:pt x="15503" y="277792"/>
                  </a:lnTo>
                  <a:lnTo>
                    <a:pt x="26307" y="303380"/>
                  </a:lnTo>
                  <a:lnTo>
                    <a:pt x="34951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9" name="SMARTInkShape-4004"/>
            <p:cNvSpPr/>
            <p:nvPr>
              <p:custDataLst>
                <p:tags r:id="rId218"/>
              </p:custDataLst>
            </p:nvPr>
          </p:nvSpPr>
          <p:spPr>
            <a:xfrm>
              <a:off x="6015357" y="4457700"/>
              <a:ext cx="75034" cy="330201"/>
            </a:xfrm>
            <a:custGeom>
              <a:avLst/>
              <a:gdLst/>
              <a:ahLst/>
              <a:cxnLst/>
              <a:rect l="0" t="0" r="0" b="0"/>
              <a:pathLst>
                <a:path w="75034" h="330201">
                  <a:moveTo>
                    <a:pt x="74293" y="0"/>
                  </a:moveTo>
                  <a:lnTo>
                    <a:pt x="74293" y="0"/>
                  </a:lnTo>
                  <a:lnTo>
                    <a:pt x="70922" y="31161"/>
                  </a:lnTo>
                  <a:lnTo>
                    <a:pt x="65504" y="59005"/>
                  </a:lnTo>
                  <a:lnTo>
                    <a:pt x="62084" y="75320"/>
                  </a:lnTo>
                  <a:lnTo>
                    <a:pt x="57687" y="93252"/>
                  </a:lnTo>
                  <a:lnTo>
                    <a:pt x="52639" y="112262"/>
                  </a:lnTo>
                  <a:lnTo>
                    <a:pt x="47157" y="131992"/>
                  </a:lnTo>
                  <a:lnTo>
                    <a:pt x="42091" y="151494"/>
                  </a:lnTo>
                  <a:lnTo>
                    <a:pt x="37303" y="170846"/>
                  </a:lnTo>
                  <a:lnTo>
                    <a:pt x="32699" y="190097"/>
                  </a:lnTo>
                  <a:lnTo>
                    <a:pt x="27514" y="207165"/>
                  </a:lnTo>
                  <a:lnTo>
                    <a:pt x="16108" y="237418"/>
                  </a:lnTo>
                  <a:lnTo>
                    <a:pt x="4528" y="268137"/>
                  </a:lnTo>
                  <a:lnTo>
                    <a:pt x="0" y="283902"/>
                  </a:lnTo>
                  <a:lnTo>
                    <a:pt x="70" y="285224"/>
                  </a:lnTo>
                  <a:lnTo>
                    <a:pt x="822" y="284693"/>
                  </a:lnTo>
                  <a:lnTo>
                    <a:pt x="5251" y="275324"/>
                  </a:lnTo>
                  <a:lnTo>
                    <a:pt x="19811" y="246453"/>
                  </a:lnTo>
                  <a:lnTo>
                    <a:pt x="36984" y="217035"/>
                  </a:lnTo>
                  <a:lnTo>
                    <a:pt x="51125" y="203939"/>
                  </a:lnTo>
                  <a:lnTo>
                    <a:pt x="64702" y="197179"/>
                  </a:lnTo>
                  <a:lnTo>
                    <a:pt x="73088" y="196526"/>
                  </a:lnTo>
                  <a:lnTo>
                    <a:pt x="74900" y="198750"/>
                  </a:lnTo>
                  <a:lnTo>
                    <a:pt x="75033" y="206867"/>
                  </a:lnTo>
                  <a:lnTo>
                    <a:pt x="64401" y="226707"/>
                  </a:lnTo>
                  <a:lnTo>
                    <a:pt x="37479" y="257990"/>
                  </a:lnTo>
                  <a:lnTo>
                    <a:pt x="7514" y="288965"/>
                  </a:lnTo>
                  <a:lnTo>
                    <a:pt x="6491" y="290010"/>
                  </a:lnTo>
                  <a:lnTo>
                    <a:pt x="6514" y="289296"/>
                  </a:lnTo>
                  <a:lnTo>
                    <a:pt x="8421" y="284739"/>
                  </a:lnTo>
                  <a:lnTo>
                    <a:pt x="16832" y="274240"/>
                  </a:lnTo>
                  <a:lnTo>
                    <a:pt x="19758" y="272432"/>
                  </a:lnTo>
                  <a:lnTo>
                    <a:pt x="22414" y="271932"/>
                  </a:lnTo>
                  <a:lnTo>
                    <a:pt x="24890" y="272305"/>
                  </a:lnTo>
                  <a:lnTo>
                    <a:pt x="29524" y="274600"/>
                  </a:lnTo>
                  <a:lnTo>
                    <a:pt x="31747" y="276200"/>
                  </a:lnTo>
                  <a:lnTo>
                    <a:pt x="46764" y="306636"/>
                  </a:lnTo>
                  <a:lnTo>
                    <a:pt x="53828" y="318828"/>
                  </a:lnTo>
                  <a:lnTo>
                    <a:pt x="67943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0" name="SMARTInkShape-4005"/>
            <p:cNvSpPr/>
            <p:nvPr>
              <p:custDataLst>
                <p:tags r:id="rId219"/>
              </p:custDataLst>
            </p:nvPr>
          </p:nvSpPr>
          <p:spPr>
            <a:xfrm>
              <a:off x="5905500" y="4565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1" name="SMARTInkShape-4006"/>
            <p:cNvSpPr/>
            <p:nvPr>
              <p:custDataLst>
                <p:tags r:id="rId220"/>
              </p:custDataLst>
            </p:nvPr>
          </p:nvSpPr>
          <p:spPr>
            <a:xfrm>
              <a:off x="5862194" y="4660900"/>
              <a:ext cx="11557" cy="69851"/>
            </a:xfrm>
            <a:custGeom>
              <a:avLst/>
              <a:gdLst/>
              <a:ahLst/>
              <a:cxnLst/>
              <a:rect l="0" t="0" r="0" b="0"/>
              <a:pathLst>
                <a:path w="11557" h="69851">
                  <a:moveTo>
                    <a:pt x="11556" y="0"/>
                  </a:moveTo>
                  <a:lnTo>
                    <a:pt x="11556" y="0"/>
                  </a:lnTo>
                  <a:lnTo>
                    <a:pt x="2719" y="29886"/>
                  </a:lnTo>
                  <a:lnTo>
                    <a:pt x="0" y="50248"/>
                  </a:lnTo>
                  <a:lnTo>
                    <a:pt x="1030" y="55371"/>
                  </a:lnTo>
                  <a:lnTo>
                    <a:pt x="1155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4" name="SMARTInkShape-Group900"/>
          <p:cNvGrpSpPr/>
          <p:nvPr/>
        </p:nvGrpSpPr>
        <p:grpSpPr>
          <a:xfrm>
            <a:off x="4629150" y="4427617"/>
            <a:ext cx="1041401" cy="591344"/>
            <a:chOff x="4629150" y="4427617"/>
            <a:chExt cx="1041401" cy="591344"/>
          </a:xfrm>
        </p:grpSpPr>
        <p:sp>
          <p:nvSpPr>
            <p:cNvPr id="1043" name="SMARTInkShape-4007"/>
            <p:cNvSpPr/>
            <p:nvPr>
              <p:custDataLst>
                <p:tags r:id="rId202"/>
              </p:custDataLst>
            </p:nvPr>
          </p:nvSpPr>
          <p:spPr>
            <a:xfrm>
              <a:off x="5647841" y="4660900"/>
              <a:ext cx="10010" cy="88901"/>
            </a:xfrm>
            <a:custGeom>
              <a:avLst/>
              <a:gdLst/>
              <a:ahLst/>
              <a:cxnLst/>
              <a:rect l="0" t="0" r="0" b="0"/>
              <a:pathLst>
                <a:path w="10010" h="88901">
                  <a:moveTo>
                    <a:pt x="3659" y="0"/>
                  </a:moveTo>
                  <a:lnTo>
                    <a:pt x="3659" y="0"/>
                  </a:lnTo>
                  <a:lnTo>
                    <a:pt x="1778" y="25748"/>
                  </a:lnTo>
                  <a:lnTo>
                    <a:pt x="0" y="38960"/>
                  </a:lnTo>
                  <a:lnTo>
                    <a:pt x="4608" y="68557"/>
                  </a:lnTo>
                  <a:lnTo>
                    <a:pt x="1000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4" name="SMARTInkShape-4008"/>
            <p:cNvSpPr/>
            <p:nvPr>
              <p:custDataLst>
                <p:tags r:id="rId203"/>
              </p:custDataLst>
            </p:nvPr>
          </p:nvSpPr>
          <p:spPr>
            <a:xfrm>
              <a:off x="5619750" y="46926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5" name="SMARTInkShape-4009"/>
            <p:cNvSpPr/>
            <p:nvPr>
              <p:custDataLst>
                <p:tags r:id="rId204"/>
              </p:custDataLst>
            </p:nvPr>
          </p:nvSpPr>
          <p:spPr>
            <a:xfrm>
              <a:off x="5464884" y="4427617"/>
              <a:ext cx="46193" cy="93584"/>
            </a:xfrm>
            <a:custGeom>
              <a:avLst/>
              <a:gdLst/>
              <a:ahLst/>
              <a:cxnLst/>
              <a:rect l="0" t="0" r="0" b="0"/>
              <a:pathLst>
                <a:path w="46193" h="93584">
                  <a:moveTo>
                    <a:pt x="8816" y="23733"/>
                  </a:moveTo>
                  <a:lnTo>
                    <a:pt x="8816" y="23733"/>
                  </a:lnTo>
                  <a:lnTo>
                    <a:pt x="18955" y="9935"/>
                  </a:lnTo>
                  <a:lnTo>
                    <a:pt x="26492" y="3960"/>
                  </a:lnTo>
                  <a:lnTo>
                    <a:pt x="34546" y="834"/>
                  </a:lnTo>
                  <a:lnTo>
                    <a:pt x="38670" y="0"/>
                  </a:lnTo>
                  <a:lnTo>
                    <a:pt x="41418" y="150"/>
                  </a:lnTo>
                  <a:lnTo>
                    <a:pt x="43251" y="955"/>
                  </a:lnTo>
                  <a:lnTo>
                    <a:pt x="44474" y="2198"/>
                  </a:lnTo>
                  <a:lnTo>
                    <a:pt x="45830" y="7341"/>
                  </a:lnTo>
                  <a:lnTo>
                    <a:pt x="46192" y="10688"/>
                  </a:lnTo>
                  <a:lnTo>
                    <a:pt x="42832" y="18171"/>
                  </a:lnTo>
                  <a:lnTo>
                    <a:pt x="24302" y="42852"/>
                  </a:lnTo>
                  <a:lnTo>
                    <a:pt x="14993" y="51986"/>
                  </a:lnTo>
                  <a:lnTo>
                    <a:pt x="884" y="74517"/>
                  </a:lnTo>
                  <a:lnTo>
                    <a:pt x="0" y="77344"/>
                  </a:lnTo>
                  <a:lnTo>
                    <a:pt x="116" y="79935"/>
                  </a:lnTo>
                  <a:lnTo>
                    <a:pt x="2127" y="84695"/>
                  </a:lnTo>
                  <a:lnTo>
                    <a:pt x="5374" y="89162"/>
                  </a:lnTo>
                  <a:lnTo>
                    <a:pt x="11048" y="91618"/>
                  </a:lnTo>
                  <a:lnTo>
                    <a:pt x="40566" y="93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6" name="SMARTInkShape-4010"/>
            <p:cNvSpPr/>
            <p:nvPr>
              <p:custDataLst>
                <p:tags r:id="rId205"/>
              </p:custDataLst>
            </p:nvPr>
          </p:nvSpPr>
          <p:spPr>
            <a:xfrm>
              <a:off x="4927600" y="4724400"/>
              <a:ext cx="31751" cy="63501"/>
            </a:xfrm>
            <a:custGeom>
              <a:avLst/>
              <a:gdLst/>
              <a:ahLst/>
              <a:cxnLst/>
              <a:rect l="0" t="0" r="0" b="0"/>
              <a:pathLst>
                <a:path w="31751" h="63501">
                  <a:moveTo>
                    <a:pt x="0" y="0"/>
                  </a:moveTo>
                  <a:lnTo>
                    <a:pt x="0" y="0"/>
                  </a:lnTo>
                  <a:lnTo>
                    <a:pt x="1882" y="20723"/>
                  </a:lnTo>
                  <a:lnTo>
                    <a:pt x="5775" y="31788"/>
                  </a:lnTo>
                  <a:lnTo>
                    <a:pt x="317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7" name="SMARTInkShape-4011"/>
            <p:cNvSpPr/>
            <p:nvPr>
              <p:custDataLst>
                <p:tags r:id="rId206"/>
              </p:custDataLst>
            </p:nvPr>
          </p:nvSpPr>
          <p:spPr>
            <a:xfrm>
              <a:off x="5069741" y="4483100"/>
              <a:ext cx="92810" cy="323851"/>
            </a:xfrm>
            <a:custGeom>
              <a:avLst/>
              <a:gdLst/>
              <a:ahLst/>
              <a:cxnLst/>
              <a:rect l="0" t="0" r="0" b="0"/>
              <a:pathLst>
                <a:path w="92810" h="323851">
                  <a:moveTo>
                    <a:pt x="73759" y="0"/>
                  </a:moveTo>
                  <a:lnTo>
                    <a:pt x="73759" y="0"/>
                  </a:lnTo>
                  <a:lnTo>
                    <a:pt x="72348" y="25217"/>
                  </a:lnTo>
                  <a:lnTo>
                    <a:pt x="69996" y="40800"/>
                  </a:lnTo>
                  <a:lnTo>
                    <a:pt x="67017" y="58950"/>
                  </a:lnTo>
                  <a:lnTo>
                    <a:pt x="62914" y="79516"/>
                  </a:lnTo>
                  <a:lnTo>
                    <a:pt x="58062" y="101694"/>
                  </a:lnTo>
                  <a:lnTo>
                    <a:pt x="52711" y="124946"/>
                  </a:lnTo>
                  <a:lnTo>
                    <a:pt x="47027" y="147503"/>
                  </a:lnTo>
                  <a:lnTo>
                    <a:pt x="41121" y="169597"/>
                  </a:lnTo>
                  <a:lnTo>
                    <a:pt x="35067" y="191381"/>
                  </a:lnTo>
                  <a:lnTo>
                    <a:pt x="29620" y="210843"/>
                  </a:lnTo>
                  <a:lnTo>
                    <a:pt x="24578" y="228756"/>
                  </a:lnTo>
                  <a:lnTo>
                    <a:pt x="15211" y="259008"/>
                  </a:lnTo>
                  <a:lnTo>
                    <a:pt x="1465" y="290032"/>
                  </a:lnTo>
                  <a:lnTo>
                    <a:pt x="162" y="292838"/>
                  </a:lnTo>
                  <a:lnTo>
                    <a:pt x="0" y="294003"/>
                  </a:lnTo>
                  <a:lnTo>
                    <a:pt x="598" y="294074"/>
                  </a:lnTo>
                  <a:lnTo>
                    <a:pt x="8572" y="287041"/>
                  </a:lnTo>
                  <a:lnTo>
                    <a:pt x="30230" y="258959"/>
                  </a:lnTo>
                  <a:lnTo>
                    <a:pt x="57844" y="230991"/>
                  </a:lnTo>
                  <a:lnTo>
                    <a:pt x="66214" y="223077"/>
                  </a:lnTo>
                  <a:lnTo>
                    <a:pt x="68730" y="222096"/>
                  </a:lnTo>
                  <a:lnTo>
                    <a:pt x="70406" y="222853"/>
                  </a:lnTo>
                  <a:lnTo>
                    <a:pt x="71523" y="224768"/>
                  </a:lnTo>
                  <a:lnTo>
                    <a:pt x="69003" y="234423"/>
                  </a:lnTo>
                  <a:lnTo>
                    <a:pt x="66356" y="240948"/>
                  </a:lnTo>
                  <a:lnTo>
                    <a:pt x="43238" y="266630"/>
                  </a:lnTo>
                  <a:lnTo>
                    <a:pt x="15492" y="298313"/>
                  </a:lnTo>
                  <a:lnTo>
                    <a:pt x="9527" y="301916"/>
                  </a:lnTo>
                  <a:lnTo>
                    <a:pt x="7655" y="302172"/>
                  </a:lnTo>
                  <a:lnTo>
                    <a:pt x="6406" y="301637"/>
                  </a:lnTo>
                  <a:lnTo>
                    <a:pt x="5574" y="300575"/>
                  </a:lnTo>
                  <a:lnTo>
                    <a:pt x="6430" y="298455"/>
                  </a:lnTo>
                  <a:lnTo>
                    <a:pt x="11143" y="292337"/>
                  </a:lnTo>
                  <a:lnTo>
                    <a:pt x="25103" y="284331"/>
                  </a:lnTo>
                  <a:lnTo>
                    <a:pt x="39274" y="280861"/>
                  </a:lnTo>
                  <a:lnTo>
                    <a:pt x="48084" y="281931"/>
                  </a:lnTo>
                  <a:lnTo>
                    <a:pt x="52409" y="283204"/>
                  </a:lnTo>
                  <a:lnTo>
                    <a:pt x="59096" y="288381"/>
                  </a:lnTo>
                  <a:lnTo>
                    <a:pt x="87336" y="318308"/>
                  </a:lnTo>
                  <a:lnTo>
                    <a:pt x="92809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8" name="SMARTInkShape-4012"/>
            <p:cNvSpPr/>
            <p:nvPr>
              <p:custDataLst>
                <p:tags r:id="rId207"/>
              </p:custDataLst>
            </p:nvPr>
          </p:nvSpPr>
          <p:spPr>
            <a:xfrm>
              <a:off x="5340350" y="4572000"/>
              <a:ext cx="72942" cy="254001"/>
            </a:xfrm>
            <a:custGeom>
              <a:avLst/>
              <a:gdLst/>
              <a:ahLst/>
              <a:cxnLst/>
              <a:rect l="0" t="0" r="0" b="0"/>
              <a:pathLst>
                <a:path w="72942" h="25400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18841" y="3763"/>
                  </a:lnTo>
                  <a:lnTo>
                    <a:pt x="23144" y="6742"/>
                  </a:lnTo>
                  <a:lnTo>
                    <a:pt x="35942" y="34531"/>
                  </a:lnTo>
                  <a:lnTo>
                    <a:pt x="46313" y="60268"/>
                  </a:lnTo>
                  <a:lnTo>
                    <a:pt x="57272" y="88874"/>
                  </a:lnTo>
                  <a:lnTo>
                    <a:pt x="66847" y="120404"/>
                  </a:lnTo>
                  <a:lnTo>
                    <a:pt x="72043" y="149468"/>
                  </a:lnTo>
                  <a:lnTo>
                    <a:pt x="72941" y="176497"/>
                  </a:lnTo>
                  <a:lnTo>
                    <a:pt x="68637" y="202621"/>
                  </a:lnTo>
                  <a:lnTo>
                    <a:pt x="58280" y="231015"/>
                  </a:lnTo>
                  <a:lnTo>
                    <a:pt x="4445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9" name="SMARTInkShape-4013"/>
            <p:cNvSpPr/>
            <p:nvPr>
              <p:custDataLst>
                <p:tags r:id="rId208"/>
              </p:custDataLst>
            </p:nvPr>
          </p:nvSpPr>
          <p:spPr>
            <a:xfrm>
              <a:off x="5162550" y="4756150"/>
              <a:ext cx="101390" cy="262811"/>
            </a:xfrm>
            <a:custGeom>
              <a:avLst/>
              <a:gdLst/>
              <a:ahLst/>
              <a:cxnLst/>
              <a:rect l="0" t="0" r="0" b="0"/>
              <a:pathLst>
                <a:path w="101390" h="262811">
                  <a:moveTo>
                    <a:pt x="50800" y="0"/>
                  </a:moveTo>
                  <a:lnTo>
                    <a:pt x="50800" y="0"/>
                  </a:lnTo>
                  <a:lnTo>
                    <a:pt x="45731" y="5775"/>
                  </a:lnTo>
                  <a:lnTo>
                    <a:pt x="41962" y="12209"/>
                  </a:lnTo>
                  <a:lnTo>
                    <a:pt x="41380" y="15900"/>
                  </a:lnTo>
                  <a:lnTo>
                    <a:pt x="42615" y="23765"/>
                  </a:lnTo>
                  <a:lnTo>
                    <a:pt x="47277" y="32755"/>
                  </a:lnTo>
                  <a:lnTo>
                    <a:pt x="56498" y="39887"/>
                  </a:lnTo>
                  <a:lnTo>
                    <a:pt x="59537" y="40703"/>
                  </a:lnTo>
                  <a:lnTo>
                    <a:pt x="62269" y="40540"/>
                  </a:lnTo>
                  <a:lnTo>
                    <a:pt x="75094" y="35211"/>
                  </a:lnTo>
                  <a:lnTo>
                    <a:pt x="98001" y="11009"/>
                  </a:lnTo>
                  <a:lnTo>
                    <a:pt x="99201" y="10868"/>
                  </a:lnTo>
                  <a:lnTo>
                    <a:pt x="100000" y="11478"/>
                  </a:lnTo>
                  <a:lnTo>
                    <a:pt x="101389" y="42051"/>
                  </a:lnTo>
                  <a:lnTo>
                    <a:pt x="100801" y="63139"/>
                  </a:lnTo>
                  <a:lnTo>
                    <a:pt x="98188" y="91327"/>
                  </a:lnTo>
                  <a:lnTo>
                    <a:pt x="97209" y="107451"/>
                  </a:lnTo>
                  <a:lnTo>
                    <a:pt x="96556" y="124551"/>
                  </a:lnTo>
                  <a:lnTo>
                    <a:pt x="96120" y="142301"/>
                  </a:lnTo>
                  <a:lnTo>
                    <a:pt x="94419" y="159072"/>
                  </a:lnTo>
                  <a:lnTo>
                    <a:pt x="91874" y="175192"/>
                  </a:lnTo>
                  <a:lnTo>
                    <a:pt x="85282" y="204863"/>
                  </a:lnTo>
                  <a:lnTo>
                    <a:pt x="77650" y="229810"/>
                  </a:lnTo>
                  <a:lnTo>
                    <a:pt x="65790" y="247011"/>
                  </a:lnTo>
                  <a:lnTo>
                    <a:pt x="51819" y="257949"/>
                  </a:lnTo>
                  <a:lnTo>
                    <a:pt x="38552" y="262810"/>
                  </a:lnTo>
                  <a:lnTo>
                    <a:pt x="23719" y="261208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0" name="SMARTInkShape-4014"/>
            <p:cNvSpPr/>
            <p:nvPr>
              <p:custDataLst>
                <p:tags r:id="rId209"/>
              </p:custDataLst>
            </p:nvPr>
          </p:nvSpPr>
          <p:spPr>
            <a:xfrm>
              <a:off x="4965700" y="46164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0" y="25400"/>
                  </a:moveTo>
                  <a:lnTo>
                    <a:pt x="0" y="2540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1" name="SMARTInkShape-4015"/>
            <p:cNvSpPr/>
            <p:nvPr>
              <p:custDataLst>
                <p:tags r:id="rId210"/>
              </p:custDataLst>
            </p:nvPr>
          </p:nvSpPr>
          <p:spPr>
            <a:xfrm>
              <a:off x="4814874" y="4502150"/>
              <a:ext cx="87327" cy="317501"/>
            </a:xfrm>
            <a:custGeom>
              <a:avLst/>
              <a:gdLst/>
              <a:ahLst/>
              <a:cxnLst/>
              <a:rect l="0" t="0" r="0" b="0"/>
              <a:pathLst>
                <a:path w="87327" h="317501">
                  <a:moveTo>
                    <a:pt x="87326" y="0"/>
                  </a:moveTo>
                  <a:lnTo>
                    <a:pt x="87326" y="0"/>
                  </a:lnTo>
                  <a:lnTo>
                    <a:pt x="77213" y="3371"/>
                  </a:lnTo>
                  <a:lnTo>
                    <a:pt x="57440" y="22322"/>
                  </a:lnTo>
                  <a:lnTo>
                    <a:pt x="43704" y="44258"/>
                  </a:lnTo>
                  <a:lnTo>
                    <a:pt x="30544" y="73998"/>
                  </a:lnTo>
                  <a:lnTo>
                    <a:pt x="24071" y="93782"/>
                  </a:lnTo>
                  <a:lnTo>
                    <a:pt x="17640" y="115438"/>
                  </a:lnTo>
                  <a:lnTo>
                    <a:pt x="11941" y="137636"/>
                  </a:lnTo>
                  <a:lnTo>
                    <a:pt x="6730" y="160196"/>
                  </a:lnTo>
                  <a:lnTo>
                    <a:pt x="1845" y="182997"/>
                  </a:lnTo>
                  <a:lnTo>
                    <a:pt x="0" y="203843"/>
                  </a:lnTo>
                  <a:lnTo>
                    <a:pt x="181" y="223384"/>
                  </a:lnTo>
                  <a:lnTo>
                    <a:pt x="1713" y="242056"/>
                  </a:lnTo>
                  <a:lnTo>
                    <a:pt x="4145" y="258737"/>
                  </a:lnTo>
                  <a:lnTo>
                    <a:pt x="10610" y="288561"/>
                  </a:lnTo>
                  <a:lnTo>
                    <a:pt x="17476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2" name="SMARTInkShape-4016"/>
            <p:cNvSpPr/>
            <p:nvPr>
              <p:custDataLst>
                <p:tags r:id="rId211"/>
              </p:custDataLst>
            </p:nvPr>
          </p:nvSpPr>
          <p:spPr>
            <a:xfrm>
              <a:off x="4648200" y="46990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468" y="27136"/>
                  </a:lnTo>
                  <a:lnTo>
                    <a:pt x="3090" y="55497"/>
                  </a:lnTo>
                  <a:lnTo>
                    <a:pt x="63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3" name="SMARTInkShape-4017"/>
            <p:cNvSpPr/>
            <p:nvPr>
              <p:custDataLst>
                <p:tags r:id="rId212"/>
              </p:custDataLst>
            </p:nvPr>
          </p:nvSpPr>
          <p:spPr>
            <a:xfrm>
              <a:off x="4629150" y="47371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1662" y="705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4" name="SMARTInkShape-Group901"/>
          <p:cNvGrpSpPr/>
          <p:nvPr/>
        </p:nvGrpSpPr>
        <p:grpSpPr>
          <a:xfrm>
            <a:off x="3716482" y="4517541"/>
            <a:ext cx="761970" cy="397360"/>
            <a:chOff x="3716482" y="4517541"/>
            <a:chExt cx="761970" cy="397360"/>
          </a:xfrm>
        </p:grpSpPr>
        <p:sp>
          <p:nvSpPr>
            <p:cNvPr id="1055" name="SMARTInkShape-4018"/>
            <p:cNvSpPr/>
            <p:nvPr>
              <p:custDataLst>
                <p:tags r:id="rId193"/>
              </p:custDataLst>
            </p:nvPr>
          </p:nvSpPr>
          <p:spPr>
            <a:xfrm>
              <a:off x="4343400" y="4591050"/>
              <a:ext cx="71070" cy="266701"/>
            </a:xfrm>
            <a:custGeom>
              <a:avLst/>
              <a:gdLst/>
              <a:ahLst/>
              <a:cxnLst/>
              <a:rect l="0" t="0" r="0" b="0"/>
              <a:pathLst>
                <a:path w="71070" h="266701">
                  <a:moveTo>
                    <a:pt x="0" y="0"/>
                  </a:moveTo>
                  <a:lnTo>
                    <a:pt x="0" y="0"/>
                  </a:lnTo>
                  <a:lnTo>
                    <a:pt x="10845" y="12961"/>
                  </a:lnTo>
                  <a:lnTo>
                    <a:pt x="26026" y="42646"/>
                  </a:lnTo>
                  <a:lnTo>
                    <a:pt x="35321" y="68578"/>
                  </a:lnTo>
                  <a:lnTo>
                    <a:pt x="47919" y="96566"/>
                  </a:lnTo>
                  <a:lnTo>
                    <a:pt x="60808" y="125468"/>
                  </a:lnTo>
                  <a:lnTo>
                    <a:pt x="68889" y="154777"/>
                  </a:lnTo>
                  <a:lnTo>
                    <a:pt x="71069" y="182384"/>
                  </a:lnTo>
                  <a:lnTo>
                    <a:pt x="68981" y="208059"/>
                  </a:lnTo>
                  <a:lnTo>
                    <a:pt x="63349" y="231230"/>
                  </a:lnTo>
                  <a:lnTo>
                    <a:pt x="508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6" name="SMARTInkShape-4019"/>
            <p:cNvSpPr/>
            <p:nvPr>
              <p:custDataLst>
                <p:tags r:id="rId194"/>
              </p:custDataLst>
            </p:nvPr>
          </p:nvSpPr>
          <p:spPr>
            <a:xfrm>
              <a:off x="4432295" y="4517541"/>
              <a:ext cx="46157" cy="86210"/>
            </a:xfrm>
            <a:custGeom>
              <a:avLst/>
              <a:gdLst/>
              <a:ahLst/>
              <a:cxnLst/>
              <a:rect l="0" t="0" r="0" b="0"/>
              <a:pathLst>
                <a:path w="46157" h="86210">
                  <a:moveTo>
                    <a:pt x="6355" y="3659"/>
                  </a:moveTo>
                  <a:lnTo>
                    <a:pt x="6355" y="3659"/>
                  </a:lnTo>
                  <a:lnTo>
                    <a:pt x="9726" y="3659"/>
                  </a:lnTo>
                  <a:lnTo>
                    <a:pt x="22961" y="0"/>
                  </a:lnTo>
                  <a:lnTo>
                    <a:pt x="37852" y="2967"/>
                  </a:lnTo>
                  <a:lnTo>
                    <a:pt x="44577" y="6409"/>
                  </a:lnTo>
                  <a:lnTo>
                    <a:pt x="45948" y="9020"/>
                  </a:lnTo>
                  <a:lnTo>
                    <a:pt x="46156" y="12172"/>
                  </a:lnTo>
                  <a:lnTo>
                    <a:pt x="43800" y="20142"/>
                  </a:lnTo>
                  <a:lnTo>
                    <a:pt x="38049" y="30740"/>
                  </a:lnTo>
                  <a:lnTo>
                    <a:pt x="8717" y="59149"/>
                  </a:lnTo>
                  <a:lnTo>
                    <a:pt x="1055" y="67832"/>
                  </a:lnTo>
                  <a:lnTo>
                    <a:pt x="0" y="71136"/>
                  </a:lnTo>
                  <a:lnTo>
                    <a:pt x="1" y="74043"/>
                  </a:lnTo>
                  <a:lnTo>
                    <a:pt x="1414" y="75982"/>
                  </a:lnTo>
                  <a:lnTo>
                    <a:pt x="6746" y="78136"/>
                  </a:lnTo>
                  <a:lnTo>
                    <a:pt x="38369" y="84122"/>
                  </a:lnTo>
                  <a:lnTo>
                    <a:pt x="44455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7" name="SMARTInkShape-4020"/>
            <p:cNvSpPr/>
            <p:nvPr>
              <p:custDataLst>
                <p:tags r:id="rId195"/>
              </p:custDataLst>
            </p:nvPr>
          </p:nvSpPr>
          <p:spPr>
            <a:xfrm>
              <a:off x="3865504" y="4552950"/>
              <a:ext cx="90547" cy="336551"/>
            </a:xfrm>
            <a:custGeom>
              <a:avLst/>
              <a:gdLst/>
              <a:ahLst/>
              <a:cxnLst/>
              <a:rect l="0" t="0" r="0" b="0"/>
              <a:pathLst>
                <a:path w="90547" h="336551">
                  <a:moveTo>
                    <a:pt x="90546" y="0"/>
                  </a:moveTo>
                  <a:lnTo>
                    <a:pt x="90546" y="0"/>
                  </a:lnTo>
                  <a:lnTo>
                    <a:pt x="87175" y="0"/>
                  </a:lnTo>
                  <a:lnTo>
                    <a:pt x="78337" y="6742"/>
                  </a:lnTo>
                  <a:lnTo>
                    <a:pt x="60039" y="31161"/>
                  </a:lnTo>
                  <a:lnTo>
                    <a:pt x="44767" y="60886"/>
                  </a:lnTo>
                  <a:lnTo>
                    <a:pt x="36743" y="78691"/>
                  </a:lnTo>
                  <a:lnTo>
                    <a:pt x="28572" y="98322"/>
                  </a:lnTo>
                  <a:lnTo>
                    <a:pt x="20302" y="119170"/>
                  </a:lnTo>
                  <a:lnTo>
                    <a:pt x="11967" y="140830"/>
                  </a:lnTo>
                  <a:lnTo>
                    <a:pt x="6410" y="162325"/>
                  </a:lnTo>
                  <a:lnTo>
                    <a:pt x="2706" y="183711"/>
                  </a:lnTo>
                  <a:lnTo>
                    <a:pt x="236" y="205024"/>
                  </a:lnTo>
                  <a:lnTo>
                    <a:pt x="0" y="225583"/>
                  </a:lnTo>
                  <a:lnTo>
                    <a:pt x="1255" y="245638"/>
                  </a:lnTo>
                  <a:lnTo>
                    <a:pt x="3501" y="265359"/>
                  </a:lnTo>
                  <a:lnTo>
                    <a:pt x="15406" y="296678"/>
                  </a:lnTo>
                  <a:lnTo>
                    <a:pt x="39746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8" name="SMARTInkShape-4021"/>
            <p:cNvSpPr/>
            <p:nvPr>
              <p:custDataLst>
                <p:tags r:id="rId196"/>
              </p:custDataLst>
            </p:nvPr>
          </p:nvSpPr>
          <p:spPr>
            <a:xfrm>
              <a:off x="4229100" y="481330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63500"/>
                  </a:lnTo>
                  <a:lnTo>
                    <a:pt x="30507" y="3698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9" name="SMARTInkShape-4022"/>
            <p:cNvSpPr/>
            <p:nvPr>
              <p:custDataLst>
                <p:tags r:id="rId197"/>
              </p:custDataLst>
            </p:nvPr>
          </p:nvSpPr>
          <p:spPr>
            <a:xfrm>
              <a:off x="4238142" y="4794250"/>
              <a:ext cx="48109" cy="63501"/>
            </a:xfrm>
            <a:custGeom>
              <a:avLst/>
              <a:gdLst/>
              <a:ahLst/>
              <a:cxnLst/>
              <a:rect l="0" t="0" r="0" b="0"/>
              <a:pathLst>
                <a:path w="48109" h="63501">
                  <a:moveTo>
                    <a:pt x="3658" y="0"/>
                  </a:moveTo>
                  <a:lnTo>
                    <a:pt x="3658" y="0"/>
                  </a:lnTo>
                  <a:lnTo>
                    <a:pt x="287" y="6742"/>
                  </a:lnTo>
                  <a:lnTo>
                    <a:pt x="0" y="9434"/>
                  </a:lnTo>
                  <a:lnTo>
                    <a:pt x="6408" y="27757"/>
                  </a:lnTo>
                  <a:lnTo>
                    <a:pt x="15683" y="41777"/>
                  </a:lnTo>
                  <a:lnTo>
                    <a:pt x="31459" y="54087"/>
                  </a:lnTo>
                  <a:lnTo>
                    <a:pt x="4810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0" name="SMARTInkShape-4023"/>
            <p:cNvSpPr/>
            <p:nvPr>
              <p:custDataLst>
                <p:tags r:id="rId198"/>
              </p:custDataLst>
            </p:nvPr>
          </p:nvSpPr>
          <p:spPr>
            <a:xfrm>
              <a:off x="4102949" y="4546600"/>
              <a:ext cx="107102" cy="292101"/>
            </a:xfrm>
            <a:custGeom>
              <a:avLst/>
              <a:gdLst/>
              <a:ahLst/>
              <a:cxnLst/>
              <a:rect l="0" t="0" r="0" b="0"/>
              <a:pathLst>
                <a:path w="107102" h="292101">
                  <a:moveTo>
                    <a:pt x="81701" y="0"/>
                  </a:moveTo>
                  <a:lnTo>
                    <a:pt x="81701" y="0"/>
                  </a:lnTo>
                  <a:lnTo>
                    <a:pt x="80290" y="18031"/>
                  </a:lnTo>
                  <a:lnTo>
                    <a:pt x="74959" y="39999"/>
                  </a:lnTo>
                  <a:lnTo>
                    <a:pt x="70856" y="55594"/>
                  </a:lnTo>
                  <a:lnTo>
                    <a:pt x="66004" y="73751"/>
                  </a:lnTo>
                  <a:lnTo>
                    <a:pt x="60653" y="93618"/>
                  </a:lnTo>
                  <a:lnTo>
                    <a:pt x="54969" y="113917"/>
                  </a:lnTo>
                  <a:lnTo>
                    <a:pt x="49063" y="134506"/>
                  </a:lnTo>
                  <a:lnTo>
                    <a:pt x="43009" y="155287"/>
                  </a:lnTo>
                  <a:lnTo>
                    <a:pt x="36856" y="174080"/>
                  </a:lnTo>
                  <a:lnTo>
                    <a:pt x="30638" y="191548"/>
                  </a:lnTo>
                  <a:lnTo>
                    <a:pt x="18789" y="222010"/>
                  </a:lnTo>
                  <a:lnTo>
                    <a:pt x="5597" y="252204"/>
                  </a:lnTo>
                  <a:lnTo>
                    <a:pt x="1061" y="261699"/>
                  </a:lnTo>
                  <a:lnTo>
                    <a:pt x="425" y="261955"/>
                  </a:lnTo>
                  <a:lnTo>
                    <a:pt x="0" y="261420"/>
                  </a:lnTo>
                  <a:lnTo>
                    <a:pt x="14527" y="238872"/>
                  </a:lnTo>
                  <a:lnTo>
                    <a:pt x="31694" y="207655"/>
                  </a:lnTo>
                  <a:lnTo>
                    <a:pt x="49480" y="178571"/>
                  </a:lnTo>
                  <a:lnTo>
                    <a:pt x="59385" y="168030"/>
                  </a:lnTo>
                  <a:lnTo>
                    <a:pt x="62590" y="167053"/>
                  </a:lnTo>
                  <a:lnTo>
                    <a:pt x="64727" y="168519"/>
                  </a:lnTo>
                  <a:lnTo>
                    <a:pt x="66152" y="171613"/>
                  </a:lnTo>
                  <a:lnTo>
                    <a:pt x="64786" y="189450"/>
                  </a:lnTo>
                  <a:lnTo>
                    <a:pt x="49799" y="215981"/>
                  </a:lnTo>
                  <a:lnTo>
                    <a:pt x="30856" y="242813"/>
                  </a:lnTo>
                  <a:lnTo>
                    <a:pt x="13845" y="264278"/>
                  </a:lnTo>
                  <a:lnTo>
                    <a:pt x="13886" y="264380"/>
                  </a:lnTo>
                  <a:lnTo>
                    <a:pt x="15813" y="262611"/>
                  </a:lnTo>
                  <a:lnTo>
                    <a:pt x="30201" y="242872"/>
                  </a:lnTo>
                  <a:lnTo>
                    <a:pt x="35999" y="238471"/>
                  </a:lnTo>
                  <a:lnTo>
                    <a:pt x="38533" y="237297"/>
                  </a:lnTo>
                  <a:lnTo>
                    <a:pt x="40928" y="237926"/>
                  </a:lnTo>
                  <a:lnTo>
                    <a:pt x="45471" y="242388"/>
                  </a:lnTo>
                  <a:lnTo>
                    <a:pt x="65590" y="273368"/>
                  </a:lnTo>
                  <a:lnTo>
                    <a:pt x="77006" y="285922"/>
                  </a:lnTo>
                  <a:lnTo>
                    <a:pt x="82671" y="289354"/>
                  </a:lnTo>
                  <a:lnTo>
                    <a:pt x="107101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1" name="SMARTInkShape-4024"/>
            <p:cNvSpPr/>
            <p:nvPr>
              <p:custDataLst>
                <p:tags r:id="rId199"/>
              </p:custDataLst>
            </p:nvPr>
          </p:nvSpPr>
          <p:spPr>
            <a:xfrm>
              <a:off x="4006850" y="46545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2" name="SMARTInkShape-4025"/>
            <p:cNvSpPr/>
            <p:nvPr>
              <p:custDataLst>
                <p:tags r:id="rId200"/>
              </p:custDataLst>
            </p:nvPr>
          </p:nvSpPr>
          <p:spPr>
            <a:xfrm>
              <a:off x="3977999" y="4737100"/>
              <a:ext cx="47902" cy="111925"/>
            </a:xfrm>
            <a:custGeom>
              <a:avLst/>
              <a:gdLst/>
              <a:ahLst/>
              <a:cxnLst/>
              <a:rect l="0" t="0" r="0" b="0"/>
              <a:pathLst>
                <a:path w="47902" h="111925">
                  <a:moveTo>
                    <a:pt x="22501" y="0"/>
                  </a:moveTo>
                  <a:lnTo>
                    <a:pt x="22501" y="0"/>
                  </a:lnTo>
                  <a:lnTo>
                    <a:pt x="22501" y="3371"/>
                  </a:lnTo>
                  <a:lnTo>
                    <a:pt x="8686" y="30443"/>
                  </a:lnTo>
                  <a:lnTo>
                    <a:pt x="534" y="56762"/>
                  </a:lnTo>
                  <a:lnTo>
                    <a:pt x="0" y="82435"/>
                  </a:lnTo>
                  <a:lnTo>
                    <a:pt x="3329" y="97316"/>
                  </a:lnTo>
                  <a:lnTo>
                    <a:pt x="9511" y="106281"/>
                  </a:lnTo>
                  <a:lnTo>
                    <a:pt x="16963" y="110736"/>
                  </a:lnTo>
                  <a:lnTo>
                    <a:pt x="20926" y="111924"/>
                  </a:lnTo>
                  <a:lnTo>
                    <a:pt x="30973" y="109481"/>
                  </a:lnTo>
                  <a:lnTo>
                    <a:pt x="4790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3" name="SMARTInkShape-4026"/>
            <p:cNvSpPr/>
            <p:nvPr>
              <p:custDataLst>
                <p:tags r:id="rId201"/>
              </p:custDataLst>
            </p:nvPr>
          </p:nvSpPr>
          <p:spPr>
            <a:xfrm>
              <a:off x="3716482" y="4533900"/>
              <a:ext cx="87169" cy="381001"/>
            </a:xfrm>
            <a:custGeom>
              <a:avLst/>
              <a:gdLst/>
              <a:ahLst/>
              <a:cxnLst/>
              <a:rect l="0" t="0" r="0" b="0"/>
              <a:pathLst>
                <a:path w="87169" h="381001">
                  <a:moveTo>
                    <a:pt x="87168" y="0"/>
                  </a:moveTo>
                  <a:lnTo>
                    <a:pt x="87168" y="0"/>
                  </a:lnTo>
                  <a:lnTo>
                    <a:pt x="71471" y="24485"/>
                  </a:lnTo>
                  <a:lnTo>
                    <a:pt x="60436" y="44749"/>
                  </a:lnTo>
                  <a:lnTo>
                    <a:pt x="48476" y="72570"/>
                  </a:lnTo>
                  <a:lnTo>
                    <a:pt x="42323" y="89302"/>
                  </a:lnTo>
                  <a:lnTo>
                    <a:pt x="36105" y="107512"/>
                  </a:lnTo>
                  <a:lnTo>
                    <a:pt x="29842" y="126708"/>
                  </a:lnTo>
                  <a:lnTo>
                    <a:pt x="24256" y="145855"/>
                  </a:lnTo>
                  <a:lnTo>
                    <a:pt x="19122" y="164971"/>
                  </a:lnTo>
                  <a:lnTo>
                    <a:pt x="14287" y="184064"/>
                  </a:lnTo>
                  <a:lnTo>
                    <a:pt x="10359" y="201731"/>
                  </a:lnTo>
                  <a:lnTo>
                    <a:pt x="7034" y="218449"/>
                  </a:lnTo>
                  <a:lnTo>
                    <a:pt x="2164" y="250194"/>
                  </a:lnTo>
                  <a:lnTo>
                    <a:pt x="0" y="280766"/>
                  </a:lnTo>
                  <a:lnTo>
                    <a:pt x="919" y="307053"/>
                  </a:lnTo>
                  <a:lnTo>
                    <a:pt x="5404" y="337923"/>
                  </a:lnTo>
                  <a:lnTo>
                    <a:pt x="13082" y="360475"/>
                  </a:lnTo>
                  <a:lnTo>
                    <a:pt x="23668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7" name="SMARTInkShape-Group902"/>
          <p:cNvGrpSpPr/>
          <p:nvPr/>
        </p:nvGrpSpPr>
        <p:grpSpPr>
          <a:xfrm>
            <a:off x="3262548" y="4563014"/>
            <a:ext cx="236303" cy="281882"/>
            <a:chOff x="3262548" y="4563014"/>
            <a:chExt cx="236303" cy="281882"/>
          </a:xfrm>
        </p:grpSpPr>
        <p:sp>
          <p:nvSpPr>
            <p:cNvPr id="1065" name="SMARTInkShape-4027"/>
            <p:cNvSpPr/>
            <p:nvPr>
              <p:custDataLst>
                <p:tags r:id="rId191"/>
              </p:custDataLst>
            </p:nvPr>
          </p:nvSpPr>
          <p:spPr>
            <a:xfrm>
              <a:off x="3448050" y="4563014"/>
              <a:ext cx="50801" cy="85187"/>
            </a:xfrm>
            <a:custGeom>
              <a:avLst/>
              <a:gdLst/>
              <a:ahLst/>
              <a:cxnLst/>
              <a:rect l="0" t="0" r="0" b="0"/>
              <a:pathLst>
                <a:path w="50801" h="85187">
                  <a:moveTo>
                    <a:pt x="0" y="15336"/>
                  </a:moveTo>
                  <a:lnTo>
                    <a:pt x="0" y="15336"/>
                  </a:lnTo>
                  <a:lnTo>
                    <a:pt x="5775" y="10267"/>
                  </a:lnTo>
                  <a:lnTo>
                    <a:pt x="27136" y="409"/>
                  </a:lnTo>
                  <a:lnTo>
                    <a:pt x="35109" y="0"/>
                  </a:lnTo>
                  <a:lnTo>
                    <a:pt x="41004" y="2170"/>
                  </a:lnTo>
                  <a:lnTo>
                    <a:pt x="45975" y="5486"/>
                  </a:lnTo>
                  <a:lnTo>
                    <a:pt x="46878" y="8064"/>
                  </a:lnTo>
                  <a:lnTo>
                    <a:pt x="46000" y="14691"/>
                  </a:lnTo>
                  <a:lnTo>
                    <a:pt x="25813" y="39606"/>
                  </a:lnTo>
                  <a:lnTo>
                    <a:pt x="2533" y="63561"/>
                  </a:lnTo>
                  <a:lnTo>
                    <a:pt x="1126" y="66873"/>
                  </a:lnTo>
                  <a:lnTo>
                    <a:pt x="750" y="68744"/>
                  </a:lnTo>
                  <a:lnTo>
                    <a:pt x="2617" y="69991"/>
                  </a:lnTo>
                  <a:lnTo>
                    <a:pt x="33735" y="76785"/>
                  </a:lnTo>
                  <a:lnTo>
                    <a:pt x="42899" y="78566"/>
                  </a:lnTo>
                  <a:lnTo>
                    <a:pt x="50800" y="851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6" name="SMARTInkShape-4028"/>
            <p:cNvSpPr/>
            <p:nvPr>
              <p:custDataLst>
                <p:tags r:id="rId192"/>
              </p:custDataLst>
            </p:nvPr>
          </p:nvSpPr>
          <p:spPr>
            <a:xfrm>
              <a:off x="3262548" y="4734347"/>
              <a:ext cx="109303" cy="110549"/>
            </a:xfrm>
            <a:custGeom>
              <a:avLst/>
              <a:gdLst/>
              <a:ahLst/>
              <a:cxnLst/>
              <a:rect l="0" t="0" r="0" b="0"/>
              <a:pathLst>
                <a:path w="109303" h="110549">
                  <a:moveTo>
                    <a:pt x="83902" y="9103"/>
                  </a:moveTo>
                  <a:lnTo>
                    <a:pt x="83902" y="9103"/>
                  </a:lnTo>
                  <a:lnTo>
                    <a:pt x="75064" y="265"/>
                  </a:lnTo>
                  <a:lnTo>
                    <a:pt x="65392" y="0"/>
                  </a:lnTo>
                  <a:lnTo>
                    <a:pt x="51687" y="3646"/>
                  </a:lnTo>
                  <a:lnTo>
                    <a:pt x="28809" y="18305"/>
                  </a:lnTo>
                  <a:lnTo>
                    <a:pt x="9723" y="40208"/>
                  </a:lnTo>
                  <a:lnTo>
                    <a:pt x="2015" y="56324"/>
                  </a:lnTo>
                  <a:lnTo>
                    <a:pt x="0" y="71012"/>
                  </a:lnTo>
                  <a:lnTo>
                    <a:pt x="2162" y="83890"/>
                  </a:lnTo>
                  <a:lnTo>
                    <a:pt x="7827" y="94318"/>
                  </a:lnTo>
                  <a:lnTo>
                    <a:pt x="16930" y="101774"/>
                  </a:lnTo>
                  <a:lnTo>
                    <a:pt x="22320" y="104750"/>
                  </a:lnTo>
                  <a:lnTo>
                    <a:pt x="46762" y="108939"/>
                  </a:lnTo>
                  <a:lnTo>
                    <a:pt x="75782" y="110354"/>
                  </a:lnTo>
                  <a:lnTo>
                    <a:pt x="86408" y="110548"/>
                  </a:lnTo>
                  <a:lnTo>
                    <a:pt x="95835" y="106871"/>
                  </a:lnTo>
                  <a:lnTo>
                    <a:pt x="109302" y="980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3" name="SMARTInkShape-Group903"/>
          <p:cNvGrpSpPr/>
          <p:nvPr/>
        </p:nvGrpSpPr>
        <p:grpSpPr>
          <a:xfrm>
            <a:off x="2400300" y="4550228"/>
            <a:ext cx="679451" cy="299747"/>
            <a:chOff x="2400300" y="4550228"/>
            <a:chExt cx="679451" cy="299747"/>
          </a:xfrm>
        </p:grpSpPr>
        <p:sp>
          <p:nvSpPr>
            <p:cNvPr id="1068" name="SMARTInkShape-4029"/>
            <p:cNvSpPr/>
            <p:nvPr>
              <p:custDataLst>
                <p:tags r:id="rId186"/>
              </p:custDataLst>
            </p:nvPr>
          </p:nvSpPr>
          <p:spPr>
            <a:xfrm>
              <a:off x="3022600" y="47561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8298" y="0"/>
                  </a:lnTo>
                  <a:lnTo>
                    <a:pt x="24125" y="1881"/>
                  </a:lnTo>
                  <a:lnTo>
                    <a:pt x="40885" y="10125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9" name="SMARTInkShape-4030"/>
            <p:cNvSpPr/>
            <p:nvPr>
              <p:custDataLst>
                <p:tags r:id="rId187"/>
              </p:custDataLst>
            </p:nvPr>
          </p:nvSpPr>
          <p:spPr>
            <a:xfrm>
              <a:off x="3016512" y="4787900"/>
              <a:ext cx="37839" cy="19051"/>
            </a:xfrm>
            <a:custGeom>
              <a:avLst/>
              <a:gdLst/>
              <a:ahLst/>
              <a:cxnLst/>
              <a:rect l="0" t="0" r="0" b="0"/>
              <a:pathLst>
                <a:path w="37839" h="19051">
                  <a:moveTo>
                    <a:pt x="6088" y="0"/>
                  </a:moveTo>
                  <a:lnTo>
                    <a:pt x="6088" y="0"/>
                  </a:lnTo>
                  <a:lnTo>
                    <a:pt x="621" y="5467"/>
                  </a:lnTo>
                  <a:lnTo>
                    <a:pt x="0" y="9460"/>
                  </a:lnTo>
                  <a:lnTo>
                    <a:pt x="618" y="10540"/>
                  </a:lnTo>
                  <a:lnTo>
                    <a:pt x="1736" y="11260"/>
                  </a:lnTo>
                  <a:lnTo>
                    <a:pt x="26875" y="18405"/>
                  </a:lnTo>
                  <a:lnTo>
                    <a:pt x="3783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0" name="SMARTInkShape-4031"/>
            <p:cNvSpPr/>
            <p:nvPr>
              <p:custDataLst>
                <p:tags r:id="rId188"/>
              </p:custDataLst>
            </p:nvPr>
          </p:nvSpPr>
          <p:spPr>
            <a:xfrm>
              <a:off x="2642900" y="4749800"/>
              <a:ext cx="140495" cy="100175"/>
            </a:xfrm>
            <a:custGeom>
              <a:avLst/>
              <a:gdLst/>
              <a:ahLst/>
              <a:cxnLst/>
              <a:rect l="0" t="0" r="0" b="0"/>
              <a:pathLst>
                <a:path w="140495" h="100175">
                  <a:moveTo>
                    <a:pt x="24100" y="0"/>
                  </a:moveTo>
                  <a:lnTo>
                    <a:pt x="24100" y="0"/>
                  </a:lnTo>
                  <a:lnTo>
                    <a:pt x="14666" y="15914"/>
                  </a:lnTo>
                  <a:lnTo>
                    <a:pt x="5277" y="45503"/>
                  </a:lnTo>
                  <a:lnTo>
                    <a:pt x="0" y="71782"/>
                  </a:lnTo>
                  <a:lnTo>
                    <a:pt x="272" y="75372"/>
                  </a:lnTo>
                  <a:lnTo>
                    <a:pt x="1159" y="77764"/>
                  </a:lnTo>
                  <a:lnTo>
                    <a:pt x="2456" y="79359"/>
                  </a:lnTo>
                  <a:lnTo>
                    <a:pt x="5779" y="81132"/>
                  </a:lnTo>
                  <a:lnTo>
                    <a:pt x="7653" y="81604"/>
                  </a:lnTo>
                  <a:lnTo>
                    <a:pt x="13498" y="78367"/>
                  </a:lnTo>
                  <a:lnTo>
                    <a:pt x="41156" y="56043"/>
                  </a:lnTo>
                  <a:lnTo>
                    <a:pt x="44643" y="55001"/>
                  </a:lnTo>
                  <a:lnTo>
                    <a:pt x="47673" y="55011"/>
                  </a:lnTo>
                  <a:lnTo>
                    <a:pt x="50399" y="55725"/>
                  </a:lnTo>
                  <a:lnTo>
                    <a:pt x="60977" y="63470"/>
                  </a:lnTo>
                  <a:lnTo>
                    <a:pt x="74240" y="82387"/>
                  </a:lnTo>
                  <a:lnTo>
                    <a:pt x="99961" y="94381"/>
                  </a:lnTo>
                  <a:lnTo>
                    <a:pt x="118891" y="100174"/>
                  </a:lnTo>
                  <a:lnTo>
                    <a:pt x="126436" y="99085"/>
                  </a:lnTo>
                  <a:lnTo>
                    <a:pt x="130424" y="97806"/>
                  </a:lnTo>
                  <a:lnTo>
                    <a:pt x="136737" y="90742"/>
                  </a:lnTo>
                  <a:lnTo>
                    <a:pt x="139408" y="85894"/>
                  </a:lnTo>
                  <a:lnTo>
                    <a:pt x="140494" y="72982"/>
                  </a:lnTo>
                  <a:lnTo>
                    <a:pt x="137139" y="47965"/>
                  </a:lnTo>
                  <a:lnTo>
                    <a:pt x="132901" y="31196"/>
                  </a:lnTo>
                  <a:lnTo>
                    <a:pt x="119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1" name="SMARTInkShape-4032"/>
            <p:cNvSpPr/>
            <p:nvPr>
              <p:custDataLst>
                <p:tags r:id="rId189"/>
              </p:custDataLst>
            </p:nvPr>
          </p:nvSpPr>
          <p:spPr>
            <a:xfrm>
              <a:off x="2829224" y="4550228"/>
              <a:ext cx="53677" cy="104323"/>
            </a:xfrm>
            <a:custGeom>
              <a:avLst/>
              <a:gdLst/>
              <a:ahLst/>
              <a:cxnLst/>
              <a:rect l="0" t="0" r="0" b="0"/>
              <a:pathLst>
                <a:path w="53677" h="104323">
                  <a:moveTo>
                    <a:pt x="15576" y="21772"/>
                  </a:moveTo>
                  <a:lnTo>
                    <a:pt x="15576" y="21772"/>
                  </a:lnTo>
                  <a:lnTo>
                    <a:pt x="18947" y="15030"/>
                  </a:lnTo>
                  <a:lnTo>
                    <a:pt x="24365" y="9839"/>
                  </a:lnTo>
                  <a:lnTo>
                    <a:pt x="39341" y="756"/>
                  </a:lnTo>
                  <a:lnTo>
                    <a:pt x="42003" y="0"/>
                  </a:lnTo>
                  <a:lnTo>
                    <a:pt x="43777" y="202"/>
                  </a:lnTo>
                  <a:lnTo>
                    <a:pt x="44960" y="1042"/>
                  </a:lnTo>
                  <a:lnTo>
                    <a:pt x="45749" y="2307"/>
                  </a:lnTo>
                  <a:lnTo>
                    <a:pt x="46625" y="5595"/>
                  </a:lnTo>
                  <a:lnTo>
                    <a:pt x="40376" y="18155"/>
                  </a:lnTo>
                  <a:lnTo>
                    <a:pt x="14661" y="47532"/>
                  </a:lnTo>
                  <a:lnTo>
                    <a:pt x="4586" y="59326"/>
                  </a:lnTo>
                  <a:lnTo>
                    <a:pt x="108" y="69272"/>
                  </a:lnTo>
                  <a:lnTo>
                    <a:pt x="0" y="78396"/>
                  </a:lnTo>
                  <a:lnTo>
                    <a:pt x="958" y="82805"/>
                  </a:lnTo>
                  <a:lnTo>
                    <a:pt x="3009" y="85744"/>
                  </a:lnTo>
                  <a:lnTo>
                    <a:pt x="5787" y="87703"/>
                  </a:lnTo>
                  <a:lnTo>
                    <a:pt x="28532" y="96304"/>
                  </a:lnTo>
                  <a:lnTo>
                    <a:pt x="44407" y="98458"/>
                  </a:lnTo>
                  <a:lnTo>
                    <a:pt x="53676" y="1043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2" name="SMARTInkShape-4033"/>
            <p:cNvSpPr/>
            <p:nvPr>
              <p:custDataLst>
                <p:tags r:id="rId190"/>
              </p:custDataLst>
            </p:nvPr>
          </p:nvSpPr>
          <p:spPr>
            <a:xfrm>
              <a:off x="2400300" y="4775200"/>
              <a:ext cx="101601" cy="12308"/>
            </a:xfrm>
            <a:custGeom>
              <a:avLst/>
              <a:gdLst/>
              <a:ahLst/>
              <a:cxnLst/>
              <a:rect l="0" t="0" r="0" b="0"/>
              <a:pathLst>
                <a:path w="101601" h="12308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4520" y="12307"/>
                  </a:lnTo>
                  <a:lnTo>
                    <a:pt x="56089" y="10702"/>
                  </a:lnTo>
                  <a:lnTo>
                    <a:pt x="86368" y="4851"/>
                  </a:lnTo>
                  <a:lnTo>
                    <a:pt x="94500" y="143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74" name="SMARTInkShape-4034"/>
          <p:cNvSpPr/>
          <p:nvPr>
            <p:custDataLst>
              <p:tags r:id="rId4"/>
            </p:custDataLst>
          </p:nvPr>
        </p:nvSpPr>
        <p:spPr>
          <a:xfrm>
            <a:off x="1924050" y="4717097"/>
            <a:ext cx="255169" cy="95689"/>
          </a:xfrm>
          <a:custGeom>
            <a:avLst/>
            <a:gdLst/>
            <a:ahLst/>
            <a:cxnLst/>
            <a:rect l="0" t="0" r="0" b="0"/>
            <a:pathLst>
              <a:path w="255169" h="95689">
                <a:moveTo>
                  <a:pt x="0" y="89853"/>
                </a:moveTo>
                <a:lnTo>
                  <a:pt x="0" y="89853"/>
                </a:lnTo>
                <a:lnTo>
                  <a:pt x="3371" y="65434"/>
                </a:lnTo>
                <a:lnTo>
                  <a:pt x="15901" y="34177"/>
                </a:lnTo>
                <a:lnTo>
                  <a:pt x="28543" y="11346"/>
                </a:lnTo>
                <a:lnTo>
                  <a:pt x="39497" y="2515"/>
                </a:lnTo>
                <a:lnTo>
                  <a:pt x="51421" y="0"/>
                </a:lnTo>
                <a:lnTo>
                  <a:pt x="63776" y="1941"/>
                </a:lnTo>
                <a:lnTo>
                  <a:pt x="76323" y="7507"/>
                </a:lnTo>
                <a:lnTo>
                  <a:pt x="105988" y="32012"/>
                </a:lnTo>
                <a:lnTo>
                  <a:pt x="131081" y="57967"/>
                </a:lnTo>
                <a:lnTo>
                  <a:pt x="154788" y="87402"/>
                </a:lnTo>
                <a:lnTo>
                  <a:pt x="158518" y="95688"/>
                </a:lnTo>
                <a:lnTo>
                  <a:pt x="152929" y="81598"/>
                </a:lnTo>
                <a:lnTo>
                  <a:pt x="135572" y="50502"/>
                </a:lnTo>
                <a:lnTo>
                  <a:pt x="133789" y="46410"/>
                </a:lnTo>
                <a:lnTo>
                  <a:pt x="157807" y="42120"/>
                </a:lnTo>
                <a:lnTo>
                  <a:pt x="184263" y="36591"/>
                </a:lnTo>
                <a:lnTo>
                  <a:pt x="214444" y="30484"/>
                </a:lnTo>
                <a:lnTo>
                  <a:pt x="244697" y="27875"/>
                </a:lnTo>
                <a:lnTo>
                  <a:pt x="252923" y="30086"/>
                </a:lnTo>
                <a:lnTo>
                  <a:pt x="254693" y="32370"/>
                </a:lnTo>
                <a:lnTo>
                  <a:pt x="255168" y="35303"/>
                </a:lnTo>
                <a:lnTo>
                  <a:pt x="254778" y="38669"/>
                </a:lnTo>
                <a:lnTo>
                  <a:pt x="248701" y="46173"/>
                </a:lnTo>
                <a:lnTo>
                  <a:pt x="221552" y="71035"/>
                </a:lnTo>
                <a:lnTo>
                  <a:pt x="203699" y="83650"/>
                </a:lnTo>
                <a:lnTo>
                  <a:pt x="184150" y="898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79" name="SMARTInkShape-Group905"/>
          <p:cNvGrpSpPr/>
          <p:nvPr/>
        </p:nvGrpSpPr>
        <p:grpSpPr>
          <a:xfrm>
            <a:off x="463550" y="1181983"/>
            <a:ext cx="952501" cy="165861"/>
            <a:chOff x="463550" y="1181983"/>
            <a:chExt cx="952501" cy="165861"/>
          </a:xfrm>
        </p:grpSpPr>
        <p:sp>
          <p:nvSpPr>
            <p:cNvPr id="1075" name="SMARTInkShape-4035"/>
            <p:cNvSpPr/>
            <p:nvPr>
              <p:custDataLst>
                <p:tags r:id="rId182"/>
              </p:custDataLst>
            </p:nvPr>
          </p:nvSpPr>
          <p:spPr>
            <a:xfrm>
              <a:off x="795807" y="1199066"/>
              <a:ext cx="105894" cy="105872"/>
            </a:xfrm>
            <a:custGeom>
              <a:avLst/>
              <a:gdLst/>
              <a:ahLst/>
              <a:cxnLst/>
              <a:rect l="0" t="0" r="0" b="0"/>
              <a:pathLst>
                <a:path w="105894" h="105872">
                  <a:moveTo>
                    <a:pt x="86843" y="13784"/>
                  </a:moveTo>
                  <a:lnTo>
                    <a:pt x="86843" y="13784"/>
                  </a:lnTo>
                  <a:lnTo>
                    <a:pt x="80101" y="10413"/>
                  </a:lnTo>
                  <a:lnTo>
                    <a:pt x="74910" y="4995"/>
                  </a:lnTo>
                  <a:lnTo>
                    <a:pt x="72537" y="1575"/>
                  </a:lnTo>
                  <a:lnTo>
                    <a:pt x="68839" y="0"/>
                  </a:lnTo>
                  <a:lnTo>
                    <a:pt x="59086" y="132"/>
                  </a:lnTo>
                  <a:lnTo>
                    <a:pt x="38324" y="7544"/>
                  </a:lnTo>
                  <a:lnTo>
                    <a:pt x="17669" y="25419"/>
                  </a:lnTo>
                  <a:lnTo>
                    <a:pt x="4885" y="45218"/>
                  </a:lnTo>
                  <a:lnTo>
                    <a:pt x="0" y="64490"/>
                  </a:lnTo>
                  <a:lnTo>
                    <a:pt x="2620" y="77242"/>
                  </a:lnTo>
                  <a:lnTo>
                    <a:pt x="5295" y="83606"/>
                  </a:lnTo>
                  <a:lnTo>
                    <a:pt x="15792" y="94440"/>
                  </a:lnTo>
                  <a:lnTo>
                    <a:pt x="22542" y="99305"/>
                  </a:lnTo>
                  <a:lnTo>
                    <a:pt x="39450" y="104710"/>
                  </a:lnTo>
                  <a:lnTo>
                    <a:pt x="70684" y="105871"/>
                  </a:lnTo>
                  <a:lnTo>
                    <a:pt x="105893" y="102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6" name="SMARTInkShape-4036"/>
            <p:cNvSpPr/>
            <p:nvPr>
              <p:custDataLst>
                <p:tags r:id="rId183"/>
              </p:custDataLst>
            </p:nvPr>
          </p:nvSpPr>
          <p:spPr>
            <a:xfrm>
              <a:off x="987491" y="1190392"/>
              <a:ext cx="428560" cy="111359"/>
            </a:xfrm>
            <a:custGeom>
              <a:avLst/>
              <a:gdLst/>
              <a:ahLst/>
              <a:cxnLst/>
              <a:rect l="0" t="0" r="0" b="0"/>
              <a:pathLst>
                <a:path w="428560" h="111359">
                  <a:moveTo>
                    <a:pt x="9459" y="9758"/>
                  </a:moveTo>
                  <a:lnTo>
                    <a:pt x="9459" y="9758"/>
                  </a:lnTo>
                  <a:lnTo>
                    <a:pt x="6088" y="9758"/>
                  </a:lnTo>
                  <a:lnTo>
                    <a:pt x="5095" y="11169"/>
                  </a:lnTo>
                  <a:lnTo>
                    <a:pt x="0" y="37548"/>
                  </a:lnTo>
                  <a:lnTo>
                    <a:pt x="1090" y="59384"/>
                  </a:lnTo>
                  <a:lnTo>
                    <a:pt x="7780" y="84315"/>
                  </a:lnTo>
                  <a:lnTo>
                    <a:pt x="11770" y="91813"/>
                  </a:lnTo>
                  <a:lnTo>
                    <a:pt x="15896" y="95616"/>
                  </a:lnTo>
                  <a:lnTo>
                    <a:pt x="17983" y="96630"/>
                  </a:lnTo>
                  <a:lnTo>
                    <a:pt x="20081" y="95189"/>
                  </a:lnTo>
                  <a:lnTo>
                    <a:pt x="37110" y="68999"/>
                  </a:lnTo>
                  <a:lnTo>
                    <a:pt x="44855" y="44636"/>
                  </a:lnTo>
                  <a:lnTo>
                    <a:pt x="53793" y="20489"/>
                  </a:lnTo>
                  <a:lnTo>
                    <a:pt x="57385" y="15233"/>
                  </a:lnTo>
                  <a:lnTo>
                    <a:pt x="58343" y="14819"/>
                  </a:lnTo>
                  <a:lnTo>
                    <a:pt x="58982" y="15249"/>
                  </a:lnTo>
                  <a:lnTo>
                    <a:pt x="57810" y="19489"/>
                  </a:lnTo>
                  <a:lnTo>
                    <a:pt x="56510" y="22595"/>
                  </a:lnTo>
                  <a:lnTo>
                    <a:pt x="56947" y="29810"/>
                  </a:lnTo>
                  <a:lnTo>
                    <a:pt x="61850" y="59322"/>
                  </a:lnTo>
                  <a:lnTo>
                    <a:pt x="63436" y="63967"/>
                  </a:lnTo>
                  <a:lnTo>
                    <a:pt x="68962" y="71010"/>
                  </a:lnTo>
                  <a:lnTo>
                    <a:pt x="84007" y="81281"/>
                  </a:lnTo>
                  <a:lnTo>
                    <a:pt x="87380" y="82134"/>
                  </a:lnTo>
                  <a:lnTo>
                    <a:pt x="90334" y="81998"/>
                  </a:lnTo>
                  <a:lnTo>
                    <a:pt x="93009" y="81201"/>
                  </a:lnTo>
                  <a:lnTo>
                    <a:pt x="97863" y="74672"/>
                  </a:lnTo>
                  <a:lnTo>
                    <a:pt x="110099" y="49862"/>
                  </a:lnTo>
                  <a:lnTo>
                    <a:pt x="121472" y="18253"/>
                  </a:lnTo>
                  <a:lnTo>
                    <a:pt x="123307" y="6340"/>
                  </a:lnTo>
                  <a:lnTo>
                    <a:pt x="122752" y="6068"/>
                  </a:lnTo>
                  <a:lnTo>
                    <a:pt x="120254" y="7648"/>
                  </a:lnTo>
                  <a:lnTo>
                    <a:pt x="114881" y="19246"/>
                  </a:lnTo>
                  <a:lnTo>
                    <a:pt x="112191" y="39459"/>
                  </a:lnTo>
                  <a:lnTo>
                    <a:pt x="114766" y="59951"/>
                  </a:lnTo>
                  <a:lnTo>
                    <a:pt x="119997" y="71107"/>
                  </a:lnTo>
                  <a:lnTo>
                    <a:pt x="123368" y="76057"/>
                  </a:lnTo>
                  <a:lnTo>
                    <a:pt x="130876" y="81557"/>
                  </a:lnTo>
                  <a:lnTo>
                    <a:pt x="143036" y="84654"/>
                  </a:lnTo>
                  <a:lnTo>
                    <a:pt x="147194" y="85089"/>
                  </a:lnTo>
                  <a:lnTo>
                    <a:pt x="155576" y="81809"/>
                  </a:lnTo>
                  <a:lnTo>
                    <a:pt x="164006" y="74942"/>
                  </a:lnTo>
                  <a:lnTo>
                    <a:pt x="175979" y="58470"/>
                  </a:lnTo>
                  <a:lnTo>
                    <a:pt x="183603" y="36734"/>
                  </a:lnTo>
                  <a:lnTo>
                    <a:pt x="186778" y="6986"/>
                  </a:lnTo>
                  <a:lnTo>
                    <a:pt x="187116" y="0"/>
                  </a:lnTo>
                  <a:lnTo>
                    <a:pt x="186458" y="430"/>
                  </a:lnTo>
                  <a:lnTo>
                    <a:pt x="183846" y="4671"/>
                  </a:lnTo>
                  <a:lnTo>
                    <a:pt x="181296" y="31692"/>
                  </a:lnTo>
                  <a:lnTo>
                    <a:pt x="181167" y="39197"/>
                  </a:lnTo>
                  <a:lnTo>
                    <a:pt x="186668" y="53181"/>
                  </a:lnTo>
                  <a:lnTo>
                    <a:pt x="204076" y="76034"/>
                  </a:lnTo>
                  <a:lnTo>
                    <a:pt x="212607" y="81547"/>
                  </a:lnTo>
                  <a:lnTo>
                    <a:pt x="226211" y="85087"/>
                  </a:lnTo>
                  <a:lnTo>
                    <a:pt x="228749" y="83966"/>
                  </a:lnTo>
                  <a:lnTo>
                    <a:pt x="233451" y="78958"/>
                  </a:lnTo>
                  <a:lnTo>
                    <a:pt x="243436" y="61463"/>
                  </a:lnTo>
                  <a:lnTo>
                    <a:pt x="249313" y="31678"/>
                  </a:lnTo>
                  <a:lnTo>
                    <a:pt x="250703" y="5229"/>
                  </a:lnTo>
                  <a:lnTo>
                    <a:pt x="251427" y="5327"/>
                  </a:lnTo>
                  <a:lnTo>
                    <a:pt x="254113" y="7318"/>
                  </a:lnTo>
                  <a:lnTo>
                    <a:pt x="265684" y="36059"/>
                  </a:lnTo>
                  <a:lnTo>
                    <a:pt x="274292" y="65145"/>
                  </a:lnTo>
                  <a:lnTo>
                    <a:pt x="276035" y="73886"/>
                  </a:lnTo>
                  <a:lnTo>
                    <a:pt x="279161" y="80122"/>
                  </a:lnTo>
                  <a:lnTo>
                    <a:pt x="280983" y="82067"/>
                  </a:lnTo>
                  <a:lnTo>
                    <a:pt x="284888" y="84229"/>
                  </a:lnTo>
                  <a:lnTo>
                    <a:pt x="286917" y="83394"/>
                  </a:lnTo>
                  <a:lnTo>
                    <a:pt x="291053" y="78704"/>
                  </a:lnTo>
                  <a:lnTo>
                    <a:pt x="303451" y="48227"/>
                  </a:lnTo>
                  <a:lnTo>
                    <a:pt x="320218" y="18579"/>
                  </a:lnTo>
                  <a:lnTo>
                    <a:pt x="322465" y="15639"/>
                  </a:lnTo>
                  <a:lnTo>
                    <a:pt x="324668" y="14384"/>
                  </a:lnTo>
                  <a:lnTo>
                    <a:pt x="326843" y="14253"/>
                  </a:lnTo>
                  <a:lnTo>
                    <a:pt x="331141" y="15989"/>
                  </a:lnTo>
                  <a:lnTo>
                    <a:pt x="335403" y="19113"/>
                  </a:lnTo>
                  <a:lnTo>
                    <a:pt x="337767" y="26616"/>
                  </a:lnTo>
                  <a:lnTo>
                    <a:pt x="339285" y="52050"/>
                  </a:lnTo>
                  <a:lnTo>
                    <a:pt x="345094" y="79909"/>
                  </a:lnTo>
                  <a:lnTo>
                    <a:pt x="346104" y="81220"/>
                  </a:lnTo>
                  <a:lnTo>
                    <a:pt x="347484" y="81388"/>
                  </a:lnTo>
                  <a:lnTo>
                    <a:pt x="349109" y="80795"/>
                  </a:lnTo>
                  <a:lnTo>
                    <a:pt x="362562" y="68292"/>
                  </a:lnTo>
                  <a:lnTo>
                    <a:pt x="382989" y="40109"/>
                  </a:lnTo>
                  <a:lnTo>
                    <a:pt x="392078" y="26070"/>
                  </a:lnTo>
                  <a:lnTo>
                    <a:pt x="406935" y="12045"/>
                  </a:lnTo>
                  <a:lnTo>
                    <a:pt x="407793" y="13400"/>
                  </a:lnTo>
                  <a:lnTo>
                    <a:pt x="409283" y="39845"/>
                  </a:lnTo>
                  <a:lnTo>
                    <a:pt x="410170" y="70238"/>
                  </a:lnTo>
                  <a:lnTo>
                    <a:pt x="418342" y="95865"/>
                  </a:lnTo>
                  <a:lnTo>
                    <a:pt x="428559" y="111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7" name="SMARTInkShape-4037"/>
            <p:cNvSpPr/>
            <p:nvPr>
              <p:custDataLst>
                <p:tags r:id="rId184"/>
              </p:custDataLst>
            </p:nvPr>
          </p:nvSpPr>
          <p:spPr>
            <a:xfrm>
              <a:off x="624028" y="1196779"/>
              <a:ext cx="106223" cy="130372"/>
            </a:xfrm>
            <a:custGeom>
              <a:avLst/>
              <a:gdLst/>
              <a:ahLst/>
              <a:cxnLst/>
              <a:rect l="0" t="0" r="0" b="0"/>
              <a:pathLst>
                <a:path w="106223" h="130372">
                  <a:moveTo>
                    <a:pt x="74472" y="3371"/>
                  </a:moveTo>
                  <a:lnTo>
                    <a:pt x="74472" y="3371"/>
                  </a:lnTo>
                  <a:lnTo>
                    <a:pt x="64359" y="0"/>
                  </a:lnTo>
                  <a:lnTo>
                    <a:pt x="53750" y="226"/>
                  </a:lnTo>
                  <a:lnTo>
                    <a:pt x="41979" y="3385"/>
                  </a:lnTo>
                  <a:lnTo>
                    <a:pt x="29692" y="9492"/>
                  </a:lnTo>
                  <a:lnTo>
                    <a:pt x="14245" y="24235"/>
                  </a:lnTo>
                  <a:lnTo>
                    <a:pt x="4102" y="48750"/>
                  </a:lnTo>
                  <a:lnTo>
                    <a:pt x="0" y="74986"/>
                  </a:lnTo>
                  <a:lnTo>
                    <a:pt x="5526" y="100633"/>
                  </a:lnTo>
                  <a:lnTo>
                    <a:pt x="12314" y="111980"/>
                  </a:lnTo>
                  <a:lnTo>
                    <a:pt x="24070" y="122335"/>
                  </a:lnTo>
                  <a:lnTo>
                    <a:pt x="28171" y="125014"/>
                  </a:lnTo>
                  <a:lnTo>
                    <a:pt x="31610" y="126094"/>
                  </a:lnTo>
                  <a:lnTo>
                    <a:pt x="34608" y="126108"/>
                  </a:lnTo>
                  <a:lnTo>
                    <a:pt x="37313" y="125413"/>
                  </a:lnTo>
                  <a:lnTo>
                    <a:pt x="47861" y="117691"/>
                  </a:lnTo>
                  <a:lnTo>
                    <a:pt x="56553" y="96354"/>
                  </a:lnTo>
                  <a:lnTo>
                    <a:pt x="61334" y="75741"/>
                  </a:lnTo>
                  <a:lnTo>
                    <a:pt x="65811" y="53174"/>
                  </a:lnTo>
                  <a:lnTo>
                    <a:pt x="71592" y="24164"/>
                  </a:lnTo>
                  <a:lnTo>
                    <a:pt x="74093" y="11623"/>
                  </a:lnTo>
                  <a:lnTo>
                    <a:pt x="65601" y="36403"/>
                  </a:lnTo>
                  <a:lnTo>
                    <a:pt x="66277" y="61293"/>
                  </a:lnTo>
                  <a:lnTo>
                    <a:pt x="74318" y="87639"/>
                  </a:lnTo>
                  <a:lnTo>
                    <a:pt x="82266" y="106578"/>
                  </a:lnTo>
                  <a:lnTo>
                    <a:pt x="106222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8" name="SMARTInkShape-4038"/>
            <p:cNvSpPr/>
            <p:nvPr>
              <p:custDataLst>
                <p:tags r:id="rId185"/>
              </p:custDataLst>
            </p:nvPr>
          </p:nvSpPr>
          <p:spPr>
            <a:xfrm>
              <a:off x="463550" y="1181983"/>
              <a:ext cx="101601" cy="165861"/>
            </a:xfrm>
            <a:custGeom>
              <a:avLst/>
              <a:gdLst/>
              <a:ahLst/>
              <a:cxnLst/>
              <a:rect l="0" t="0" r="0" b="0"/>
              <a:pathLst>
                <a:path w="101601" h="165861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882" y="28745"/>
                  </a:lnTo>
                  <a:lnTo>
                    <a:pt x="6908" y="59401"/>
                  </a:lnTo>
                  <a:lnTo>
                    <a:pt x="12242" y="82354"/>
                  </a:lnTo>
                  <a:lnTo>
                    <a:pt x="21669" y="104315"/>
                  </a:lnTo>
                  <a:lnTo>
                    <a:pt x="35505" y="133141"/>
                  </a:lnTo>
                  <a:lnTo>
                    <a:pt x="52503" y="164209"/>
                  </a:lnTo>
                  <a:lnTo>
                    <a:pt x="54052" y="165623"/>
                  </a:lnTo>
                  <a:lnTo>
                    <a:pt x="55085" y="165860"/>
                  </a:lnTo>
                  <a:lnTo>
                    <a:pt x="55773" y="165312"/>
                  </a:lnTo>
                  <a:lnTo>
                    <a:pt x="63484" y="154429"/>
                  </a:lnTo>
                  <a:lnTo>
                    <a:pt x="74706" y="124314"/>
                  </a:lnTo>
                  <a:lnTo>
                    <a:pt x="80945" y="99916"/>
                  </a:lnTo>
                  <a:lnTo>
                    <a:pt x="86776" y="76372"/>
                  </a:lnTo>
                  <a:lnTo>
                    <a:pt x="96581" y="47956"/>
                  </a:lnTo>
                  <a:lnTo>
                    <a:pt x="101159" y="16697"/>
                  </a:lnTo>
                  <a:lnTo>
                    <a:pt x="1016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2" name="SMARTInkShape-Group906"/>
          <p:cNvGrpSpPr/>
          <p:nvPr/>
        </p:nvGrpSpPr>
        <p:grpSpPr>
          <a:xfrm>
            <a:off x="1606550" y="1206500"/>
            <a:ext cx="12701" cy="95251"/>
            <a:chOff x="1606550" y="1206500"/>
            <a:chExt cx="12701" cy="95251"/>
          </a:xfrm>
        </p:grpSpPr>
        <p:sp>
          <p:nvSpPr>
            <p:cNvPr id="1080" name="SMARTInkShape-4039"/>
            <p:cNvSpPr/>
            <p:nvPr>
              <p:custDataLst>
                <p:tags r:id="rId180"/>
              </p:custDataLst>
            </p:nvPr>
          </p:nvSpPr>
          <p:spPr>
            <a:xfrm>
              <a:off x="1606550" y="12954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1" name="SMARTInkShape-4040"/>
            <p:cNvSpPr/>
            <p:nvPr>
              <p:custDataLst>
                <p:tags r:id="rId181"/>
              </p:custDataLst>
            </p:nvPr>
          </p:nvSpPr>
          <p:spPr>
            <a:xfrm>
              <a:off x="1606550" y="12065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7" name="SMARTInkShape-Group907"/>
          <p:cNvGrpSpPr/>
          <p:nvPr/>
        </p:nvGrpSpPr>
        <p:grpSpPr>
          <a:xfrm>
            <a:off x="1778000" y="1117600"/>
            <a:ext cx="683220" cy="412216"/>
            <a:chOff x="1778000" y="1117600"/>
            <a:chExt cx="683220" cy="412216"/>
          </a:xfrm>
        </p:grpSpPr>
        <p:sp>
          <p:nvSpPr>
            <p:cNvPr id="1083" name="SMARTInkShape-4041"/>
            <p:cNvSpPr/>
            <p:nvPr>
              <p:custDataLst>
                <p:tags r:id="rId176"/>
              </p:custDataLst>
            </p:nvPr>
          </p:nvSpPr>
          <p:spPr>
            <a:xfrm>
              <a:off x="2324818" y="1117600"/>
              <a:ext cx="136402" cy="129635"/>
            </a:xfrm>
            <a:custGeom>
              <a:avLst/>
              <a:gdLst/>
              <a:ahLst/>
              <a:cxnLst/>
              <a:rect l="0" t="0" r="0" b="0"/>
              <a:pathLst>
                <a:path w="136402" h="129635">
                  <a:moveTo>
                    <a:pt x="88182" y="31750"/>
                  </a:moveTo>
                  <a:lnTo>
                    <a:pt x="88182" y="31750"/>
                  </a:lnTo>
                  <a:lnTo>
                    <a:pt x="84811" y="25008"/>
                  </a:lnTo>
                  <a:lnTo>
                    <a:pt x="79393" y="19816"/>
                  </a:lnTo>
                  <a:lnTo>
                    <a:pt x="75973" y="17444"/>
                  </a:lnTo>
                  <a:lnTo>
                    <a:pt x="64647" y="16690"/>
                  </a:lnTo>
                  <a:lnTo>
                    <a:pt x="57675" y="17477"/>
                  </a:lnTo>
                  <a:lnTo>
                    <a:pt x="27638" y="32068"/>
                  </a:lnTo>
                  <a:lnTo>
                    <a:pt x="11649" y="50236"/>
                  </a:lnTo>
                  <a:lnTo>
                    <a:pt x="1956" y="71716"/>
                  </a:lnTo>
                  <a:lnTo>
                    <a:pt x="0" y="93022"/>
                  </a:lnTo>
                  <a:lnTo>
                    <a:pt x="2583" y="102231"/>
                  </a:lnTo>
                  <a:lnTo>
                    <a:pt x="12979" y="118108"/>
                  </a:lnTo>
                  <a:lnTo>
                    <a:pt x="32651" y="126576"/>
                  </a:lnTo>
                  <a:lnTo>
                    <a:pt x="57152" y="129634"/>
                  </a:lnTo>
                  <a:lnTo>
                    <a:pt x="82152" y="128641"/>
                  </a:lnTo>
                  <a:lnTo>
                    <a:pt x="113285" y="117373"/>
                  </a:lnTo>
                  <a:lnTo>
                    <a:pt x="125915" y="104612"/>
                  </a:lnTo>
                  <a:lnTo>
                    <a:pt x="130271" y="97258"/>
                  </a:lnTo>
                  <a:lnTo>
                    <a:pt x="136401" y="66682"/>
                  </a:lnTo>
                  <a:lnTo>
                    <a:pt x="132191" y="43042"/>
                  </a:lnTo>
                  <a:lnTo>
                    <a:pt x="122558" y="21246"/>
                  </a:lnTo>
                  <a:lnTo>
                    <a:pt x="108869" y="6856"/>
                  </a:lnTo>
                  <a:lnTo>
                    <a:pt x="100562" y="3159"/>
                  </a:lnTo>
                  <a:lnTo>
                    <a:pt x="6278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4" name="SMARTInkShape-4042"/>
            <p:cNvSpPr/>
            <p:nvPr>
              <p:custDataLst>
                <p:tags r:id="rId177"/>
              </p:custDataLst>
            </p:nvPr>
          </p:nvSpPr>
          <p:spPr>
            <a:xfrm>
              <a:off x="2127250" y="1182394"/>
              <a:ext cx="63501" cy="5057"/>
            </a:xfrm>
            <a:custGeom>
              <a:avLst/>
              <a:gdLst/>
              <a:ahLst/>
              <a:cxnLst/>
              <a:rect l="0" t="0" r="0" b="0"/>
              <a:pathLst>
                <a:path w="63501" h="505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7312" y="0"/>
                  </a:lnTo>
                  <a:lnTo>
                    <a:pt x="43897" y="3848"/>
                  </a:lnTo>
                  <a:lnTo>
                    <a:pt x="635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5" name="SMARTInkShape-4043"/>
            <p:cNvSpPr/>
            <p:nvPr>
              <p:custDataLst>
                <p:tags r:id="rId178"/>
              </p:custDataLst>
            </p:nvPr>
          </p:nvSpPr>
          <p:spPr>
            <a:xfrm>
              <a:off x="1778000" y="1180094"/>
              <a:ext cx="212752" cy="349722"/>
            </a:xfrm>
            <a:custGeom>
              <a:avLst/>
              <a:gdLst/>
              <a:ahLst/>
              <a:cxnLst/>
              <a:rect l="0" t="0" r="0" b="0"/>
              <a:pathLst>
                <a:path w="212752" h="349722">
                  <a:moveTo>
                    <a:pt x="120650" y="89906"/>
                  </a:moveTo>
                  <a:lnTo>
                    <a:pt x="120650" y="89906"/>
                  </a:lnTo>
                  <a:lnTo>
                    <a:pt x="127392" y="86535"/>
                  </a:lnTo>
                  <a:lnTo>
                    <a:pt x="158314" y="80185"/>
                  </a:lnTo>
                  <a:lnTo>
                    <a:pt x="187435" y="65957"/>
                  </a:lnTo>
                  <a:lnTo>
                    <a:pt x="199956" y="54097"/>
                  </a:lnTo>
                  <a:lnTo>
                    <a:pt x="208814" y="40124"/>
                  </a:lnTo>
                  <a:lnTo>
                    <a:pt x="212751" y="26859"/>
                  </a:lnTo>
                  <a:lnTo>
                    <a:pt x="212619" y="15789"/>
                  </a:lnTo>
                  <a:lnTo>
                    <a:pt x="211596" y="10861"/>
                  </a:lnTo>
                  <a:lnTo>
                    <a:pt x="206696" y="3504"/>
                  </a:lnTo>
                  <a:lnTo>
                    <a:pt x="203414" y="555"/>
                  </a:lnTo>
                  <a:lnTo>
                    <a:pt x="199110" y="0"/>
                  </a:lnTo>
                  <a:lnTo>
                    <a:pt x="188682" y="3146"/>
                  </a:lnTo>
                  <a:lnTo>
                    <a:pt x="178874" y="18655"/>
                  </a:lnTo>
                  <a:lnTo>
                    <a:pt x="169811" y="44128"/>
                  </a:lnTo>
                  <a:lnTo>
                    <a:pt x="165418" y="60798"/>
                  </a:lnTo>
                  <a:lnTo>
                    <a:pt x="161079" y="78968"/>
                  </a:lnTo>
                  <a:lnTo>
                    <a:pt x="156775" y="98842"/>
                  </a:lnTo>
                  <a:lnTo>
                    <a:pt x="152494" y="119852"/>
                  </a:lnTo>
                  <a:lnTo>
                    <a:pt x="148230" y="141620"/>
                  </a:lnTo>
                  <a:lnTo>
                    <a:pt x="145386" y="163893"/>
                  </a:lnTo>
                  <a:lnTo>
                    <a:pt x="143491" y="186503"/>
                  </a:lnTo>
                  <a:lnTo>
                    <a:pt x="142227" y="209337"/>
                  </a:lnTo>
                  <a:lnTo>
                    <a:pt x="141385" y="230205"/>
                  </a:lnTo>
                  <a:lnTo>
                    <a:pt x="140823" y="249761"/>
                  </a:lnTo>
                  <a:lnTo>
                    <a:pt x="140449" y="268442"/>
                  </a:lnTo>
                  <a:lnTo>
                    <a:pt x="136270" y="298607"/>
                  </a:lnTo>
                  <a:lnTo>
                    <a:pt x="125984" y="329779"/>
                  </a:lnTo>
                  <a:lnTo>
                    <a:pt x="122089" y="336604"/>
                  </a:lnTo>
                  <a:lnTo>
                    <a:pt x="110236" y="346070"/>
                  </a:lnTo>
                  <a:lnTo>
                    <a:pt x="103124" y="349582"/>
                  </a:lnTo>
                  <a:lnTo>
                    <a:pt x="85814" y="349721"/>
                  </a:lnTo>
                  <a:lnTo>
                    <a:pt x="76260" y="347783"/>
                  </a:lnTo>
                  <a:lnTo>
                    <a:pt x="45957" y="328200"/>
                  </a:lnTo>
                  <a:lnTo>
                    <a:pt x="21378" y="296684"/>
                  </a:lnTo>
                  <a:lnTo>
                    <a:pt x="11148" y="274705"/>
                  </a:lnTo>
                  <a:lnTo>
                    <a:pt x="0" y="2423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6" name="SMARTInkShape-4044"/>
            <p:cNvSpPr/>
            <p:nvPr>
              <p:custDataLst>
                <p:tags r:id="rId179"/>
              </p:custDataLst>
            </p:nvPr>
          </p:nvSpPr>
          <p:spPr>
            <a:xfrm>
              <a:off x="2127250" y="1225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1550" y="5761"/>
                  </a:lnTo>
                  <a:lnTo>
                    <a:pt x="41427" y="6234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2" name="SMARTInkShape-Group908"/>
          <p:cNvGrpSpPr/>
          <p:nvPr/>
        </p:nvGrpSpPr>
        <p:grpSpPr>
          <a:xfrm>
            <a:off x="2668145" y="1113942"/>
            <a:ext cx="437006" cy="225909"/>
            <a:chOff x="2668145" y="1113942"/>
            <a:chExt cx="437006" cy="225909"/>
          </a:xfrm>
        </p:grpSpPr>
        <p:sp>
          <p:nvSpPr>
            <p:cNvPr id="1088" name="SMARTInkShape-4045"/>
            <p:cNvSpPr/>
            <p:nvPr>
              <p:custDataLst>
                <p:tags r:id="rId172"/>
              </p:custDataLst>
            </p:nvPr>
          </p:nvSpPr>
          <p:spPr>
            <a:xfrm>
              <a:off x="2692400" y="11620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6908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9" name="SMARTInkShape-4046"/>
            <p:cNvSpPr/>
            <p:nvPr>
              <p:custDataLst>
                <p:tags r:id="rId173"/>
              </p:custDataLst>
            </p:nvPr>
          </p:nvSpPr>
          <p:spPr>
            <a:xfrm>
              <a:off x="2668145" y="1263650"/>
              <a:ext cx="11556" cy="76201"/>
            </a:xfrm>
            <a:custGeom>
              <a:avLst/>
              <a:gdLst/>
              <a:ahLst/>
              <a:cxnLst/>
              <a:rect l="0" t="0" r="0" b="0"/>
              <a:pathLst>
                <a:path w="11556" h="76201">
                  <a:moveTo>
                    <a:pt x="11555" y="0"/>
                  </a:moveTo>
                  <a:lnTo>
                    <a:pt x="11555" y="0"/>
                  </a:lnTo>
                  <a:lnTo>
                    <a:pt x="4648" y="25748"/>
                  </a:lnTo>
                  <a:lnTo>
                    <a:pt x="0" y="50869"/>
                  </a:lnTo>
                  <a:lnTo>
                    <a:pt x="520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0" name="SMARTInkShape-4047"/>
            <p:cNvSpPr/>
            <p:nvPr>
              <p:custDataLst>
                <p:tags r:id="rId174"/>
              </p:custDataLst>
            </p:nvPr>
          </p:nvSpPr>
          <p:spPr>
            <a:xfrm>
              <a:off x="3067050" y="1206500"/>
              <a:ext cx="38101" cy="88008"/>
            </a:xfrm>
            <a:custGeom>
              <a:avLst/>
              <a:gdLst/>
              <a:ahLst/>
              <a:cxnLst/>
              <a:rect l="0" t="0" r="0" b="0"/>
              <a:pathLst>
                <a:path w="38101" h="88008">
                  <a:moveTo>
                    <a:pt x="0" y="0"/>
                  </a:moveTo>
                  <a:lnTo>
                    <a:pt x="0" y="0"/>
                  </a:lnTo>
                  <a:lnTo>
                    <a:pt x="0" y="30443"/>
                  </a:lnTo>
                  <a:lnTo>
                    <a:pt x="3371" y="61987"/>
                  </a:lnTo>
                  <a:lnTo>
                    <a:pt x="11556" y="85887"/>
                  </a:lnTo>
                  <a:lnTo>
                    <a:pt x="12643" y="86891"/>
                  </a:lnTo>
                  <a:lnTo>
                    <a:pt x="15732" y="88007"/>
                  </a:lnTo>
                  <a:lnTo>
                    <a:pt x="16838" y="86188"/>
                  </a:lnTo>
                  <a:lnTo>
                    <a:pt x="22130" y="58936"/>
                  </a:lnTo>
                  <a:lnTo>
                    <a:pt x="29823" y="34219"/>
                  </a:lnTo>
                  <a:lnTo>
                    <a:pt x="36256" y="25261"/>
                  </a:lnTo>
                  <a:lnTo>
                    <a:pt x="38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1" name="SMARTInkShape-4048"/>
            <p:cNvSpPr/>
            <p:nvPr>
              <p:custDataLst>
                <p:tags r:id="rId175"/>
              </p:custDataLst>
            </p:nvPr>
          </p:nvSpPr>
          <p:spPr>
            <a:xfrm>
              <a:off x="2921317" y="1113942"/>
              <a:ext cx="94934" cy="122579"/>
            </a:xfrm>
            <a:custGeom>
              <a:avLst/>
              <a:gdLst/>
              <a:ahLst/>
              <a:cxnLst/>
              <a:rect l="0" t="0" r="0" b="0"/>
              <a:pathLst>
                <a:path w="94934" h="122579">
                  <a:moveTo>
                    <a:pt x="88583" y="3658"/>
                  </a:moveTo>
                  <a:lnTo>
                    <a:pt x="88583" y="3658"/>
                  </a:lnTo>
                  <a:lnTo>
                    <a:pt x="85212" y="287"/>
                  </a:lnTo>
                  <a:lnTo>
                    <a:pt x="82808" y="0"/>
                  </a:lnTo>
                  <a:lnTo>
                    <a:pt x="76374" y="1562"/>
                  </a:lnTo>
                  <a:lnTo>
                    <a:pt x="55676" y="14089"/>
                  </a:lnTo>
                  <a:lnTo>
                    <a:pt x="39557" y="28856"/>
                  </a:lnTo>
                  <a:lnTo>
                    <a:pt x="35044" y="35553"/>
                  </a:lnTo>
                  <a:lnTo>
                    <a:pt x="34546" y="38327"/>
                  </a:lnTo>
                  <a:lnTo>
                    <a:pt x="34919" y="40882"/>
                  </a:lnTo>
                  <a:lnTo>
                    <a:pt x="35874" y="43291"/>
                  </a:lnTo>
                  <a:lnTo>
                    <a:pt x="38627" y="44896"/>
                  </a:lnTo>
                  <a:lnTo>
                    <a:pt x="58254" y="47474"/>
                  </a:lnTo>
                  <a:lnTo>
                    <a:pt x="68753" y="47120"/>
                  </a:lnTo>
                  <a:lnTo>
                    <a:pt x="80319" y="42603"/>
                  </a:lnTo>
                  <a:lnTo>
                    <a:pt x="80251" y="42322"/>
                  </a:lnTo>
                  <a:lnTo>
                    <a:pt x="78295" y="42009"/>
                  </a:lnTo>
                  <a:lnTo>
                    <a:pt x="63114" y="45203"/>
                  </a:lnTo>
                  <a:lnTo>
                    <a:pt x="32700" y="62743"/>
                  </a:lnTo>
                  <a:lnTo>
                    <a:pt x="10015" y="80431"/>
                  </a:lnTo>
                  <a:lnTo>
                    <a:pt x="1217" y="92813"/>
                  </a:lnTo>
                  <a:lnTo>
                    <a:pt x="0" y="98372"/>
                  </a:lnTo>
                  <a:lnTo>
                    <a:pt x="600" y="103490"/>
                  </a:lnTo>
                  <a:lnTo>
                    <a:pt x="2411" y="108312"/>
                  </a:lnTo>
                  <a:lnTo>
                    <a:pt x="10068" y="115553"/>
                  </a:lnTo>
                  <a:lnTo>
                    <a:pt x="20526" y="120417"/>
                  </a:lnTo>
                  <a:lnTo>
                    <a:pt x="32230" y="122578"/>
                  </a:lnTo>
                  <a:lnTo>
                    <a:pt x="57461" y="120425"/>
                  </a:lnTo>
                  <a:lnTo>
                    <a:pt x="94933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6" name="SMARTInkShape-Group909"/>
          <p:cNvGrpSpPr/>
          <p:nvPr/>
        </p:nvGrpSpPr>
        <p:grpSpPr>
          <a:xfrm>
            <a:off x="3266592" y="1013259"/>
            <a:ext cx="389947" cy="212292"/>
            <a:chOff x="3266592" y="1013259"/>
            <a:chExt cx="389947" cy="212292"/>
          </a:xfrm>
        </p:grpSpPr>
        <p:sp>
          <p:nvSpPr>
            <p:cNvPr id="1093" name="SMARTInkShape-4049"/>
            <p:cNvSpPr/>
            <p:nvPr>
              <p:custDataLst>
                <p:tags r:id="rId169"/>
              </p:custDataLst>
            </p:nvPr>
          </p:nvSpPr>
          <p:spPr>
            <a:xfrm>
              <a:off x="3266592" y="1117939"/>
              <a:ext cx="105259" cy="12362"/>
            </a:xfrm>
            <a:custGeom>
              <a:avLst/>
              <a:gdLst/>
              <a:ahLst/>
              <a:cxnLst/>
              <a:rect l="0" t="0" r="0" b="0"/>
              <a:pathLst>
                <a:path w="105259" h="12362">
                  <a:moveTo>
                    <a:pt x="3658" y="12361"/>
                  </a:moveTo>
                  <a:lnTo>
                    <a:pt x="3658" y="12361"/>
                  </a:lnTo>
                  <a:lnTo>
                    <a:pt x="287" y="8990"/>
                  </a:lnTo>
                  <a:lnTo>
                    <a:pt x="0" y="7291"/>
                  </a:lnTo>
                  <a:lnTo>
                    <a:pt x="514" y="5453"/>
                  </a:lnTo>
                  <a:lnTo>
                    <a:pt x="1562" y="3523"/>
                  </a:lnTo>
                  <a:lnTo>
                    <a:pt x="8371" y="1377"/>
                  </a:lnTo>
                  <a:lnTo>
                    <a:pt x="36731" y="0"/>
                  </a:lnTo>
                  <a:lnTo>
                    <a:pt x="62689" y="3132"/>
                  </a:lnTo>
                  <a:lnTo>
                    <a:pt x="91412" y="7513"/>
                  </a:lnTo>
                  <a:lnTo>
                    <a:pt x="105258" y="12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4" name="SMARTInkShape-4050"/>
            <p:cNvSpPr/>
            <p:nvPr>
              <p:custDataLst>
                <p:tags r:id="rId170"/>
              </p:custDataLst>
            </p:nvPr>
          </p:nvSpPr>
          <p:spPr>
            <a:xfrm>
              <a:off x="3270250" y="11684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7021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5" name="SMARTInkShape-4051"/>
            <p:cNvSpPr/>
            <p:nvPr>
              <p:custDataLst>
                <p:tags r:id="rId171"/>
              </p:custDataLst>
            </p:nvPr>
          </p:nvSpPr>
          <p:spPr>
            <a:xfrm>
              <a:off x="3511550" y="1013259"/>
              <a:ext cx="144989" cy="212292"/>
            </a:xfrm>
            <a:custGeom>
              <a:avLst/>
              <a:gdLst/>
              <a:ahLst/>
              <a:cxnLst/>
              <a:rect l="0" t="0" r="0" b="0"/>
              <a:pathLst>
                <a:path w="144989" h="212292">
                  <a:moveTo>
                    <a:pt x="0" y="155141"/>
                  </a:moveTo>
                  <a:lnTo>
                    <a:pt x="0" y="155141"/>
                  </a:lnTo>
                  <a:lnTo>
                    <a:pt x="23536" y="126579"/>
                  </a:lnTo>
                  <a:lnTo>
                    <a:pt x="45779" y="101523"/>
                  </a:lnTo>
                  <a:lnTo>
                    <a:pt x="72125" y="71756"/>
                  </a:lnTo>
                  <a:lnTo>
                    <a:pt x="102274" y="40594"/>
                  </a:lnTo>
                  <a:lnTo>
                    <a:pt x="127905" y="14662"/>
                  </a:lnTo>
                  <a:lnTo>
                    <a:pt x="142466" y="0"/>
                  </a:lnTo>
                  <a:lnTo>
                    <a:pt x="143661" y="914"/>
                  </a:lnTo>
                  <a:lnTo>
                    <a:pt x="144988" y="7573"/>
                  </a:lnTo>
                  <a:lnTo>
                    <a:pt x="135622" y="36707"/>
                  </a:lnTo>
                  <a:lnTo>
                    <a:pt x="127069" y="66520"/>
                  </a:lnTo>
                  <a:lnTo>
                    <a:pt x="122813" y="83360"/>
                  </a:lnTo>
                  <a:lnTo>
                    <a:pt x="117859" y="100232"/>
                  </a:lnTo>
                  <a:lnTo>
                    <a:pt x="112439" y="117124"/>
                  </a:lnTo>
                  <a:lnTo>
                    <a:pt x="102184" y="148122"/>
                  </a:lnTo>
                  <a:lnTo>
                    <a:pt x="95274" y="171307"/>
                  </a:lnTo>
                  <a:lnTo>
                    <a:pt x="89739" y="202286"/>
                  </a:lnTo>
                  <a:lnTo>
                    <a:pt x="88900" y="212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1" name="SMARTInkShape-Group910"/>
          <p:cNvGrpSpPr/>
          <p:nvPr/>
        </p:nvGrpSpPr>
        <p:grpSpPr>
          <a:xfrm>
            <a:off x="3873500" y="1117773"/>
            <a:ext cx="431801" cy="234778"/>
            <a:chOff x="3873500" y="1117773"/>
            <a:chExt cx="431801" cy="234778"/>
          </a:xfrm>
        </p:grpSpPr>
        <p:sp>
          <p:nvSpPr>
            <p:cNvPr id="1097" name="SMARTInkShape-4052"/>
            <p:cNvSpPr/>
            <p:nvPr>
              <p:custDataLst>
                <p:tags r:id="rId165"/>
              </p:custDataLst>
            </p:nvPr>
          </p:nvSpPr>
          <p:spPr>
            <a:xfrm>
              <a:off x="4057650" y="1117773"/>
              <a:ext cx="162730" cy="234778"/>
            </a:xfrm>
            <a:custGeom>
              <a:avLst/>
              <a:gdLst/>
              <a:ahLst/>
              <a:cxnLst/>
              <a:rect l="0" t="0" r="0" b="0"/>
              <a:pathLst>
                <a:path w="162730" h="234778">
                  <a:moveTo>
                    <a:pt x="0" y="234777"/>
                  </a:moveTo>
                  <a:lnTo>
                    <a:pt x="0" y="234777"/>
                  </a:lnTo>
                  <a:lnTo>
                    <a:pt x="6481" y="218863"/>
                  </a:lnTo>
                  <a:lnTo>
                    <a:pt x="20970" y="195097"/>
                  </a:lnTo>
                  <a:lnTo>
                    <a:pt x="32603" y="171045"/>
                  </a:lnTo>
                  <a:lnTo>
                    <a:pt x="46711" y="140130"/>
                  </a:lnTo>
                  <a:lnTo>
                    <a:pt x="54424" y="122995"/>
                  </a:lnTo>
                  <a:lnTo>
                    <a:pt x="61683" y="105223"/>
                  </a:lnTo>
                  <a:lnTo>
                    <a:pt x="68638" y="87024"/>
                  </a:lnTo>
                  <a:lnTo>
                    <a:pt x="75392" y="68542"/>
                  </a:lnTo>
                  <a:lnTo>
                    <a:pt x="90422" y="38598"/>
                  </a:lnTo>
                  <a:lnTo>
                    <a:pt x="107225" y="9433"/>
                  </a:lnTo>
                  <a:lnTo>
                    <a:pt x="111156" y="1274"/>
                  </a:lnTo>
                  <a:lnTo>
                    <a:pt x="112204" y="86"/>
                  </a:lnTo>
                  <a:lnTo>
                    <a:pt x="112902" y="0"/>
                  </a:lnTo>
                  <a:lnTo>
                    <a:pt x="113886" y="9991"/>
                  </a:lnTo>
                  <a:lnTo>
                    <a:pt x="105490" y="41058"/>
                  </a:lnTo>
                  <a:lnTo>
                    <a:pt x="103458" y="62373"/>
                  </a:lnTo>
                  <a:lnTo>
                    <a:pt x="107011" y="79978"/>
                  </a:lnTo>
                  <a:lnTo>
                    <a:pt x="108735" y="82894"/>
                  </a:lnTo>
                  <a:lnTo>
                    <a:pt x="110590" y="84838"/>
                  </a:lnTo>
                  <a:lnTo>
                    <a:pt x="113238" y="85429"/>
                  </a:lnTo>
                  <a:lnTo>
                    <a:pt x="119943" y="84204"/>
                  </a:lnTo>
                  <a:lnTo>
                    <a:pt x="127626" y="77544"/>
                  </a:lnTo>
                  <a:lnTo>
                    <a:pt x="144057" y="52651"/>
                  </a:lnTo>
                  <a:lnTo>
                    <a:pt x="161354" y="22907"/>
                  </a:lnTo>
                  <a:lnTo>
                    <a:pt x="162729" y="18551"/>
                  </a:lnTo>
                  <a:lnTo>
                    <a:pt x="160989" y="21319"/>
                  </a:lnTo>
                  <a:lnTo>
                    <a:pt x="154122" y="45439"/>
                  </a:lnTo>
                  <a:lnTo>
                    <a:pt x="148755" y="71981"/>
                  </a:lnTo>
                  <a:lnTo>
                    <a:pt x="147557" y="93173"/>
                  </a:lnTo>
                  <a:lnTo>
                    <a:pt x="152400" y="1141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8" name="SMARTInkShape-4053"/>
            <p:cNvSpPr/>
            <p:nvPr>
              <p:custDataLst>
                <p:tags r:id="rId166"/>
              </p:custDataLst>
            </p:nvPr>
          </p:nvSpPr>
          <p:spPr>
            <a:xfrm>
              <a:off x="4254500" y="1181100"/>
              <a:ext cx="50801" cy="75755"/>
            </a:xfrm>
            <a:custGeom>
              <a:avLst/>
              <a:gdLst/>
              <a:ahLst/>
              <a:cxnLst/>
              <a:rect l="0" t="0" r="0" b="0"/>
              <a:pathLst>
                <a:path w="50801" h="75755">
                  <a:moveTo>
                    <a:pt x="0" y="44450"/>
                  </a:moveTo>
                  <a:lnTo>
                    <a:pt x="0" y="44450"/>
                  </a:lnTo>
                  <a:lnTo>
                    <a:pt x="0" y="62748"/>
                  </a:lnTo>
                  <a:lnTo>
                    <a:pt x="1882" y="68575"/>
                  </a:lnTo>
                  <a:lnTo>
                    <a:pt x="6089" y="75754"/>
                  </a:lnTo>
                  <a:lnTo>
                    <a:pt x="17871" y="48045"/>
                  </a:lnTo>
                  <a:lnTo>
                    <a:pt x="35415" y="1823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9" name="SMARTInkShape-4054"/>
            <p:cNvSpPr/>
            <p:nvPr>
              <p:custDataLst>
                <p:tags r:id="rId167"/>
              </p:custDataLst>
            </p:nvPr>
          </p:nvSpPr>
          <p:spPr>
            <a:xfrm>
              <a:off x="3905250" y="1149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0" name="SMARTInkShape-4055"/>
            <p:cNvSpPr/>
            <p:nvPr>
              <p:custDataLst>
                <p:tags r:id="rId168"/>
              </p:custDataLst>
            </p:nvPr>
          </p:nvSpPr>
          <p:spPr>
            <a:xfrm>
              <a:off x="3873500" y="1225550"/>
              <a:ext cx="19051" cy="95251"/>
            </a:xfrm>
            <a:custGeom>
              <a:avLst/>
              <a:gdLst/>
              <a:ahLst/>
              <a:cxnLst/>
              <a:rect l="0" t="0" r="0" b="0"/>
              <a:pathLst>
                <a:path w="19051" h="95251">
                  <a:moveTo>
                    <a:pt x="19050" y="0"/>
                  </a:moveTo>
                  <a:lnTo>
                    <a:pt x="19050" y="0"/>
                  </a:lnTo>
                  <a:lnTo>
                    <a:pt x="10212" y="29886"/>
                  </a:lnTo>
                  <a:lnTo>
                    <a:pt x="1832" y="6137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5" name="SMARTInkShape-Group911"/>
          <p:cNvGrpSpPr/>
          <p:nvPr/>
        </p:nvGrpSpPr>
        <p:grpSpPr>
          <a:xfrm>
            <a:off x="4460679" y="1059125"/>
            <a:ext cx="351427" cy="147376"/>
            <a:chOff x="4460679" y="1059125"/>
            <a:chExt cx="351427" cy="147376"/>
          </a:xfrm>
        </p:grpSpPr>
        <p:sp>
          <p:nvSpPr>
            <p:cNvPr id="1102" name="SMARTInkShape-4056"/>
            <p:cNvSpPr/>
            <p:nvPr>
              <p:custDataLst>
                <p:tags r:id="rId162"/>
              </p:custDataLst>
            </p:nvPr>
          </p:nvSpPr>
          <p:spPr>
            <a:xfrm>
              <a:off x="4711700" y="1059125"/>
              <a:ext cx="100406" cy="147376"/>
            </a:xfrm>
            <a:custGeom>
              <a:avLst/>
              <a:gdLst/>
              <a:ahLst/>
              <a:cxnLst/>
              <a:rect l="0" t="0" r="0" b="0"/>
              <a:pathLst>
                <a:path w="100406" h="147376">
                  <a:moveTo>
                    <a:pt x="0" y="109275"/>
                  </a:moveTo>
                  <a:lnTo>
                    <a:pt x="0" y="109275"/>
                  </a:lnTo>
                  <a:lnTo>
                    <a:pt x="11550" y="94066"/>
                  </a:lnTo>
                  <a:lnTo>
                    <a:pt x="37664" y="68798"/>
                  </a:lnTo>
                  <a:lnTo>
                    <a:pt x="58902" y="45071"/>
                  </a:lnTo>
                  <a:lnTo>
                    <a:pt x="87992" y="15140"/>
                  </a:lnTo>
                  <a:lnTo>
                    <a:pt x="98912" y="396"/>
                  </a:lnTo>
                  <a:lnTo>
                    <a:pt x="99808" y="0"/>
                  </a:lnTo>
                  <a:lnTo>
                    <a:pt x="100405" y="442"/>
                  </a:lnTo>
                  <a:lnTo>
                    <a:pt x="94535" y="30720"/>
                  </a:lnTo>
                  <a:lnTo>
                    <a:pt x="86807" y="61540"/>
                  </a:lnTo>
                  <a:lnTo>
                    <a:pt x="80209" y="83826"/>
                  </a:lnTo>
                  <a:lnTo>
                    <a:pt x="73939" y="110828"/>
                  </a:lnTo>
                  <a:lnTo>
                    <a:pt x="75909" y="141124"/>
                  </a:lnTo>
                  <a:lnTo>
                    <a:pt x="76200" y="1473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3" name="SMARTInkShape-4057"/>
            <p:cNvSpPr/>
            <p:nvPr>
              <p:custDataLst>
                <p:tags r:id="rId163"/>
              </p:custDataLst>
            </p:nvPr>
          </p:nvSpPr>
          <p:spPr>
            <a:xfrm>
              <a:off x="4460679" y="1168400"/>
              <a:ext cx="73222" cy="6351"/>
            </a:xfrm>
            <a:custGeom>
              <a:avLst/>
              <a:gdLst/>
              <a:ahLst/>
              <a:cxnLst/>
              <a:rect l="0" t="0" r="0" b="0"/>
              <a:pathLst>
                <a:path w="7322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418" y="5644"/>
                  </a:lnTo>
                  <a:lnTo>
                    <a:pt x="4646" y="2979"/>
                  </a:lnTo>
                  <a:lnTo>
                    <a:pt x="14959" y="883"/>
                  </a:lnTo>
                  <a:lnTo>
                    <a:pt x="45305" y="116"/>
                  </a:lnTo>
                  <a:lnTo>
                    <a:pt x="732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4" name="SMARTInkShape-4058"/>
            <p:cNvSpPr/>
            <p:nvPr>
              <p:custDataLst>
                <p:tags r:id="rId164"/>
              </p:custDataLst>
            </p:nvPr>
          </p:nvSpPr>
          <p:spPr>
            <a:xfrm>
              <a:off x="4470400" y="11303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0804" y="56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1" name="SMARTInkShape-Group912"/>
          <p:cNvGrpSpPr/>
          <p:nvPr/>
        </p:nvGrpSpPr>
        <p:grpSpPr>
          <a:xfrm>
            <a:off x="5143500" y="977900"/>
            <a:ext cx="330201" cy="429586"/>
            <a:chOff x="5143500" y="977900"/>
            <a:chExt cx="330201" cy="429586"/>
          </a:xfrm>
        </p:grpSpPr>
        <p:sp>
          <p:nvSpPr>
            <p:cNvPr id="1106" name="SMARTInkShape-4059"/>
            <p:cNvSpPr/>
            <p:nvPr>
              <p:custDataLst>
                <p:tags r:id="rId157"/>
              </p:custDataLst>
            </p:nvPr>
          </p:nvSpPr>
          <p:spPr>
            <a:xfrm>
              <a:off x="5156200" y="1143000"/>
              <a:ext cx="69851" cy="264486"/>
            </a:xfrm>
            <a:custGeom>
              <a:avLst/>
              <a:gdLst/>
              <a:ahLst/>
              <a:cxnLst/>
              <a:rect l="0" t="0" r="0" b="0"/>
              <a:pathLst>
                <a:path w="69851" h="264486">
                  <a:moveTo>
                    <a:pt x="69850" y="0"/>
                  </a:moveTo>
                  <a:lnTo>
                    <a:pt x="69850" y="0"/>
                  </a:lnTo>
                  <a:lnTo>
                    <a:pt x="67968" y="31393"/>
                  </a:lnTo>
                  <a:lnTo>
                    <a:pt x="64780" y="55580"/>
                  </a:lnTo>
                  <a:lnTo>
                    <a:pt x="62943" y="70920"/>
                  </a:lnTo>
                  <a:lnTo>
                    <a:pt x="61013" y="87497"/>
                  </a:lnTo>
                  <a:lnTo>
                    <a:pt x="60430" y="104192"/>
                  </a:lnTo>
                  <a:lnTo>
                    <a:pt x="60748" y="120967"/>
                  </a:lnTo>
                  <a:lnTo>
                    <a:pt x="61664" y="137795"/>
                  </a:lnTo>
                  <a:lnTo>
                    <a:pt x="62277" y="153952"/>
                  </a:lnTo>
                  <a:lnTo>
                    <a:pt x="62957" y="185075"/>
                  </a:lnTo>
                  <a:lnTo>
                    <a:pt x="61377" y="209726"/>
                  </a:lnTo>
                  <a:lnTo>
                    <a:pt x="56521" y="237589"/>
                  </a:lnTo>
                  <a:lnTo>
                    <a:pt x="51932" y="250940"/>
                  </a:lnTo>
                  <a:lnTo>
                    <a:pt x="45188" y="259225"/>
                  </a:lnTo>
                  <a:lnTo>
                    <a:pt x="37488" y="263378"/>
                  </a:lnTo>
                  <a:lnTo>
                    <a:pt x="33458" y="264485"/>
                  </a:lnTo>
                  <a:lnTo>
                    <a:pt x="29361" y="263107"/>
                  </a:lnTo>
                  <a:lnTo>
                    <a:pt x="21046" y="255931"/>
                  </a:lnTo>
                  <a:lnTo>
                    <a:pt x="8430" y="229878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7" name="SMARTInkShape-4060"/>
            <p:cNvSpPr/>
            <p:nvPr>
              <p:custDataLst>
                <p:tags r:id="rId158"/>
              </p:custDataLst>
            </p:nvPr>
          </p:nvSpPr>
          <p:spPr>
            <a:xfrm>
              <a:off x="5210280" y="1066800"/>
              <a:ext cx="9421" cy="12701"/>
            </a:xfrm>
            <a:custGeom>
              <a:avLst/>
              <a:gdLst/>
              <a:ahLst/>
              <a:cxnLst/>
              <a:rect l="0" t="0" r="0" b="0"/>
              <a:pathLst>
                <a:path w="9421" h="12701">
                  <a:moveTo>
                    <a:pt x="9420" y="12700"/>
                  </a:moveTo>
                  <a:lnTo>
                    <a:pt x="9420" y="12700"/>
                  </a:lnTo>
                  <a:lnTo>
                    <a:pt x="6049" y="9329"/>
                  </a:lnTo>
                  <a:lnTo>
                    <a:pt x="2512" y="7674"/>
                  </a:lnTo>
                  <a:lnTo>
                    <a:pt x="582" y="7233"/>
                  </a:lnTo>
                  <a:lnTo>
                    <a:pt x="0" y="6233"/>
                  </a:lnTo>
                  <a:lnTo>
                    <a:pt x="317" y="4861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8" name="SMARTInkShape-4061"/>
            <p:cNvSpPr/>
            <p:nvPr>
              <p:custDataLst>
                <p:tags r:id="rId159"/>
              </p:custDataLst>
            </p:nvPr>
          </p:nvSpPr>
          <p:spPr>
            <a:xfrm>
              <a:off x="5416550" y="10668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9" name="SMARTInkShape-4062"/>
            <p:cNvSpPr/>
            <p:nvPr>
              <p:custDataLst>
                <p:tags r:id="rId160"/>
              </p:custDataLst>
            </p:nvPr>
          </p:nvSpPr>
          <p:spPr>
            <a:xfrm>
              <a:off x="5143500" y="977900"/>
              <a:ext cx="157760" cy="50801"/>
            </a:xfrm>
            <a:custGeom>
              <a:avLst/>
              <a:gdLst/>
              <a:ahLst/>
              <a:cxnLst/>
              <a:rect l="0" t="0" r="0" b="0"/>
              <a:pathLst>
                <a:path w="157760" h="50801">
                  <a:moveTo>
                    <a:pt x="0" y="50800"/>
                  </a:moveTo>
                  <a:lnTo>
                    <a:pt x="0" y="50800"/>
                  </a:lnTo>
                  <a:lnTo>
                    <a:pt x="31097" y="36310"/>
                  </a:lnTo>
                  <a:lnTo>
                    <a:pt x="44159" y="33777"/>
                  </a:lnTo>
                  <a:lnTo>
                    <a:pt x="70156" y="35722"/>
                  </a:lnTo>
                  <a:lnTo>
                    <a:pt x="100202" y="37395"/>
                  </a:lnTo>
                  <a:lnTo>
                    <a:pt x="128075" y="34520"/>
                  </a:lnTo>
                  <a:lnTo>
                    <a:pt x="147466" y="29200"/>
                  </a:lnTo>
                  <a:lnTo>
                    <a:pt x="153736" y="25207"/>
                  </a:lnTo>
                  <a:lnTo>
                    <a:pt x="156521" y="21081"/>
                  </a:lnTo>
                  <a:lnTo>
                    <a:pt x="157759" y="16895"/>
                  </a:lnTo>
                  <a:lnTo>
                    <a:pt x="156678" y="14791"/>
                  </a:lnTo>
                  <a:lnTo>
                    <a:pt x="142099" y="282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0" name="SMARTInkShape-4063"/>
            <p:cNvSpPr/>
            <p:nvPr>
              <p:custDataLst>
                <p:tags r:id="rId161"/>
              </p:custDataLst>
            </p:nvPr>
          </p:nvSpPr>
          <p:spPr>
            <a:xfrm>
              <a:off x="5403850" y="11049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6165" y="58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12" name="SMARTInkShape-4064"/>
          <p:cNvSpPr/>
          <p:nvPr>
            <p:custDataLst>
              <p:tags r:id="rId5"/>
            </p:custDataLst>
          </p:nvPr>
        </p:nvSpPr>
        <p:spPr>
          <a:xfrm>
            <a:off x="5620521" y="1003300"/>
            <a:ext cx="152366" cy="152731"/>
          </a:xfrm>
          <a:custGeom>
            <a:avLst/>
            <a:gdLst/>
            <a:ahLst/>
            <a:cxnLst/>
            <a:rect l="0" t="0" r="0" b="0"/>
            <a:pathLst>
              <a:path w="152366" h="152731">
                <a:moveTo>
                  <a:pt x="50029" y="12700"/>
                </a:moveTo>
                <a:lnTo>
                  <a:pt x="50029" y="12700"/>
                </a:lnTo>
                <a:lnTo>
                  <a:pt x="22399" y="37185"/>
                </a:lnTo>
                <a:lnTo>
                  <a:pt x="8821" y="56038"/>
                </a:lnTo>
                <a:lnTo>
                  <a:pt x="435" y="78528"/>
                </a:lnTo>
                <a:lnTo>
                  <a:pt x="0" y="102635"/>
                </a:lnTo>
                <a:lnTo>
                  <a:pt x="1860" y="114990"/>
                </a:lnTo>
                <a:lnTo>
                  <a:pt x="7332" y="124638"/>
                </a:lnTo>
                <a:lnTo>
                  <a:pt x="24703" y="139120"/>
                </a:lnTo>
                <a:lnTo>
                  <a:pt x="48416" y="148380"/>
                </a:lnTo>
                <a:lnTo>
                  <a:pt x="73300" y="152730"/>
                </a:lnTo>
                <a:lnTo>
                  <a:pt x="93769" y="149960"/>
                </a:lnTo>
                <a:lnTo>
                  <a:pt x="121158" y="133724"/>
                </a:lnTo>
                <a:lnTo>
                  <a:pt x="140405" y="107669"/>
                </a:lnTo>
                <a:lnTo>
                  <a:pt x="148521" y="84071"/>
                </a:lnTo>
                <a:lnTo>
                  <a:pt x="152365" y="58532"/>
                </a:lnTo>
                <a:lnTo>
                  <a:pt x="149369" y="35421"/>
                </a:lnTo>
                <a:lnTo>
                  <a:pt x="144477" y="26436"/>
                </a:lnTo>
                <a:lnTo>
                  <a:pt x="11352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4" name="SMARTInkShape-Group914"/>
          <p:cNvGrpSpPr/>
          <p:nvPr/>
        </p:nvGrpSpPr>
        <p:grpSpPr>
          <a:xfrm>
            <a:off x="1632343" y="1747656"/>
            <a:ext cx="500652" cy="660477"/>
            <a:chOff x="1632343" y="1747656"/>
            <a:chExt cx="500652" cy="660477"/>
          </a:xfrm>
        </p:grpSpPr>
        <p:sp>
          <p:nvSpPr>
            <p:cNvPr id="1113" name="SMARTInkShape-4065"/>
            <p:cNvSpPr/>
            <p:nvPr>
              <p:custDataLst>
                <p:tags r:id="rId146"/>
              </p:custDataLst>
            </p:nvPr>
          </p:nvSpPr>
          <p:spPr>
            <a:xfrm>
              <a:off x="1955800" y="18542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24485" y="12700"/>
                  </a:lnTo>
                  <a:lnTo>
                    <a:pt x="54292" y="10818"/>
                  </a:lnTo>
                  <a:lnTo>
                    <a:pt x="84290" y="7674"/>
                  </a:lnTo>
                  <a:lnTo>
                    <a:pt x="113389" y="324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4" name="SMARTInkShape-4066"/>
            <p:cNvSpPr/>
            <p:nvPr>
              <p:custDataLst>
                <p:tags r:id="rId147"/>
              </p:custDataLst>
            </p:nvPr>
          </p:nvSpPr>
          <p:spPr>
            <a:xfrm>
              <a:off x="1820534" y="1747656"/>
              <a:ext cx="50435" cy="106545"/>
            </a:xfrm>
            <a:custGeom>
              <a:avLst/>
              <a:gdLst/>
              <a:ahLst/>
              <a:cxnLst/>
              <a:rect l="0" t="0" r="0" b="0"/>
              <a:pathLst>
                <a:path w="50435" h="106545">
                  <a:moveTo>
                    <a:pt x="8266" y="17644"/>
                  </a:moveTo>
                  <a:lnTo>
                    <a:pt x="8266" y="17644"/>
                  </a:lnTo>
                  <a:lnTo>
                    <a:pt x="11637" y="10902"/>
                  </a:lnTo>
                  <a:lnTo>
                    <a:pt x="18937" y="5711"/>
                  </a:lnTo>
                  <a:lnTo>
                    <a:pt x="34128" y="0"/>
                  </a:lnTo>
                  <a:lnTo>
                    <a:pt x="37501" y="942"/>
                  </a:lnTo>
                  <a:lnTo>
                    <a:pt x="45013" y="5752"/>
                  </a:lnTo>
                  <a:lnTo>
                    <a:pt x="49293" y="12594"/>
                  </a:lnTo>
                  <a:lnTo>
                    <a:pt x="50434" y="16394"/>
                  </a:lnTo>
                  <a:lnTo>
                    <a:pt x="49078" y="21044"/>
                  </a:lnTo>
                  <a:lnTo>
                    <a:pt x="26001" y="49842"/>
                  </a:lnTo>
                  <a:lnTo>
                    <a:pt x="1310" y="80791"/>
                  </a:lnTo>
                  <a:lnTo>
                    <a:pt x="101" y="83731"/>
                  </a:lnTo>
                  <a:lnTo>
                    <a:pt x="0" y="86396"/>
                  </a:lnTo>
                  <a:lnTo>
                    <a:pt x="639" y="88879"/>
                  </a:lnTo>
                  <a:lnTo>
                    <a:pt x="5111" y="93519"/>
                  </a:lnTo>
                  <a:lnTo>
                    <a:pt x="11803" y="97227"/>
                  </a:lnTo>
                  <a:lnTo>
                    <a:pt x="25715" y="101489"/>
                  </a:lnTo>
                  <a:lnTo>
                    <a:pt x="30838" y="104298"/>
                  </a:lnTo>
                  <a:lnTo>
                    <a:pt x="40016" y="106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5" name="SMARTInkShape-4067"/>
            <p:cNvSpPr/>
            <p:nvPr>
              <p:custDataLst>
                <p:tags r:id="rId148"/>
              </p:custDataLst>
            </p:nvPr>
          </p:nvSpPr>
          <p:spPr>
            <a:xfrm>
              <a:off x="1632343" y="1818774"/>
              <a:ext cx="133995" cy="222058"/>
            </a:xfrm>
            <a:custGeom>
              <a:avLst/>
              <a:gdLst/>
              <a:ahLst/>
              <a:cxnLst/>
              <a:rect l="0" t="0" r="0" b="0"/>
              <a:pathLst>
                <a:path w="133995" h="222058">
                  <a:moveTo>
                    <a:pt x="5957" y="105276"/>
                  </a:moveTo>
                  <a:lnTo>
                    <a:pt x="5957" y="105276"/>
                  </a:lnTo>
                  <a:lnTo>
                    <a:pt x="2586" y="98534"/>
                  </a:lnTo>
                  <a:lnTo>
                    <a:pt x="0" y="72638"/>
                  </a:lnTo>
                  <a:lnTo>
                    <a:pt x="3056" y="44580"/>
                  </a:lnTo>
                  <a:lnTo>
                    <a:pt x="11840" y="23557"/>
                  </a:lnTo>
                  <a:lnTo>
                    <a:pt x="23379" y="7293"/>
                  </a:lnTo>
                  <a:lnTo>
                    <a:pt x="33456" y="1756"/>
                  </a:lnTo>
                  <a:lnTo>
                    <a:pt x="46401" y="0"/>
                  </a:lnTo>
                  <a:lnTo>
                    <a:pt x="63914" y="1572"/>
                  </a:lnTo>
                  <a:lnTo>
                    <a:pt x="93606" y="16536"/>
                  </a:lnTo>
                  <a:lnTo>
                    <a:pt x="112411" y="38555"/>
                  </a:lnTo>
                  <a:lnTo>
                    <a:pt x="127353" y="67155"/>
                  </a:lnTo>
                  <a:lnTo>
                    <a:pt x="133994" y="98682"/>
                  </a:lnTo>
                  <a:lnTo>
                    <a:pt x="133183" y="129626"/>
                  </a:lnTo>
                  <a:lnTo>
                    <a:pt x="127413" y="158432"/>
                  </a:lnTo>
                  <a:lnTo>
                    <a:pt x="117793" y="182993"/>
                  </a:lnTo>
                  <a:lnTo>
                    <a:pt x="97106" y="209912"/>
                  </a:lnTo>
                  <a:lnTo>
                    <a:pt x="83215" y="221181"/>
                  </a:lnTo>
                  <a:lnTo>
                    <a:pt x="79335" y="222057"/>
                  </a:lnTo>
                  <a:lnTo>
                    <a:pt x="71260" y="221149"/>
                  </a:lnTo>
                  <a:lnTo>
                    <a:pt x="55410" y="206558"/>
                  </a:lnTo>
                  <a:lnTo>
                    <a:pt x="52331" y="199608"/>
                  </a:lnTo>
                  <a:lnTo>
                    <a:pt x="50578" y="171940"/>
                  </a:lnTo>
                  <a:lnTo>
                    <a:pt x="50521" y="166652"/>
                  </a:lnTo>
                  <a:lnTo>
                    <a:pt x="54221" y="157013"/>
                  </a:lnTo>
                  <a:lnTo>
                    <a:pt x="63107" y="143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6" name="SMARTInkShape-4068"/>
            <p:cNvSpPr/>
            <p:nvPr>
              <p:custDataLst>
                <p:tags r:id="rId149"/>
              </p:custDataLst>
            </p:nvPr>
          </p:nvSpPr>
          <p:spPr>
            <a:xfrm>
              <a:off x="1676400" y="2236807"/>
              <a:ext cx="114718" cy="171326"/>
            </a:xfrm>
            <a:custGeom>
              <a:avLst/>
              <a:gdLst/>
              <a:ahLst/>
              <a:cxnLst/>
              <a:rect l="0" t="0" r="0" b="0"/>
              <a:pathLst>
                <a:path w="114718" h="171326">
                  <a:moveTo>
                    <a:pt x="0" y="42843"/>
                  </a:moveTo>
                  <a:lnTo>
                    <a:pt x="0" y="42843"/>
                  </a:lnTo>
                  <a:lnTo>
                    <a:pt x="706" y="21181"/>
                  </a:lnTo>
                  <a:lnTo>
                    <a:pt x="3371" y="12989"/>
                  </a:lnTo>
                  <a:lnTo>
                    <a:pt x="8789" y="6526"/>
                  </a:lnTo>
                  <a:lnTo>
                    <a:pt x="12209" y="3815"/>
                  </a:lnTo>
                  <a:lnTo>
                    <a:pt x="21654" y="803"/>
                  </a:lnTo>
                  <a:lnTo>
                    <a:pt x="27136" y="0"/>
                  </a:lnTo>
                  <a:lnTo>
                    <a:pt x="38872" y="4751"/>
                  </a:lnTo>
                  <a:lnTo>
                    <a:pt x="67023" y="28420"/>
                  </a:lnTo>
                  <a:lnTo>
                    <a:pt x="88062" y="58795"/>
                  </a:lnTo>
                  <a:lnTo>
                    <a:pt x="104331" y="87865"/>
                  </a:lnTo>
                  <a:lnTo>
                    <a:pt x="114717" y="114352"/>
                  </a:lnTo>
                  <a:lnTo>
                    <a:pt x="114250" y="131540"/>
                  </a:lnTo>
                  <a:lnTo>
                    <a:pt x="108633" y="147175"/>
                  </a:lnTo>
                  <a:lnTo>
                    <a:pt x="94276" y="163205"/>
                  </a:lnTo>
                  <a:lnTo>
                    <a:pt x="85175" y="169950"/>
                  </a:lnTo>
                  <a:lnTo>
                    <a:pt x="80067" y="171325"/>
                  </a:lnTo>
                  <a:lnTo>
                    <a:pt x="68746" y="170972"/>
                  </a:lnTo>
                  <a:lnTo>
                    <a:pt x="58541" y="164700"/>
                  </a:lnTo>
                  <a:lnTo>
                    <a:pt x="43862" y="146798"/>
                  </a:lnTo>
                  <a:lnTo>
                    <a:pt x="39807" y="133930"/>
                  </a:lnTo>
                  <a:lnTo>
                    <a:pt x="40649" y="129673"/>
                  </a:lnTo>
                  <a:lnTo>
                    <a:pt x="48576" y="116940"/>
                  </a:lnTo>
                  <a:lnTo>
                    <a:pt x="60568" y="104936"/>
                  </a:lnTo>
                  <a:lnTo>
                    <a:pt x="71369" y="99132"/>
                  </a:lnTo>
                  <a:lnTo>
                    <a:pt x="107950" y="936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7" name="SMARTInkShape-4069"/>
            <p:cNvSpPr/>
            <p:nvPr>
              <p:custDataLst>
                <p:tags r:id="rId150"/>
              </p:custDataLst>
            </p:nvPr>
          </p:nvSpPr>
          <p:spPr>
            <a:xfrm>
              <a:off x="1869592" y="2317750"/>
              <a:ext cx="41759" cy="6351"/>
            </a:xfrm>
            <a:custGeom>
              <a:avLst/>
              <a:gdLst/>
              <a:ahLst/>
              <a:cxnLst/>
              <a:rect l="0" t="0" r="0" b="0"/>
              <a:pathLst>
                <a:path w="4175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7893" y="3371"/>
                  </a:lnTo>
                  <a:lnTo>
                    <a:pt x="417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8" name="SMARTInkShape-4070"/>
            <p:cNvSpPr/>
            <p:nvPr>
              <p:custDataLst>
                <p:tags r:id="rId151"/>
              </p:custDataLst>
            </p:nvPr>
          </p:nvSpPr>
          <p:spPr>
            <a:xfrm>
              <a:off x="1644650" y="2095500"/>
              <a:ext cx="482601" cy="25062"/>
            </a:xfrm>
            <a:custGeom>
              <a:avLst/>
              <a:gdLst/>
              <a:ahLst/>
              <a:cxnLst/>
              <a:rect l="0" t="0" r="0" b="0"/>
              <a:pathLst>
                <a:path w="482601" h="25062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8" y="14581"/>
                  </a:lnTo>
                  <a:lnTo>
                    <a:pt x="8838" y="16071"/>
                  </a:lnTo>
                  <a:lnTo>
                    <a:pt x="25040" y="21538"/>
                  </a:lnTo>
                  <a:lnTo>
                    <a:pt x="54456" y="24256"/>
                  </a:lnTo>
                  <a:lnTo>
                    <a:pt x="83470" y="24892"/>
                  </a:lnTo>
                  <a:lnTo>
                    <a:pt x="100096" y="25061"/>
                  </a:lnTo>
                  <a:lnTo>
                    <a:pt x="119648" y="24468"/>
                  </a:lnTo>
                  <a:lnTo>
                    <a:pt x="141148" y="23368"/>
                  </a:lnTo>
                  <a:lnTo>
                    <a:pt x="163949" y="21929"/>
                  </a:lnTo>
                  <a:lnTo>
                    <a:pt x="187616" y="20263"/>
                  </a:lnTo>
                  <a:lnTo>
                    <a:pt x="211861" y="18448"/>
                  </a:lnTo>
                  <a:lnTo>
                    <a:pt x="236491" y="16532"/>
                  </a:lnTo>
                  <a:lnTo>
                    <a:pt x="260671" y="14549"/>
                  </a:lnTo>
                  <a:lnTo>
                    <a:pt x="284553" y="12522"/>
                  </a:lnTo>
                  <a:lnTo>
                    <a:pt x="308236" y="10464"/>
                  </a:lnTo>
                  <a:lnTo>
                    <a:pt x="329668" y="8387"/>
                  </a:lnTo>
                  <a:lnTo>
                    <a:pt x="349601" y="6297"/>
                  </a:lnTo>
                  <a:lnTo>
                    <a:pt x="368534" y="4198"/>
                  </a:lnTo>
                  <a:lnTo>
                    <a:pt x="398978" y="1866"/>
                  </a:lnTo>
                  <a:lnTo>
                    <a:pt x="422857" y="829"/>
                  </a:lnTo>
                  <a:lnTo>
                    <a:pt x="453552" y="164"/>
                  </a:lnTo>
                  <a:lnTo>
                    <a:pt x="482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9" name="SMARTInkShape-4071"/>
            <p:cNvSpPr/>
            <p:nvPr>
              <p:custDataLst>
                <p:tags r:id="rId152"/>
              </p:custDataLst>
            </p:nvPr>
          </p:nvSpPr>
          <p:spPr>
            <a:xfrm>
              <a:off x="1884057" y="2235200"/>
              <a:ext cx="59044" cy="153911"/>
            </a:xfrm>
            <a:custGeom>
              <a:avLst/>
              <a:gdLst/>
              <a:ahLst/>
              <a:cxnLst/>
              <a:rect l="0" t="0" r="0" b="0"/>
              <a:pathLst>
                <a:path w="59044" h="153911">
                  <a:moveTo>
                    <a:pt x="20943" y="0"/>
                  </a:moveTo>
                  <a:lnTo>
                    <a:pt x="20943" y="0"/>
                  </a:lnTo>
                  <a:lnTo>
                    <a:pt x="20943" y="13484"/>
                  </a:lnTo>
                  <a:lnTo>
                    <a:pt x="10830" y="42095"/>
                  </a:lnTo>
                  <a:lnTo>
                    <a:pt x="3984" y="65275"/>
                  </a:lnTo>
                  <a:lnTo>
                    <a:pt x="0" y="88278"/>
                  </a:lnTo>
                  <a:lnTo>
                    <a:pt x="2430" y="116389"/>
                  </a:lnTo>
                  <a:lnTo>
                    <a:pt x="8246" y="131456"/>
                  </a:lnTo>
                  <a:lnTo>
                    <a:pt x="15535" y="141445"/>
                  </a:lnTo>
                  <a:lnTo>
                    <a:pt x="24184" y="148237"/>
                  </a:lnTo>
                  <a:lnTo>
                    <a:pt x="35084" y="153607"/>
                  </a:lnTo>
                  <a:lnTo>
                    <a:pt x="40248" y="153910"/>
                  </a:lnTo>
                  <a:lnTo>
                    <a:pt x="5904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0" name="SMARTInkShape-4072"/>
            <p:cNvSpPr/>
            <p:nvPr>
              <p:custDataLst>
                <p:tags r:id="rId153"/>
              </p:custDataLst>
            </p:nvPr>
          </p:nvSpPr>
          <p:spPr>
            <a:xfrm>
              <a:off x="2000250" y="1752600"/>
              <a:ext cx="132745" cy="44451"/>
            </a:xfrm>
            <a:custGeom>
              <a:avLst/>
              <a:gdLst/>
              <a:ahLst/>
              <a:cxnLst/>
              <a:rect l="0" t="0" r="0" b="0"/>
              <a:pathLst>
                <a:path w="132745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3763" y="37542"/>
                  </a:lnTo>
                  <a:lnTo>
                    <a:pt x="11550" y="33619"/>
                  </a:lnTo>
                  <a:lnTo>
                    <a:pt x="24419" y="29523"/>
                  </a:lnTo>
                  <a:lnTo>
                    <a:pt x="37664" y="29114"/>
                  </a:lnTo>
                  <a:lnTo>
                    <a:pt x="60784" y="32850"/>
                  </a:lnTo>
                  <a:lnTo>
                    <a:pt x="86214" y="38426"/>
                  </a:lnTo>
                  <a:lnTo>
                    <a:pt x="113769" y="43260"/>
                  </a:lnTo>
                  <a:lnTo>
                    <a:pt x="126451" y="44098"/>
                  </a:lnTo>
                  <a:lnTo>
                    <a:pt x="128751" y="43509"/>
                  </a:lnTo>
                  <a:lnTo>
                    <a:pt x="130284" y="42412"/>
                  </a:lnTo>
                  <a:lnTo>
                    <a:pt x="131306" y="40975"/>
                  </a:lnTo>
                  <a:lnTo>
                    <a:pt x="132442" y="37496"/>
                  </a:lnTo>
                  <a:lnTo>
                    <a:pt x="132744" y="35581"/>
                  </a:lnTo>
                  <a:lnTo>
                    <a:pt x="129799" y="22772"/>
                  </a:lnTo>
                  <a:lnTo>
                    <a:pt x="124458" y="12313"/>
                  </a:lnTo>
                  <a:lnTo>
                    <a:pt x="120461" y="9000"/>
                  </a:lnTo>
                  <a:lnTo>
                    <a:pt x="118408" y="8117"/>
                  </a:lnTo>
                  <a:lnTo>
                    <a:pt x="117038" y="682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1" name="SMARTInkShape-4073"/>
            <p:cNvSpPr/>
            <p:nvPr>
              <p:custDataLst>
                <p:tags r:id="rId154"/>
              </p:custDataLst>
            </p:nvPr>
          </p:nvSpPr>
          <p:spPr>
            <a:xfrm>
              <a:off x="1982827" y="2190750"/>
              <a:ext cx="55524" cy="76201"/>
            </a:xfrm>
            <a:custGeom>
              <a:avLst/>
              <a:gdLst/>
              <a:ahLst/>
              <a:cxnLst/>
              <a:rect l="0" t="0" r="0" b="0"/>
              <a:pathLst>
                <a:path w="55524" h="76201">
                  <a:moveTo>
                    <a:pt x="4723" y="0"/>
                  </a:moveTo>
                  <a:lnTo>
                    <a:pt x="4723" y="0"/>
                  </a:lnTo>
                  <a:lnTo>
                    <a:pt x="23021" y="0"/>
                  </a:lnTo>
                  <a:lnTo>
                    <a:pt x="26094" y="1411"/>
                  </a:lnTo>
                  <a:lnTo>
                    <a:pt x="31390" y="6742"/>
                  </a:lnTo>
                  <a:lnTo>
                    <a:pt x="34214" y="13815"/>
                  </a:lnTo>
                  <a:lnTo>
                    <a:pt x="34967" y="17676"/>
                  </a:lnTo>
                  <a:lnTo>
                    <a:pt x="30159" y="27612"/>
                  </a:lnTo>
                  <a:lnTo>
                    <a:pt x="3863" y="57770"/>
                  </a:lnTo>
                  <a:lnTo>
                    <a:pt x="813" y="62835"/>
                  </a:lnTo>
                  <a:lnTo>
                    <a:pt x="0" y="65173"/>
                  </a:lnTo>
                  <a:lnTo>
                    <a:pt x="869" y="67438"/>
                  </a:lnTo>
                  <a:lnTo>
                    <a:pt x="5597" y="71835"/>
                  </a:lnTo>
                  <a:lnTo>
                    <a:pt x="12402" y="74260"/>
                  </a:lnTo>
                  <a:lnTo>
                    <a:pt x="42880" y="76086"/>
                  </a:lnTo>
                  <a:lnTo>
                    <a:pt x="5552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2" name="SMARTInkShape-4074"/>
            <p:cNvSpPr/>
            <p:nvPr>
              <p:custDataLst>
                <p:tags r:id="rId155"/>
              </p:custDataLst>
            </p:nvPr>
          </p:nvSpPr>
          <p:spPr>
            <a:xfrm>
              <a:off x="1941014" y="1860550"/>
              <a:ext cx="122737" cy="151042"/>
            </a:xfrm>
            <a:custGeom>
              <a:avLst/>
              <a:gdLst/>
              <a:ahLst/>
              <a:cxnLst/>
              <a:rect l="0" t="0" r="0" b="0"/>
              <a:pathLst>
                <a:path w="122737" h="151042">
                  <a:moveTo>
                    <a:pt x="27486" y="0"/>
                  </a:moveTo>
                  <a:lnTo>
                    <a:pt x="27486" y="0"/>
                  </a:lnTo>
                  <a:lnTo>
                    <a:pt x="32953" y="0"/>
                  </a:lnTo>
                  <a:lnTo>
                    <a:pt x="24931" y="31393"/>
                  </a:lnTo>
                  <a:lnTo>
                    <a:pt x="17884" y="53463"/>
                  </a:lnTo>
                  <a:lnTo>
                    <a:pt x="10048" y="77384"/>
                  </a:lnTo>
                  <a:lnTo>
                    <a:pt x="3743" y="100245"/>
                  </a:lnTo>
                  <a:lnTo>
                    <a:pt x="0" y="120753"/>
                  </a:lnTo>
                  <a:lnTo>
                    <a:pt x="689" y="136924"/>
                  </a:lnTo>
                  <a:lnTo>
                    <a:pt x="3271" y="142082"/>
                  </a:lnTo>
                  <a:lnTo>
                    <a:pt x="7109" y="145521"/>
                  </a:lnTo>
                  <a:lnTo>
                    <a:pt x="11785" y="147814"/>
                  </a:lnTo>
                  <a:lnTo>
                    <a:pt x="41962" y="151041"/>
                  </a:lnTo>
                  <a:lnTo>
                    <a:pt x="64494" y="149915"/>
                  </a:lnTo>
                  <a:lnTo>
                    <a:pt x="93249" y="147195"/>
                  </a:lnTo>
                  <a:lnTo>
                    <a:pt x="12273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3" name="SMARTInkShape-4075"/>
            <p:cNvSpPr/>
            <p:nvPr>
              <p:custDataLst>
                <p:tags r:id="rId156"/>
              </p:custDataLst>
            </p:nvPr>
          </p:nvSpPr>
          <p:spPr>
            <a:xfrm>
              <a:off x="1968500" y="191135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20723" y="7674"/>
                  </a:lnTo>
                  <a:lnTo>
                    <a:pt x="48152" y="3240"/>
                  </a:lnTo>
                  <a:lnTo>
                    <a:pt x="72436" y="433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7" name="SMARTInkShape-Group915"/>
          <p:cNvGrpSpPr/>
          <p:nvPr/>
        </p:nvGrpSpPr>
        <p:grpSpPr>
          <a:xfrm>
            <a:off x="2413000" y="2051050"/>
            <a:ext cx="82551" cy="44451"/>
            <a:chOff x="2413000" y="2051050"/>
            <a:chExt cx="82551" cy="44451"/>
          </a:xfrm>
        </p:grpSpPr>
        <p:sp>
          <p:nvSpPr>
            <p:cNvPr id="1125" name="SMARTInkShape-4076"/>
            <p:cNvSpPr/>
            <p:nvPr>
              <p:custDataLst>
                <p:tags r:id="rId144"/>
              </p:custDataLst>
            </p:nvPr>
          </p:nvSpPr>
          <p:spPr>
            <a:xfrm>
              <a:off x="2413000" y="2051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4829" y="6234"/>
                  </a:lnTo>
                  <a:lnTo>
                    <a:pt x="74133" y="63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6" name="SMARTInkShape-4077"/>
            <p:cNvSpPr/>
            <p:nvPr>
              <p:custDataLst>
                <p:tags r:id="rId145"/>
              </p:custDataLst>
            </p:nvPr>
          </p:nvSpPr>
          <p:spPr>
            <a:xfrm>
              <a:off x="2425700" y="20955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6" name="SMARTInkShape-Group916"/>
          <p:cNvGrpSpPr/>
          <p:nvPr/>
        </p:nvGrpSpPr>
        <p:grpSpPr>
          <a:xfrm>
            <a:off x="2790501" y="1790700"/>
            <a:ext cx="945491" cy="328520"/>
            <a:chOff x="2790501" y="1790700"/>
            <a:chExt cx="945491" cy="328520"/>
          </a:xfrm>
        </p:grpSpPr>
        <p:sp>
          <p:nvSpPr>
            <p:cNvPr id="1128" name="SMARTInkShape-4078"/>
            <p:cNvSpPr/>
            <p:nvPr>
              <p:custDataLst>
                <p:tags r:id="rId136"/>
              </p:custDataLst>
            </p:nvPr>
          </p:nvSpPr>
          <p:spPr>
            <a:xfrm>
              <a:off x="3143250" y="1949450"/>
              <a:ext cx="139454" cy="151872"/>
            </a:xfrm>
            <a:custGeom>
              <a:avLst/>
              <a:gdLst/>
              <a:ahLst/>
              <a:cxnLst/>
              <a:rect l="0" t="0" r="0" b="0"/>
              <a:pathLst>
                <a:path w="139454" h="151872">
                  <a:moveTo>
                    <a:pt x="0" y="44450"/>
                  </a:moveTo>
                  <a:lnTo>
                    <a:pt x="0" y="44450"/>
                  </a:lnTo>
                  <a:lnTo>
                    <a:pt x="8838" y="68868"/>
                  </a:lnTo>
                  <a:lnTo>
                    <a:pt x="14927" y="95351"/>
                  </a:lnTo>
                  <a:lnTo>
                    <a:pt x="24570" y="118799"/>
                  </a:lnTo>
                  <a:lnTo>
                    <a:pt x="43558" y="148385"/>
                  </a:lnTo>
                  <a:lnTo>
                    <a:pt x="49707" y="151871"/>
                  </a:lnTo>
                  <a:lnTo>
                    <a:pt x="52196" y="150283"/>
                  </a:lnTo>
                  <a:lnTo>
                    <a:pt x="56359" y="145815"/>
                  </a:lnTo>
                  <a:lnTo>
                    <a:pt x="81279" y="116412"/>
                  </a:lnTo>
                  <a:lnTo>
                    <a:pt x="97853" y="92505"/>
                  </a:lnTo>
                  <a:lnTo>
                    <a:pt x="115071" y="67547"/>
                  </a:lnTo>
                  <a:lnTo>
                    <a:pt x="135481" y="41072"/>
                  </a:lnTo>
                  <a:lnTo>
                    <a:pt x="138450" y="32631"/>
                  </a:lnTo>
                  <a:lnTo>
                    <a:pt x="139453" y="26828"/>
                  </a:lnTo>
                  <a:lnTo>
                    <a:pt x="136256" y="22452"/>
                  </a:lnTo>
                  <a:lnTo>
                    <a:pt x="130879" y="20562"/>
                  </a:lnTo>
                  <a:lnTo>
                    <a:pt x="119917" y="17616"/>
                  </a:lnTo>
                  <a:lnTo>
                    <a:pt x="93612" y="8278"/>
                  </a:lnTo>
                  <a:lnTo>
                    <a:pt x="64640" y="1844"/>
                  </a:lnTo>
                  <a:lnTo>
                    <a:pt x="34017" y="243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9" name="SMARTInkShape-4079"/>
            <p:cNvSpPr/>
            <p:nvPr>
              <p:custDataLst>
                <p:tags r:id="rId137"/>
              </p:custDataLst>
            </p:nvPr>
          </p:nvSpPr>
          <p:spPr>
            <a:xfrm>
              <a:off x="3581400" y="19812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8951" y="10212"/>
                  </a:lnTo>
                  <a:lnTo>
                    <a:pt x="50205" y="6407"/>
                  </a:lnTo>
                  <a:lnTo>
                    <a:pt x="77984" y="221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0" name="SMARTInkShape-4080"/>
            <p:cNvSpPr/>
            <p:nvPr>
              <p:custDataLst>
                <p:tags r:id="rId138"/>
              </p:custDataLst>
            </p:nvPr>
          </p:nvSpPr>
          <p:spPr>
            <a:xfrm>
              <a:off x="3558544" y="1905000"/>
              <a:ext cx="124457" cy="173057"/>
            </a:xfrm>
            <a:custGeom>
              <a:avLst/>
              <a:gdLst/>
              <a:ahLst/>
              <a:cxnLst/>
              <a:rect l="0" t="0" r="0" b="0"/>
              <a:pathLst>
                <a:path w="124457" h="173057">
                  <a:moveTo>
                    <a:pt x="48256" y="0"/>
                  </a:moveTo>
                  <a:lnTo>
                    <a:pt x="48256" y="0"/>
                  </a:lnTo>
                  <a:lnTo>
                    <a:pt x="37586" y="26367"/>
                  </a:lnTo>
                  <a:lnTo>
                    <a:pt x="27991" y="47702"/>
                  </a:lnTo>
                  <a:lnTo>
                    <a:pt x="19023" y="71295"/>
                  </a:lnTo>
                  <a:lnTo>
                    <a:pt x="10334" y="95892"/>
                  </a:lnTo>
                  <a:lnTo>
                    <a:pt x="3180" y="119524"/>
                  </a:lnTo>
                  <a:lnTo>
                    <a:pt x="0" y="139435"/>
                  </a:lnTo>
                  <a:lnTo>
                    <a:pt x="2349" y="153928"/>
                  </a:lnTo>
                  <a:lnTo>
                    <a:pt x="4952" y="159769"/>
                  </a:lnTo>
                  <a:lnTo>
                    <a:pt x="13488" y="168140"/>
                  </a:lnTo>
                  <a:lnTo>
                    <a:pt x="18727" y="171360"/>
                  </a:lnTo>
                  <a:lnTo>
                    <a:pt x="33956" y="173056"/>
                  </a:lnTo>
                  <a:lnTo>
                    <a:pt x="62364" y="170044"/>
                  </a:lnTo>
                  <a:lnTo>
                    <a:pt x="91242" y="164683"/>
                  </a:lnTo>
                  <a:lnTo>
                    <a:pt x="12445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1" name="SMARTInkShape-4081"/>
            <p:cNvSpPr/>
            <p:nvPr>
              <p:custDataLst>
                <p:tags r:id="rId139"/>
              </p:custDataLst>
            </p:nvPr>
          </p:nvSpPr>
          <p:spPr>
            <a:xfrm>
              <a:off x="3600450" y="1885950"/>
              <a:ext cx="120651" cy="31751"/>
            </a:xfrm>
            <a:custGeom>
              <a:avLst/>
              <a:gdLst/>
              <a:ahLst/>
              <a:cxnLst/>
              <a:rect l="0" t="0" r="0" b="0"/>
              <a:pathLst>
                <a:path w="120651" h="31751">
                  <a:moveTo>
                    <a:pt x="0" y="31750"/>
                  </a:moveTo>
                  <a:lnTo>
                    <a:pt x="0" y="31750"/>
                  </a:lnTo>
                  <a:lnTo>
                    <a:pt x="23087" y="31044"/>
                  </a:lnTo>
                  <a:lnTo>
                    <a:pt x="53172" y="26680"/>
                  </a:lnTo>
                  <a:lnTo>
                    <a:pt x="83331" y="20213"/>
                  </a:lnTo>
                  <a:lnTo>
                    <a:pt x="109437" y="762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2" name="SMARTInkShape-4082"/>
            <p:cNvSpPr/>
            <p:nvPr>
              <p:custDataLst>
                <p:tags r:id="rId140"/>
              </p:custDataLst>
            </p:nvPr>
          </p:nvSpPr>
          <p:spPr>
            <a:xfrm>
              <a:off x="3606800" y="1790700"/>
              <a:ext cx="129192" cy="44168"/>
            </a:xfrm>
            <a:custGeom>
              <a:avLst/>
              <a:gdLst/>
              <a:ahLst/>
              <a:cxnLst/>
              <a:rect l="0" t="0" r="0" b="0"/>
              <a:pathLst>
                <a:path w="129192" h="44168">
                  <a:moveTo>
                    <a:pt x="0" y="38100"/>
                  </a:moveTo>
                  <a:lnTo>
                    <a:pt x="0" y="38100"/>
                  </a:lnTo>
                  <a:lnTo>
                    <a:pt x="6742" y="34729"/>
                  </a:lnTo>
                  <a:lnTo>
                    <a:pt x="24419" y="32633"/>
                  </a:lnTo>
                  <a:lnTo>
                    <a:pt x="50902" y="35382"/>
                  </a:lnTo>
                  <a:lnTo>
                    <a:pt x="81090" y="37295"/>
                  </a:lnTo>
                  <a:lnTo>
                    <a:pt x="111346" y="42305"/>
                  </a:lnTo>
                  <a:lnTo>
                    <a:pt x="128170" y="44167"/>
                  </a:lnTo>
                  <a:lnTo>
                    <a:pt x="129191" y="43556"/>
                  </a:lnTo>
                  <a:lnTo>
                    <a:pt x="129167" y="42443"/>
                  </a:lnTo>
                  <a:lnTo>
                    <a:pt x="111890" y="12949"/>
                  </a:lnTo>
                  <a:lnTo>
                    <a:pt x="103094" y="1844"/>
                  </a:lnTo>
                  <a:lnTo>
                    <a:pt x="100382" y="82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3" name="SMARTInkShape-4083"/>
            <p:cNvSpPr/>
            <p:nvPr>
              <p:custDataLst>
                <p:tags r:id="rId141"/>
              </p:custDataLst>
            </p:nvPr>
          </p:nvSpPr>
          <p:spPr>
            <a:xfrm>
              <a:off x="2948390" y="1886628"/>
              <a:ext cx="55161" cy="88223"/>
            </a:xfrm>
            <a:custGeom>
              <a:avLst/>
              <a:gdLst/>
              <a:ahLst/>
              <a:cxnLst/>
              <a:rect l="0" t="0" r="0" b="0"/>
              <a:pathLst>
                <a:path w="55161" h="88223">
                  <a:moveTo>
                    <a:pt x="4360" y="24722"/>
                  </a:moveTo>
                  <a:lnTo>
                    <a:pt x="4360" y="24722"/>
                  </a:lnTo>
                  <a:lnTo>
                    <a:pt x="26022" y="4471"/>
                  </a:lnTo>
                  <a:lnTo>
                    <a:pt x="37668" y="847"/>
                  </a:lnTo>
                  <a:lnTo>
                    <a:pt x="43387" y="0"/>
                  </a:lnTo>
                  <a:lnTo>
                    <a:pt x="45901" y="1185"/>
                  </a:lnTo>
                  <a:lnTo>
                    <a:pt x="50574" y="6265"/>
                  </a:lnTo>
                  <a:lnTo>
                    <a:pt x="51397" y="9595"/>
                  </a:lnTo>
                  <a:lnTo>
                    <a:pt x="50430" y="17058"/>
                  </a:lnTo>
                  <a:lnTo>
                    <a:pt x="23275" y="44435"/>
                  </a:lnTo>
                  <a:lnTo>
                    <a:pt x="2487" y="65470"/>
                  </a:lnTo>
                  <a:lnTo>
                    <a:pt x="0" y="70584"/>
                  </a:lnTo>
                  <a:lnTo>
                    <a:pt x="42" y="72936"/>
                  </a:lnTo>
                  <a:lnTo>
                    <a:pt x="1971" y="77430"/>
                  </a:lnTo>
                  <a:lnTo>
                    <a:pt x="4884" y="78911"/>
                  </a:lnTo>
                  <a:lnTo>
                    <a:pt x="35955" y="86725"/>
                  </a:lnTo>
                  <a:lnTo>
                    <a:pt x="55160" y="88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4" name="SMARTInkShape-4084"/>
            <p:cNvSpPr/>
            <p:nvPr>
              <p:custDataLst>
                <p:tags r:id="rId142"/>
              </p:custDataLst>
            </p:nvPr>
          </p:nvSpPr>
          <p:spPr>
            <a:xfrm>
              <a:off x="3365500" y="1817477"/>
              <a:ext cx="57151" cy="81174"/>
            </a:xfrm>
            <a:custGeom>
              <a:avLst/>
              <a:gdLst/>
              <a:ahLst/>
              <a:cxnLst/>
              <a:rect l="0" t="0" r="0" b="0"/>
              <a:pathLst>
                <a:path w="57151" h="81174">
                  <a:moveTo>
                    <a:pt x="0" y="30373"/>
                  </a:moveTo>
                  <a:lnTo>
                    <a:pt x="0" y="30373"/>
                  </a:lnTo>
                  <a:lnTo>
                    <a:pt x="14306" y="10600"/>
                  </a:lnTo>
                  <a:lnTo>
                    <a:pt x="27757" y="3269"/>
                  </a:lnTo>
                  <a:lnTo>
                    <a:pt x="38407" y="0"/>
                  </a:lnTo>
                  <a:lnTo>
                    <a:pt x="41127" y="952"/>
                  </a:lnTo>
                  <a:lnTo>
                    <a:pt x="46031" y="5773"/>
                  </a:lnTo>
                  <a:lnTo>
                    <a:pt x="48680" y="12619"/>
                  </a:lnTo>
                  <a:lnTo>
                    <a:pt x="49387" y="16420"/>
                  </a:lnTo>
                  <a:lnTo>
                    <a:pt x="48447" y="20366"/>
                  </a:lnTo>
                  <a:lnTo>
                    <a:pt x="39676" y="33366"/>
                  </a:lnTo>
                  <a:lnTo>
                    <a:pt x="12412" y="62961"/>
                  </a:lnTo>
                  <a:lnTo>
                    <a:pt x="9044" y="69080"/>
                  </a:lnTo>
                  <a:lnTo>
                    <a:pt x="7148" y="76492"/>
                  </a:lnTo>
                  <a:lnTo>
                    <a:pt x="7588" y="78053"/>
                  </a:lnTo>
                  <a:lnTo>
                    <a:pt x="8586" y="79093"/>
                  </a:lnTo>
                  <a:lnTo>
                    <a:pt x="9958" y="79786"/>
                  </a:lnTo>
                  <a:lnTo>
                    <a:pt x="30136" y="81051"/>
                  </a:lnTo>
                  <a:lnTo>
                    <a:pt x="36442" y="79237"/>
                  </a:lnTo>
                  <a:lnTo>
                    <a:pt x="41596" y="76785"/>
                  </a:lnTo>
                  <a:lnTo>
                    <a:pt x="46239" y="75695"/>
                  </a:lnTo>
                  <a:lnTo>
                    <a:pt x="48465" y="76110"/>
                  </a:lnTo>
                  <a:lnTo>
                    <a:pt x="57150" y="81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5" name="SMARTInkShape-4085"/>
            <p:cNvSpPr/>
            <p:nvPr>
              <p:custDataLst>
                <p:tags r:id="rId143"/>
              </p:custDataLst>
            </p:nvPr>
          </p:nvSpPr>
          <p:spPr>
            <a:xfrm>
              <a:off x="2790501" y="2006600"/>
              <a:ext cx="136850" cy="112620"/>
            </a:xfrm>
            <a:custGeom>
              <a:avLst/>
              <a:gdLst/>
              <a:ahLst/>
              <a:cxnLst/>
              <a:rect l="0" t="0" r="0" b="0"/>
              <a:pathLst>
                <a:path w="136850" h="112620">
                  <a:moveTo>
                    <a:pt x="66999" y="0"/>
                  </a:moveTo>
                  <a:lnTo>
                    <a:pt x="66999" y="0"/>
                  </a:lnTo>
                  <a:lnTo>
                    <a:pt x="40484" y="12209"/>
                  </a:lnTo>
                  <a:lnTo>
                    <a:pt x="16684" y="32907"/>
                  </a:lnTo>
                  <a:lnTo>
                    <a:pt x="6772" y="44964"/>
                  </a:lnTo>
                  <a:lnTo>
                    <a:pt x="1426" y="59260"/>
                  </a:lnTo>
                  <a:lnTo>
                    <a:pt x="0" y="67023"/>
                  </a:lnTo>
                  <a:lnTo>
                    <a:pt x="2179" y="79412"/>
                  </a:lnTo>
                  <a:lnTo>
                    <a:pt x="8557" y="89622"/>
                  </a:lnTo>
                  <a:lnTo>
                    <a:pt x="18447" y="98864"/>
                  </a:lnTo>
                  <a:lnTo>
                    <a:pt x="39286" y="108629"/>
                  </a:lnTo>
                  <a:lnTo>
                    <a:pt x="59964" y="112619"/>
                  </a:lnTo>
                  <a:lnTo>
                    <a:pt x="86238" y="110431"/>
                  </a:lnTo>
                  <a:lnTo>
                    <a:pt x="109624" y="105314"/>
                  </a:lnTo>
                  <a:lnTo>
                    <a:pt x="121457" y="97606"/>
                  </a:lnTo>
                  <a:lnTo>
                    <a:pt x="13684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9" name="SMARTInkShape-Group917"/>
          <p:cNvGrpSpPr/>
          <p:nvPr/>
        </p:nvGrpSpPr>
        <p:grpSpPr>
          <a:xfrm>
            <a:off x="5708650" y="1687672"/>
            <a:ext cx="273051" cy="318269"/>
            <a:chOff x="5708650" y="1687672"/>
            <a:chExt cx="273051" cy="318269"/>
          </a:xfrm>
        </p:grpSpPr>
        <p:sp>
          <p:nvSpPr>
            <p:cNvPr id="1137" name="SMARTInkShape-4086"/>
            <p:cNvSpPr/>
            <p:nvPr>
              <p:custDataLst>
                <p:tags r:id="rId134"/>
              </p:custDataLst>
            </p:nvPr>
          </p:nvSpPr>
          <p:spPr>
            <a:xfrm>
              <a:off x="5927267" y="1687672"/>
              <a:ext cx="54434" cy="103029"/>
            </a:xfrm>
            <a:custGeom>
              <a:avLst/>
              <a:gdLst/>
              <a:ahLst/>
              <a:cxnLst/>
              <a:rect l="0" t="0" r="0" b="0"/>
              <a:pathLst>
                <a:path w="54434" h="103029">
                  <a:moveTo>
                    <a:pt x="9983" y="14128"/>
                  </a:moveTo>
                  <a:lnTo>
                    <a:pt x="9983" y="14128"/>
                  </a:lnTo>
                  <a:lnTo>
                    <a:pt x="23798" y="5339"/>
                  </a:lnTo>
                  <a:lnTo>
                    <a:pt x="27659" y="1919"/>
                  </a:lnTo>
                  <a:lnTo>
                    <a:pt x="30940" y="344"/>
                  </a:lnTo>
                  <a:lnTo>
                    <a:pt x="33832" y="0"/>
                  </a:lnTo>
                  <a:lnTo>
                    <a:pt x="38927" y="1499"/>
                  </a:lnTo>
                  <a:lnTo>
                    <a:pt x="43543" y="4517"/>
                  </a:lnTo>
                  <a:lnTo>
                    <a:pt x="44351" y="7015"/>
                  </a:lnTo>
                  <a:lnTo>
                    <a:pt x="43367" y="13554"/>
                  </a:lnTo>
                  <a:lnTo>
                    <a:pt x="26252" y="42170"/>
                  </a:lnTo>
                  <a:lnTo>
                    <a:pt x="6455" y="70545"/>
                  </a:lnTo>
                  <a:lnTo>
                    <a:pt x="0" y="86740"/>
                  </a:lnTo>
                  <a:lnTo>
                    <a:pt x="372" y="94142"/>
                  </a:lnTo>
                  <a:lnTo>
                    <a:pt x="1459" y="97104"/>
                  </a:lnTo>
                  <a:lnTo>
                    <a:pt x="4300" y="99079"/>
                  </a:lnTo>
                  <a:lnTo>
                    <a:pt x="17707" y="101858"/>
                  </a:lnTo>
                  <a:lnTo>
                    <a:pt x="48916" y="102982"/>
                  </a:lnTo>
                  <a:lnTo>
                    <a:pt x="54433" y="1030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8" name="SMARTInkShape-4087"/>
            <p:cNvSpPr/>
            <p:nvPr>
              <p:custDataLst>
                <p:tags r:id="rId135"/>
              </p:custDataLst>
            </p:nvPr>
          </p:nvSpPr>
          <p:spPr>
            <a:xfrm>
              <a:off x="5708650" y="1841500"/>
              <a:ext cx="125638" cy="164441"/>
            </a:xfrm>
            <a:custGeom>
              <a:avLst/>
              <a:gdLst/>
              <a:ahLst/>
              <a:cxnLst/>
              <a:rect l="0" t="0" r="0" b="0"/>
              <a:pathLst>
                <a:path w="125638" h="164441">
                  <a:moveTo>
                    <a:pt x="0" y="31750"/>
                  </a:moveTo>
                  <a:lnTo>
                    <a:pt x="0" y="31750"/>
                  </a:lnTo>
                  <a:lnTo>
                    <a:pt x="3371" y="35121"/>
                  </a:lnTo>
                  <a:lnTo>
                    <a:pt x="7172" y="63565"/>
                  </a:lnTo>
                  <a:lnTo>
                    <a:pt x="12830" y="85401"/>
                  </a:lnTo>
                  <a:lnTo>
                    <a:pt x="20048" y="107336"/>
                  </a:lnTo>
                  <a:lnTo>
                    <a:pt x="32045" y="135755"/>
                  </a:lnTo>
                  <a:lnTo>
                    <a:pt x="45370" y="157579"/>
                  </a:lnTo>
                  <a:lnTo>
                    <a:pt x="50267" y="161757"/>
                  </a:lnTo>
                  <a:lnTo>
                    <a:pt x="55790" y="164440"/>
                  </a:lnTo>
                  <a:lnTo>
                    <a:pt x="58427" y="161043"/>
                  </a:lnTo>
                  <a:lnTo>
                    <a:pt x="76870" y="130555"/>
                  </a:lnTo>
                  <a:lnTo>
                    <a:pt x="93266" y="102302"/>
                  </a:lnTo>
                  <a:lnTo>
                    <a:pt x="112436" y="74968"/>
                  </a:lnTo>
                  <a:lnTo>
                    <a:pt x="124955" y="44899"/>
                  </a:lnTo>
                  <a:lnTo>
                    <a:pt x="125637" y="40516"/>
                  </a:lnTo>
                  <a:lnTo>
                    <a:pt x="123974" y="36888"/>
                  </a:lnTo>
                  <a:lnTo>
                    <a:pt x="98791" y="17068"/>
                  </a:lnTo>
                  <a:lnTo>
                    <a:pt x="87651" y="11584"/>
                  </a:lnTo>
                  <a:lnTo>
                    <a:pt x="59595" y="6678"/>
                  </a:lnTo>
                  <a:lnTo>
                    <a:pt x="31096" y="1019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2" name="SMARTInkShape-Group918"/>
          <p:cNvGrpSpPr/>
          <p:nvPr/>
        </p:nvGrpSpPr>
        <p:grpSpPr>
          <a:xfrm>
            <a:off x="6165850" y="1920980"/>
            <a:ext cx="63501" cy="41171"/>
            <a:chOff x="6165850" y="1920980"/>
            <a:chExt cx="63501" cy="41171"/>
          </a:xfrm>
        </p:grpSpPr>
        <p:sp>
          <p:nvSpPr>
            <p:cNvPr id="1140" name="SMARTInkShape-4088"/>
            <p:cNvSpPr/>
            <p:nvPr>
              <p:custDataLst>
                <p:tags r:id="rId132"/>
              </p:custDataLst>
            </p:nvPr>
          </p:nvSpPr>
          <p:spPr>
            <a:xfrm>
              <a:off x="6168541" y="1956680"/>
              <a:ext cx="60810" cy="5471"/>
            </a:xfrm>
            <a:custGeom>
              <a:avLst/>
              <a:gdLst/>
              <a:ahLst/>
              <a:cxnLst/>
              <a:rect l="0" t="0" r="0" b="0"/>
              <a:pathLst>
                <a:path w="60810" h="5471">
                  <a:moveTo>
                    <a:pt x="3659" y="5470"/>
                  </a:moveTo>
                  <a:lnTo>
                    <a:pt x="3659" y="5470"/>
                  </a:lnTo>
                  <a:lnTo>
                    <a:pt x="0" y="5470"/>
                  </a:lnTo>
                  <a:lnTo>
                    <a:pt x="1563" y="5470"/>
                  </a:lnTo>
                  <a:lnTo>
                    <a:pt x="29990" y="3"/>
                  </a:lnTo>
                  <a:lnTo>
                    <a:pt x="48868" y="0"/>
                  </a:lnTo>
                  <a:lnTo>
                    <a:pt x="60809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1" name="SMARTInkShape-4089"/>
            <p:cNvSpPr/>
            <p:nvPr>
              <p:custDataLst>
                <p:tags r:id="rId133"/>
              </p:custDataLst>
            </p:nvPr>
          </p:nvSpPr>
          <p:spPr>
            <a:xfrm>
              <a:off x="6165850" y="1920980"/>
              <a:ext cx="50801" cy="9421"/>
            </a:xfrm>
            <a:custGeom>
              <a:avLst/>
              <a:gdLst/>
              <a:ahLst/>
              <a:cxnLst/>
              <a:rect l="0" t="0" r="0" b="0"/>
              <a:pathLst>
                <a:path w="50801" h="9421">
                  <a:moveTo>
                    <a:pt x="0" y="9420"/>
                  </a:moveTo>
                  <a:lnTo>
                    <a:pt x="0" y="9420"/>
                  </a:lnTo>
                  <a:lnTo>
                    <a:pt x="0" y="6049"/>
                  </a:lnTo>
                  <a:lnTo>
                    <a:pt x="3763" y="2512"/>
                  </a:lnTo>
                  <a:lnTo>
                    <a:pt x="6742" y="582"/>
                  </a:lnTo>
                  <a:lnTo>
                    <a:pt x="10139" y="0"/>
                  </a:lnTo>
                  <a:lnTo>
                    <a:pt x="41342" y="2828"/>
                  </a:lnTo>
                  <a:lnTo>
                    <a:pt x="5080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1" name="SMARTInkShape-Group919"/>
          <p:cNvGrpSpPr/>
          <p:nvPr/>
        </p:nvGrpSpPr>
        <p:grpSpPr>
          <a:xfrm>
            <a:off x="6570602" y="1235768"/>
            <a:ext cx="543706" cy="1101033"/>
            <a:chOff x="6570602" y="1235768"/>
            <a:chExt cx="543706" cy="1101033"/>
          </a:xfrm>
        </p:grpSpPr>
        <p:sp>
          <p:nvSpPr>
            <p:cNvPr id="1143" name="SMARTInkShape-4090"/>
            <p:cNvSpPr/>
            <p:nvPr>
              <p:custDataLst>
                <p:tags r:id="rId124"/>
              </p:custDataLst>
            </p:nvPr>
          </p:nvSpPr>
          <p:spPr>
            <a:xfrm>
              <a:off x="6851650" y="1310882"/>
              <a:ext cx="101632" cy="130220"/>
            </a:xfrm>
            <a:custGeom>
              <a:avLst/>
              <a:gdLst/>
              <a:ahLst/>
              <a:cxnLst/>
              <a:rect l="0" t="0" r="0" b="0"/>
              <a:pathLst>
                <a:path w="101632" h="130220">
                  <a:moveTo>
                    <a:pt x="0" y="48018"/>
                  </a:moveTo>
                  <a:lnTo>
                    <a:pt x="0" y="48018"/>
                  </a:lnTo>
                  <a:lnTo>
                    <a:pt x="1882" y="27295"/>
                  </a:lnTo>
                  <a:lnTo>
                    <a:pt x="3371" y="21503"/>
                  </a:lnTo>
                  <a:lnTo>
                    <a:pt x="12552" y="11304"/>
                  </a:lnTo>
                  <a:lnTo>
                    <a:pt x="25334" y="3478"/>
                  </a:lnTo>
                  <a:lnTo>
                    <a:pt x="38071" y="0"/>
                  </a:lnTo>
                  <a:lnTo>
                    <a:pt x="52669" y="2218"/>
                  </a:lnTo>
                  <a:lnTo>
                    <a:pt x="60513" y="4784"/>
                  </a:lnTo>
                  <a:lnTo>
                    <a:pt x="74872" y="17044"/>
                  </a:lnTo>
                  <a:lnTo>
                    <a:pt x="92975" y="41898"/>
                  </a:lnTo>
                  <a:lnTo>
                    <a:pt x="97966" y="50288"/>
                  </a:lnTo>
                  <a:lnTo>
                    <a:pt x="101631" y="69017"/>
                  </a:lnTo>
                  <a:lnTo>
                    <a:pt x="99728" y="97514"/>
                  </a:lnTo>
                  <a:lnTo>
                    <a:pt x="92763" y="125685"/>
                  </a:lnTo>
                  <a:lnTo>
                    <a:pt x="90064" y="128724"/>
                  </a:lnTo>
                  <a:lnTo>
                    <a:pt x="86854" y="130044"/>
                  </a:lnTo>
                  <a:lnTo>
                    <a:pt x="83303" y="130219"/>
                  </a:lnTo>
                  <a:lnTo>
                    <a:pt x="53680" y="116232"/>
                  </a:lnTo>
                  <a:lnTo>
                    <a:pt x="51308" y="113249"/>
                  </a:lnTo>
                  <a:lnTo>
                    <a:pt x="50433" y="109850"/>
                  </a:lnTo>
                  <a:lnTo>
                    <a:pt x="50727" y="97626"/>
                  </a:lnTo>
                  <a:lnTo>
                    <a:pt x="52868" y="95201"/>
                  </a:lnTo>
                  <a:lnTo>
                    <a:pt x="69850" y="8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4" name="SMARTInkShape-4091"/>
            <p:cNvSpPr/>
            <p:nvPr>
              <p:custDataLst>
                <p:tags r:id="rId125"/>
              </p:custDataLst>
            </p:nvPr>
          </p:nvSpPr>
          <p:spPr>
            <a:xfrm>
              <a:off x="7004050" y="1543050"/>
              <a:ext cx="44451" cy="69851"/>
            </a:xfrm>
            <a:custGeom>
              <a:avLst/>
              <a:gdLst/>
              <a:ahLst/>
              <a:cxnLst/>
              <a:rect l="0" t="0" r="0" b="0"/>
              <a:pathLst>
                <a:path w="44451" h="6985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2103" y="36857"/>
                  </a:lnTo>
                  <a:lnTo>
                    <a:pt x="3992" y="50248"/>
                  </a:lnTo>
                  <a:lnTo>
                    <a:pt x="6895" y="55371"/>
                  </a:lnTo>
                  <a:lnTo>
                    <a:pt x="15764" y="62944"/>
                  </a:lnTo>
                  <a:lnTo>
                    <a:pt x="26762" y="66781"/>
                  </a:lnTo>
                  <a:lnTo>
                    <a:pt x="444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5" name="SMARTInkShape-4092"/>
            <p:cNvSpPr/>
            <p:nvPr>
              <p:custDataLst>
                <p:tags r:id="rId126"/>
              </p:custDataLst>
            </p:nvPr>
          </p:nvSpPr>
          <p:spPr>
            <a:xfrm>
              <a:off x="7004050" y="1568450"/>
              <a:ext cx="50801" cy="31751"/>
            </a:xfrm>
            <a:custGeom>
              <a:avLst/>
              <a:gdLst/>
              <a:ahLst/>
              <a:cxnLst/>
              <a:rect l="0" t="0" r="0" b="0"/>
              <a:pathLst>
                <a:path w="50801" h="31751">
                  <a:moveTo>
                    <a:pt x="0" y="31750"/>
                  </a:moveTo>
                  <a:lnTo>
                    <a:pt x="0" y="31750"/>
                  </a:lnTo>
                  <a:lnTo>
                    <a:pt x="16607" y="1655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6" name="SMARTInkShape-4093"/>
            <p:cNvSpPr/>
            <p:nvPr>
              <p:custDataLst>
                <p:tags r:id="rId127"/>
              </p:custDataLst>
            </p:nvPr>
          </p:nvSpPr>
          <p:spPr>
            <a:xfrm>
              <a:off x="7078532" y="1492773"/>
              <a:ext cx="35776" cy="50278"/>
            </a:xfrm>
            <a:custGeom>
              <a:avLst/>
              <a:gdLst/>
              <a:ahLst/>
              <a:cxnLst/>
              <a:rect l="0" t="0" r="0" b="0"/>
              <a:pathLst>
                <a:path w="35776" h="50278">
                  <a:moveTo>
                    <a:pt x="14418" y="12177"/>
                  </a:moveTo>
                  <a:lnTo>
                    <a:pt x="14418" y="12177"/>
                  </a:lnTo>
                  <a:lnTo>
                    <a:pt x="17789" y="5435"/>
                  </a:lnTo>
                  <a:lnTo>
                    <a:pt x="20193" y="3449"/>
                  </a:lnTo>
                  <a:lnTo>
                    <a:pt x="29613" y="654"/>
                  </a:lnTo>
                  <a:lnTo>
                    <a:pt x="34812" y="0"/>
                  </a:lnTo>
                  <a:lnTo>
                    <a:pt x="35775" y="1237"/>
                  </a:lnTo>
                  <a:lnTo>
                    <a:pt x="34963" y="6374"/>
                  </a:lnTo>
                  <a:lnTo>
                    <a:pt x="22919" y="21875"/>
                  </a:lnTo>
                  <a:lnTo>
                    <a:pt x="199" y="46076"/>
                  </a:lnTo>
                  <a:lnTo>
                    <a:pt x="0" y="47476"/>
                  </a:lnTo>
                  <a:lnTo>
                    <a:pt x="572" y="48410"/>
                  </a:lnTo>
                  <a:lnTo>
                    <a:pt x="4972" y="49447"/>
                  </a:lnTo>
                  <a:lnTo>
                    <a:pt x="20768" y="50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7" name="SMARTInkShape-4094"/>
            <p:cNvSpPr/>
            <p:nvPr>
              <p:custDataLst>
                <p:tags r:id="rId128"/>
              </p:custDataLst>
            </p:nvPr>
          </p:nvSpPr>
          <p:spPr>
            <a:xfrm>
              <a:off x="6858000" y="1547272"/>
              <a:ext cx="80826" cy="88945"/>
            </a:xfrm>
            <a:custGeom>
              <a:avLst/>
              <a:gdLst/>
              <a:ahLst/>
              <a:cxnLst/>
              <a:rect l="0" t="0" r="0" b="0"/>
              <a:pathLst>
                <a:path w="80826" h="88945">
                  <a:moveTo>
                    <a:pt x="0" y="27528"/>
                  </a:moveTo>
                  <a:lnTo>
                    <a:pt x="0" y="27528"/>
                  </a:lnTo>
                  <a:lnTo>
                    <a:pt x="22368" y="6571"/>
                  </a:lnTo>
                  <a:lnTo>
                    <a:pt x="33224" y="1045"/>
                  </a:lnTo>
                  <a:lnTo>
                    <a:pt x="45106" y="0"/>
                  </a:lnTo>
                  <a:lnTo>
                    <a:pt x="56735" y="2594"/>
                  </a:lnTo>
                  <a:lnTo>
                    <a:pt x="66608" y="8450"/>
                  </a:lnTo>
                  <a:lnTo>
                    <a:pt x="73819" y="19519"/>
                  </a:lnTo>
                  <a:lnTo>
                    <a:pt x="78670" y="33846"/>
                  </a:lnTo>
                  <a:lnTo>
                    <a:pt x="80825" y="49621"/>
                  </a:lnTo>
                  <a:lnTo>
                    <a:pt x="78020" y="64158"/>
                  </a:lnTo>
                  <a:lnTo>
                    <a:pt x="72070" y="76264"/>
                  </a:lnTo>
                  <a:lnTo>
                    <a:pt x="64722" y="83996"/>
                  </a:lnTo>
                  <a:lnTo>
                    <a:pt x="58634" y="87903"/>
                  </a:lnTo>
                  <a:lnTo>
                    <a:pt x="56022" y="88944"/>
                  </a:lnTo>
                  <a:lnTo>
                    <a:pt x="53576" y="88933"/>
                  </a:lnTo>
                  <a:lnTo>
                    <a:pt x="48976" y="87039"/>
                  </a:lnTo>
                  <a:lnTo>
                    <a:pt x="47468" y="84136"/>
                  </a:lnTo>
                  <a:lnTo>
                    <a:pt x="43165" y="68030"/>
                  </a:lnTo>
                  <a:lnTo>
                    <a:pt x="41477" y="65112"/>
                  </a:lnTo>
                  <a:lnTo>
                    <a:pt x="41056" y="62462"/>
                  </a:lnTo>
                  <a:lnTo>
                    <a:pt x="41483" y="59989"/>
                  </a:lnTo>
                  <a:lnTo>
                    <a:pt x="42471" y="57636"/>
                  </a:lnTo>
                  <a:lnTo>
                    <a:pt x="49215" y="53139"/>
                  </a:lnTo>
                  <a:lnTo>
                    <a:pt x="63500" y="46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8" name="SMARTInkShape-4095"/>
            <p:cNvSpPr/>
            <p:nvPr>
              <p:custDataLst>
                <p:tags r:id="rId129"/>
              </p:custDataLst>
            </p:nvPr>
          </p:nvSpPr>
          <p:spPr>
            <a:xfrm>
              <a:off x="6851650" y="1481025"/>
              <a:ext cx="196851" cy="17576"/>
            </a:xfrm>
            <a:custGeom>
              <a:avLst/>
              <a:gdLst/>
              <a:ahLst/>
              <a:cxnLst/>
              <a:rect l="0" t="0" r="0" b="0"/>
              <a:pathLst>
                <a:path w="196851" h="17576">
                  <a:moveTo>
                    <a:pt x="0" y="17575"/>
                  </a:moveTo>
                  <a:lnTo>
                    <a:pt x="0" y="17575"/>
                  </a:lnTo>
                  <a:lnTo>
                    <a:pt x="13667" y="12505"/>
                  </a:lnTo>
                  <a:lnTo>
                    <a:pt x="34531" y="8737"/>
                  </a:lnTo>
                  <a:lnTo>
                    <a:pt x="60268" y="6591"/>
                  </a:lnTo>
                  <a:lnTo>
                    <a:pt x="88169" y="4932"/>
                  </a:lnTo>
                  <a:lnTo>
                    <a:pt x="117033" y="1843"/>
                  </a:lnTo>
                  <a:lnTo>
                    <a:pt x="142561" y="0"/>
                  </a:lnTo>
                  <a:lnTo>
                    <a:pt x="173003" y="843"/>
                  </a:lnTo>
                  <a:lnTo>
                    <a:pt x="196850" y="4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9" name="SMARTInkShape-4096"/>
            <p:cNvSpPr/>
            <p:nvPr>
              <p:custDataLst>
                <p:tags r:id="rId130"/>
              </p:custDataLst>
            </p:nvPr>
          </p:nvSpPr>
          <p:spPr>
            <a:xfrm>
              <a:off x="6993215" y="1235768"/>
              <a:ext cx="42586" cy="85033"/>
            </a:xfrm>
            <a:custGeom>
              <a:avLst/>
              <a:gdLst/>
              <a:ahLst/>
              <a:cxnLst/>
              <a:rect l="0" t="0" r="0" b="0"/>
              <a:pathLst>
                <a:path w="42586" h="85033">
                  <a:moveTo>
                    <a:pt x="4485" y="15182"/>
                  </a:moveTo>
                  <a:lnTo>
                    <a:pt x="4485" y="15182"/>
                  </a:lnTo>
                  <a:lnTo>
                    <a:pt x="18300" y="3249"/>
                  </a:lnTo>
                  <a:lnTo>
                    <a:pt x="22161" y="876"/>
                  </a:lnTo>
                  <a:lnTo>
                    <a:pt x="25442" y="0"/>
                  </a:lnTo>
                  <a:lnTo>
                    <a:pt x="28334" y="122"/>
                  </a:lnTo>
                  <a:lnTo>
                    <a:pt x="33429" y="2139"/>
                  </a:lnTo>
                  <a:lnTo>
                    <a:pt x="38046" y="5387"/>
                  </a:lnTo>
                  <a:lnTo>
                    <a:pt x="37442" y="8652"/>
                  </a:lnTo>
                  <a:lnTo>
                    <a:pt x="21265" y="29101"/>
                  </a:lnTo>
                  <a:lnTo>
                    <a:pt x="4428" y="50152"/>
                  </a:lnTo>
                  <a:lnTo>
                    <a:pt x="0" y="63565"/>
                  </a:lnTo>
                  <a:lnTo>
                    <a:pt x="84" y="66487"/>
                  </a:lnTo>
                  <a:lnTo>
                    <a:pt x="845" y="68436"/>
                  </a:lnTo>
                  <a:lnTo>
                    <a:pt x="2059" y="69734"/>
                  </a:lnTo>
                  <a:lnTo>
                    <a:pt x="17803" y="76183"/>
                  </a:lnTo>
                  <a:lnTo>
                    <a:pt x="42585" y="85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0" name="SMARTInkShape-4097"/>
            <p:cNvSpPr/>
            <p:nvPr>
              <p:custDataLst>
                <p:tags r:id="rId131"/>
              </p:custDataLst>
            </p:nvPr>
          </p:nvSpPr>
          <p:spPr>
            <a:xfrm>
              <a:off x="6570602" y="1422400"/>
              <a:ext cx="115949" cy="914401"/>
            </a:xfrm>
            <a:custGeom>
              <a:avLst/>
              <a:gdLst/>
              <a:ahLst/>
              <a:cxnLst/>
              <a:rect l="0" t="0" r="0" b="0"/>
              <a:pathLst>
                <a:path w="115949" h="914401">
                  <a:moveTo>
                    <a:pt x="77848" y="0"/>
                  </a:moveTo>
                  <a:lnTo>
                    <a:pt x="77848" y="0"/>
                  </a:lnTo>
                  <a:lnTo>
                    <a:pt x="67709" y="11550"/>
                  </a:lnTo>
                  <a:lnTo>
                    <a:pt x="56891" y="33918"/>
                  </a:lnTo>
                  <a:lnTo>
                    <a:pt x="51365" y="57643"/>
                  </a:lnTo>
                  <a:lnTo>
                    <a:pt x="44676" y="88414"/>
                  </a:lnTo>
                  <a:lnTo>
                    <a:pt x="40917" y="105509"/>
                  </a:lnTo>
                  <a:lnTo>
                    <a:pt x="36999" y="125373"/>
                  </a:lnTo>
                  <a:lnTo>
                    <a:pt x="32976" y="147082"/>
                  </a:lnTo>
                  <a:lnTo>
                    <a:pt x="28884" y="170021"/>
                  </a:lnTo>
                  <a:lnTo>
                    <a:pt x="24039" y="194486"/>
                  </a:lnTo>
                  <a:lnTo>
                    <a:pt x="18692" y="219969"/>
                  </a:lnTo>
                  <a:lnTo>
                    <a:pt x="13010" y="246129"/>
                  </a:lnTo>
                  <a:lnTo>
                    <a:pt x="8517" y="273447"/>
                  </a:lnTo>
                  <a:lnTo>
                    <a:pt x="4817" y="301537"/>
                  </a:lnTo>
                  <a:lnTo>
                    <a:pt x="1644" y="330141"/>
                  </a:lnTo>
                  <a:lnTo>
                    <a:pt x="234" y="359089"/>
                  </a:lnTo>
                  <a:lnTo>
                    <a:pt x="0" y="388265"/>
                  </a:lnTo>
                  <a:lnTo>
                    <a:pt x="549" y="417593"/>
                  </a:lnTo>
                  <a:lnTo>
                    <a:pt x="2326" y="446318"/>
                  </a:lnTo>
                  <a:lnTo>
                    <a:pt x="4923" y="474640"/>
                  </a:lnTo>
                  <a:lnTo>
                    <a:pt x="8065" y="502693"/>
                  </a:lnTo>
                  <a:lnTo>
                    <a:pt x="11570" y="531979"/>
                  </a:lnTo>
                  <a:lnTo>
                    <a:pt x="15318" y="562086"/>
                  </a:lnTo>
                  <a:lnTo>
                    <a:pt x="19228" y="592741"/>
                  </a:lnTo>
                  <a:lnTo>
                    <a:pt x="25362" y="624466"/>
                  </a:lnTo>
                  <a:lnTo>
                    <a:pt x="32979" y="656905"/>
                  </a:lnTo>
                  <a:lnTo>
                    <a:pt x="41586" y="689820"/>
                  </a:lnTo>
                  <a:lnTo>
                    <a:pt x="50851" y="720936"/>
                  </a:lnTo>
                  <a:lnTo>
                    <a:pt x="60555" y="750851"/>
                  </a:lnTo>
                  <a:lnTo>
                    <a:pt x="70553" y="779968"/>
                  </a:lnTo>
                  <a:lnTo>
                    <a:pt x="79335" y="805728"/>
                  </a:lnTo>
                  <a:lnTo>
                    <a:pt x="87306" y="829252"/>
                  </a:lnTo>
                  <a:lnTo>
                    <a:pt x="94737" y="851285"/>
                  </a:lnTo>
                  <a:lnTo>
                    <a:pt x="104875" y="881410"/>
                  </a:lnTo>
                  <a:lnTo>
                    <a:pt x="115948" y="914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0" name="SMARTInkShape-Group920"/>
          <p:cNvGrpSpPr/>
          <p:nvPr/>
        </p:nvGrpSpPr>
        <p:grpSpPr>
          <a:xfrm>
            <a:off x="7277100" y="1176515"/>
            <a:ext cx="508001" cy="528209"/>
            <a:chOff x="7277100" y="1176515"/>
            <a:chExt cx="508001" cy="528209"/>
          </a:xfrm>
        </p:grpSpPr>
        <p:sp>
          <p:nvSpPr>
            <p:cNvPr id="1152" name="SMARTInkShape-4098"/>
            <p:cNvSpPr/>
            <p:nvPr>
              <p:custDataLst>
                <p:tags r:id="rId116"/>
              </p:custDataLst>
            </p:nvPr>
          </p:nvSpPr>
          <p:spPr>
            <a:xfrm>
              <a:off x="7308850" y="1447800"/>
              <a:ext cx="12701" cy="50801"/>
            </a:xfrm>
            <a:custGeom>
              <a:avLst/>
              <a:gdLst/>
              <a:ahLst/>
              <a:cxnLst/>
              <a:rect l="0" t="0" r="0" b="0"/>
              <a:pathLst>
                <a:path w="12701" h="50801">
                  <a:moveTo>
                    <a:pt x="0" y="0"/>
                  </a:moveTo>
                  <a:lnTo>
                    <a:pt x="0" y="0"/>
                  </a:lnTo>
                  <a:lnTo>
                    <a:pt x="705" y="15901"/>
                  </a:lnTo>
                  <a:lnTo>
                    <a:pt x="127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3" name="SMARTInkShape-4099"/>
            <p:cNvSpPr/>
            <p:nvPr>
              <p:custDataLst>
                <p:tags r:id="rId117"/>
              </p:custDataLst>
            </p:nvPr>
          </p:nvSpPr>
          <p:spPr>
            <a:xfrm>
              <a:off x="7651904" y="1176515"/>
              <a:ext cx="25247" cy="61736"/>
            </a:xfrm>
            <a:custGeom>
              <a:avLst/>
              <a:gdLst/>
              <a:ahLst/>
              <a:cxnLst/>
              <a:rect l="0" t="0" r="0" b="0"/>
              <a:pathLst>
                <a:path w="25247" h="61736">
                  <a:moveTo>
                    <a:pt x="6196" y="10935"/>
                  </a:moveTo>
                  <a:lnTo>
                    <a:pt x="6196" y="10935"/>
                  </a:lnTo>
                  <a:lnTo>
                    <a:pt x="11664" y="0"/>
                  </a:lnTo>
                  <a:lnTo>
                    <a:pt x="11958" y="117"/>
                  </a:lnTo>
                  <a:lnTo>
                    <a:pt x="12372" y="4359"/>
                  </a:lnTo>
                  <a:lnTo>
                    <a:pt x="12468" y="10599"/>
                  </a:lnTo>
                  <a:lnTo>
                    <a:pt x="627" y="41805"/>
                  </a:lnTo>
                  <a:lnTo>
                    <a:pt x="0" y="50978"/>
                  </a:lnTo>
                  <a:lnTo>
                    <a:pt x="1360" y="52447"/>
                  </a:lnTo>
                  <a:lnTo>
                    <a:pt x="25246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4" name="SMARTInkShape-4100"/>
            <p:cNvSpPr/>
            <p:nvPr>
              <p:custDataLst>
                <p:tags r:id="rId118"/>
              </p:custDataLst>
            </p:nvPr>
          </p:nvSpPr>
          <p:spPr>
            <a:xfrm>
              <a:off x="7277100" y="1460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5" name="SMARTInkShape-4101"/>
            <p:cNvSpPr/>
            <p:nvPr>
              <p:custDataLst>
                <p:tags r:id="rId119"/>
              </p:custDataLst>
            </p:nvPr>
          </p:nvSpPr>
          <p:spPr>
            <a:xfrm>
              <a:off x="7473950" y="1416050"/>
              <a:ext cx="228601" cy="19051"/>
            </a:xfrm>
            <a:custGeom>
              <a:avLst/>
              <a:gdLst/>
              <a:ahLst/>
              <a:cxnLst/>
              <a:rect l="0" t="0" r="0" b="0"/>
              <a:pathLst>
                <a:path w="2286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8952" y="10212"/>
                  </a:lnTo>
                  <a:lnTo>
                    <a:pt x="39232" y="8066"/>
                  </a:lnTo>
                  <a:lnTo>
                    <a:pt x="64708" y="7113"/>
                  </a:lnTo>
                  <a:lnTo>
                    <a:pt x="92494" y="6689"/>
                  </a:lnTo>
                  <a:lnTo>
                    <a:pt x="121307" y="4619"/>
                  </a:lnTo>
                  <a:lnTo>
                    <a:pt x="149164" y="2053"/>
                  </a:lnTo>
                  <a:lnTo>
                    <a:pt x="173304" y="912"/>
                  </a:lnTo>
                  <a:lnTo>
                    <a:pt x="203357" y="270"/>
                  </a:lnTo>
                  <a:lnTo>
                    <a:pt x="228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6" name="SMARTInkShape-4102"/>
            <p:cNvSpPr/>
            <p:nvPr>
              <p:custDataLst>
                <p:tags r:id="rId120"/>
              </p:custDataLst>
            </p:nvPr>
          </p:nvSpPr>
          <p:spPr>
            <a:xfrm>
              <a:off x="7531100" y="1459247"/>
              <a:ext cx="84872" cy="118774"/>
            </a:xfrm>
            <a:custGeom>
              <a:avLst/>
              <a:gdLst/>
              <a:ahLst/>
              <a:cxnLst/>
              <a:rect l="0" t="0" r="0" b="0"/>
              <a:pathLst>
                <a:path w="84872" h="118774">
                  <a:moveTo>
                    <a:pt x="0" y="33003"/>
                  </a:moveTo>
                  <a:lnTo>
                    <a:pt x="0" y="33003"/>
                  </a:lnTo>
                  <a:lnTo>
                    <a:pt x="6741" y="22890"/>
                  </a:lnTo>
                  <a:lnTo>
                    <a:pt x="24419" y="9859"/>
                  </a:lnTo>
                  <a:lnTo>
                    <a:pt x="44159" y="432"/>
                  </a:lnTo>
                  <a:lnTo>
                    <a:pt x="50606" y="0"/>
                  </a:lnTo>
                  <a:lnTo>
                    <a:pt x="63414" y="3283"/>
                  </a:lnTo>
                  <a:lnTo>
                    <a:pt x="72399" y="11327"/>
                  </a:lnTo>
                  <a:lnTo>
                    <a:pt x="81423" y="29638"/>
                  </a:lnTo>
                  <a:lnTo>
                    <a:pt x="84871" y="46324"/>
                  </a:lnTo>
                  <a:lnTo>
                    <a:pt x="82140" y="77402"/>
                  </a:lnTo>
                  <a:lnTo>
                    <a:pt x="72707" y="100251"/>
                  </a:lnTo>
                  <a:lnTo>
                    <a:pt x="65005" y="111339"/>
                  </a:lnTo>
                  <a:lnTo>
                    <a:pt x="56879" y="117208"/>
                  </a:lnTo>
                  <a:lnTo>
                    <a:pt x="52736" y="118773"/>
                  </a:lnTo>
                  <a:lnTo>
                    <a:pt x="49268" y="117700"/>
                  </a:lnTo>
                  <a:lnTo>
                    <a:pt x="43534" y="110863"/>
                  </a:lnTo>
                  <a:lnTo>
                    <a:pt x="42397" y="98887"/>
                  </a:lnTo>
                  <a:lnTo>
                    <a:pt x="45723" y="80041"/>
                  </a:lnTo>
                  <a:lnTo>
                    <a:pt x="51177" y="67401"/>
                  </a:lnTo>
                  <a:lnTo>
                    <a:pt x="53169" y="64402"/>
                  </a:lnTo>
                  <a:lnTo>
                    <a:pt x="55907" y="63108"/>
                  </a:lnTo>
                  <a:lnTo>
                    <a:pt x="69850" y="647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7" name="SMARTInkShape-4103"/>
            <p:cNvSpPr/>
            <p:nvPr>
              <p:custDataLst>
                <p:tags r:id="rId121"/>
              </p:custDataLst>
            </p:nvPr>
          </p:nvSpPr>
          <p:spPr>
            <a:xfrm>
              <a:off x="7645400" y="1530350"/>
              <a:ext cx="63213" cy="174374"/>
            </a:xfrm>
            <a:custGeom>
              <a:avLst/>
              <a:gdLst/>
              <a:ahLst/>
              <a:cxnLst/>
              <a:rect l="0" t="0" r="0" b="0"/>
              <a:pathLst>
                <a:path w="63213" h="174374">
                  <a:moveTo>
                    <a:pt x="19050" y="0"/>
                  </a:moveTo>
                  <a:lnTo>
                    <a:pt x="19050" y="0"/>
                  </a:lnTo>
                  <a:lnTo>
                    <a:pt x="19755" y="15901"/>
                  </a:lnTo>
                  <a:lnTo>
                    <a:pt x="22421" y="23765"/>
                  </a:lnTo>
                  <a:lnTo>
                    <a:pt x="24119" y="26427"/>
                  </a:lnTo>
                  <a:lnTo>
                    <a:pt x="30606" y="31049"/>
                  </a:lnTo>
                  <a:lnTo>
                    <a:pt x="38153" y="24800"/>
                  </a:lnTo>
                  <a:lnTo>
                    <a:pt x="49364" y="8620"/>
                  </a:lnTo>
                  <a:lnTo>
                    <a:pt x="50548" y="7863"/>
                  </a:lnTo>
                  <a:lnTo>
                    <a:pt x="53746" y="7023"/>
                  </a:lnTo>
                  <a:lnTo>
                    <a:pt x="54880" y="8915"/>
                  </a:lnTo>
                  <a:lnTo>
                    <a:pt x="60222" y="39666"/>
                  </a:lnTo>
                  <a:lnTo>
                    <a:pt x="62043" y="62550"/>
                  </a:lnTo>
                  <a:lnTo>
                    <a:pt x="62853" y="88478"/>
                  </a:lnTo>
                  <a:lnTo>
                    <a:pt x="63212" y="114112"/>
                  </a:lnTo>
                  <a:lnTo>
                    <a:pt x="56673" y="145602"/>
                  </a:lnTo>
                  <a:lnTo>
                    <a:pt x="47765" y="160197"/>
                  </a:lnTo>
                  <a:lnTo>
                    <a:pt x="37457" y="169977"/>
                  </a:lnTo>
                  <a:lnTo>
                    <a:pt x="28172" y="174323"/>
                  </a:lnTo>
                  <a:lnTo>
                    <a:pt x="19341" y="174373"/>
                  </a:lnTo>
                  <a:lnTo>
                    <a:pt x="15011" y="173399"/>
                  </a:lnTo>
                  <a:lnTo>
                    <a:pt x="6436" y="166672"/>
                  </a:lnTo>
                  <a:lnTo>
                    <a:pt x="2174" y="161915"/>
                  </a:lnTo>
                  <a:lnTo>
                    <a:pt x="38" y="156626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8" name="SMARTInkShape-4104"/>
            <p:cNvSpPr/>
            <p:nvPr>
              <p:custDataLst>
                <p:tags r:id="rId122"/>
              </p:custDataLst>
            </p:nvPr>
          </p:nvSpPr>
          <p:spPr>
            <a:xfrm>
              <a:off x="7753350" y="1428905"/>
              <a:ext cx="31751" cy="56996"/>
            </a:xfrm>
            <a:custGeom>
              <a:avLst/>
              <a:gdLst/>
              <a:ahLst/>
              <a:cxnLst/>
              <a:rect l="0" t="0" r="0" b="0"/>
              <a:pathLst>
                <a:path w="31751" h="56996">
                  <a:moveTo>
                    <a:pt x="0" y="12545"/>
                  </a:moveTo>
                  <a:lnTo>
                    <a:pt x="0" y="12545"/>
                  </a:lnTo>
                  <a:lnTo>
                    <a:pt x="3371" y="5803"/>
                  </a:lnTo>
                  <a:lnTo>
                    <a:pt x="5069" y="3817"/>
                  </a:lnTo>
                  <a:lnTo>
                    <a:pt x="8838" y="1610"/>
                  </a:lnTo>
                  <a:lnTo>
                    <a:pt x="17007" y="194"/>
                  </a:lnTo>
                  <a:lnTo>
                    <a:pt x="21199" y="0"/>
                  </a:lnTo>
                  <a:lnTo>
                    <a:pt x="21894" y="1359"/>
                  </a:lnTo>
                  <a:lnTo>
                    <a:pt x="20784" y="6633"/>
                  </a:lnTo>
                  <a:lnTo>
                    <a:pt x="7810" y="36601"/>
                  </a:lnTo>
                  <a:lnTo>
                    <a:pt x="6638" y="46146"/>
                  </a:lnTo>
                  <a:lnTo>
                    <a:pt x="7248" y="47646"/>
                  </a:lnTo>
                  <a:lnTo>
                    <a:pt x="8360" y="48646"/>
                  </a:lnTo>
                  <a:lnTo>
                    <a:pt x="24253" y="55495"/>
                  </a:lnTo>
                  <a:lnTo>
                    <a:pt x="31750" y="56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9" name="SMARTInkShape-4105"/>
            <p:cNvSpPr/>
            <p:nvPr>
              <p:custDataLst>
                <p:tags r:id="rId123"/>
              </p:custDataLst>
            </p:nvPr>
          </p:nvSpPr>
          <p:spPr>
            <a:xfrm>
              <a:off x="7499350" y="1252860"/>
              <a:ext cx="79468" cy="144628"/>
            </a:xfrm>
            <a:custGeom>
              <a:avLst/>
              <a:gdLst/>
              <a:ahLst/>
              <a:cxnLst/>
              <a:rect l="0" t="0" r="0" b="0"/>
              <a:pathLst>
                <a:path w="79468" h="144628">
                  <a:moveTo>
                    <a:pt x="0" y="48890"/>
                  </a:moveTo>
                  <a:lnTo>
                    <a:pt x="0" y="48890"/>
                  </a:lnTo>
                  <a:lnTo>
                    <a:pt x="12209" y="19004"/>
                  </a:lnTo>
                  <a:lnTo>
                    <a:pt x="20394" y="2013"/>
                  </a:lnTo>
                  <a:lnTo>
                    <a:pt x="24179" y="0"/>
                  </a:lnTo>
                  <a:lnTo>
                    <a:pt x="28820" y="69"/>
                  </a:lnTo>
                  <a:lnTo>
                    <a:pt x="40325" y="4614"/>
                  </a:lnTo>
                  <a:lnTo>
                    <a:pt x="54846" y="13689"/>
                  </a:lnTo>
                  <a:lnTo>
                    <a:pt x="66945" y="30423"/>
                  </a:lnTo>
                  <a:lnTo>
                    <a:pt x="75614" y="51971"/>
                  </a:lnTo>
                  <a:lnTo>
                    <a:pt x="79467" y="75659"/>
                  </a:lnTo>
                  <a:lnTo>
                    <a:pt x="75536" y="98417"/>
                  </a:lnTo>
                  <a:lnTo>
                    <a:pt x="66732" y="118174"/>
                  </a:lnTo>
                  <a:lnTo>
                    <a:pt x="50581" y="136525"/>
                  </a:lnTo>
                  <a:lnTo>
                    <a:pt x="41061" y="143813"/>
                  </a:lnTo>
                  <a:lnTo>
                    <a:pt x="37252" y="144627"/>
                  </a:lnTo>
                  <a:lnTo>
                    <a:pt x="34006" y="143759"/>
                  </a:lnTo>
                  <a:lnTo>
                    <a:pt x="31138" y="141770"/>
                  </a:lnTo>
                  <a:lnTo>
                    <a:pt x="23729" y="125485"/>
                  </a:lnTo>
                  <a:lnTo>
                    <a:pt x="23011" y="114447"/>
                  </a:lnTo>
                  <a:lnTo>
                    <a:pt x="23807" y="109528"/>
                  </a:lnTo>
                  <a:lnTo>
                    <a:pt x="30337" y="100300"/>
                  </a:lnTo>
                  <a:lnTo>
                    <a:pt x="35041" y="95863"/>
                  </a:lnTo>
                  <a:lnTo>
                    <a:pt x="45913" y="90934"/>
                  </a:lnTo>
                  <a:lnTo>
                    <a:pt x="63500" y="86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1" name="SMARTInkShape-Group921"/>
          <p:cNvGrpSpPr/>
          <p:nvPr/>
        </p:nvGrpSpPr>
        <p:grpSpPr>
          <a:xfrm>
            <a:off x="7950200" y="1035050"/>
            <a:ext cx="970866" cy="1327151"/>
            <a:chOff x="7950200" y="1035050"/>
            <a:chExt cx="970866" cy="1327151"/>
          </a:xfrm>
        </p:grpSpPr>
        <p:sp>
          <p:nvSpPr>
            <p:cNvPr id="1161" name="SMARTInkShape-4106"/>
            <p:cNvSpPr/>
            <p:nvPr>
              <p:custDataLst>
                <p:tags r:id="rId106"/>
              </p:custDataLst>
            </p:nvPr>
          </p:nvSpPr>
          <p:spPr>
            <a:xfrm>
              <a:off x="8191500" y="1187592"/>
              <a:ext cx="93264" cy="149165"/>
            </a:xfrm>
            <a:custGeom>
              <a:avLst/>
              <a:gdLst/>
              <a:ahLst/>
              <a:cxnLst/>
              <a:rect l="0" t="0" r="0" b="0"/>
              <a:pathLst>
                <a:path w="93264" h="149165">
                  <a:moveTo>
                    <a:pt x="0" y="57008"/>
                  </a:moveTo>
                  <a:lnTo>
                    <a:pt x="0" y="57008"/>
                  </a:lnTo>
                  <a:lnTo>
                    <a:pt x="8789" y="29378"/>
                  </a:lnTo>
                  <a:lnTo>
                    <a:pt x="19772" y="9310"/>
                  </a:lnTo>
                  <a:lnTo>
                    <a:pt x="23764" y="4043"/>
                  </a:lnTo>
                  <a:lnTo>
                    <a:pt x="28544" y="1237"/>
                  </a:lnTo>
                  <a:lnTo>
                    <a:pt x="39497" y="0"/>
                  </a:lnTo>
                  <a:lnTo>
                    <a:pt x="51421" y="7447"/>
                  </a:lnTo>
                  <a:lnTo>
                    <a:pt x="76322" y="38595"/>
                  </a:lnTo>
                  <a:lnTo>
                    <a:pt x="88545" y="68407"/>
                  </a:lnTo>
                  <a:lnTo>
                    <a:pt x="93263" y="99583"/>
                  </a:lnTo>
                  <a:lnTo>
                    <a:pt x="90604" y="116853"/>
                  </a:lnTo>
                  <a:lnTo>
                    <a:pt x="84013" y="130878"/>
                  </a:lnTo>
                  <a:lnTo>
                    <a:pt x="74027" y="141815"/>
                  </a:lnTo>
                  <a:lnTo>
                    <a:pt x="64416" y="147617"/>
                  </a:lnTo>
                  <a:lnTo>
                    <a:pt x="59877" y="149164"/>
                  </a:lnTo>
                  <a:lnTo>
                    <a:pt x="56146" y="148784"/>
                  </a:lnTo>
                  <a:lnTo>
                    <a:pt x="52953" y="147120"/>
                  </a:lnTo>
                  <a:lnTo>
                    <a:pt x="50119" y="144599"/>
                  </a:lnTo>
                  <a:lnTo>
                    <a:pt x="42759" y="130939"/>
                  </a:lnTo>
                  <a:lnTo>
                    <a:pt x="42052" y="119499"/>
                  </a:lnTo>
                  <a:lnTo>
                    <a:pt x="47347" y="98280"/>
                  </a:lnTo>
                  <a:lnTo>
                    <a:pt x="49909" y="95106"/>
                  </a:lnTo>
                  <a:lnTo>
                    <a:pt x="63500" y="88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2" name="SMARTInkShape-4107"/>
            <p:cNvSpPr/>
            <p:nvPr>
              <p:custDataLst>
                <p:tags r:id="rId107"/>
              </p:custDataLst>
            </p:nvPr>
          </p:nvSpPr>
          <p:spPr>
            <a:xfrm>
              <a:off x="8477250" y="1409700"/>
              <a:ext cx="38101" cy="44451"/>
            </a:xfrm>
            <a:custGeom>
              <a:avLst/>
              <a:gdLst/>
              <a:ahLst/>
              <a:cxnLst/>
              <a:rect l="0" t="0" r="0" b="0"/>
              <a:pathLst>
                <a:path w="38101" h="44451">
                  <a:moveTo>
                    <a:pt x="0" y="0"/>
                  </a:moveTo>
                  <a:lnTo>
                    <a:pt x="0" y="0"/>
                  </a:lnTo>
                  <a:lnTo>
                    <a:pt x="18298" y="0"/>
                  </a:lnTo>
                  <a:lnTo>
                    <a:pt x="24125" y="1881"/>
                  </a:lnTo>
                  <a:lnTo>
                    <a:pt x="26667" y="3371"/>
                  </a:lnTo>
                  <a:lnTo>
                    <a:pt x="27656" y="5069"/>
                  </a:lnTo>
                  <a:lnTo>
                    <a:pt x="27609" y="6907"/>
                  </a:lnTo>
                  <a:lnTo>
                    <a:pt x="26873" y="8838"/>
                  </a:lnTo>
                  <a:lnTo>
                    <a:pt x="22292" y="12865"/>
                  </a:lnTo>
                  <a:lnTo>
                    <a:pt x="16257" y="17712"/>
                  </a:lnTo>
                  <a:lnTo>
                    <a:pt x="7794" y="29623"/>
                  </a:lnTo>
                  <a:lnTo>
                    <a:pt x="8018" y="31037"/>
                  </a:lnTo>
                  <a:lnTo>
                    <a:pt x="10149" y="34491"/>
                  </a:lnTo>
                  <a:lnTo>
                    <a:pt x="11705" y="35694"/>
                  </a:lnTo>
                  <a:lnTo>
                    <a:pt x="15315" y="37030"/>
                  </a:lnTo>
                  <a:lnTo>
                    <a:pt x="27347" y="39841"/>
                  </a:lnTo>
                  <a:lnTo>
                    <a:pt x="381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3" name="SMARTInkShape-4108"/>
            <p:cNvSpPr/>
            <p:nvPr>
              <p:custDataLst>
                <p:tags r:id="rId108"/>
              </p:custDataLst>
            </p:nvPr>
          </p:nvSpPr>
          <p:spPr>
            <a:xfrm>
              <a:off x="8376695" y="1118483"/>
              <a:ext cx="30706" cy="68968"/>
            </a:xfrm>
            <a:custGeom>
              <a:avLst/>
              <a:gdLst/>
              <a:ahLst/>
              <a:cxnLst/>
              <a:rect l="0" t="0" r="0" b="0"/>
              <a:pathLst>
                <a:path w="30706" h="68968">
                  <a:moveTo>
                    <a:pt x="5305" y="5467"/>
                  </a:moveTo>
                  <a:lnTo>
                    <a:pt x="5305" y="5467"/>
                  </a:lnTo>
                  <a:lnTo>
                    <a:pt x="5305" y="0"/>
                  </a:lnTo>
                  <a:lnTo>
                    <a:pt x="11080" y="3655"/>
                  </a:lnTo>
                  <a:lnTo>
                    <a:pt x="17514" y="4662"/>
                  </a:lnTo>
                  <a:lnTo>
                    <a:pt x="19089" y="7047"/>
                  </a:lnTo>
                  <a:lnTo>
                    <a:pt x="18957" y="15341"/>
                  </a:lnTo>
                  <a:lnTo>
                    <a:pt x="14666" y="24202"/>
                  </a:lnTo>
                  <a:lnTo>
                    <a:pt x="8078" y="35242"/>
                  </a:lnTo>
                  <a:lnTo>
                    <a:pt x="5832" y="40573"/>
                  </a:lnTo>
                  <a:lnTo>
                    <a:pt x="1307" y="47540"/>
                  </a:lnTo>
                  <a:lnTo>
                    <a:pt x="0" y="51918"/>
                  </a:lnTo>
                  <a:lnTo>
                    <a:pt x="357" y="53368"/>
                  </a:lnTo>
                  <a:lnTo>
                    <a:pt x="1301" y="54334"/>
                  </a:lnTo>
                  <a:lnTo>
                    <a:pt x="30705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4" name="SMARTInkShape-4109"/>
            <p:cNvSpPr/>
            <p:nvPr>
              <p:custDataLst>
                <p:tags r:id="rId109"/>
              </p:custDataLst>
            </p:nvPr>
          </p:nvSpPr>
          <p:spPr>
            <a:xfrm>
              <a:off x="8369300" y="1461383"/>
              <a:ext cx="50801" cy="75318"/>
            </a:xfrm>
            <a:custGeom>
              <a:avLst/>
              <a:gdLst/>
              <a:ahLst/>
              <a:cxnLst/>
              <a:rect l="0" t="0" r="0" b="0"/>
              <a:pathLst>
                <a:path w="50801" h="75318">
                  <a:moveTo>
                    <a:pt x="0" y="5467"/>
                  </a:moveTo>
                  <a:lnTo>
                    <a:pt x="0" y="5467"/>
                  </a:lnTo>
                  <a:lnTo>
                    <a:pt x="11933" y="441"/>
                  </a:lnTo>
                  <a:lnTo>
                    <a:pt x="14305" y="0"/>
                  </a:lnTo>
                  <a:lnTo>
                    <a:pt x="24386" y="2749"/>
                  </a:lnTo>
                  <a:lnTo>
                    <a:pt x="26840" y="4361"/>
                  </a:lnTo>
                  <a:lnTo>
                    <a:pt x="29568" y="8033"/>
                  </a:lnTo>
                  <a:lnTo>
                    <a:pt x="31104" y="20809"/>
                  </a:lnTo>
                  <a:lnTo>
                    <a:pt x="29203" y="25573"/>
                  </a:lnTo>
                  <a:lnTo>
                    <a:pt x="6405" y="55599"/>
                  </a:lnTo>
                  <a:lnTo>
                    <a:pt x="5680" y="59349"/>
                  </a:lnTo>
                  <a:lnTo>
                    <a:pt x="5904" y="62555"/>
                  </a:lnTo>
                  <a:lnTo>
                    <a:pt x="7464" y="65398"/>
                  </a:lnTo>
                  <a:lnTo>
                    <a:pt x="12960" y="70438"/>
                  </a:lnTo>
                  <a:lnTo>
                    <a:pt x="21988" y="73149"/>
                  </a:lnTo>
                  <a:lnTo>
                    <a:pt x="50800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5" name="SMARTInkShape-4110"/>
            <p:cNvSpPr/>
            <p:nvPr>
              <p:custDataLst>
                <p:tags r:id="rId110"/>
              </p:custDataLst>
            </p:nvPr>
          </p:nvSpPr>
          <p:spPr>
            <a:xfrm>
              <a:off x="7978579" y="1365250"/>
              <a:ext cx="9722" cy="76201"/>
            </a:xfrm>
            <a:custGeom>
              <a:avLst/>
              <a:gdLst/>
              <a:ahLst/>
              <a:cxnLst/>
              <a:rect l="0" t="0" r="0" b="0"/>
              <a:pathLst>
                <a:path w="9722" h="762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226" y="15696"/>
                  </a:lnTo>
                  <a:lnTo>
                    <a:pt x="6121" y="42063"/>
                  </a:lnTo>
                  <a:lnTo>
                    <a:pt x="972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6" name="SMARTInkShape-4111"/>
            <p:cNvSpPr/>
            <p:nvPr>
              <p:custDataLst>
                <p:tags r:id="rId111"/>
              </p:custDataLst>
            </p:nvPr>
          </p:nvSpPr>
          <p:spPr>
            <a:xfrm>
              <a:off x="8629650" y="1035050"/>
              <a:ext cx="291416" cy="1327151"/>
            </a:xfrm>
            <a:custGeom>
              <a:avLst/>
              <a:gdLst/>
              <a:ahLst/>
              <a:cxnLst/>
              <a:rect l="0" t="0" r="0" b="0"/>
              <a:pathLst>
                <a:path w="291416" h="1327151">
                  <a:moveTo>
                    <a:pt x="133350" y="0"/>
                  </a:moveTo>
                  <a:lnTo>
                    <a:pt x="133350" y="0"/>
                  </a:lnTo>
                  <a:lnTo>
                    <a:pt x="146834" y="20226"/>
                  </a:lnTo>
                  <a:lnTo>
                    <a:pt x="155039" y="35356"/>
                  </a:lnTo>
                  <a:lnTo>
                    <a:pt x="164743" y="54615"/>
                  </a:lnTo>
                  <a:lnTo>
                    <a:pt x="175445" y="76627"/>
                  </a:lnTo>
                  <a:lnTo>
                    <a:pt x="188224" y="104707"/>
                  </a:lnTo>
                  <a:lnTo>
                    <a:pt x="202389" y="136832"/>
                  </a:lnTo>
                  <a:lnTo>
                    <a:pt x="217476" y="171655"/>
                  </a:lnTo>
                  <a:lnTo>
                    <a:pt x="232473" y="210392"/>
                  </a:lnTo>
                  <a:lnTo>
                    <a:pt x="247410" y="251739"/>
                  </a:lnTo>
                  <a:lnTo>
                    <a:pt x="262306" y="294826"/>
                  </a:lnTo>
                  <a:lnTo>
                    <a:pt x="273648" y="339073"/>
                  </a:lnTo>
                  <a:lnTo>
                    <a:pt x="282622" y="384093"/>
                  </a:lnTo>
                  <a:lnTo>
                    <a:pt x="290013" y="429629"/>
                  </a:lnTo>
                  <a:lnTo>
                    <a:pt x="291415" y="476919"/>
                  </a:lnTo>
                  <a:lnTo>
                    <a:pt x="288821" y="525379"/>
                  </a:lnTo>
                  <a:lnTo>
                    <a:pt x="283564" y="574620"/>
                  </a:lnTo>
                  <a:lnTo>
                    <a:pt x="273710" y="624380"/>
                  </a:lnTo>
                  <a:lnTo>
                    <a:pt x="260790" y="674487"/>
                  </a:lnTo>
                  <a:lnTo>
                    <a:pt x="245826" y="724824"/>
                  </a:lnTo>
                  <a:lnTo>
                    <a:pt x="229501" y="774611"/>
                  </a:lnTo>
                  <a:lnTo>
                    <a:pt x="212268" y="824029"/>
                  </a:lnTo>
                  <a:lnTo>
                    <a:pt x="194428" y="873203"/>
                  </a:lnTo>
                  <a:lnTo>
                    <a:pt x="176891" y="918685"/>
                  </a:lnTo>
                  <a:lnTo>
                    <a:pt x="159555" y="961707"/>
                  </a:lnTo>
                  <a:lnTo>
                    <a:pt x="142353" y="1003088"/>
                  </a:lnTo>
                  <a:lnTo>
                    <a:pt x="126652" y="1039847"/>
                  </a:lnTo>
                  <a:lnTo>
                    <a:pt x="111952" y="1073526"/>
                  </a:lnTo>
                  <a:lnTo>
                    <a:pt x="97918" y="1105151"/>
                  </a:lnTo>
                  <a:lnTo>
                    <a:pt x="84328" y="1134701"/>
                  </a:lnTo>
                  <a:lnTo>
                    <a:pt x="71036" y="1162867"/>
                  </a:lnTo>
                  <a:lnTo>
                    <a:pt x="57941" y="1190111"/>
                  </a:lnTo>
                  <a:lnTo>
                    <a:pt x="46388" y="1213919"/>
                  </a:lnTo>
                  <a:lnTo>
                    <a:pt x="35864" y="1235435"/>
                  </a:lnTo>
                  <a:lnTo>
                    <a:pt x="26026" y="1255423"/>
                  </a:lnTo>
                  <a:lnTo>
                    <a:pt x="13213" y="1283277"/>
                  </a:lnTo>
                  <a:lnTo>
                    <a:pt x="3914" y="1308976"/>
                  </a:lnTo>
                  <a:lnTo>
                    <a:pt x="0" y="132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7" name="SMARTInkShape-4112"/>
            <p:cNvSpPr/>
            <p:nvPr>
              <p:custDataLst>
                <p:tags r:id="rId112"/>
              </p:custDataLst>
            </p:nvPr>
          </p:nvSpPr>
          <p:spPr>
            <a:xfrm>
              <a:off x="8181778" y="1358900"/>
              <a:ext cx="295473" cy="25401"/>
            </a:xfrm>
            <a:custGeom>
              <a:avLst/>
              <a:gdLst/>
              <a:ahLst/>
              <a:cxnLst/>
              <a:rect l="0" t="0" r="0" b="0"/>
              <a:pathLst>
                <a:path w="295473" h="25401">
                  <a:moveTo>
                    <a:pt x="3372" y="25400"/>
                  </a:moveTo>
                  <a:lnTo>
                    <a:pt x="3372" y="25400"/>
                  </a:lnTo>
                  <a:lnTo>
                    <a:pt x="0" y="25400"/>
                  </a:lnTo>
                  <a:lnTo>
                    <a:pt x="25073" y="22029"/>
                  </a:lnTo>
                  <a:lnTo>
                    <a:pt x="56761" y="18492"/>
                  </a:lnTo>
                  <a:lnTo>
                    <a:pt x="77065" y="16562"/>
                  </a:lnTo>
                  <a:lnTo>
                    <a:pt x="99067" y="14569"/>
                  </a:lnTo>
                  <a:lnTo>
                    <a:pt x="122202" y="12535"/>
                  </a:lnTo>
                  <a:lnTo>
                    <a:pt x="146092" y="10473"/>
                  </a:lnTo>
                  <a:lnTo>
                    <a:pt x="167663" y="9099"/>
                  </a:lnTo>
                  <a:lnTo>
                    <a:pt x="187688" y="8183"/>
                  </a:lnTo>
                  <a:lnTo>
                    <a:pt x="206683" y="7572"/>
                  </a:lnTo>
                  <a:lnTo>
                    <a:pt x="235314" y="6893"/>
                  </a:lnTo>
                  <a:lnTo>
                    <a:pt x="257446" y="5886"/>
                  </a:lnTo>
                  <a:lnTo>
                    <a:pt x="287124" y="1372"/>
                  </a:lnTo>
                  <a:lnTo>
                    <a:pt x="2954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8" name="SMARTInkShape-4113"/>
            <p:cNvSpPr/>
            <p:nvPr>
              <p:custDataLst>
                <p:tags r:id="rId113"/>
              </p:custDataLst>
            </p:nvPr>
          </p:nvSpPr>
          <p:spPr>
            <a:xfrm>
              <a:off x="8229600" y="1423806"/>
              <a:ext cx="89020" cy="95655"/>
            </a:xfrm>
            <a:custGeom>
              <a:avLst/>
              <a:gdLst/>
              <a:ahLst/>
              <a:cxnLst/>
              <a:rect l="0" t="0" r="0" b="0"/>
              <a:pathLst>
                <a:path w="89020" h="9565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8789" y="5711"/>
                  </a:lnTo>
                  <a:lnTo>
                    <a:pt x="12209" y="3338"/>
                  </a:lnTo>
                  <a:lnTo>
                    <a:pt x="33879" y="0"/>
                  </a:lnTo>
                  <a:lnTo>
                    <a:pt x="50805" y="4863"/>
                  </a:lnTo>
                  <a:lnTo>
                    <a:pt x="77925" y="21861"/>
                  </a:lnTo>
                  <a:lnTo>
                    <a:pt x="85904" y="35981"/>
                  </a:lnTo>
                  <a:lnTo>
                    <a:pt x="89019" y="44686"/>
                  </a:lnTo>
                  <a:lnTo>
                    <a:pt x="88718" y="60001"/>
                  </a:lnTo>
                  <a:lnTo>
                    <a:pt x="86662" y="67049"/>
                  </a:lnTo>
                  <a:lnTo>
                    <a:pt x="78733" y="78642"/>
                  </a:lnTo>
                  <a:lnTo>
                    <a:pt x="59767" y="94212"/>
                  </a:lnTo>
                  <a:lnTo>
                    <a:pt x="56073" y="95500"/>
                  </a:lnTo>
                  <a:lnTo>
                    <a:pt x="52904" y="95654"/>
                  </a:lnTo>
                  <a:lnTo>
                    <a:pt x="50086" y="95051"/>
                  </a:lnTo>
                  <a:lnTo>
                    <a:pt x="45073" y="90617"/>
                  </a:lnTo>
                  <a:lnTo>
                    <a:pt x="42749" y="87460"/>
                  </a:lnTo>
                  <a:lnTo>
                    <a:pt x="42610" y="83238"/>
                  </a:lnTo>
                  <a:lnTo>
                    <a:pt x="48451" y="68594"/>
                  </a:lnTo>
                  <a:lnTo>
                    <a:pt x="52814" y="61925"/>
                  </a:lnTo>
                  <a:lnTo>
                    <a:pt x="55670" y="59865"/>
                  </a:lnTo>
                  <a:lnTo>
                    <a:pt x="62607" y="57575"/>
                  </a:lnTo>
                  <a:lnTo>
                    <a:pt x="70393" y="58439"/>
                  </a:lnTo>
                  <a:lnTo>
                    <a:pt x="82550" y="62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9" name="SMARTInkShape-4114"/>
            <p:cNvSpPr/>
            <p:nvPr>
              <p:custDataLst>
                <p:tags r:id="rId114"/>
              </p:custDataLst>
            </p:nvPr>
          </p:nvSpPr>
          <p:spPr>
            <a:xfrm>
              <a:off x="8382000" y="14922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0" name="SMARTInkShape-4115"/>
            <p:cNvSpPr/>
            <p:nvPr>
              <p:custDataLst>
                <p:tags r:id="rId115"/>
              </p:custDataLst>
            </p:nvPr>
          </p:nvSpPr>
          <p:spPr>
            <a:xfrm>
              <a:off x="7950200" y="13843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2604" y="132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7" name="SMARTInkShape-Group922"/>
          <p:cNvGrpSpPr/>
          <p:nvPr/>
        </p:nvGrpSpPr>
        <p:grpSpPr>
          <a:xfrm>
            <a:off x="7524750" y="1816100"/>
            <a:ext cx="63501" cy="558801"/>
            <a:chOff x="7524750" y="1816100"/>
            <a:chExt cx="63501" cy="558801"/>
          </a:xfrm>
        </p:grpSpPr>
        <p:sp>
          <p:nvSpPr>
            <p:cNvPr id="1172" name="SMARTInkShape-4116"/>
            <p:cNvSpPr/>
            <p:nvPr>
              <p:custDataLst>
                <p:tags r:id="rId101"/>
              </p:custDataLst>
            </p:nvPr>
          </p:nvSpPr>
          <p:spPr>
            <a:xfrm>
              <a:off x="7571671" y="2343150"/>
              <a:ext cx="16580" cy="31751"/>
            </a:xfrm>
            <a:custGeom>
              <a:avLst/>
              <a:gdLst/>
              <a:ahLst/>
              <a:cxnLst/>
              <a:rect l="0" t="0" r="0" b="0"/>
              <a:pathLst>
                <a:path w="16580" h="31751">
                  <a:moveTo>
                    <a:pt x="16579" y="0"/>
                  </a:moveTo>
                  <a:lnTo>
                    <a:pt x="16579" y="0"/>
                  </a:lnTo>
                  <a:lnTo>
                    <a:pt x="1501" y="21985"/>
                  </a:lnTo>
                  <a:lnTo>
                    <a:pt x="177" y="25240"/>
                  </a:lnTo>
                  <a:lnTo>
                    <a:pt x="0" y="27410"/>
                  </a:lnTo>
                  <a:lnTo>
                    <a:pt x="588" y="28857"/>
                  </a:lnTo>
                  <a:lnTo>
                    <a:pt x="3879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3" name="SMARTInkShape-4117"/>
            <p:cNvSpPr/>
            <p:nvPr>
              <p:custDataLst>
                <p:tags r:id="rId102"/>
              </p:custDataLst>
            </p:nvPr>
          </p:nvSpPr>
          <p:spPr>
            <a:xfrm>
              <a:off x="7524750" y="1816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4" name="SMARTInkShape-4118"/>
            <p:cNvSpPr/>
            <p:nvPr>
              <p:custDataLst>
                <p:tags r:id="rId103"/>
              </p:custDataLst>
            </p:nvPr>
          </p:nvSpPr>
          <p:spPr>
            <a:xfrm>
              <a:off x="7530133" y="1943100"/>
              <a:ext cx="7318" cy="50801"/>
            </a:xfrm>
            <a:custGeom>
              <a:avLst/>
              <a:gdLst/>
              <a:ahLst/>
              <a:cxnLst/>
              <a:rect l="0" t="0" r="0" b="0"/>
              <a:pathLst>
                <a:path w="7318" h="50801">
                  <a:moveTo>
                    <a:pt x="7317" y="0"/>
                  </a:moveTo>
                  <a:lnTo>
                    <a:pt x="7317" y="0"/>
                  </a:lnTo>
                  <a:lnTo>
                    <a:pt x="576" y="16855"/>
                  </a:lnTo>
                  <a:lnTo>
                    <a:pt x="0" y="23937"/>
                  </a:lnTo>
                  <a:lnTo>
                    <a:pt x="731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5" name="SMARTInkShape-4119"/>
            <p:cNvSpPr/>
            <p:nvPr>
              <p:custDataLst>
                <p:tags r:id="rId104"/>
              </p:custDataLst>
            </p:nvPr>
          </p:nvSpPr>
          <p:spPr>
            <a:xfrm>
              <a:off x="7569200" y="222885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37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6" name="SMARTInkShape-4120"/>
            <p:cNvSpPr/>
            <p:nvPr>
              <p:custDataLst>
                <p:tags r:id="rId105"/>
              </p:custDataLst>
            </p:nvPr>
          </p:nvSpPr>
          <p:spPr>
            <a:xfrm>
              <a:off x="7556500" y="20891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0" name="SMARTInkShape-Group923"/>
          <p:cNvGrpSpPr/>
          <p:nvPr/>
        </p:nvGrpSpPr>
        <p:grpSpPr>
          <a:xfrm>
            <a:off x="920569" y="2838973"/>
            <a:ext cx="209728" cy="361059"/>
            <a:chOff x="920569" y="2838973"/>
            <a:chExt cx="209728" cy="361059"/>
          </a:xfrm>
        </p:grpSpPr>
        <p:sp>
          <p:nvSpPr>
            <p:cNvPr id="1178" name="SMARTInkShape-4121"/>
            <p:cNvSpPr/>
            <p:nvPr>
              <p:custDataLst>
                <p:tags r:id="rId99"/>
              </p:custDataLst>
            </p:nvPr>
          </p:nvSpPr>
          <p:spPr>
            <a:xfrm>
              <a:off x="958850" y="2847491"/>
              <a:ext cx="171447" cy="352541"/>
            </a:xfrm>
            <a:custGeom>
              <a:avLst/>
              <a:gdLst/>
              <a:ahLst/>
              <a:cxnLst/>
              <a:rect l="0" t="0" r="0" b="0"/>
              <a:pathLst>
                <a:path w="171447" h="352541">
                  <a:moveTo>
                    <a:pt x="152400" y="3659"/>
                  </a:moveTo>
                  <a:lnTo>
                    <a:pt x="152400" y="3659"/>
                  </a:lnTo>
                  <a:lnTo>
                    <a:pt x="145658" y="288"/>
                  </a:lnTo>
                  <a:lnTo>
                    <a:pt x="142967" y="0"/>
                  </a:lnTo>
                  <a:lnTo>
                    <a:pt x="138094" y="1563"/>
                  </a:lnTo>
                  <a:lnTo>
                    <a:pt x="131385" y="6409"/>
                  </a:lnTo>
                  <a:lnTo>
                    <a:pt x="128949" y="12172"/>
                  </a:lnTo>
                  <a:lnTo>
                    <a:pt x="128299" y="15684"/>
                  </a:lnTo>
                  <a:lnTo>
                    <a:pt x="129459" y="23350"/>
                  </a:lnTo>
                  <a:lnTo>
                    <a:pt x="132326" y="30049"/>
                  </a:lnTo>
                  <a:lnTo>
                    <a:pt x="134079" y="31836"/>
                  </a:lnTo>
                  <a:lnTo>
                    <a:pt x="135953" y="33027"/>
                  </a:lnTo>
                  <a:lnTo>
                    <a:pt x="138613" y="33115"/>
                  </a:lnTo>
                  <a:lnTo>
                    <a:pt x="145332" y="31332"/>
                  </a:lnTo>
                  <a:lnTo>
                    <a:pt x="157048" y="22990"/>
                  </a:lnTo>
                  <a:lnTo>
                    <a:pt x="169861" y="6006"/>
                  </a:lnTo>
                  <a:lnTo>
                    <a:pt x="170390" y="7341"/>
                  </a:lnTo>
                  <a:lnTo>
                    <a:pt x="171241" y="32216"/>
                  </a:lnTo>
                  <a:lnTo>
                    <a:pt x="171357" y="59390"/>
                  </a:lnTo>
                  <a:lnTo>
                    <a:pt x="171388" y="77502"/>
                  </a:lnTo>
                  <a:lnTo>
                    <a:pt x="171409" y="97337"/>
                  </a:lnTo>
                  <a:lnTo>
                    <a:pt x="171422" y="118323"/>
                  </a:lnTo>
                  <a:lnTo>
                    <a:pt x="171432" y="140074"/>
                  </a:lnTo>
                  <a:lnTo>
                    <a:pt x="171438" y="162335"/>
                  </a:lnTo>
                  <a:lnTo>
                    <a:pt x="171442" y="183526"/>
                  </a:lnTo>
                  <a:lnTo>
                    <a:pt x="171445" y="204004"/>
                  </a:lnTo>
                  <a:lnTo>
                    <a:pt x="171446" y="224006"/>
                  </a:lnTo>
                  <a:lnTo>
                    <a:pt x="170037" y="242279"/>
                  </a:lnTo>
                  <a:lnTo>
                    <a:pt x="167686" y="259400"/>
                  </a:lnTo>
                  <a:lnTo>
                    <a:pt x="159899" y="290183"/>
                  </a:lnTo>
                  <a:lnTo>
                    <a:pt x="147031" y="315623"/>
                  </a:lnTo>
                  <a:lnTo>
                    <a:pt x="123920" y="339666"/>
                  </a:lnTo>
                  <a:lnTo>
                    <a:pt x="99198" y="352356"/>
                  </a:lnTo>
                  <a:lnTo>
                    <a:pt x="90121" y="352540"/>
                  </a:lnTo>
                  <a:lnTo>
                    <a:pt x="70628" y="347101"/>
                  </a:lnTo>
                  <a:lnTo>
                    <a:pt x="39820" y="328767"/>
                  </a:lnTo>
                  <a:lnTo>
                    <a:pt x="13719" y="303063"/>
                  </a:lnTo>
                  <a:lnTo>
                    <a:pt x="0" y="283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9" name="SMARTInkShape-4122"/>
            <p:cNvSpPr/>
            <p:nvPr>
              <p:custDataLst>
                <p:tags r:id="rId100"/>
              </p:custDataLst>
            </p:nvPr>
          </p:nvSpPr>
          <p:spPr>
            <a:xfrm>
              <a:off x="920569" y="2838973"/>
              <a:ext cx="105942" cy="106802"/>
            </a:xfrm>
            <a:custGeom>
              <a:avLst/>
              <a:gdLst/>
              <a:ahLst/>
              <a:cxnLst/>
              <a:rect l="0" t="0" r="0" b="0"/>
              <a:pathLst>
                <a:path w="105942" h="106802">
                  <a:moveTo>
                    <a:pt x="70031" y="12177"/>
                  </a:moveTo>
                  <a:lnTo>
                    <a:pt x="70031" y="12177"/>
                  </a:lnTo>
                  <a:lnTo>
                    <a:pt x="66660" y="5435"/>
                  </a:lnTo>
                  <a:lnTo>
                    <a:pt x="63550" y="3449"/>
                  </a:lnTo>
                  <a:lnTo>
                    <a:pt x="49061" y="654"/>
                  </a:lnTo>
                  <a:lnTo>
                    <a:pt x="37428" y="0"/>
                  </a:lnTo>
                  <a:lnTo>
                    <a:pt x="31362" y="2648"/>
                  </a:lnTo>
                  <a:lnTo>
                    <a:pt x="18978" y="13116"/>
                  </a:lnTo>
                  <a:lnTo>
                    <a:pt x="3477" y="41618"/>
                  </a:lnTo>
                  <a:lnTo>
                    <a:pt x="0" y="61010"/>
                  </a:lnTo>
                  <a:lnTo>
                    <a:pt x="60" y="70132"/>
                  </a:lnTo>
                  <a:lnTo>
                    <a:pt x="5772" y="85913"/>
                  </a:lnTo>
                  <a:lnTo>
                    <a:pt x="10258" y="93084"/>
                  </a:lnTo>
                  <a:lnTo>
                    <a:pt x="24651" y="102934"/>
                  </a:lnTo>
                  <a:lnTo>
                    <a:pt x="33427" y="106548"/>
                  </a:lnTo>
                  <a:lnTo>
                    <a:pt x="52587" y="106801"/>
                  </a:lnTo>
                  <a:lnTo>
                    <a:pt x="79444" y="99010"/>
                  </a:lnTo>
                  <a:lnTo>
                    <a:pt x="86890" y="95466"/>
                  </a:lnTo>
                  <a:lnTo>
                    <a:pt x="97044" y="84002"/>
                  </a:lnTo>
                  <a:lnTo>
                    <a:pt x="103204" y="69499"/>
                  </a:lnTo>
                  <a:lnTo>
                    <a:pt x="105941" y="53646"/>
                  </a:lnTo>
                  <a:lnTo>
                    <a:pt x="103849" y="46173"/>
                  </a:lnTo>
                  <a:lnTo>
                    <a:pt x="93998" y="32225"/>
                  </a:lnTo>
                  <a:lnTo>
                    <a:pt x="75957" y="15844"/>
                  </a:lnTo>
                  <a:lnTo>
                    <a:pt x="69748" y="13210"/>
                  </a:lnTo>
                  <a:lnTo>
                    <a:pt x="44631" y="12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1" name="SMARTInkShape-Group924"/>
          <p:cNvGrpSpPr/>
          <p:nvPr/>
        </p:nvGrpSpPr>
        <p:grpSpPr>
          <a:xfrm>
            <a:off x="1641279" y="2569667"/>
            <a:ext cx="466922" cy="634355"/>
            <a:chOff x="1641279" y="2569667"/>
            <a:chExt cx="466922" cy="634355"/>
          </a:xfrm>
        </p:grpSpPr>
        <p:sp>
          <p:nvSpPr>
            <p:cNvPr id="1181" name="SMARTInkShape-4123"/>
            <p:cNvSpPr/>
            <p:nvPr>
              <p:custDataLst>
                <p:tags r:id="rId89"/>
              </p:custDataLst>
            </p:nvPr>
          </p:nvSpPr>
          <p:spPr>
            <a:xfrm>
              <a:off x="1641279" y="2705127"/>
              <a:ext cx="120412" cy="178514"/>
            </a:xfrm>
            <a:custGeom>
              <a:avLst/>
              <a:gdLst/>
              <a:ahLst/>
              <a:cxnLst/>
              <a:rect l="0" t="0" r="0" b="0"/>
              <a:pathLst>
                <a:path w="120412" h="178514">
                  <a:moveTo>
                    <a:pt x="3371" y="57123"/>
                  </a:moveTo>
                  <a:lnTo>
                    <a:pt x="3371" y="57123"/>
                  </a:lnTo>
                  <a:lnTo>
                    <a:pt x="0" y="50381"/>
                  </a:lnTo>
                  <a:lnTo>
                    <a:pt x="227" y="41427"/>
                  </a:lnTo>
                  <a:lnTo>
                    <a:pt x="6121" y="15060"/>
                  </a:lnTo>
                  <a:lnTo>
                    <a:pt x="9438" y="9325"/>
                  </a:lnTo>
                  <a:lnTo>
                    <a:pt x="18768" y="1072"/>
                  </a:lnTo>
                  <a:lnTo>
                    <a:pt x="24219" y="0"/>
                  </a:lnTo>
                  <a:lnTo>
                    <a:pt x="35920" y="2572"/>
                  </a:lnTo>
                  <a:lnTo>
                    <a:pt x="66454" y="22202"/>
                  </a:lnTo>
                  <a:lnTo>
                    <a:pt x="94107" y="48736"/>
                  </a:lnTo>
                  <a:lnTo>
                    <a:pt x="109315" y="68682"/>
                  </a:lnTo>
                  <a:lnTo>
                    <a:pt x="117485" y="91188"/>
                  </a:lnTo>
                  <a:lnTo>
                    <a:pt x="120411" y="114596"/>
                  </a:lnTo>
                  <a:lnTo>
                    <a:pt x="119359" y="136759"/>
                  </a:lnTo>
                  <a:lnTo>
                    <a:pt x="112777" y="154606"/>
                  </a:lnTo>
                  <a:lnTo>
                    <a:pt x="102796" y="168182"/>
                  </a:lnTo>
                  <a:lnTo>
                    <a:pt x="91304" y="176568"/>
                  </a:lnTo>
                  <a:lnTo>
                    <a:pt x="85982" y="178380"/>
                  </a:lnTo>
                  <a:lnTo>
                    <a:pt x="76306" y="178513"/>
                  </a:lnTo>
                  <a:lnTo>
                    <a:pt x="67301" y="174339"/>
                  </a:lnTo>
                  <a:lnTo>
                    <a:pt x="62925" y="171250"/>
                  </a:lnTo>
                  <a:lnTo>
                    <a:pt x="56180" y="162174"/>
                  </a:lnTo>
                  <a:lnTo>
                    <a:pt x="50298" y="147045"/>
                  </a:lnTo>
                  <a:lnTo>
                    <a:pt x="49472" y="142471"/>
                  </a:lnTo>
                  <a:lnTo>
                    <a:pt x="50333" y="138716"/>
                  </a:lnTo>
                  <a:lnTo>
                    <a:pt x="55052" y="132663"/>
                  </a:lnTo>
                  <a:lnTo>
                    <a:pt x="85921" y="114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2" name="SMARTInkShape-4124"/>
            <p:cNvSpPr/>
            <p:nvPr>
              <p:custDataLst>
                <p:tags r:id="rId90"/>
              </p:custDataLst>
            </p:nvPr>
          </p:nvSpPr>
          <p:spPr>
            <a:xfrm>
              <a:off x="2012950" y="2985906"/>
              <a:ext cx="31751" cy="81145"/>
            </a:xfrm>
            <a:custGeom>
              <a:avLst/>
              <a:gdLst/>
              <a:ahLst/>
              <a:cxnLst/>
              <a:rect l="0" t="0" r="0" b="0"/>
              <a:pathLst>
                <a:path w="31751" h="81145">
                  <a:moveTo>
                    <a:pt x="0" y="17644"/>
                  </a:moveTo>
                  <a:lnTo>
                    <a:pt x="0" y="17644"/>
                  </a:lnTo>
                  <a:lnTo>
                    <a:pt x="0" y="10902"/>
                  </a:lnTo>
                  <a:lnTo>
                    <a:pt x="1881" y="5711"/>
                  </a:lnTo>
                  <a:lnTo>
                    <a:pt x="3371" y="3338"/>
                  </a:lnTo>
                  <a:lnTo>
                    <a:pt x="5069" y="1757"/>
                  </a:lnTo>
                  <a:lnTo>
                    <a:pt x="8838" y="0"/>
                  </a:lnTo>
                  <a:lnTo>
                    <a:pt x="14747" y="1100"/>
                  </a:lnTo>
                  <a:lnTo>
                    <a:pt x="24125" y="5687"/>
                  </a:lnTo>
                  <a:lnTo>
                    <a:pt x="26667" y="7556"/>
                  </a:lnTo>
                  <a:lnTo>
                    <a:pt x="27656" y="10213"/>
                  </a:lnTo>
                  <a:lnTo>
                    <a:pt x="26873" y="16928"/>
                  </a:lnTo>
                  <a:lnTo>
                    <a:pt x="16805" y="38760"/>
                  </a:lnTo>
                  <a:lnTo>
                    <a:pt x="2242" y="61160"/>
                  </a:lnTo>
                  <a:lnTo>
                    <a:pt x="1495" y="63588"/>
                  </a:lnTo>
                  <a:lnTo>
                    <a:pt x="1702" y="65207"/>
                  </a:lnTo>
                  <a:lnTo>
                    <a:pt x="2546" y="66286"/>
                  </a:lnTo>
                  <a:lnTo>
                    <a:pt x="15283" y="72524"/>
                  </a:lnTo>
                  <a:lnTo>
                    <a:pt x="22794" y="74827"/>
                  </a:lnTo>
                  <a:lnTo>
                    <a:pt x="31750" y="81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3" name="SMARTInkShape-4125"/>
            <p:cNvSpPr/>
            <p:nvPr>
              <p:custDataLst>
                <p:tags r:id="rId91"/>
              </p:custDataLst>
            </p:nvPr>
          </p:nvSpPr>
          <p:spPr>
            <a:xfrm>
              <a:off x="1914042" y="3098800"/>
              <a:ext cx="48109" cy="6351"/>
            </a:xfrm>
            <a:custGeom>
              <a:avLst/>
              <a:gdLst/>
              <a:ahLst/>
              <a:cxnLst/>
              <a:rect l="0" t="0" r="0" b="0"/>
              <a:pathLst>
                <a:path w="48109" h="6351">
                  <a:moveTo>
                    <a:pt x="3658" y="6350"/>
                  </a:moveTo>
                  <a:lnTo>
                    <a:pt x="3658" y="6350"/>
                  </a:lnTo>
                  <a:lnTo>
                    <a:pt x="0" y="6350"/>
                  </a:lnTo>
                  <a:lnTo>
                    <a:pt x="30257" y="4468"/>
                  </a:lnTo>
                  <a:lnTo>
                    <a:pt x="481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4" name="SMARTInkShape-4126"/>
            <p:cNvSpPr/>
            <p:nvPr>
              <p:custDataLst>
                <p:tags r:id="rId92"/>
              </p:custDataLst>
            </p:nvPr>
          </p:nvSpPr>
          <p:spPr>
            <a:xfrm>
              <a:off x="1987550" y="2698750"/>
              <a:ext cx="6351" cy="114301"/>
            </a:xfrm>
            <a:custGeom>
              <a:avLst/>
              <a:gdLst/>
              <a:ahLst/>
              <a:cxnLst/>
              <a:rect l="0" t="0" r="0" b="0"/>
              <a:pathLst>
                <a:path w="6351" h="114301">
                  <a:moveTo>
                    <a:pt x="6350" y="0"/>
                  </a:moveTo>
                  <a:lnTo>
                    <a:pt x="6350" y="0"/>
                  </a:lnTo>
                  <a:lnTo>
                    <a:pt x="6350" y="30443"/>
                  </a:lnTo>
                  <a:lnTo>
                    <a:pt x="4469" y="56763"/>
                  </a:lnTo>
                  <a:lnTo>
                    <a:pt x="1324" y="82435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5" name="SMARTInkShape-4127"/>
            <p:cNvSpPr/>
            <p:nvPr>
              <p:custDataLst>
                <p:tags r:id="rId93"/>
              </p:custDataLst>
            </p:nvPr>
          </p:nvSpPr>
          <p:spPr>
            <a:xfrm>
              <a:off x="1906900" y="3035300"/>
              <a:ext cx="80651" cy="141823"/>
            </a:xfrm>
            <a:custGeom>
              <a:avLst/>
              <a:gdLst/>
              <a:ahLst/>
              <a:cxnLst/>
              <a:rect l="0" t="0" r="0" b="0"/>
              <a:pathLst>
                <a:path w="80651" h="141823">
                  <a:moveTo>
                    <a:pt x="42550" y="0"/>
                  </a:moveTo>
                  <a:lnTo>
                    <a:pt x="42550" y="0"/>
                  </a:lnTo>
                  <a:lnTo>
                    <a:pt x="42550" y="6742"/>
                  </a:lnTo>
                  <a:lnTo>
                    <a:pt x="27341" y="33212"/>
                  </a:lnTo>
                  <a:lnTo>
                    <a:pt x="16035" y="54272"/>
                  </a:lnTo>
                  <a:lnTo>
                    <a:pt x="7717" y="77743"/>
                  </a:lnTo>
                  <a:lnTo>
                    <a:pt x="949" y="109113"/>
                  </a:lnTo>
                  <a:lnTo>
                    <a:pt x="0" y="117192"/>
                  </a:lnTo>
                  <a:lnTo>
                    <a:pt x="1483" y="123283"/>
                  </a:lnTo>
                  <a:lnTo>
                    <a:pt x="4589" y="128050"/>
                  </a:lnTo>
                  <a:lnTo>
                    <a:pt x="14390" y="135228"/>
                  </a:lnTo>
                  <a:lnTo>
                    <a:pt x="28153" y="140770"/>
                  </a:lnTo>
                  <a:lnTo>
                    <a:pt x="43677" y="141822"/>
                  </a:lnTo>
                  <a:lnTo>
                    <a:pt x="58573" y="139232"/>
                  </a:lnTo>
                  <a:lnTo>
                    <a:pt x="806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6" name="SMARTInkShape-4128"/>
            <p:cNvSpPr/>
            <p:nvPr>
              <p:custDataLst>
                <p:tags r:id="rId94"/>
              </p:custDataLst>
            </p:nvPr>
          </p:nvSpPr>
          <p:spPr>
            <a:xfrm>
              <a:off x="1739900" y="3050334"/>
              <a:ext cx="108191" cy="153688"/>
            </a:xfrm>
            <a:custGeom>
              <a:avLst/>
              <a:gdLst/>
              <a:ahLst/>
              <a:cxnLst/>
              <a:rect l="0" t="0" r="0" b="0"/>
              <a:pathLst>
                <a:path w="108191" h="153688">
                  <a:moveTo>
                    <a:pt x="0" y="35766"/>
                  </a:moveTo>
                  <a:lnTo>
                    <a:pt x="0" y="35766"/>
                  </a:lnTo>
                  <a:lnTo>
                    <a:pt x="8789" y="21951"/>
                  </a:lnTo>
                  <a:lnTo>
                    <a:pt x="23765" y="5912"/>
                  </a:lnTo>
                  <a:lnTo>
                    <a:pt x="33846" y="1331"/>
                  </a:lnTo>
                  <a:lnTo>
                    <a:pt x="45381" y="0"/>
                  </a:lnTo>
                  <a:lnTo>
                    <a:pt x="57564" y="1761"/>
                  </a:lnTo>
                  <a:lnTo>
                    <a:pt x="79694" y="16832"/>
                  </a:lnTo>
                  <a:lnTo>
                    <a:pt x="97383" y="39171"/>
                  </a:lnTo>
                  <a:lnTo>
                    <a:pt x="108190" y="67035"/>
                  </a:lnTo>
                  <a:lnTo>
                    <a:pt x="107822" y="87293"/>
                  </a:lnTo>
                  <a:lnTo>
                    <a:pt x="97799" y="118531"/>
                  </a:lnTo>
                  <a:lnTo>
                    <a:pt x="83305" y="142604"/>
                  </a:lnTo>
                  <a:lnTo>
                    <a:pt x="78820" y="147208"/>
                  </a:lnTo>
                  <a:lnTo>
                    <a:pt x="68192" y="152323"/>
                  </a:lnTo>
                  <a:lnTo>
                    <a:pt x="62395" y="153687"/>
                  </a:lnTo>
                  <a:lnTo>
                    <a:pt x="57119" y="153186"/>
                  </a:lnTo>
                  <a:lnTo>
                    <a:pt x="47494" y="148865"/>
                  </a:lnTo>
                  <a:lnTo>
                    <a:pt x="40393" y="138479"/>
                  </a:lnTo>
                  <a:lnTo>
                    <a:pt x="34311" y="120527"/>
                  </a:lnTo>
                  <a:lnTo>
                    <a:pt x="33594" y="110832"/>
                  </a:lnTo>
                  <a:lnTo>
                    <a:pt x="35627" y="101820"/>
                  </a:lnTo>
                  <a:lnTo>
                    <a:pt x="40764" y="94991"/>
                  </a:lnTo>
                  <a:lnTo>
                    <a:pt x="44109" y="92183"/>
                  </a:lnTo>
                  <a:lnTo>
                    <a:pt x="76200" y="802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7" name="SMARTInkShape-4129"/>
            <p:cNvSpPr/>
            <p:nvPr>
              <p:custDataLst>
                <p:tags r:id="rId95"/>
              </p:custDataLst>
            </p:nvPr>
          </p:nvSpPr>
          <p:spPr>
            <a:xfrm>
              <a:off x="1962150" y="2569667"/>
              <a:ext cx="107147" cy="39852"/>
            </a:xfrm>
            <a:custGeom>
              <a:avLst/>
              <a:gdLst/>
              <a:ahLst/>
              <a:cxnLst/>
              <a:rect l="0" t="0" r="0" b="0"/>
              <a:pathLst>
                <a:path w="107147" h="39852">
                  <a:moveTo>
                    <a:pt x="0" y="33833"/>
                  </a:moveTo>
                  <a:lnTo>
                    <a:pt x="0" y="33833"/>
                  </a:lnTo>
                  <a:lnTo>
                    <a:pt x="6742" y="30462"/>
                  </a:lnTo>
                  <a:lnTo>
                    <a:pt x="21048" y="28366"/>
                  </a:lnTo>
                  <a:lnTo>
                    <a:pt x="49914" y="32727"/>
                  </a:lnTo>
                  <a:lnTo>
                    <a:pt x="79030" y="38501"/>
                  </a:lnTo>
                  <a:lnTo>
                    <a:pt x="98788" y="39851"/>
                  </a:lnTo>
                  <a:lnTo>
                    <a:pt x="101842" y="39256"/>
                  </a:lnTo>
                  <a:lnTo>
                    <a:pt x="103878" y="38154"/>
                  </a:lnTo>
                  <a:lnTo>
                    <a:pt x="105235" y="36713"/>
                  </a:lnTo>
                  <a:lnTo>
                    <a:pt x="106744" y="33232"/>
                  </a:lnTo>
                  <a:lnTo>
                    <a:pt x="107146" y="31316"/>
                  </a:lnTo>
                  <a:lnTo>
                    <a:pt x="103830" y="25423"/>
                  </a:lnTo>
                  <a:lnTo>
                    <a:pt x="81447" y="1100"/>
                  </a:lnTo>
                  <a:lnTo>
                    <a:pt x="79698" y="16"/>
                  </a:lnTo>
                  <a:lnTo>
                    <a:pt x="78532" y="0"/>
                  </a:lnTo>
                  <a:lnTo>
                    <a:pt x="76200" y="20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8" name="SMARTInkShape-4130"/>
            <p:cNvSpPr/>
            <p:nvPr>
              <p:custDataLst>
                <p:tags r:id="rId96"/>
              </p:custDataLst>
            </p:nvPr>
          </p:nvSpPr>
          <p:spPr>
            <a:xfrm>
              <a:off x="1809750" y="2638229"/>
              <a:ext cx="63501" cy="79572"/>
            </a:xfrm>
            <a:custGeom>
              <a:avLst/>
              <a:gdLst/>
              <a:ahLst/>
              <a:cxnLst/>
              <a:rect l="0" t="0" r="0" b="0"/>
              <a:pathLst>
                <a:path w="63501" h="795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7"/>
                  </a:lnTo>
                  <a:lnTo>
                    <a:pt x="26482" y="2750"/>
                  </a:lnTo>
                  <a:lnTo>
                    <a:pt x="28944" y="4368"/>
                  </a:lnTo>
                  <a:lnTo>
                    <a:pt x="33560" y="9929"/>
                  </a:lnTo>
                  <a:lnTo>
                    <a:pt x="34368" y="13387"/>
                  </a:lnTo>
                  <a:lnTo>
                    <a:pt x="33384" y="20993"/>
                  </a:lnTo>
                  <a:lnTo>
                    <a:pt x="14217" y="49136"/>
                  </a:lnTo>
                  <a:lnTo>
                    <a:pt x="2360" y="65929"/>
                  </a:lnTo>
                  <a:lnTo>
                    <a:pt x="1573" y="68360"/>
                  </a:lnTo>
                  <a:lnTo>
                    <a:pt x="2460" y="69980"/>
                  </a:lnTo>
                  <a:lnTo>
                    <a:pt x="4462" y="71060"/>
                  </a:lnTo>
                  <a:lnTo>
                    <a:pt x="21186" y="72794"/>
                  </a:lnTo>
                  <a:lnTo>
                    <a:pt x="39802" y="73842"/>
                  </a:lnTo>
                  <a:lnTo>
                    <a:pt x="63500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9" name="SMARTInkShape-4131"/>
            <p:cNvSpPr/>
            <p:nvPr>
              <p:custDataLst>
                <p:tags r:id="rId97"/>
              </p:custDataLst>
            </p:nvPr>
          </p:nvSpPr>
          <p:spPr>
            <a:xfrm>
              <a:off x="1943100" y="2661872"/>
              <a:ext cx="103525" cy="187617"/>
            </a:xfrm>
            <a:custGeom>
              <a:avLst/>
              <a:gdLst/>
              <a:ahLst/>
              <a:cxnLst/>
              <a:rect l="0" t="0" r="0" b="0"/>
              <a:pathLst>
                <a:path w="103525" h="187617">
                  <a:moveTo>
                    <a:pt x="25400" y="17828"/>
                  </a:moveTo>
                  <a:lnTo>
                    <a:pt x="25400" y="17828"/>
                  </a:lnTo>
                  <a:lnTo>
                    <a:pt x="25400" y="14457"/>
                  </a:lnTo>
                  <a:lnTo>
                    <a:pt x="29163" y="10920"/>
                  </a:lnTo>
                  <a:lnTo>
                    <a:pt x="43077" y="2901"/>
                  </a:lnTo>
                  <a:lnTo>
                    <a:pt x="58625" y="0"/>
                  </a:lnTo>
                  <a:lnTo>
                    <a:pt x="80008" y="2511"/>
                  </a:lnTo>
                  <a:lnTo>
                    <a:pt x="90357" y="7728"/>
                  </a:lnTo>
                  <a:lnTo>
                    <a:pt x="94105" y="11094"/>
                  </a:lnTo>
                  <a:lnTo>
                    <a:pt x="95898" y="15456"/>
                  </a:lnTo>
                  <a:lnTo>
                    <a:pt x="96008" y="25946"/>
                  </a:lnTo>
                  <a:lnTo>
                    <a:pt x="88061" y="37664"/>
                  </a:lnTo>
                  <a:lnTo>
                    <a:pt x="58451" y="68026"/>
                  </a:lnTo>
                  <a:lnTo>
                    <a:pt x="48912" y="81933"/>
                  </a:lnTo>
                  <a:lnTo>
                    <a:pt x="46433" y="88182"/>
                  </a:lnTo>
                  <a:lnTo>
                    <a:pt x="47183" y="90131"/>
                  </a:lnTo>
                  <a:lnTo>
                    <a:pt x="49094" y="91430"/>
                  </a:lnTo>
                  <a:lnTo>
                    <a:pt x="66934" y="99461"/>
                  </a:lnTo>
                  <a:lnTo>
                    <a:pt x="77726" y="106085"/>
                  </a:lnTo>
                  <a:lnTo>
                    <a:pt x="92331" y="124490"/>
                  </a:lnTo>
                  <a:lnTo>
                    <a:pt x="102225" y="144446"/>
                  </a:lnTo>
                  <a:lnTo>
                    <a:pt x="103524" y="155477"/>
                  </a:lnTo>
                  <a:lnTo>
                    <a:pt x="102883" y="160394"/>
                  </a:lnTo>
                  <a:lnTo>
                    <a:pt x="96526" y="169620"/>
                  </a:lnTo>
                  <a:lnTo>
                    <a:pt x="85939" y="177719"/>
                  </a:lnTo>
                  <a:lnTo>
                    <a:pt x="64112" y="185539"/>
                  </a:lnTo>
                  <a:lnTo>
                    <a:pt x="48015" y="187616"/>
                  </a:lnTo>
                  <a:lnTo>
                    <a:pt x="33334" y="182895"/>
                  </a:lnTo>
                  <a:lnTo>
                    <a:pt x="20460" y="173741"/>
                  </a:lnTo>
                  <a:lnTo>
                    <a:pt x="0" y="151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0" name="SMARTInkShape-4132"/>
            <p:cNvSpPr/>
            <p:nvPr>
              <p:custDataLst>
                <p:tags r:id="rId98"/>
              </p:custDataLst>
            </p:nvPr>
          </p:nvSpPr>
          <p:spPr>
            <a:xfrm>
              <a:off x="1708150" y="2921000"/>
              <a:ext cx="400051" cy="16072"/>
            </a:xfrm>
            <a:custGeom>
              <a:avLst/>
              <a:gdLst/>
              <a:ahLst/>
              <a:cxnLst/>
              <a:rect l="0" t="0" r="0" b="0"/>
              <a:pathLst>
                <a:path w="400051" h="16072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25693" y="14796"/>
                  </a:lnTo>
                  <a:lnTo>
                    <a:pt x="49284" y="11750"/>
                  </a:lnTo>
                  <a:lnTo>
                    <a:pt x="78349" y="8044"/>
                  </a:lnTo>
                  <a:lnTo>
                    <a:pt x="95977" y="6068"/>
                  </a:lnTo>
                  <a:lnTo>
                    <a:pt x="114785" y="4045"/>
                  </a:lnTo>
                  <a:lnTo>
                    <a:pt x="135790" y="2697"/>
                  </a:lnTo>
                  <a:lnTo>
                    <a:pt x="158260" y="1798"/>
                  </a:lnTo>
                  <a:lnTo>
                    <a:pt x="181707" y="1199"/>
                  </a:lnTo>
                  <a:lnTo>
                    <a:pt x="204393" y="799"/>
                  </a:lnTo>
                  <a:lnTo>
                    <a:pt x="226573" y="533"/>
                  </a:lnTo>
                  <a:lnTo>
                    <a:pt x="248416" y="355"/>
                  </a:lnTo>
                  <a:lnTo>
                    <a:pt x="268622" y="236"/>
                  </a:lnTo>
                  <a:lnTo>
                    <a:pt x="287737" y="158"/>
                  </a:lnTo>
                  <a:lnTo>
                    <a:pt x="306124" y="105"/>
                  </a:lnTo>
                  <a:lnTo>
                    <a:pt x="335963" y="47"/>
                  </a:lnTo>
                  <a:lnTo>
                    <a:pt x="359572" y="21"/>
                  </a:lnTo>
                  <a:lnTo>
                    <a:pt x="388213" y="4"/>
                  </a:lnTo>
                  <a:lnTo>
                    <a:pt x="400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4" name="SMARTInkShape-Group925"/>
          <p:cNvGrpSpPr/>
          <p:nvPr/>
        </p:nvGrpSpPr>
        <p:grpSpPr>
          <a:xfrm>
            <a:off x="2266950" y="2915533"/>
            <a:ext cx="69851" cy="62618"/>
            <a:chOff x="2266950" y="2915533"/>
            <a:chExt cx="69851" cy="62618"/>
          </a:xfrm>
        </p:grpSpPr>
        <p:sp>
          <p:nvSpPr>
            <p:cNvPr id="1192" name="SMARTInkShape-4133"/>
            <p:cNvSpPr/>
            <p:nvPr>
              <p:custDataLst>
                <p:tags r:id="rId87"/>
              </p:custDataLst>
            </p:nvPr>
          </p:nvSpPr>
          <p:spPr>
            <a:xfrm>
              <a:off x="2266950" y="29781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0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3" name="SMARTInkShape-4134"/>
            <p:cNvSpPr/>
            <p:nvPr>
              <p:custDataLst>
                <p:tags r:id="rId88"/>
              </p:custDataLst>
            </p:nvPr>
          </p:nvSpPr>
          <p:spPr>
            <a:xfrm>
              <a:off x="2266950" y="2915533"/>
              <a:ext cx="63501" cy="11818"/>
            </a:xfrm>
            <a:custGeom>
              <a:avLst/>
              <a:gdLst/>
              <a:ahLst/>
              <a:cxnLst/>
              <a:rect l="0" t="0" r="0" b="0"/>
              <a:pathLst>
                <a:path w="63501" h="118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34796" y="4259"/>
                  </a:lnTo>
                  <a:lnTo>
                    <a:pt x="47920" y="5636"/>
                  </a:lnTo>
                  <a:lnTo>
                    <a:pt x="635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7" name="SMARTInkShape-Group926"/>
          <p:cNvGrpSpPr/>
          <p:nvPr/>
        </p:nvGrpSpPr>
        <p:grpSpPr>
          <a:xfrm>
            <a:off x="2551162" y="2760117"/>
            <a:ext cx="223789" cy="286895"/>
            <a:chOff x="2551162" y="2760117"/>
            <a:chExt cx="223789" cy="286895"/>
          </a:xfrm>
        </p:grpSpPr>
        <p:sp>
          <p:nvSpPr>
            <p:cNvPr id="1195" name="SMARTInkShape-4135"/>
            <p:cNvSpPr/>
            <p:nvPr>
              <p:custDataLst>
                <p:tags r:id="rId85"/>
              </p:custDataLst>
            </p:nvPr>
          </p:nvSpPr>
          <p:spPr>
            <a:xfrm>
              <a:off x="2707325" y="2760117"/>
              <a:ext cx="67626" cy="95629"/>
            </a:xfrm>
            <a:custGeom>
              <a:avLst/>
              <a:gdLst/>
              <a:ahLst/>
              <a:cxnLst/>
              <a:rect l="0" t="0" r="0" b="0"/>
              <a:pathLst>
                <a:path w="67626" h="95629">
                  <a:moveTo>
                    <a:pt x="10475" y="27533"/>
                  </a:moveTo>
                  <a:lnTo>
                    <a:pt x="10475" y="27533"/>
                  </a:lnTo>
                  <a:lnTo>
                    <a:pt x="11181" y="17394"/>
                  </a:lnTo>
                  <a:lnTo>
                    <a:pt x="13846" y="9856"/>
                  </a:lnTo>
                  <a:lnTo>
                    <a:pt x="19264" y="3684"/>
                  </a:lnTo>
                  <a:lnTo>
                    <a:pt x="22684" y="1050"/>
                  </a:lnTo>
                  <a:lnTo>
                    <a:pt x="27081" y="0"/>
                  </a:lnTo>
                  <a:lnTo>
                    <a:pt x="37611" y="714"/>
                  </a:lnTo>
                  <a:lnTo>
                    <a:pt x="41972" y="2598"/>
                  </a:lnTo>
                  <a:lnTo>
                    <a:pt x="48697" y="8455"/>
                  </a:lnTo>
                  <a:lnTo>
                    <a:pt x="52157" y="17643"/>
                  </a:lnTo>
                  <a:lnTo>
                    <a:pt x="53080" y="23056"/>
                  </a:lnTo>
                  <a:lnTo>
                    <a:pt x="46579" y="36597"/>
                  </a:lnTo>
                  <a:lnTo>
                    <a:pt x="19410" y="64915"/>
                  </a:lnTo>
                  <a:lnTo>
                    <a:pt x="2780" y="85116"/>
                  </a:lnTo>
                  <a:lnTo>
                    <a:pt x="0" y="91461"/>
                  </a:lnTo>
                  <a:lnTo>
                    <a:pt x="669" y="93435"/>
                  </a:lnTo>
                  <a:lnTo>
                    <a:pt x="2527" y="94751"/>
                  </a:lnTo>
                  <a:lnTo>
                    <a:pt x="5176" y="95628"/>
                  </a:lnTo>
                  <a:lnTo>
                    <a:pt x="36525" y="91762"/>
                  </a:lnTo>
                  <a:lnTo>
                    <a:pt x="67625" y="910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6" name="SMARTInkShape-4136"/>
            <p:cNvSpPr/>
            <p:nvPr>
              <p:custDataLst>
                <p:tags r:id="rId86"/>
              </p:custDataLst>
            </p:nvPr>
          </p:nvSpPr>
          <p:spPr>
            <a:xfrm>
              <a:off x="2551162" y="2916415"/>
              <a:ext cx="153939" cy="130597"/>
            </a:xfrm>
            <a:custGeom>
              <a:avLst/>
              <a:gdLst/>
              <a:ahLst/>
              <a:cxnLst/>
              <a:rect l="0" t="0" r="0" b="0"/>
              <a:pathLst>
                <a:path w="153939" h="130597">
                  <a:moveTo>
                    <a:pt x="90438" y="10935"/>
                  </a:moveTo>
                  <a:lnTo>
                    <a:pt x="90438" y="10935"/>
                  </a:lnTo>
                  <a:lnTo>
                    <a:pt x="83696" y="4193"/>
                  </a:lnTo>
                  <a:lnTo>
                    <a:pt x="76623" y="883"/>
                  </a:lnTo>
                  <a:lnTo>
                    <a:pt x="72762" y="0"/>
                  </a:lnTo>
                  <a:lnTo>
                    <a:pt x="53843" y="5500"/>
                  </a:lnTo>
                  <a:lnTo>
                    <a:pt x="30363" y="19438"/>
                  </a:lnTo>
                  <a:lnTo>
                    <a:pt x="17642" y="34704"/>
                  </a:lnTo>
                  <a:lnTo>
                    <a:pt x="4428" y="63133"/>
                  </a:lnTo>
                  <a:lnTo>
                    <a:pt x="0" y="82818"/>
                  </a:lnTo>
                  <a:lnTo>
                    <a:pt x="384" y="100973"/>
                  </a:lnTo>
                  <a:lnTo>
                    <a:pt x="4297" y="108355"/>
                  </a:lnTo>
                  <a:lnTo>
                    <a:pt x="18051" y="120320"/>
                  </a:lnTo>
                  <a:lnTo>
                    <a:pt x="41568" y="126578"/>
                  </a:lnTo>
                  <a:lnTo>
                    <a:pt x="68718" y="129360"/>
                  </a:lnTo>
                  <a:lnTo>
                    <a:pt x="92544" y="130596"/>
                  </a:lnTo>
                  <a:lnTo>
                    <a:pt x="122420" y="127921"/>
                  </a:lnTo>
                  <a:lnTo>
                    <a:pt x="136638" y="122666"/>
                  </a:lnTo>
                  <a:lnTo>
                    <a:pt x="153938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2" name="SMARTInkShape-Group927"/>
          <p:cNvGrpSpPr/>
          <p:nvPr/>
        </p:nvGrpSpPr>
        <p:grpSpPr>
          <a:xfrm>
            <a:off x="2952750" y="2705100"/>
            <a:ext cx="525378" cy="333259"/>
            <a:chOff x="2952750" y="2705100"/>
            <a:chExt cx="525378" cy="333259"/>
          </a:xfrm>
        </p:grpSpPr>
        <p:sp>
          <p:nvSpPr>
            <p:cNvPr id="1198" name="SMARTInkShape-4137"/>
            <p:cNvSpPr/>
            <p:nvPr>
              <p:custDataLst>
                <p:tags r:id="rId81"/>
              </p:custDataLst>
            </p:nvPr>
          </p:nvSpPr>
          <p:spPr>
            <a:xfrm>
              <a:off x="3342792" y="2705100"/>
              <a:ext cx="135336" cy="37210"/>
            </a:xfrm>
            <a:custGeom>
              <a:avLst/>
              <a:gdLst/>
              <a:ahLst/>
              <a:cxnLst/>
              <a:rect l="0" t="0" r="0" b="0"/>
              <a:pathLst>
                <a:path w="135336" h="37210">
                  <a:moveTo>
                    <a:pt x="3658" y="31750"/>
                  </a:moveTo>
                  <a:lnTo>
                    <a:pt x="3658" y="31750"/>
                  </a:lnTo>
                  <a:lnTo>
                    <a:pt x="287" y="31750"/>
                  </a:lnTo>
                  <a:lnTo>
                    <a:pt x="0" y="31044"/>
                  </a:lnTo>
                  <a:lnTo>
                    <a:pt x="1562" y="28379"/>
                  </a:lnTo>
                  <a:lnTo>
                    <a:pt x="10252" y="28606"/>
                  </a:lnTo>
                  <a:lnTo>
                    <a:pt x="34775" y="30818"/>
                  </a:lnTo>
                  <a:lnTo>
                    <a:pt x="65089" y="33355"/>
                  </a:lnTo>
                  <a:lnTo>
                    <a:pt x="93827" y="36694"/>
                  </a:lnTo>
                  <a:lnTo>
                    <a:pt x="125364" y="37209"/>
                  </a:lnTo>
                  <a:lnTo>
                    <a:pt x="131363" y="34647"/>
                  </a:lnTo>
                  <a:lnTo>
                    <a:pt x="133244" y="32976"/>
                  </a:lnTo>
                  <a:lnTo>
                    <a:pt x="135335" y="29237"/>
                  </a:lnTo>
                  <a:lnTo>
                    <a:pt x="134482" y="26547"/>
                  </a:lnTo>
                  <a:lnTo>
                    <a:pt x="129770" y="19795"/>
                  </a:lnTo>
                  <a:lnTo>
                    <a:pt x="108035" y="2990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9" name="SMARTInkShape-4138"/>
            <p:cNvSpPr/>
            <p:nvPr>
              <p:custDataLst>
                <p:tags r:id="rId82"/>
              </p:custDataLst>
            </p:nvPr>
          </p:nvSpPr>
          <p:spPr>
            <a:xfrm>
              <a:off x="3314700" y="2823506"/>
              <a:ext cx="136522" cy="188795"/>
            </a:xfrm>
            <a:custGeom>
              <a:avLst/>
              <a:gdLst/>
              <a:ahLst/>
              <a:cxnLst/>
              <a:rect l="0" t="0" r="0" b="0"/>
              <a:pathLst>
                <a:path w="136522" h="188795">
                  <a:moveTo>
                    <a:pt x="38100" y="21294"/>
                  </a:moveTo>
                  <a:lnTo>
                    <a:pt x="38100" y="21294"/>
                  </a:lnTo>
                  <a:lnTo>
                    <a:pt x="38100" y="17923"/>
                  </a:lnTo>
                  <a:lnTo>
                    <a:pt x="44842" y="9084"/>
                  </a:lnTo>
                  <a:lnTo>
                    <a:pt x="62519" y="900"/>
                  </a:lnTo>
                  <a:lnTo>
                    <a:pt x="73882" y="0"/>
                  </a:lnTo>
                  <a:lnTo>
                    <a:pt x="96046" y="5172"/>
                  </a:lnTo>
                  <a:lnTo>
                    <a:pt x="99309" y="7724"/>
                  </a:lnTo>
                  <a:lnTo>
                    <a:pt x="100778" y="10836"/>
                  </a:lnTo>
                  <a:lnTo>
                    <a:pt x="101052" y="14322"/>
                  </a:lnTo>
                  <a:lnTo>
                    <a:pt x="97593" y="21958"/>
                  </a:lnTo>
                  <a:lnTo>
                    <a:pt x="75848" y="48634"/>
                  </a:lnTo>
                  <a:lnTo>
                    <a:pt x="56398" y="73630"/>
                  </a:lnTo>
                  <a:lnTo>
                    <a:pt x="53288" y="82419"/>
                  </a:lnTo>
                  <a:lnTo>
                    <a:pt x="53870" y="86738"/>
                  </a:lnTo>
                  <a:lnTo>
                    <a:pt x="58279" y="95301"/>
                  </a:lnTo>
                  <a:lnTo>
                    <a:pt x="68695" y="104683"/>
                  </a:lnTo>
                  <a:lnTo>
                    <a:pt x="94996" y="119245"/>
                  </a:lnTo>
                  <a:lnTo>
                    <a:pt x="123605" y="135709"/>
                  </a:lnTo>
                  <a:lnTo>
                    <a:pt x="132547" y="144112"/>
                  </a:lnTo>
                  <a:lnTo>
                    <a:pt x="136521" y="152550"/>
                  </a:lnTo>
                  <a:lnTo>
                    <a:pt x="135464" y="157481"/>
                  </a:lnTo>
                  <a:lnTo>
                    <a:pt x="128645" y="168605"/>
                  </a:lnTo>
                  <a:lnTo>
                    <a:pt x="118559" y="176841"/>
                  </a:lnTo>
                  <a:lnTo>
                    <a:pt x="104904" y="182854"/>
                  </a:lnTo>
                  <a:lnTo>
                    <a:pt x="75533" y="188794"/>
                  </a:lnTo>
                  <a:lnTo>
                    <a:pt x="59675" y="187931"/>
                  </a:lnTo>
                  <a:lnTo>
                    <a:pt x="38848" y="180107"/>
                  </a:lnTo>
                  <a:lnTo>
                    <a:pt x="19272" y="158739"/>
                  </a:lnTo>
                  <a:lnTo>
                    <a:pt x="0" y="12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0" name="SMARTInkShape-4139"/>
            <p:cNvSpPr/>
            <p:nvPr>
              <p:custDataLst>
                <p:tags r:id="rId83"/>
              </p:custDataLst>
            </p:nvPr>
          </p:nvSpPr>
          <p:spPr>
            <a:xfrm>
              <a:off x="3155950" y="2751838"/>
              <a:ext cx="45185" cy="80263"/>
            </a:xfrm>
            <a:custGeom>
              <a:avLst/>
              <a:gdLst/>
              <a:ahLst/>
              <a:cxnLst/>
              <a:rect l="0" t="0" r="0" b="0"/>
              <a:pathLst>
                <a:path w="45185" h="80263">
                  <a:moveTo>
                    <a:pt x="0" y="23112"/>
                  </a:moveTo>
                  <a:lnTo>
                    <a:pt x="0" y="23112"/>
                  </a:lnTo>
                  <a:lnTo>
                    <a:pt x="21662" y="2861"/>
                  </a:lnTo>
                  <a:lnTo>
                    <a:pt x="29854" y="0"/>
                  </a:lnTo>
                  <a:lnTo>
                    <a:pt x="38198" y="611"/>
                  </a:lnTo>
                  <a:lnTo>
                    <a:pt x="42399" y="1761"/>
                  </a:lnTo>
                  <a:lnTo>
                    <a:pt x="44494" y="3939"/>
                  </a:lnTo>
                  <a:lnTo>
                    <a:pt x="45184" y="6802"/>
                  </a:lnTo>
                  <a:lnTo>
                    <a:pt x="41224" y="24908"/>
                  </a:lnTo>
                  <a:lnTo>
                    <a:pt x="20698" y="55902"/>
                  </a:lnTo>
                  <a:lnTo>
                    <a:pt x="3748" y="77005"/>
                  </a:lnTo>
                  <a:lnTo>
                    <a:pt x="3910" y="78091"/>
                  </a:lnTo>
                  <a:lnTo>
                    <a:pt x="4723" y="78814"/>
                  </a:lnTo>
                  <a:lnTo>
                    <a:pt x="19951" y="80071"/>
                  </a:lnTo>
                  <a:lnTo>
                    <a:pt x="44450" y="802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1" name="SMARTInkShape-4140"/>
            <p:cNvSpPr/>
            <p:nvPr>
              <p:custDataLst>
                <p:tags r:id="rId84"/>
              </p:custDataLst>
            </p:nvPr>
          </p:nvSpPr>
          <p:spPr>
            <a:xfrm>
              <a:off x="2952750" y="2895600"/>
              <a:ext cx="144580" cy="142759"/>
            </a:xfrm>
            <a:custGeom>
              <a:avLst/>
              <a:gdLst/>
              <a:ahLst/>
              <a:cxnLst/>
              <a:rect l="0" t="0" r="0" b="0"/>
              <a:pathLst>
                <a:path w="144580" h="142759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705" y="28092"/>
                  </a:lnTo>
                  <a:lnTo>
                    <a:pt x="3371" y="29654"/>
                  </a:lnTo>
                  <a:lnTo>
                    <a:pt x="8838" y="41242"/>
                  </a:lnTo>
                  <a:lnTo>
                    <a:pt x="14927" y="64823"/>
                  </a:lnTo>
                  <a:lnTo>
                    <a:pt x="24570" y="90781"/>
                  </a:lnTo>
                  <a:lnTo>
                    <a:pt x="39765" y="119767"/>
                  </a:lnTo>
                  <a:lnTo>
                    <a:pt x="47923" y="137322"/>
                  </a:lnTo>
                  <a:lnTo>
                    <a:pt x="52579" y="142171"/>
                  </a:lnTo>
                  <a:lnTo>
                    <a:pt x="54808" y="142758"/>
                  </a:lnTo>
                  <a:lnTo>
                    <a:pt x="57000" y="142444"/>
                  </a:lnTo>
                  <a:lnTo>
                    <a:pt x="59167" y="141529"/>
                  </a:lnTo>
                  <a:lnTo>
                    <a:pt x="73489" y="123442"/>
                  </a:lnTo>
                  <a:lnTo>
                    <a:pt x="89978" y="97175"/>
                  </a:lnTo>
                  <a:lnTo>
                    <a:pt x="108270" y="68460"/>
                  </a:lnTo>
                  <a:lnTo>
                    <a:pt x="129650" y="39080"/>
                  </a:lnTo>
                  <a:lnTo>
                    <a:pt x="143844" y="12020"/>
                  </a:lnTo>
                  <a:lnTo>
                    <a:pt x="144579" y="8013"/>
                  </a:lnTo>
                  <a:lnTo>
                    <a:pt x="143658" y="5342"/>
                  </a:lnTo>
                  <a:lnTo>
                    <a:pt x="141634" y="3561"/>
                  </a:lnTo>
                  <a:lnTo>
                    <a:pt x="138872" y="2374"/>
                  </a:lnTo>
                  <a:lnTo>
                    <a:pt x="109093" y="469"/>
                  </a:lnTo>
                  <a:lnTo>
                    <a:pt x="80223" y="845"/>
                  </a:lnTo>
                  <a:lnTo>
                    <a:pt x="48590" y="3172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03" name="SMARTInkShape-4141"/>
          <p:cNvSpPr/>
          <p:nvPr>
            <p:custDataLst>
              <p:tags r:id="rId6"/>
            </p:custDataLst>
          </p:nvPr>
        </p:nvSpPr>
        <p:spPr>
          <a:xfrm>
            <a:off x="3371850" y="2819400"/>
            <a:ext cx="12701" cy="158751"/>
          </a:xfrm>
          <a:custGeom>
            <a:avLst/>
            <a:gdLst/>
            <a:ahLst/>
            <a:cxnLst/>
            <a:rect l="0" t="0" r="0" b="0"/>
            <a:pathLst>
              <a:path w="12701" h="158751">
                <a:moveTo>
                  <a:pt x="12700" y="0"/>
                </a:moveTo>
                <a:lnTo>
                  <a:pt x="12700" y="0"/>
                </a:lnTo>
                <a:lnTo>
                  <a:pt x="9329" y="31161"/>
                </a:lnTo>
                <a:lnTo>
                  <a:pt x="3862" y="61836"/>
                </a:lnTo>
                <a:lnTo>
                  <a:pt x="1717" y="84632"/>
                </a:lnTo>
                <a:lnTo>
                  <a:pt x="508" y="115623"/>
                </a:lnTo>
                <a:lnTo>
                  <a:pt x="67" y="145963"/>
                </a:lnTo>
                <a:lnTo>
                  <a:pt x="0" y="158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06" name="SMARTInkShape-Group929"/>
          <p:cNvGrpSpPr/>
          <p:nvPr/>
        </p:nvGrpSpPr>
        <p:grpSpPr>
          <a:xfrm>
            <a:off x="413383" y="3694613"/>
            <a:ext cx="139068" cy="219842"/>
            <a:chOff x="413383" y="3694613"/>
            <a:chExt cx="139068" cy="219842"/>
          </a:xfrm>
        </p:grpSpPr>
        <p:sp>
          <p:nvSpPr>
            <p:cNvPr id="1204" name="SMARTInkShape-4142"/>
            <p:cNvSpPr/>
            <p:nvPr>
              <p:custDataLst>
                <p:tags r:id="rId79"/>
              </p:custDataLst>
            </p:nvPr>
          </p:nvSpPr>
          <p:spPr>
            <a:xfrm>
              <a:off x="438150" y="3822700"/>
              <a:ext cx="114301" cy="9421"/>
            </a:xfrm>
            <a:custGeom>
              <a:avLst/>
              <a:gdLst/>
              <a:ahLst/>
              <a:cxnLst/>
              <a:rect l="0" t="0" r="0" b="0"/>
              <a:pathLst>
                <a:path w="114301" h="9421">
                  <a:moveTo>
                    <a:pt x="0" y="0"/>
                  </a:moveTo>
                  <a:lnTo>
                    <a:pt x="0" y="0"/>
                  </a:lnTo>
                  <a:lnTo>
                    <a:pt x="26745" y="705"/>
                  </a:lnTo>
                  <a:lnTo>
                    <a:pt x="53864" y="5069"/>
                  </a:lnTo>
                  <a:lnTo>
                    <a:pt x="80087" y="9420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5" name="SMARTInkShape-4143"/>
            <p:cNvSpPr/>
            <p:nvPr>
              <p:custDataLst>
                <p:tags r:id="rId80"/>
              </p:custDataLst>
            </p:nvPr>
          </p:nvSpPr>
          <p:spPr>
            <a:xfrm>
              <a:off x="413383" y="3694613"/>
              <a:ext cx="112444" cy="219842"/>
            </a:xfrm>
            <a:custGeom>
              <a:avLst/>
              <a:gdLst/>
              <a:ahLst/>
              <a:cxnLst/>
              <a:rect l="0" t="0" r="0" b="0"/>
              <a:pathLst>
                <a:path w="112444" h="219842">
                  <a:moveTo>
                    <a:pt x="88267" y="26487"/>
                  </a:moveTo>
                  <a:lnTo>
                    <a:pt x="88267" y="26487"/>
                  </a:lnTo>
                  <a:lnTo>
                    <a:pt x="88267" y="14931"/>
                  </a:lnTo>
                  <a:lnTo>
                    <a:pt x="86856" y="31338"/>
                  </a:lnTo>
                  <a:lnTo>
                    <a:pt x="77423" y="62967"/>
                  </a:lnTo>
                  <a:lnTo>
                    <a:pt x="67220" y="91854"/>
                  </a:lnTo>
                  <a:lnTo>
                    <a:pt x="51866" y="123507"/>
                  </a:lnTo>
                  <a:lnTo>
                    <a:pt x="34695" y="154979"/>
                  </a:lnTo>
                  <a:lnTo>
                    <a:pt x="20007" y="183078"/>
                  </a:lnTo>
                  <a:lnTo>
                    <a:pt x="4176" y="213921"/>
                  </a:lnTo>
                  <a:lnTo>
                    <a:pt x="1504" y="219152"/>
                  </a:lnTo>
                  <a:lnTo>
                    <a:pt x="792" y="219841"/>
                  </a:lnTo>
                  <a:lnTo>
                    <a:pt x="317" y="219595"/>
                  </a:lnTo>
                  <a:lnTo>
                    <a:pt x="0" y="218726"/>
                  </a:lnTo>
                  <a:lnTo>
                    <a:pt x="6297" y="197277"/>
                  </a:lnTo>
                  <a:lnTo>
                    <a:pt x="15147" y="168245"/>
                  </a:lnTo>
                  <a:lnTo>
                    <a:pt x="20470" y="150626"/>
                  </a:lnTo>
                  <a:lnTo>
                    <a:pt x="27547" y="131824"/>
                  </a:lnTo>
                  <a:lnTo>
                    <a:pt x="35793" y="112234"/>
                  </a:lnTo>
                  <a:lnTo>
                    <a:pt x="44817" y="92118"/>
                  </a:lnTo>
                  <a:lnTo>
                    <a:pt x="52951" y="74474"/>
                  </a:lnTo>
                  <a:lnTo>
                    <a:pt x="67632" y="43581"/>
                  </a:lnTo>
                  <a:lnTo>
                    <a:pt x="81056" y="12502"/>
                  </a:lnTo>
                  <a:lnTo>
                    <a:pt x="86130" y="0"/>
                  </a:lnTo>
                  <a:lnTo>
                    <a:pt x="87548" y="1068"/>
                  </a:lnTo>
                  <a:lnTo>
                    <a:pt x="91005" y="9780"/>
                  </a:lnTo>
                  <a:lnTo>
                    <a:pt x="93547" y="37294"/>
                  </a:lnTo>
                  <a:lnTo>
                    <a:pt x="94141" y="62100"/>
                  </a:lnTo>
                  <a:lnTo>
                    <a:pt x="95111" y="88881"/>
                  </a:lnTo>
                  <a:lnTo>
                    <a:pt x="97894" y="114896"/>
                  </a:lnTo>
                  <a:lnTo>
                    <a:pt x="101483" y="138687"/>
                  </a:lnTo>
                  <a:lnTo>
                    <a:pt x="107470" y="164389"/>
                  </a:lnTo>
                  <a:lnTo>
                    <a:pt x="112443" y="179394"/>
                  </a:lnTo>
                  <a:lnTo>
                    <a:pt x="112145" y="182047"/>
                  </a:lnTo>
                  <a:lnTo>
                    <a:pt x="107317" y="1915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3" name="SMARTInkShape-Group930"/>
          <p:cNvGrpSpPr/>
          <p:nvPr/>
        </p:nvGrpSpPr>
        <p:grpSpPr>
          <a:xfrm>
            <a:off x="609600" y="3676650"/>
            <a:ext cx="577851" cy="215143"/>
            <a:chOff x="609600" y="3676650"/>
            <a:chExt cx="577851" cy="215143"/>
          </a:xfrm>
        </p:grpSpPr>
        <p:sp>
          <p:nvSpPr>
            <p:cNvPr id="1207" name="SMARTInkShape-4144"/>
            <p:cNvSpPr/>
            <p:nvPr>
              <p:custDataLst>
                <p:tags r:id="rId73"/>
              </p:custDataLst>
            </p:nvPr>
          </p:nvSpPr>
          <p:spPr>
            <a:xfrm>
              <a:off x="767361" y="3768241"/>
              <a:ext cx="73410" cy="123552"/>
            </a:xfrm>
            <a:custGeom>
              <a:avLst/>
              <a:gdLst/>
              <a:ahLst/>
              <a:cxnLst/>
              <a:rect l="0" t="0" r="0" b="0"/>
              <a:pathLst>
                <a:path w="73410" h="123552">
                  <a:moveTo>
                    <a:pt x="70839" y="3659"/>
                  </a:moveTo>
                  <a:lnTo>
                    <a:pt x="70839" y="3659"/>
                  </a:lnTo>
                  <a:lnTo>
                    <a:pt x="50561" y="0"/>
                  </a:lnTo>
                  <a:lnTo>
                    <a:pt x="28220" y="3672"/>
                  </a:lnTo>
                  <a:lnTo>
                    <a:pt x="9293" y="13384"/>
                  </a:lnTo>
                  <a:lnTo>
                    <a:pt x="1622" y="21152"/>
                  </a:lnTo>
                  <a:lnTo>
                    <a:pt x="0" y="25904"/>
                  </a:lnTo>
                  <a:lnTo>
                    <a:pt x="79" y="36829"/>
                  </a:lnTo>
                  <a:lnTo>
                    <a:pt x="3205" y="42000"/>
                  </a:lnTo>
                  <a:lnTo>
                    <a:pt x="30381" y="64201"/>
                  </a:lnTo>
                  <a:lnTo>
                    <a:pt x="55559" y="83451"/>
                  </a:lnTo>
                  <a:lnTo>
                    <a:pt x="67576" y="93450"/>
                  </a:lnTo>
                  <a:lnTo>
                    <a:pt x="72916" y="102598"/>
                  </a:lnTo>
                  <a:lnTo>
                    <a:pt x="73409" y="111367"/>
                  </a:lnTo>
                  <a:lnTo>
                    <a:pt x="72552" y="115681"/>
                  </a:lnTo>
                  <a:lnTo>
                    <a:pt x="69159" y="118557"/>
                  </a:lnTo>
                  <a:lnTo>
                    <a:pt x="57863" y="121753"/>
                  </a:lnTo>
                  <a:lnTo>
                    <a:pt x="35636" y="123551"/>
                  </a:lnTo>
                  <a:lnTo>
                    <a:pt x="23208" y="120209"/>
                  </a:lnTo>
                  <a:lnTo>
                    <a:pt x="14392" y="114726"/>
                  </a:lnTo>
                  <a:lnTo>
                    <a:pt x="7339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8" name="SMARTInkShape-4145"/>
            <p:cNvSpPr/>
            <p:nvPr>
              <p:custDataLst>
                <p:tags r:id="rId74"/>
              </p:custDataLst>
            </p:nvPr>
          </p:nvSpPr>
          <p:spPr>
            <a:xfrm>
              <a:off x="990600" y="3799992"/>
              <a:ext cx="76201" cy="10009"/>
            </a:xfrm>
            <a:custGeom>
              <a:avLst/>
              <a:gdLst/>
              <a:ahLst/>
              <a:cxnLst/>
              <a:rect l="0" t="0" r="0" b="0"/>
              <a:pathLst>
                <a:path w="76201" h="100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775" y="0"/>
                  </a:lnTo>
                  <a:lnTo>
                    <a:pt x="30507" y="3037"/>
                  </a:lnTo>
                  <a:lnTo>
                    <a:pt x="57174" y="6845"/>
                  </a:lnTo>
                  <a:lnTo>
                    <a:pt x="762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9" name="SMARTInkShape-4146"/>
            <p:cNvSpPr/>
            <p:nvPr>
              <p:custDataLst>
                <p:tags r:id="rId75"/>
              </p:custDataLst>
            </p:nvPr>
          </p:nvSpPr>
          <p:spPr>
            <a:xfrm>
              <a:off x="1021258" y="3676650"/>
              <a:ext cx="58243" cy="205983"/>
            </a:xfrm>
            <a:custGeom>
              <a:avLst/>
              <a:gdLst/>
              <a:ahLst/>
              <a:cxnLst/>
              <a:rect l="0" t="0" r="0" b="0"/>
              <a:pathLst>
                <a:path w="58243" h="205983">
                  <a:moveTo>
                    <a:pt x="58242" y="0"/>
                  </a:moveTo>
                  <a:lnTo>
                    <a:pt x="58242" y="0"/>
                  </a:lnTo>
                  <a:lnTo>
                    <a:pt x="58242" y="3371"/>
                  </a:lnTo>
                  <a:lnTo>
                    <a:pt x="46692" y="27451"/>
                  </a:lnTo>
                  <a:lnTo>
                    <a:pt x="33824" y="48184"/>
                  </a:lnTo>
                  <a:lnTo>
                    <a:pt x="20578" y="77154"/>
                  </a:lnTo>
                  <a:lnTo>
                    <a:pt x="14083" y="93769"/>
                  </a:lnTo>
                  <a:lnTo>
                    <a:pt x="4984" y="123520"/>
                  </a:lnTo>
                  <a:lnTo>
                    <a:pt x="0" y="150147"/>
                  </a:lnTo>
                  <a:lnTo>
                    <a:pt x="136" y="173741"/>
                  </a:lnTo>
                  <a:lnTo>
                    <a:pt x="6312" y="190343"/>
                  </a:lnTo>
                  <a:lnTo>
                    <a:pt x="15406" y="201013"/>
                  </a:lnTo>
                  <a:lnTo>
                    <a:pt x="24152" y="205756"/>
                  </a:lnTo>
                  <a:lnTo>
                    <a:pt x="32743" y="205982"/>
                  </a:lnTo>
                  <a:lnTo>
                    <a:pt x="45542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0" name="SMARTInkShape-4147"/>
            <p:cNvSpPr/>
            <p:nvPr>
              <p:custDataLst>
                <p:tags r:id="rId76"/>
              </p:custDataLst>
            </p:nvPr>
          </p:nvSpPr>
          <p:spPr>
            <a:xfrm>
              <a:off x="868410" y="3799327"/>
              <a:ext cx="103141" cy="86874"/>
            </a:xfrm>
            <a:custGeom>
              <a:avLst/>
              <a:gdLst/>
              <a:ahLst/>
              <a:cxnLst/>
              <a:rect l="0" t="0" r="0" b="0"/>
              <a:pathLst>
                <a:path w="103141" h="86874">
                  <a:moveTo>
                    <a:pt x="58690" y="17023"/>
                  </a:moveTo>
                  <a:lnTo>
                    <a:pt x="58690" y="17023"/>
                  </a:lnTo>
                  <a:lnTo>
                    <a:pt x="58690" y="13652"/>
                  </a:lnTo>
                  <a:lnTo>
                    <a:pt x="55319" y="4814"/>
                  </a:lnTo>
                  <a:lnTo>
                    <a:pt x="52915" y="2533"/>
                  </a:lnTo>
                  <a:lnTo>
                    <a:pt x="46481" y="0"/>
                  </a:lnTo>
                  <a:lnTo>
                    <a:pt x="31554" y="1944"/>
                  </a:lnTo>
                  <a:lnTo>
                    <a:pt x="19819" y="10792"/>
                  </a:lnTo>
                  <a:lnTo>
                    <a:pt x="5074" y="29758"/>
                  </a:lnTo>
                  <a:lnTo>
                    <a:pt x="1780" y="36096"/>
                  </a:lnTo>
                  <a:lnTo>
                    <a:pt x="0" y="48783"/>
                  </a:lnTo>
                  <a:lnTo>
                    <a:pt x="514" y="55130"/>
                  </a:lnTo>
                  <a:lnTo>
                    <a:pt x="2972" y="60066"/>
                  </a:lnTo>
                  <a:lnTo>
                    <a:pt x="11349" y="67433"/>
                  </a:lnTo>
                  <a:lnTo>
                    <a:pt x="15840" y="68974"/>
                  </a:lnTo>
                  <a:lnTo>
                    <a:pt x="24594" y="68805"/>
                  </a:lnTo>
                  <a:lnTo>
                    <a:pt x="40826" y="58001"/>
                  </a:lnTo>
                  <a:lnTo>
                    <a:pt x="52300" y="44765"/>
                  </a:lnTo>
                  <a:lnTo>
                    <a:pt x="69425" y="13513"/>
                  </a:lnTo>
                  <a:lnTo>
                    <a:pt x="70080" y="12566"/>
                  </a:lnTo>
                  <a:lnTo>
                    <a:pt x="70808" y="17159"/>
                  </a:lnTo>
                  <a:lnTo>
                    <a:pt x="71313" y="43277"/>
                  </a:lnTo>
                  <a:lnTo>
                    <a:pt x="72778" y="61726"/>
                  </a:lnTo>
                  <a:lnTo>
                    <a:pt x="78122" y="74285"/>
                  </a:lnTo>
                  <a:lnTo>
                    <a:pt x="82228" y="78481"/>
                  </a:lnTo>
                  <a:lnTo>
                    <a:pt x="103140" y="868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1" name="SMARTInkShape-4148"/>
            <p:cNvSpPr/>
            <p:nvPr>
              <p:custDataLst>
                <p:tags r:id="rId77"/>
              </p:custDataLst>
            </p:nvPr>
          </p:nvSpPr>
          <p:spPr>
            <a:xfrm>
              <a:off x="1123950" y="3792094"/>
              <a:ext cx="63501" cy="98807"/>
            </a:xfrm>
            <a:custGeom>
              <a:avLst/>
              <a:gdLst/>
              <a:ahLst/>
              <a:cxnLst/>
              <a:rect l="0" t="0" r="0" b="0"/>
              <a:pathLst>
                <a:path w="63501" h="98807">
                  <a:moveTo>
                    <a:pt x="63500" y="11556"/>
                  </a:moveTo>
                  <a:lnTo>
                    <a:pt x="63500" y="11556"/>
                  </a:lnTo>
                  <a:lnTo>
                    <a:pt x="60129" y="8185"/>
                  </a:lnTo>
                  <a:lnTo>
                    <a:pt x="47920" y="2718"/>
                  </a:lnTo>
                  <a:lnTo>
                    <a:pt x="30897" y="0"/>
                  </a:lnTo>
                  <a:lnTo>
                    <a:pt x="20552" y="3127"/>
                  </a:lnTo>
                  <a:lnTo>
                    <a:pt x="12662" y="8515"/>
                  </a:lnTo>
                  <a:lnTo>
                    <a:pt x="9155" y="13262"/>
                  </a:lnTo>
                  <a:lnTo>
                    <a:pt x="9478" y="21486"/>
                  </a:lnTo>
                  <a:lnTo>
                    <a:pt x="10552" y="26643"/>
                  </a:lnTo>
                  <a:lnTo>
                    <a:pt x="17390" y="36135"/>
                  </a:lnTo>
                  <a:lnTo>
                    <a:pt x="44362" y="62378"/>
                  </a:lnTo>
                  <a:lnTo>
                    <a:pt x="54054" y="72009"/>
                  </a:lnTo>
                  <a:lnTo>
                    <a:pt x="56497" y="76552"/>
                  </a:lnTo>
                  <a:lnTo>
                    <a:pt x="57420" y="80992"/>
                  </a:lnTo>
                  <a:lnTo>
                    <a:pt x="56565" y="88983"/>
                  </a:lnTo>
                  <a:lnTo>
                    <a:pt x="53832" y="94887"/>
                  </a:lnTo>
                  <a:lnTo>
                    <a:pt x="50705" y="96743"/>
                  </a:lnTo>
                  <a:lnTo>
                    <a:pt x="41586" y="98806"/>
                  </a:lnTo>
                  <a:lnTo>
                    <a:pt x="32358" y="97841"/>
                  </a:lnTo>
                  <a:lnTo>
                    <a:pt x="0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2" name="SMARTInkShape-4149"/>
            <p:cNvSpPr/>
            <p:nvPr>
              <p:custDataLst>
                <p:tags r:id="rId78"/>
              </p:custDataLst>
            </p:nvPr>
          </p:nvSpPr>
          <p:spPr>
            <a:xfrm>
              <a:off x="609600" y="3771900"/>
              <a:ext cx="95251" cy="101601"/>
            </a:xfrm>
            <a:custGeom>
              <a:avLst/>
              <a:gdLst/>
              <a:ahLst/>
              <a:cxnLst/>
              <a:rect l="0" t="0" r="0" b="0"/>
              <a:pathLst>
                <a:path w="95251" h="101601">
                  <a:moveTo>
                    <a:pt x="0" y="0"/>
                  </a:moveTo>
                  <a:lnTo>
                    <a:pt x="0" y="0"/>
                  </a:lnTo>
                  <a:lnTo>
                    <a:pt x="0" y="27789"/>
                  </a:lnTo>
                  <a:lnTo>
                    <a:pt x="0" y="56368"/>
                  </a:lnTo>
                  <a:lnTo>
                    <a:pt x="4364" y="86786"/>
                  </a:lnTo>
                  <a:lnTo>
                    <a:pt x="5467" y="97603"/>
                  </a:lnTo>
                  <a:lnTo>
                    <a:pt x="6467" y="100346"/>
                  </a:lnTo>
                  <a:lnTo>
                    <a:pt x="7839" y="101470"/>
                  </a:lnTo>
                  <a:lnTo>
                    <a:pt x="9460" y="101513"/>
                  </a:lnTo>
                  <a:lnTo>
                    <a:pt x="18482" y="94832"/>
                  </a:lnTo>
                  <a:lnTo>
                    <a:pt x="42901" y="64724"/>
                  </a:lnTo>
                  <a:lnTo>
                    <a:pt x="58181" y="37208"/>
                  </a:lnTo>
                  <a:lnTo>
                    <a:pt x="70234" y="21294"/>
                  </a:lnTo>
                  <a:lnTo>
                    <a:pt x="72223" y="19841"/>
                  </a:lnTo>
                  <a:lnTo>
                    <a:pt x="73548" y="19577"/>
                  </a:lnTo>
                  <a:lnTo>
                    <a:pt x="74432" y="21518"/>
                  </a:lnTo>
                  <a:lnTo>
                    <a:pt x="75414" y="29319"/>
                  </a:lnTo>
                  <a:lnTo>
                    <a:pt x="71071" y="57666"/>
                  </a:lnTo>
                  <a:lnTo>
                    <a:pt x="72093" y="76353"/>
                  </a:lnTo>
                  <a:lnTo>
                    <a:pt x="73462" y="82652"/>
                  </a:lnTo>
                  <a:lnTo>
                    <a:pt x="76491" y="87557"/>
                  </a:lnTo>
                  <a:lnTo>
                    <a:pt x="952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6" name="SMARTInkShape-Group931"/>
          <p:cNvGrpSpPr/>
          <p:nvPr/>
        </p:nvGrpSpPr>
        <p:grpSpPr>
          <a:xfrm>
            <a:off x="1498600" y="3797300"/>
            <a:ext cx="19051" cy="82551"/>
            <a:chOff x="1498600" y="3797300"/>
            <a:chExt cx="19051" cy="82551"/>
          </a:xfrm>
        </p:grpSpPr>
        <p:sp>
          <p:nvSpPr>
            <p:cNvPr id="1214" name="SMARTInkShape-4150"/>
            <p:cNvSpPr/>
            <p:nvPr>
              <p:custDataLst>
                <p:tags r:id="rId71"/>
              </p:custDataLst>
            </p:nvPr>
          </p:nvSpPr>
          <p:spPr>
            <a:xfrm>
              <a:off x="1498600" y="38671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6908" y="10984"/>
                  </a:lnTo>
                  <a:lnTo>
                    <a:pt x="127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5" name="SMARTInkShape-4151"/>
            <p:cNvSpPr/>
            <p:nvPr>
              <p:custDataLst>
                <p:tags r:id="rId72"/>
              </p:custDataLst>
            </p:nvPr>
          </p:nvSpPr>
          <p:spPr>
            <a:xfrm>
              <a:off x="1511300" y="3797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8" name="SMARTInkShape-Group932"/>
          <p:cNvGrpSpPr/>
          <p:nvPr/>
        </p:nvGrpSpPr>
        <p:grpSpPr>
          <a:xfrm>
            <a:off x="1885950" y="3581400"/>
            <a:ext cx="879715" cy="368301"/>
            <a:chOff x="1885950" y="3581400"/>
            <a:chExt cx="879715" cy="368301"/>
          </a:xfrm>
        </p:grpSpPr>
        <p:sp>
          <p:nvSpPr>
            <p:cNvPr id="1217" name="SMARTInkShape-4152"/>
            <p:cNvSpPr/>
            <p:nvPr>
              <p:custDataLst>
                <p:tags r:id="rId60"/>
              </p:custDataLst>
            </p:nvPr>
          </p:nvSpPr>
          <p:spPr>
            <a:xfrm>
              <a:off x="2601141" y="3644900"/>
              <a:ext cx="72210" cy="200014"/>
            </a:xfrm>
            <a:custGeom>
              <a:avLst/>
              <a:gdLst/>
              <a:ahLst/>
              <a:cxnLst/>
              <a:rect l="0" t="0" r="0" b="0"/>
              <a:pathLst>
                <a:path w="72210" h="200014">
                  <a:moveTo>
                    <a:pt x="15059" y="0"/>
                  </a:moveTo>
                  <a:lnTo>
                    <a:pt x="15059" y="0"/>
                  </a:lnTo>
                  <a:lnTo>
                    <a:pt x="18430" y="3371"/>
                  </a:lnTo>
                  <a:lnTo>
                    <a:pt x="17155" y="22322"/>
                  </a:lnTo>
                  <a:lnTo>
                    <a:pt x="12228" y="46139"/>
                  </a:lnTo>
                  <a:lnTo>
                    <a:pt x="6040" y="75540"/>
                  </a:lnTo>
                  <a:lnTo>
                    <a:pt x="3402" y="91282"/>
                  </a:lnTo>
                  <a:lnTo>
                    <a:pt x="0" y="121708"/>
                  </a:lnTo>
                  <a:lnTo>
                    <a:pt x="840" y="146991"/>
                  </a:lnTo>
                  <a:lnTo>
                    <a:pt x="8651" y="174316"/>
                  </a:lnTo>
                  <a:lnTo>
                    <a:pt x="19737" y="187070"/>
                  </a:lnTo>
                  <a:lnTo>
                    <a:pt x="33366" y="196031"/>
                  </a:lnTo>
                  <a:lnTo>
                    <a:pt x="46479" y="200013"/>
                  </a:lnTo>
                  <a:lnTo>
                    <a:pt x="52233" y="199665"/>
                  </a:lnTo>
                  <a:lnTo>
                    <a:pt x="72209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8" name="SMARTInkShape-4153"/>
            <p:cNvSpPr/>
            <p:nvPr>
              <p:custDataLst>
                <p:tags r:id="rId61"/>
              </p:custDataLst>
            </p:nvPr>
          </p:nvSpPr>
          <p:spPr>
            <a:xfrm>
              <a:off x="2105900" y="3619500"/>
              <a:ext cx="78501" cy="285751"/>
            </a:xfrm>
            <a:custGeom>
              <a:avLst/>
              <a:gdLst/>
              <a:ahLst/>
              <a:cxnLst/>
              <a:rect l="0" t="0" r="0" b="0"/>
              <a:pathLst>
                <a:path w="78501" h="285751">
                  <a:moveTo>
                    <a:pt x="78500" y="0"/>
                  </a:moveTo>
                  <a:lnTo>
                    <a:pt x="78500" y="0"/>
                  </a:lnTo>
                  <a:lnTo>
                    <a:pt x="54082" y="27789"/>
                  </a:lnTo>
                  <a:lnTo>
                    <a:pt x="38955" y="52097"/>
                  </a:lnTo>
                  <a:lnTo>
                    <a:pt x="23530" y="81715"/>
                  </a:lnTo>
                  <a:lnTo>
                    <a:pt x="16453" y="97516"/>
                  </a:lnTo>
                  <a:lnTo>
                    <a:pt x="9619" y="113694"/>
                  </a:lnTo>
                  <a:lnTo>
                    <a:pt x="5063" y="131535"/>
                  </a:lnTo>
                  <a:lnTo>
                    <a:pt x="2025" y="150484"/>
                  </a:lnTo>
                  <a:lnTo>
                    <a:pt x="0" y="170173"/>
                  </a:lnTo>
                  <a:lnTo>
                    <a:pt x="767" y="188237"/>
                  </a:lnTo>
                  <a:lnTo>
                    <a:pt x="3395" y="205219"/>
                  </a:lnTo>
                  <a:lnTo>
                    <a:pt x="11959" y="234436"/>
                  </a:lnTo>
                  <a:lnTo>
                    <a:pt x="28681" y="262079"/>
                  </a:lnTo>
                  <a:lnTo>
                    <a:pt x="5310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9" name="SMARTInkShape-4154"/>
            <p:cNvSpPr/>
            <p:nvPr>
              <p:custDataLst>
                <p:tags r:id="rId62"/>
              </p:custDataLst>
            </p:nvPr>
          </p:nvSpPr>
          <p:spPr>
            <a:xfrm>
              <a:off x="1885950" y="3581400"/>
              <a:ext cx="150767" cy="57151"/>
            </a:xfrm>
            <a:custGeom>
              <a:avLst/>
              <a:gdLst/>
              <a:ahLst/>
              <a:cxnLst/>
              <a:rect l="0" t="0" r="0" b="0"/>
              <a:pathLst>
                <a:path w="150767" h="57151">
                  <a:moveTo>
                    <a:pt x="0" y="57150"/>
                  </a:moveTo>
                  <a:lnTo>
                    <a:pt x="0" y="57150"/>
                  </a:lnTo>
                  <a:lnTo>
                    <a:pt x="16620" y="52786"/>
                  </a:lnTo>
                  <a:lnTo>
                    <a:pt x="44043" y="51388"/>
                  </a:lnTo>
                  <a:lnTo>
                    <a:pt x="69199" y="51061"/>
                  </a:lnTo>
                  <a:lnTo>
                    <a:pt x="93079" y="50916"/>
                  </a:lnTo>
                  <a:lnTo>
                    <a:pt x="124476" y="48953"/>
                  </a:lnTo>
                  <a:lnTo>
                    <a:pt x="150766" y="44714"/>
                  </a:lnTo>
                  <a:lnTo>
                    <a:pt x="125742" y="26796"/>
                  </a:lnTo>
                  <a:lnTo>
                    <a:pt x="102763" y="1480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0" name="SMARTInkShape-4155"/>
            <p:cNvSpPr/>
            <p:nvPr>
              <p:custDataLst>
                <p:tags r:id="rId63"/>
              </p:custDataLst>
            </p:nvPr>
          </p:nvSpPr>
          <p:spPr>
            <a:xfrm>
              <a:off x="1898650" y="370205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22381" y="14569"/>
                  </a:lnTo>
                  <a:lnTo>
                    <a:pt x="49514" y="9099"/>
                  </a:lnTo>
                  <a:lnTo>
                    <a:pt x="72101" y="7572"/>
                  </a:lnTo>
                  <a:lnTo>
                    <a:pt x="101875" y="334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1" name="SMARTInkShape-4156"/>
            <p:cNvSpPr/>
            <p:nvPr>
              <p:custDataLst>
                <p:tags r:id="rId64"/>
              </p:custDataLst>
            </p:nvPr>
          </p:nvSpPr>
          <p:spPr>
            <a:xfrm>
              <a:off x="2442114" y="3879850"/>
              <a:ext cx="15337" cy="69851"/>
            </a:xfrm>
            <a:custGeom>
              <a:avLst/>
              <a:gdLst/>
              <a:ahLst/>
              <a:cxnLst/>
              <a:rect l="0" t="0" r="0" b="0"/>
              <a:pathLst>
                <a:path w="15337" h="69851">
                  <a:moveTo>
                    <a:pt x="15336" y="0"/>
                  </a:moveTo>
                  <a:lnTo>
                    <a:pt x="15336" y="0"/>
                  </a:lnTo>
                  <a:lnTo>
                    <a:pt x="2471" y="27611"/>
                  </a:lnTo>
                  <a:lnTo>
                    <a:pt x="409" y="33224"/>
                  </a:lnTo>
                  <a:lnTo>
                    <a:pt x="0" y="45105"/>
                  </a:lnTo>
                  <a:lnTo>
                    <a:pt x="263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2" name="SMARTInkShape-4157"/>
            <p:cNvSpPr/>
            <p:nvPr>
              <p:custDataLst>
                <p:tags r:id="rId65"/>
              </p:custDataLst>
            </p:nvPr>
          </p:nvSpPr>
          <p:spPr>
            <a:xfrm>
              <a:off x="2686050" y="3619500"/>
              <a:ext cx="79615" cy="241301"/>
            </a:xfrm>
            <a:custGeom>
              <a:avLst/>
              <a:gdLst/>
              <a:ahLst/>
              <a:cxnLst/>
              <a:rect l="0" t="0" r="0" b="0"/>
              <a:pathLst>
                <a:path w="79615" h="2413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6742"/>
                  </a:lnTo>
                  <a:lnTo>
                    <a:pt x="35975" y="24419"/>
                  </a:lnTo>
                  <a:lnTo>
                    <a:pt x="56520" y="54272"/>
                  </a:lnTo>
                  <a:lnTo>
                    <a:pt x="67689" y="81506"/>
                  </a:lnTo>
                  <a:lnTo>
                    <a:pt x="75945" y="111720"/>
                  </a:lnTo>
                  <a:lnTo>
                    <a:pt x="79614" y="141610"/>
                  </a:lnTo>
                  <a:lnTo>
                    <a:pt x="79364" y="169477"/>
                  </a:lnTo>
                  <a:lnTo>
                    <a:pt x="76901" y="194562"/>
                  </a:lnTo>
                  <a:lnTo>
                    <a:pt x="72253" y="222434"/>
                  </a:lnTo>
                  <a:lnTo>
                    <a:pt x="698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3" name="SMARTInkShape-4158"/>
            <p:cNvSpPr/>
            <p:nvPr>
              <p:custDataLst>
                <p:tags r:id="rId66"/>
              </p:custDataLst>
            </p:nvPr>
          </p:nvSpPr>
          <p:spPr>
            <a:xfrm>
              <a:off x="2559050" y="37719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0443" y="1881"/>
                  </a:lnTo>
                  <a:lnTo>
                    <a:pt x="58644" y="502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4" name="SMARTInkShape-4159"/>
            <p:cNvSpPr/>
            <p:nvPr>
              <p:custDataLst>
                <p:tags r:id="rId67"/>
              </p:custDataLst>
            </p:nvPr>
          </p:nvSpPr>
          <p:spPr>
            <a:xfrm>
              <a:off x="2286000" y="3765550"/>
              <a:ext cx="95251" cy="130626"/>
            </a:xfrm>
            <a:custGeom>
              <a:avLst/>
              <a:gdLst/>
              <a:ahLst/>
              <a:cxnLst/>
              <a:rect l="0" t="0" r="0" b="0"/>
              <a:pathLst>
                <a:path w="95251" h="130626">
                  <a:moveTo>
                    <a:pt x="0" y="0"/>
                  </a:moveTo>
                  <a:lnTo>
                    <a:pt x="0" y="0"/>
                  </a:lnTo>
                  <a:lnTo>
                    <a:pt x="3371" y="24418"/>
                  </a:lnTo>
                  <a:lnTo>
                    <a:pt x="5467" y="54272"/>
                  </a:lnTo>
                  <a:lnTo>
                    <a:pt x="9460" y="83187"/>
                  </a:lnTo>
                  <a:lnTo>
                    <a:pt x="20788" y="112466"/>
                  </a:lnTo>
                  <a:lnTo>
                    <a:pt x="24793" y="130321"/>
                  </a:lnTo>
                  <a:lnTo>
                    <a:pt x="24995" y="130625"/>
                  </a:lnTo>
                  <a:lnTo>
                    <a:pt x="25220" y="129081"/>
                  </a:lnTo>
                  <a:lnTo>
                    <a:pt x="20351" y="99644"/>
                  </a:lnTo>
                  <a:lnTo>
                    <a:pt x="19917" y="91829"/>
                  </a:lnTo>
                  <a:lnTo>
                    <a:pt x="21745" y="85209"/>
                  </a:lnTo>
                  <a:lnTo>
                    <a:pt x="38005" y="64443"/>
                  </a:lnTo>
                  <a:lnTo>
                    <a:pt x="46525" y="56864"/>
                  </a:lnTo>
                  <a:lnTo>
                    <a:pt x="55015" y="53495"/>
                  </a:lnTo>
                  <a:lnTo>
                    <a:pt x="85899" y="51036"/>
                  </a:lnTo>
                  <a:lnTo>
                    <a:pt x="89016" y="51663"/>
                  </a:lnTo>
                  <a:lnTo>
                    <a:pt x="91094" y="52787"/>
                  </a:lnTo>
                  <a:lnTo>
                    <a:pt x="952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5" name="SMARTInkShape-4160"/>
            <p:cNvSpPr/>
            <p:nvPr>
              <p:custDataLst>
                <p:tags r:id="rId68"/>
              </p:custDataLst>
            </p:nvPr>
          </p:nvSpPr>
          <p:spPr>
            <a:xfrm>
              <a:off x="2273300" y="3683000"/>
              <a:ext cx="100136" cy="38101"/>
            </a:xfrm>
            <a:custGeom>
              <a:avLst/>
              <a:gdLst/>
              <a:ahLst/>
              <a:cxnLst/>
              <a:rect l="0" t="0" r="0" b="0"/>
              <a:pathLst>
                <a:path w="100136" h="38101">
                  <a:moveTo>
                    <a:pt x="0" y="38100"/>
                  </a:moveTo>
                  <a:lnTo>
                    <a:pt x="0" y="38100"/>
                  </a:lnTo>
                  <a:lnTo>
                    <a:pt x="17677" y="29261"/>
                  </a:lnTo>
                  <a:lnTo>
                    <a:pt x="29493" y="28997"/>
                  </a:lnTo>
                  <a:lnTo>
                    <a:pt x="60075" y="34577"/>
                  </a:lnTo>
                  <a:lnTo>
                    <a:pt x="90471" y="37404"/>
                  </a:lnTo>
                  <a:lnTo>
                    <a:pt x="100135" y="38009"/>
                  </a:lnTo>
                  <a:lnTo>
                    <a:pt x="80547" y="824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6" name="SMARTInkShape-4161"/>
            <p:cNvSpPr/>
            <p:nvPr>
              <p:custDataLst>
                <p:tags r:id="rId69"/>
              </p:custDataLst>
            </p:nvPr>
          </p:nvSpPr>
          <p:spPr>
            <a:xfrm>
              <a:off x="1888919" y="3714750"/>
              <a:ext cx="143082" cy="176875"/>
            </a:xfrm>
            <a:custGeom>
              <a:avLst/>
              <a:gdLst/>
              <a:ahLst/>
              <a:cxnLst/>
              <a:rect l="0" t="0" r="0" b="0"/>
              <a:pathLst>
                <a:path w="143082" h="176875">
                  <a:moveTo>
                    <a:pt x="16081" y="0"/>
                  </a:moveTo>
                  <a:lnTo>
                    <a:pt x="16081" y="0"/>
                  </a:lnTo>
                  <a:lnTo>
                    <a:pt x="19452" y="0"/>
                  </a:lnTo>
                  <a:lnTo>
                    <a:pt x="22988" y="3763"/>
                  </a:lnTo>
                  <a:lnTo>
                    <a:pt x="24919" y="6742"/>
                  </a:lnTo>
                  <a:lnTo>
                    <a:pt x="25183" y="17578"/>
                  </a:lnTo>
                  <a:lnTo>
                    <a:pt x="19484" y="43308"/>
                  </a:lnTo>
                  <a:lnTo>
                    <a:pt x="12654" y="65815"/>
                  </a:lnTo>
                  <a:lnTo>
                    <a:pt x="4916" y="89929"/>
                  </a:lnTo>
                  <a:lnTo>
                    <a:pt x="535" y="112876"/>
                  </a:lnTo>
                  <a:lnTo>
                    <a:pt x="0" y="133422"/>
                  </a:lnTo>
                  <a:lnTo>
                    <a:pt x="4465" y="149610"/>
                  </a:lnTo>
                  <a:lnTo>
                    <a:pt x="13035" y="161978"/>
                  </a:lnTo>
                  <a:lnTo>
                    <a:pt x="18284" y="167252"/>
                  </a:lnTo>
                  <a:lnTo>
                    <a:pt x="37286" y="173112"/>
                  </a:lnTo>
                  <a:lnTo>
                    <a:pt x="61489" y="175716"/>
                  </a:lnTo>
                  <a:lnTo>
                    <a:pt x="86357" y="176874"/>
                  </a:lnTo>
                  <a:lnTo>
                    <a:pt x="114044" y="174154"/>
                  </a:lnTo>
                  <a:lnTo>
                    <a:pt x="14308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7" name="SMARTInkShape-4162"/>
            <p:cNvSpPr/>
            <p:nvPr>
              <p:custDataLst>
                <p:tags r:id="rId70"/>
              </p:custDataLst>
            </p:nvPr>
          </p:nvSpPr>
          <p:spPr>
            <a:xfrm>
              <a:off x="1917700" y="37782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5958"/>
                  </a:lnTo>
                  <a:lnTo>
                    <a:pt x="5775" y="3972"/>
                  </a:lnTo>
                  <a:lnTo>
                    <a:pt x="12209" y="1765"/>
                  </a:lnTo>
                  <a:lnTo>
                    <a:pt x="42635" y="233"/>
                  </a:lnTo>
                  <a:lnTo>
                    <a:pt x="69312" y="69"/>
                  </a:lnTo>
                  <a:lnTo>
                    <a:pt x="100239" y="1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1" name="SMARTInkShape-Group933"/>
          <p:cNvGrpSpPr/>
          <p:nvPr/>
        </p:nvGrpSpPr>
        <p:grpSpPr>
          <a:xfrm>
            <a:off x="2971800" y="3721100"/>
            <a:ext cx="63501" cy="44451"/>
            <a:chOff x="2971800" y="3721100"/>
            <a:chExt cx="63501" cy="44451"/>
          </a:xfrm>
        </p:grpSpPr>
        <p:sp>
          <p:nvSpPr>
            <p:cNvPr id="1229" name="SMARTInkShape-4163"/>
            <p:cNvSpPr/>
            <p:nvPr>
              <p:custDataLst>
                <p:tags r:id="rId58"/>
              </p:custDataLst>
            </p:nvPr>
          </p:nvSpPr>
          <p:spPr>
            <a:xfrm>
              <a:off x="2978150" y="37211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4503" y="705"/>
                  </a:lnTo>
                  <a:lnTo>
                    <a:pt x="42684" y="8838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0" name="SMARTInkShape-4164"/>
            <p:cNvSpPr/>
            <p:nvPr>
              <p:custDataLst>
                <p:tags r:id="rId59"/>
              </p:custDataLst>
            </p:nvPr>
          </p:nvSpPr>
          <p:spPr>
            <a:xfrm>
              <a:off x="2971800" y="376008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30507" y="0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7" name="SMARTInkShape-Group934"/>
          <p:cNvGrpSpPr/>
          <p:nvPr/>
        </p:nvGrpSpPr>
        <p:grpSpPr>
          <a:xfrm>
            <a:off x="3280817" y="3473450"/>
            <a:ext cx="283382" cy="374159"/>
            <a:chOff x="3280817" y="3473450"/>
            <a:chExt cx="283382" cy="374159"/>
          </a:xfrm>
        </p:grpSpPr>
        <p:sp>
          <p:nvSpPr>
            <p:cNvPr id="1232" name="SMARTInkShape-4165"/>
            <p:cNvSpPr/>
            <p:nvPr>
              <p:custDataLst>
                <p:tags r:id="rId53"/>
              </p:custDataLst>
            </p:nvPr>
          </p:nvSpPr>
          <p:spPr>
            <a:xfrm>
              <a:off x="3515773" y="3803650"/>
              <a:ext cx="48426" cy="43959"/>
            </a:xfrm>
            <a:custGeom>
              <a:avLst/>
              <a:gdLst/>
              <a:ahLst/>
              <a:cxnLst/>
              <a:rect l="0" t="0" r="0" b="0"/>
              <a:pathLst>
                <a:path w="48426" h="43959">
                  <a:moveTo>
                    <a:pt x="27527" y="0"/>
                  </a:moveTo>
                  <a:lnTo>
                    <a:pt x="27527" y="0"/>
                  </a:lnTo>
                  <a:lnTo>
                    <a:pt x="17388" y="705"/>
                  </a:lnTo>
                  <a:lnTo>
                    <a:pt x="9851" y="3371"/>
                  </a:lnTo>
                  <a:lnTo>
                    <a:pt x="3678" y="10670"/>
                  </a:lnTo>
                  <a:lnTo>
                    <a:pt x="1045" y="15580"/>
                  </a:lnTo>
                  <a:lnTo>
                    <a:pt x="0" y="24798"/>
                  </a:lnTo>
                  <a:lnTo>
                    <a:pt x="709" y="29232"/>
                  </a:lnTo>
                  <a:lnTo>
                    <a:pt x="2593" y="32894"/>
                  </a:lnTo>
                  <a:lnTo>
                    <a:pt x="8449" y="38844"/>
                  </a:lnTo>
                  <a:lnTo>
                    <a:pt x="17637" y="41958"/>
                  </a:lnTo>
                  <a:lnTo>
                    <a:pt x="37411" y="43958"/>
                  </a:lnTo>
                  <a:lnTo>
                    <a:pt x="41172" y="42711"/>
                  </a:lnTo>
                  <a:lnTo>
                    <a:pt x="47232" y="37562"/>
                  </a:lnTo>
                  <a:lnTo>
                    <a:pt x="48425" y="34213"/>
                  </a:lnTo>
                  <a:lnTo>
                    <a:pt x="47869" y="26730"/>
                  </a:lnTo>
                  <a:lnTo>
                    <a:pt x="338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3" name="SMARTInkShape-4166"/>
            <p:cNvSpPr/>
            <p:nvPr>
              <p:custDataLst>
                <p:tags r:id="rId54"/>
              </p:custDataLst>
            </p:nvPr>
          </p:nvSpPr>
          <p:spPr>
            <a:xfrm>
              <a:off x="3282950" y="3600450"/>
              <a:ext cx="171451" cy="38101"/>
            </a:xfrm>
            <a:custGeom>
              <a:avLst/>
              <a:gdLst/>
              <a:ahLst/>
              <a:cxnLst/>
              <a:rect l="0" t="0" r="0" b="0"/>
              <a:pathLst>
                <a:path w="171451" h="38101">
                  <a:moveTo>
                    <a:pt x="0" y="38100"/>
                  </a:moveTo>
                  <a:lnTo>
                    <a:pt x="0" y="38100"/>
                  </a:lnTo>
                  <a:lnTo>
                    <a:pt x="26053" y="37394"/>
                  </a:lnTo>
                  <a:lnTo>
                    <a:pt x="47563" y="34729"/>
                  </a:lnTo>
                  <a:lnTo>
                    <a:pt x="73115" y="29311"/>
                  </a:lnTo>
                  <a:lnTo>
                    <a:pt x="100229" y="22905"/>
                  </a:lnTo>
                  <a:lnTo>
                    <a:pt x="126391" y="17706"/>
                  </a:lnTo>
                  <a:lnTo>
                    <a:pt x="154806" y="7441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4" name="SMARTInkShape-4167"/>
            <p:cNvSpPr/>
            <p:nvPr>
              <p:custDataLst>
                <p:tags r:id="rId55"/>
              </p:custDataLst>
            </p:nvPr>
          </p:nvSpPr>
          <p:spPr>
            <a:xfrm>
              <a:off x="3308350" y="370840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5645" y="12142"/>
                  </a:lnTo>
                  <a:lnTo>
                    <a:pt x="16620" y="8924"/>
                  </a:lnTo>
                  <a:lnTo>
                    <a:pt x="43338" y="7113"/>
                  </a:lnTo>
                  <a:lnTo>
                    <a:pt x="65828" y="6689"/>
                  </a:lnTo>
                  <a:lnTo>
                    <a:pt x="88053" y="6500"/>
                  </a:lnTo>
                  <a:lnTo>
                    <a:pt x="114755" y="4513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5" name="SMARTInkShape-4168"/>
            <p:cNvSpPr/>
            <p:nvPr>
              <p:custDataLst>
                <p:tags r:id="rId56"/>
              </p:custDataLst>
            </p:nvPr>
          </p:nvSpPr>
          <p:spPr>
            <a:xfrm>
              <a:off x="3280817" y="3625850"/>
              <a:ext cx="148184" cy="181988"/>
            </a:xfrm>
            <a:custGeom>
              <a:avLst/>
              <a:gdLst/>
              <a:ahLst/>
              <a:cxnLst/>
              <a:rect l="0" t="0" r="0" b="0"/>
              <a:pathLst>
                <a:path w="148184" h="181988">
                  <a:moveTo>
                    <a:pt x="27533" y="0"/>
                  </a:moveTo>
                  <a:lnTo>
                    <a:pt x="27533" y="0"/>
                  </a:lnTo>
                  <a:lnTo>
                    <a:pt x="26122" y="21689"/>
                  </a:lnTo>
                  <a:lnTo>
                    <a:pt x="17394" y="52758"/>
                  </a:lnTo>
                  <a:lnTo>
                    <a:pt x="9857" y="74013"/>
                  </a:lnTo>
                  <a:lnTo>
                    <a:pt x="3684" y="97100"/>
                  </a:lnTo>
                  <a:lnTo>
                    <a:pt x="0" y="120061"/>
                  </a:lnTo>
                  <a:lnTo>
                    <a:pt x="714" y="139673"/>
                  </a:lnTo>
                  <a:lnTo>
                    <a:pt x="7147" y="155916"/>
                  </a:lnTo>
                  <a:lnTo>
                    <a:pt x="11825" y="163211"/>
                  </a:lnTo>
                  <a:lnTo>
                    <a:pt x="28313" y="173197"/>
                  </a:lnTo>
                  <a:lnTo>
                    <a:pt x="49752" y="179282"/>
                  </a:lnTo>
                  <a:lnTo>
                    <a:pt x="73391" y="181987"/>
                  </a:lnTo>
                  <a:lnTo>
                    <a:pt x="96128" y="181307"/>
                  </a:lnTo>
                  <a:lnTo>
                    <a:pt x="124998" y="178839"/>
                  </a:lnTo>
                  <a:lnTo>
                    <a:pt x="14818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6" name="SMARTInkShape-4169"/>
            <p:cNvSpPr/>
            <p:nvPr>
              <p:custDataLst>
                <p:tags r:id="rId57"/>
              </p:custDataLst>
            </p:nvPr>
          </p:nvSpPr>
          <p:spPr>
            <a:xfrm>
              <a:off x="3295650" y="3473450"/>
              <a:ext cx="173911" cy="50801"/>
            </a:xfrm>
            <a:custGeom>
              <a:avLst/>
              <a:gdLst/>
              <a:ahLst/>
              <a:cxnLst/>
              <a:rect l="0" t="0" r="0" b="0"/>
              <a:pathLst>
                <a:path w="173911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4058"/>
                  </a:lnTo>
                  <a:lnTo>
                    <a:pt x="14433" y="40748"/>
                  </a:lnTo>
                  <a:lnTo>
                    <a:pt x="44258" y="38884"/>
                  </a:lnTo>
                  <a:lnTo>
                    <a:pt x="71176" y="39154"/>
                  </a:lnTo>
                  <a:lnTo>
                    <a:pt x="101954" y="41626"/>
                  </a:lnTo>
                  <a:lnTo>
                    <a:pt x="128804" y="45076"/>
                  </a:lnTo>
                  <a:lnTo>
                    <a:pt x="158109" y="49104"/>
                  </a:lnTo>
                  <a:lnTo>
                    <a:pt x="169049" y="49340"/>
                  </a:lnTo>
                  <a:lnTo>
                    <a:pt x="171965" y="48416"/>
                  </a:lnTo>
                  <a:lnTo>
                    <a:pt x="173910" y="47094"/>
                  </a:lnTo>
                  <a:lnTo>
                    <a:pt x="173796" y="45507"/>
                  </a:lnTo>
                  <a:lnTo>
                    <a:pt x="155910" y="29409"/>
                  </a:lnTo>
                  <a:lnTo>
                    <a:pt x="144425" y="2102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4" name="SMARTInkShape-Group935"/>
          <p:cNvGrpSpPr/>
          <p:nvPr/>
        </p:nvGrpSpPr>
        <p:grpSpPr>
          <a:xfrm>
            <a:off x="3794196" y="3308350"/>
            <a:ext cx="1616005" cy="511555"/>
            <a:chOff x="3794196" y="3308350"/>
            <a:chExt cx="1616005" cy="511555"/>
          </a:xfrm>
        </p:grpSpPr>
        <p:sp>
          <p:nvSpPr>
            <p:cNvPr id="1238" name="SMARTInkShape-4170"/>
            <p:cNvSpPr/>
            <p:nvPr>
              <p:custDataLst>
                <p:tags r:id="rId37"/>
              </p:custDataLst>
            </p:nvPr>
          </p:nvSpPr>
          <p:spPr>
            <a:xfrm>
              <a:off x="4368800" y="3511550"/>
              <a:ext cx="50801" cy="69851"/>
            </a:xfrm>
            <a:custGeom>
              <a:avLst/>
              <a:gdLst/>
              <a:ahLst/>
              <a:cxnLst/>
              <a:rect l="0" t="0" r="0" b="0"/>
              <a:pathLst>
                <a:path w="50801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5775" y="53244"/>
                  </a:lnTo>
                  <a:lnTo>
                    <a:pt x="27136" y="2488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9" name="SMARTInkShape-4171"/>
            <p:cNvSpPr/>
            <p:nvPr>
              <p:custDataLst>
                <p:tags r:id="rId38"/>
              </p:custDataLst>
            </p:nvPr>
          </p:nvSpPr>
          <p:spPr>
            <a:xfrm>
              <a:off x="4502150" y="3438329"/>
              <a:ext cx="101601" cy="85235"/>
            </a:xfrm>
            <a:custGeom>
              <a:avLst/>
              <a:gdLst/>
              <a:ahLst/>
              <a:cxnLst/>
              <a:rect l="0" t="0" r="0" b="0"/>
              <a:pathLst>
                <a:path w="101601" h="85235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69" y="418"/>
                  </a:lnTo>
                  <a:lnTo>
                    <a:pt x="8838" y="4645"/>
                  </a:lnTo>
                  <a:lnTo>
                    <a:pt x="20981" y="31656"/>
                  </a:lnTo>
                  <a:lnTo>
                    <a:pt x="39736" y="63208"/>
                  </a:lnTo>
                  <a:lnTo>
                    <a:pt x="51527" y="74179"/>
                  </a:lnTo>
                  <a:lnTo>
                    <a:pt x="63823" y="80703"/>
                  </a:lnTo>
                  <a:lnTo>
                    <a:pt x="91922" y="85234"/>
                  </a:lnTo>
                  <a:lnTo>
                    <a:pt x="95148" y="84757"/>
                  </a:lnTo>
                  <a:lnTo>
                    <a:pt x="97298" y="83734"/>
                  </a:lnTo>
                  <a:lnTo>
                    <a:pt x="101600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0" name="SMARTInkShape-4172"/>
            <p:cNvSpPr/>
            <p:nvPr>
              <p:custDataLst>
                <p:tags r:id="rId39"/>
              </p:custDataLst>
            </p:nvPr>
          </p:nvSpPr>
          <p:spPr>
            <a:xfrm>
              <a:off x="4724400" y="34607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1986"/>
                  </a:lnTo>
                  <a:lnTo>
                    <a:pt x="39789" y="174"/>
                  </a:lnTo>
                  <a:lnTo>
                    <a:pt x="66839" y="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1" name="SMARTInkShape-4173"/>
            <p:cNvSpPr/>
            <p:nvPr>
              <p:custDataLst>
                <p:tags r:id="rId40"/>
              </p:custDataLst>
            </p:nvPr>
          </p:nvSpPr>
          <p:spPr>
            <a:xfrm>
              <a:off x="4997450" y="3475549"/>
              <a:ext cx="79300" cy="186395"/>
            </a:xfrm>
            <a:custGeom>
              <a:avLst/>
              <a:gdLst/>
              <a:ahLst/>
              <a:cxnLst/>
              <a:rect l="0" t="0" r="0" b="0"/>
              <a:pathLst>
                <a:path w="79300" h="186395">
                  <a:moveTo>
                    <a:pt x="44450" y="4251"/>
                  </a:moveTo>
                  <a:lnTo>
                    <a:pt x="44450" y="4251"/>
                  </a:lnTo>
                  <a:lnTo>
                    <a:pt x="35612" y="4251"/>
                  </a:lnTo>
                  <a:lnTo>
                    <a:pt x="34323" y="4956"/>
                  </a:lnTo>
                  <a:lnTo>
                    <a:pt x="33466" y="6132"/>
                  </a:lnTo>
                  <a:lnTo>
                    <a:pt x="32514" y="10026"/>
                  </a:lnTo>
                  <a:lnTo>
                    <a:pt x="32089" y="16460"/>
                  </a:lnTo>
                  <a:lnTo>
                    <a:pt x="33387" y="18740"/>
                  </a:lnTo>
                  <a:lnTo>
                    <a:pt x="35664" y="20260"/>
                  </a:lnTo>
                  <a:lnTo>
                    <a:pt x="46085" y="22700"/>
                  </a:lnTo>
                  <a:lnTo>
                    <a:pt x="50585" y="21152"/>
                  </a:lnTo>
                  <a:lnTo>
                    <a:pt x="59224" y="14410"/>
                  </a:lnTo>
                  <a:lnTo>
                    <a:pt x="68592" y="0"/>
                  </a:lnTo>
                  <a:lnTo>
                    <a:pt x="69011" y="6"/>
                  </a:lnTo>
                  <a:lnTo>
                    <a:pt x="74140" y="20405"/>
                  </a:lnTo>
                  <a:lnTo>
                    <a:pt x="76295" y="47451"/>
                  </a:lnTo>
                  <a:lnTo>
                    <a:pt x="79299" y="70018"/>
                  </a:lnTo>
                  <a:lnTo>
                    <a:pt x="77343" y="96040"/>
                  </a:lnTo>
                  <a:lnTo>
                    <a:pt x="72474" y="122657"/>
                  </a:lnTo>
                  <a:lnTo>
                    <a:pt x="67959" y="146246"/>
                  </a:lnTo>
                  <a:lnTo>
                    <a:pt x="58079" y="169247"/>
                  </a:lnTo>
                  <a:lnTo>
                    <a:pt x="49586" y="181628"/>
                  </a:lnTo>
                  <a:lnTo>
                    <a:pt x="42969" y="185391"/>
                  </a:lnTo>
                  <a:lnTo>
                    <a:pt x="39230" y="186394"/>
                  </a:lnTo>
                  <a:lnTo>
                    <a:pt x="29430" y="183746"/>
                  </a:lnTo>
                  <a:lnTo>
                    <a:pt x="18724" y="177160"/>
                  </a:lnTo>
                  <a:lnTo>
                    <a:pt x="9262" y="167177"/>
                  </a:lnTo>
                  <a:lnTo>
                    <a:pt x="4118" y="155685"/>
                  </a:lnTo>
                  <a:lnTo>
                    <a:pt x="0" y="137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2" name="SMARTInkShape-4174"/>
            <p:cNvSpPr/>
            <p:nvPr>
              <p:custDataLst>
                <p:tags r:id="rId41"/>
              </p:custDataLst>
            </p:nvPr>
          </p:nvSpPr>
          <p:spPr>
            <a:xfrm>
              <a:off x="4943346" y="3308350"/>
              <a:ext cx="56006" cy="190501"/>
            </a:xfrm>
            <a:custGeom>
              <a:avLst/>
              <a:gdLst/>
              <a:ahLst/>
              <a:cxnLst/>
              <a:rect l="0" t="0" r="0" b="0"/>
              <a:pathLst>
                <a:path w="56006" h="190501">
                  <a:moveTo>
                    <a:pt x="54104" y="0"/>
                  </a:moveTo>
                  <a:lnTo>
                    <a:pt x="54104" y="0"/>
                  </a:lnTo>
                  <a:lnTo>
                    <a:pt x="41895" y="24418"/>
                  </a:lnTo>
                  <a:lnTo>
                    <a:pt x="36213" y="47072"/>
                  </a:lnTo>
                  <a:lnTo>
                    <a:pt x="29925" y="75249"/>
                  </a:lnTo>
                  <a:lnTo>
                    <a:pt x="20074" y="104234"/>
                  </a:lnTo>
                  <a:lnTo>
                    <a:pt x="12404" y="129817"/>
                  </a:lnTo>
                  <a:lnTo>
                    <a:pt x="6000" y="158409"/>
                  </a:lnTo>
                  <a:lnTo>
                    <a:pt x="3797" y="169887"/>
                  </a:lnTo>
                  <a:lnTo>
                    <a:pt x="0" y="178199"/>
                  </a:lnTo>
                  <a:lnTo>
                    <a:pt x="1365" y="175390"/>
                  </a:lnTo>
                  <a:lnTo>
                    <a:pt x="23771" y="149365"/>
                  </a:lnTo>
                  <a:lnTo>
                    <a:pt x="48516" y="121217"/>
                  </a:lnTo>
                  <a:lnTo>
                    <a:pt x="54678" y="117374"/>
                  </a:lnTo>
                  <a:lnTo>
                    <a:pt x="55898" y="117761"/>
                  </a:lnTo>
                  <a:lnTo>
                    <a:pt x="56005" y="119430"/>
                  </a:lnTo>
                  <a:lnTo>
                    <a:pt x="53538" y="125752"/>
                  </a:lnTo>
                  <a:lnTo>
                    <a:pt x="33168" y="153072"/>
                  </a:lnTo>
                  <a:lnTo>
                    <a:pt x="8699" y="175449"/>
                  </a:lnTo>
                  <a:lnTo>
                    <a:pt x="4369" y="182431"/>
                  </a:lnTo>
                  <a:lnTo>
                    <a:pt x="4014" y="181593"/>
                  </a:lnTo>
                  <a:lnTo>
                    <a:pt x="3619" y="176899"/>
                  </a:lnTo>
                  <a:lnTo>
                    <a:pt x="5326" y="171990"/>
                  </a:lnTo>
                  <a:lnTo>
                    <a:pt x="7730" y="167457"/>
                  </a:lnTo>
                  <a:lnTo>
                    <a:pt x="9401" y="160036"/>
                  </a:lnTo>
                  <a:lnTo>
                    <a:pt x="16321" y="165873"/>
                  </a:lnTo>
                  <a:lnTo>
                    <a:pt x="27643" y="179782"/>
                  </a:lnTo>
                  <a:lnTo>
                    <a:pt x="47754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3" name="SMARTInkShape-4175"/>
            <p:cNvSpPr/>
            <p:nvPr>
              <p:custDataLst>
                <p:tags r:id="rId42"/>
              </p:custDataLst>
            </p:nvPr>
          </p:nvSpPr>
          <p:spPr>
            <a:xfrm>
              <a:off x="4757030" y="3429000"/>
              <a:ext cx="18171" cy="76201"/>
            </a:xfrm>
            <a:custGeom>
              <a:avLst/>
              <a:gdLst/>
              <a:ahLst/>
              <a:cxnLst/>
              <a:rect l="0" t="0" r="0" b="0"/>
              <a:pathLst>
                <a:path w="18171" h="76201">
                  <a:moveTo>
                    <a:pt x="5470" y="0"/>
                  </a:moveTo>
                  <a:lnTo>
                    <a:pt x="5470" y="0"/>
                  </a:lnTo>
                  <a:lnTo>
                    <a:pt x="2099" y="3371"/>
                  </a:lnTo>
                  <a:lnTo>
                    <a:pt x="444" y="8789"/>
                  </a:lnTo>
                  <a:lnTo>
                    <a:pt x="0" y="37271"/>
                  </a:lnTo>
                  <a:lnTo>
                    <a:pt x="4947" y="56199"/>
                  </a:lnTo>
                  <a:lnTo>
                    <a:pt x="1817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4" name="SMARTInkShape-4176"/>
            <p:cNvSpPr/>
            <p:nvPr>
              <p:custDataLst>
                <p:tags r:id="rId43"/>
              </p:custDataLst>
            </p:nvPr>
          </p:nvSpPr>
          <p:spPr>
            <a:xfrm>
              <a:off x="5168900" y="3393879"/>
              <a:ext cx="69578" cy="296116"/>
            </a:xfrm>
            <a:custGeom>
              <a:avLst/>
              <a:gdLst/>
              <a:ahLst/>
              <a:cxnLst/>
              <a:rect l="0" t="0" r="0" b="0"/>
              <a:pathLst>
                <a:path w="69578" h="296116">
                  <a:moveTo>
                    <a:pt x="25400" y="3371"/>
                  </a:moveTo>
                  <a:lnTo>
                    <a:pt x="25400" y="3371"/>
                  </a:lnTo>
                  <a:lnTo>
                    <a:pt x="22029" y="0"/>
                  </a:lnTo>
                  <a:lnTo>
                    <a:pt x="21036" y="418"/>
                  </a:lnTo>
                  <a:lnTo>
                    <a:pt x="19932" y="4645"/>
                  </a:lnTo>
                  <a:lnTo>
                    <a:pt x="19166" y="31656"/>
                  </a:lnTo>
                  <a:lnTo>
                    <a:pt x="19073" y="59837"/>
                  </a:lnTo>
                  <a:lnTo>
                    <a:pt x="20475" y="65004"/>
                  </a:lnTo>
                  <a:lnTo>
                    <a:pt x="25798" y="72626"/>
                  </a:lnTo>
                  <a:lnTo>
                    <a:pt x="30986" y="76484"/>
                  </a:lnTo>
                  <a:lnTo>
                    <a:pt x="33358" y="77513"/>
                  </a:lnTo>
                  <a:lnTo>
                    <a:pt x="35644" y="77494"/>
                  </a:lnTo>
                  <a:lnTo>
                    <a:pt x="40067" y="75590"/>
                  </a:lnTo>
                  <a:lnTo>
                    <a:pt x="53017" y="59186"/>
                  </a:lnTo>
                  <a:lnTo>
                    <a:pt x="61220" y="43507"/>
                  </a:lnTo>
                  <a:lnTo>
                    <a:pt x="61980" y="40712"/>
                  </a:lnTo>
                  <a:lnTo>
                    <a:pt x="62486" y="40965"/>
                  </a:lnTo>
                  <a:lnTo>
                    <a:pt x="66737" y="68869"/>
                  </a:lnTo>
                  <a:lnTo>
                    <a:pt x="68466" y="93394"/>
                  </a:lnTo>
                  <a:lnTo>
                    <a:pt x="69235" y="123109"/>
                  </a:lnTo>
                  <a:lnTo>
                    <a:pt x="69440" y="138935"/>
                  </a:lnTo>
                  <a:lnTo>
                    <a:pt x="69577" y="155130"/>
                  </a:lnTo>
                  <a:lnTo>
                    <a:pt x="68962" y="172277"/>
                  </a:lnTo>
                  <a:lnTo>
                    <a:pt x="67847" y="190059"/>
                  </a:lnTo>
                  <a:lnTo>
                    <a:pt x="66398" y="208263"/>
                  </a:lnTo>
                  <a:lnTo>
                    <a:pt x="62907" y="237897"/>
                  </a:lnTo>
                  <a:lnTo>
                    <a:pt x="58296" y="261416"/>
                  </a:lnTo>
                  <a:lnTo>
                    <a:pt x="45722" y="289998"/>
                  </a:lnTo>
                  <a:lnTo>
                    <a:pt x="43181" y="293939"/>
                  </a:lnTo>
                  <a:lnTo>
                    <a:pt x="39371" y="295861"/>
                  </a:lnTo>
                  <a:lnTo>
                    <a:pt x="29493" y="296115"/>
                  </a:lnTo>
                  <a:lnTo>
                    <a:pt x="25305" y="293784"/>
                  </a:lnTo>
                  <a:lnTo>
                    <a:pt x="18773" y="285549"/>
                  </a:lnTo>
                  <a:lnTo>
                    <a:pt x="0" y="251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5" name="SMARTInkShape-4177"/>
            <p:cNvSpPr/>
            <p:nvPr>
              <p:custDataLst>
                <p:tags r:id="rId44"/>
              </p:custDataLst>
            </p:nvPr>
          </p:nvSpPr>
          <p:spPr>
            <a:xfrm>
              <a:off x="4511191" y="3460750"/>
              <a:ext cx="67160" cy="63501"/>
            </a:xfrm>
            <a:custGeom>
              <a:avLst/>
              <a:gdLst/>
              <a:ahLst/>
              <a:cxnLst/>
              <a:rect l="0" t="0" r="0" b="0"/>
              <a:pathLst>
                <a:path w="67160" h="63501">
                  <a:moveTo>
                    <a:pt x="3659" y="63500"/>
                  </a:moveTo>
                  <a:lnTo>
                    <a:pt x="3659" y="63500"/>
                  </a:lnTo>
                  <a:lnTo>
                    <a:pt x="288" y="63500"/>
                  </a:lnTo>
                  <a:lnTo>
                    <a:pt x="0" y="62089"/>
                  </a:lnTo>
                  <a:lnTo>
                    <a:pt x="1563" y="56758"/>
                  </a:lnTo>
                  <a:lnTo>
                    <a:pt x="9780" y="45824"/>
                  </a:lnTo>
                  <a:lnTo>
                    <a:pt x="38996" y="20758"/>
                  </a:lnTo>
                  <a:lnTo>
                    <a:pt x="671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6" name="SMARTInkShape-4178"/>
            <p:cNvSpPr/>
            <p:nvPr>
              <p:custDataLst>
                <p:tags r:id="rId45"/>
              </p:custDataLst>
            </p:nvPr>
          </p:nvSpPr>
          <p:spPr>
            <a:xfrm>
              <a:off x="5360544" y="3371850"/>
              <a:ext cx="11557" cy="88901"/>
            </a:xfrm>
            <a:custGeom>
              <a:avLst/>
              <a:gdLst/>
              <a:ahLst/>
              <a:cxnLst/>
              <a:rect l="0" t="0" r="0" b="0"/>
              <a:pathLst>
                <a:path w="11557" h="88901">
                  <a:moveTo>
                    <a:pt x="11556" y="0"/>
                  </a:moveTo>
                  <a:lnTo>
                    <a:pt x="11556" y="0"/>
                  </a:lnTo>
                  <a:lnTo>
                    <a:pt x="10850" y="6480"/>
                  </a:lnTo>
                  <a:lnTo>
                    <a:pt x="2718" y="32603"/>
                  </a:lnTo>
                  <a:lnTo>
                    <a:pt x="0" y="51053"/>
                  </a:lnTo>
                  <a:lnTo>
                    <a:pt x="520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7" name="SMARTInkShape-4179"/>
            <p:cNvSpPr/>
            <p:nvPr>
              <p:custDataLst>
                <p:tags r:id="rId46"/>
              </p:custDataLst>
            </p:nvPr>
          </p:nvSpPr>
          <p:spPr>
            <a:xfrm>
              <a:off x="5336692" y="3409950"/>
              <a:ext cx="73509" cy="6351"/>
            </a:xfrm>
            <a:custGeom>
              <a:avLst/>
              <a:gdLst/>
              <a:ahLst/>
              <a:cxnLst/>
              <a:rect l="0" t="0" r="0" b="0"/>
              <a:pathLst>
                <a:path w="7350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9130" y="1881"/>
                  </a:lnTo>
                  <a:lnTo>
                    <a:pt x="59407" y="5762"/>
                  </a:lnTo>
                  <a:lnTo>
                    <a:pt x="735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8" name="SMARTInkShape-4180"/>
            <p:cNvSpPr/>
            <p:nvPr>
              <p:custDataLst>
                <p:tags r:id="rId47"/>
              </p:custDataLst>
            </p:nvPr>
          </p:nvSpPr>
          <p:spPr>
            <a:xfrm>
              <a:off x="4368800" y="3524250"/>
              <a:ext cx="57151" cy="50801"/>
            </a:xfrm>
            <a:custGeom>
              <a:avLst/>
              <a:gdLst/>
              <a:ahLst/>
              <a:cxnLst/>
              <a:rect l="0" t="0" r="0" b="0"/>
              <a:pathLst>
                <a:path w="57151" h="50801">
                  <a:moveTo>
                    <a:pt x="0" y="0"/>
                  </a:moveTo>
                  <a:lnTo>
                    <a:pt x="0" y="0"/>
                  </a:lnTo>
                  <a:lnTo>
                    <a:pt x="706" y="6480"/>
                  </a:lnTo>
                  <a:lnTo>
                    <a:pt x="5775" y="20265"/>
                  </a:lnTo>
                  <a:lnTo>
                    <a:pt x="16606" y="33599"/>
                  </a:lnTo>
                  <a:lnTo>
                    <a:pt x="27136" y="42214"/>
                  </a:lnTo>
                  <a:lnTo>
                    <a:pt x="38872" y="46984"/>
                  </a:lnTo>
                  <a:lnTo>
                    <a:pt x="571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9" name="SMARTInkShape-4181"/>
            <p:cNvSpPr/>
            <p:nvPr>
              <p:custDataLst>
                <p:tags r:id="rId48"/>
              </p:custDataLst>
            </p:nvPr>
          </p:nvSpPr>
          <p:spPr>
            <a:xfrm>
              <a:off x="4261428" y="3327712"/>
              <a:ext cx="69273" cy="223652"/>
            </a:xfrm>
            <a:custGeom>
              <a:avLst/>
              <a:gdLst/>
              <a:ahLst/>
              <a:cxnLst/>
              <a:rect l="0" t="0" r="0" b="0"/>
              <a:pathLst>
                <a:path w="69273" h="223652">
                  <a:moveTo>
                    <a:pt x="24822" y="88588"/>
                  </a:moveTo>
                  <a:lnTo>
                    <a:pt x="24822" y="88588"/>
                  </a:lnTo>
                  <a:lnTo>
                    <a:pt x="38637" y="59077"/>
                  </a:lnTo>
                  <a:lnTo>
                    <a:pt x="48671" y="32101"/>
                  </a:lnTo>
                  <a:lnTo>
                    <a:pt x="59895" y="1448"/>
                  </a:lnTo>
                  <a:lnTo>
                    <a:pt x="60905" y="155"/>
                  </a:lnTo>
                  <a:lnTo>
                    <a:pt x="61577" y="0"/>
                  </a:lnTo>
                  <a:lnTo>
                    <a:pt x="56881" y="22144"/>
                  </a:lnTo>
                  <a:lnTo>
                    <a:pt x="50594" y="45181"/>
                  </a:lnTo>
                  <a:lnTo>
                    <a:pt x="41215" y="75646"/>
                  </a:lnTo>
                  <a:lnTo>
                    <a:pt x="35751" y="92660"/>
                  </a:lnTo>
                  <a:lnTo>
                    <a:pt x="29991" y="109647"/>
                  </a:lnTo>
                  <a:lnTo>
                    <a:pt x="24034" y="126616"/>
                  </a:lnTo>
                  <a:lnTo>
                    <a:pt x="17947" y="143573"/>
                  </a:lnTo>
                  <a:lnTo>
                    <a:pt x="9302" y="171822"/>
                  </a:lnTo>
                  <a:lnTo>
                    <a:pt x="3813" y="194725"/>
                  </a:lnTo>
                  <a:lnTo>
                    <a:pt x="0" y="223450"/>
                  </a:lnTo>
                  <a:lnTo>
                    <a:pt x="1219" y="223651"/>
                  </a:lnTo>
                  <a:lnTo>
                    <a:pt x="6335" y="220113"/>
                  </a:lnTo>
                  <a:lnTo>
                    <a:pt x="21824" y="199156"/>
                  </a:lnTo>
                  <a:lnTo>
                    <a:pt x="37810" y="170973"/>
                  </a:lnTo>
                  <a:lnTo>
                    <a:pt x="51796" y="153137"/>
                  </a:lnTo>
                  <a:lnTo>
                    <a:pt x="60565" y="145969"/>
                  </a:lnTo>
                  <a:lnTo>
                    <a:pt x="63467" y="144481"/>
                  </a:lnTo>
                  <a:lnTo>
                    <a:pt x="65402" y="144194"/>
                  </a:lnTo>
                  <a:lnTo>
                    <a:pt x="66692" y="144709"/>
                  </a:lnTo>
                  <a:lnTo>
                    <a:pt x="66244" y="150925"/>
                  </a:lnTo>
                  <a:lnTo>
                    <a:pt x="65137" y="155546"/>
                  </a:lnTo>
                  <a:lnTo>
                    <a:pt x="48151" y="178171"/>
                  </a:lnTo>
                  <a:lnTo>
                    <a:pt x="22080" y="209167"/>
                  </a:lnTo>
                  <a:lnTo>
                    <a:pt x="17018" y="212734"/>
                  </a:lnTo>
                  <a:lnTo>
                    <a:pt x="15386" y="212274"/>
                  </a:lnTo>
                  <a:lnTo>
                    <a:pt x="14298" y="210557"/>
                  </a:lnTo>
                  <a:lnTo>
                    <a:pt x="13573" y="208000"/>
                  </a:lnTo>
                  <a:lnTo>
                    <a:pt x="13795" y="205591"/>
                  </a:lnTo>
                  <a:lnTo>
                    <a:pt x="15923" y="201032"/>
                  </a:lnTo>
                  <a:lnTo>
                    <a:pt x="21088" y="194498"/>
                  </a:lnTo>
                  <a:lnTo>
                    <a:pt x="25044" y="192104"/>
                  </a:lnTo>
                  <a:lnTo>
                    <a:pt x="27087" y="191465"/>
                  </a:lnTo>
                  <a:lnTo>
                    <a:pt x="29154" y="192451"/>
                  </a:lnTo>
                  <a:lnTo>
                    <a:pt x="43022" y="204606"/>
                  </a:lnTo>
                  <a:lnTo>
                    <a:pt x="61207" y="213654"/>
                  </a:lnTo>
                  <a:lnTo>
                    <a:pt x="69272" y="215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0" name="SMARTInkShape-4182"/>
            <p:cNvSpPr/>
            <p:nvPr>
              <p:custDataLst>
                <p:tags r:id="rId49"/>
              </p:custDataLst>
            </p:nvPr>
          </p:nvSpPr>
          <p:spPr>
            <a:xfrm>
              <a:off x="4135725" y="3321050"/>
              <a:ext cx="55276" cy="285751"/>
            </a:xfrm>
            <a:custGeom>
              <a:avLst/>
              <a:gdLst/>
              <a:ahLst/>
              <a:cxnLst/>
              <a:rect l="0" t="0" r="0" b="0"/>
              <a:pathLst>
                <a:path w="55276" h="285751">
                  <a:moveTo>
                    <a:pt x="55275" y="0"/>
                  </a:moveTo>
                  <a:lnTo>
                    <a:pt x="55275" y="0"/>
                  </a:lnTo>
                  <a:lnTo>
                    <a:pt x="51904" y="0"/>
                  </a:lnTo>
                  <a:lnTo>
                    <a:pt x="43066" y="10113"/>
                  </a:lnTo>
                  <a:lnTo>
                    <a:pt x="31510" y="39999"/>
                  </a:lnTo>
                  <a:lnTo>
                    <a:pt x="21429" y="68107"/>
                  </a:lnTo>
                  <a:lnTo>
                    <a:pt x="11305" y="99414"/>
                  </a:lnTo>
                  <a:lnTo>
                    <a:pt x="7617" y="115665"/>
                  </a:lnTo>
                  <a:lnTo>
                    <a:pt x="4453" y="132143"/>
                  </a:lnTo>
                  <a:lnTo>
                    <a:pt x="2344" y="148773"/>
                  </a:lnTo>
                  <a:lnTo>
                    <a:pt x="938" y="165504"/>
                  </a:lnTo>
                  <a:lnTo>
                    <a:pt x="0" y="182303"/>
                  </a:lnTo>
                  <a:lnTo>
                    <a:pt x="840" y="212257"/>
                  </a:lnTo>
                  <a:lnTo>
                    <a:pt x="3565" y="237564"/>
                  </a:lnTo>
                  <a:lnTo>
                    <a:pt x="7128" y="255867"/>
                  </a:lnTo>
                  <a:lnTo>
                    <a:pt x="14827" y="269176"/>
                  </a:lnTo>
                  <a:lnTo>
                    <a:pt x="29875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1" name="SMARTInkShape-4183"/>
            <p:cNvSpPr/>
            <p:nvPr>
              <p:custDataLst>
                <p:tags r:id="rId50"/>
              </p:custDataLst>
            </p:nvPr>
          </p:nvSpPr>
          <p:spPr>
            <a:xfrm>
              <a:off x="4000500" y="34163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2979" y="15679"/>
                  </a:lnTo>
                  <a:lnTo>
                    <a:pt x="1324" y="1214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2" name="SMARTInkShape-4184"/>
            <p:cNvSpPr/>
            <p:nvPr>
              <p:custDataLst>
                <p:tags r:id="rId51"/>
              </p:custDataLst>
            </p:nvPr>
          </p:nvSpPr>
          <p:spPr>
            <a:xfrm>
              <a:off x="3988323" y="3505200"/>
              <a:ext cx="62978" cy="68535"/>
            </a:xfrm>
            <a:custGeom>
              <a:avLst/>
              <a:gdLst/>
              <a:ahLst/>
              <a:cxnLst/>
              <a:rect l="0" t="0" r="0" b="0"/>
              <a:pathLst>
                <a:path w="62978" h="68535">
                  <a:moveTo>
                    <a:pt x="12177" y="0"/>
                  </a:moveTo>
                  <a:lnTo>
                    <a:pt x="12177" y="0"/>
                  </a:lnTo>
                  <a:lnTo>
                    <a:pt x="12177" y="6742"/>
                  </a:lnTo>
                  <a:lnTo>
                    <a:pt x="2125" y="34520"/>
                  </a:lnTo>
                  <a:lnTo>
                    <a:pt x="0" y="59422"/>
                  </a:lnTo>
                  <a:lnTo>
                    <a:pt x="1942" y="62898"/>
                  </a:lnTo>
                  <a:lnTo>
                    <a:pt x="5354" y="65215"/>
                  </a:lnTo>
                  <a:lnTo>
                    <a:pt x="15495" y="67790"/>
                  </a:lnTo>
                  <a:lnTo>
                    <a:pt x="36365" y="68534"/>
                  </a:lnTo>
                  <a:lnTo>
                    <a:pt x="6297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3" name="SMARTInkShape-4185"/>
            <p:cNvSpPr/>
            <p:nvPr>
              <p:custDataLst>
                <p:tags r:id="rId52"/>
              </p:custDataLst>
            </p:nvPr>
          </p:nvSpPr>
          <p:spPr>
            <a:xfrm>
              <a:off x="3794196" y="3679035"/>
              <a:ext cx="142805" cy="140870"/>
            </a:xfrm>
            <a:custGeom>
              <a:avLst/>
              <a:gdLst/>
              <a:ahLst/>
              <a:cxnLst/>
              <a:rect l="0" t="0" r="0" b="0"/>
              <a:pathLst>
                <a:path w="142805" h="140870">
                  <a:moveTo>
                    <a:pt x="22154" y="35715"/>
                  </a:moveTo>
                  <a:lnTo>
                    <a:pt x="22154" y="35715"/>
                  </a:lnTo>
                  <a:lnTo>
                    <a:pt x="25525" y="39086"/>
                  </a:lnTo>
                  <a:lnTo>
                    <a:pt x="30943" y="40741"/>
                  </a:lnTo>
                  <a:lnTo>
                    <a:pt x="49290" y="41803"/>
                  </a:lnTo>
                  <a:lnTo>
                    <a:pt x="80339" y="33204"/>
                  </a:lnTo>
                  <a:lnTo>
                    <a:pt x="88701" y="27308"/>
                  </a:lnTo>
                  <a:lnTo>
                    <a:pt x="99818" y="12025"/>
                  </a:lnTo>
                  <a:lnTo>
                    <a:pt x="100036" y="8633"/>
                  </a:lnTo>
                  <a:lnTo>
                    <a:pt x="98769" y="5666"/>
                  </a:lnTo>
                  <a:lnTo>
                    <a:pt x="96515" y="2982"/>
                  </a:lnTo>
                  <a:lnTo>
                    <a:pt x="84601" y="0"/>
                  </a:lnTo>
                  <a:lnTo>
                    <a:pt x="68253" y="86"/>
                  </a:lnTo>
                  <a:lnTo>
                    <a:pt x="51579" y="4828"/>
                  </a:lnTo>
                  <a:lnTo>
                    <a:pt x="26326" y="22173"/>
                  </a:lnTo>
                  <a:lnTo>
                    <a:pt x="7711" y="48558"/>
                  </a:lnTo>
                  <a:lnTo>
                    <a:pt x="0" y="78718"/>
                  </a:lnTo>
                  <a:lnTo>
                    <a:pt x="1087" y="103254"/>
                  </a:lnTo>
                  <a:lnTo>
                    <a:pt x="9733" y="117238"/>
                  </a:lnTo>
                  <a:lnTo>
                    <a:pt x="15990" y="123931"/>
                  </a:lnTo>
                  <a:lnTo>
                    <a:pt x="32350" y="133248"/>
                  </a:lnTo>
                  <a:lnTo>
                    <a:pt x="61393" y="140578"/>
                  </a:lnTo>
                  <a:lnTo>
                    <a:pt x="90460" y="140869"/>
                  </a:lnTo>
                  <a:lnTo>
                    <a:pt x="116946" y="136486"/>
                  </a:lnTo>
                  <a:lnTo>
                    <a:pt x="142804" y="130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4" name="SMARTInkShape-Group936"/>
          <p:cNvGrpSpPr/>
          <p:nvPr/>
        </p:nvGrpSpPr>
        <p:grpSpPr>
          <a:xfrm>
            <a:off x="5563517" y="3187700"/>
            <a:ext cx="907134" cy="311151"/>
            <a:chOff x="5563517" y="3187700"/>
            <a:chExt cx="907134" cy="311151"/>
          </a:xfrm>
        </p:grpSpPr>
        <p:sp>
          <p:nvSpPr>
            <p:cNvPr id="1255" name="SMARTInkShape-4186"/>
            <p:cNvSpPr/>
            <p:nvPr>
              <p:custDataLst>
                <p:tags r:id="rId28"/>
              </p:custDataLst>
            </p:nvPr>
          </p:nvSpPr>
          <p:spPr>
            <a:xfrm>
              <a:off x="6396689" y="3187700"/>
              <a:ext cx="73962" cy="216296"/>
            </a:xfrm>
            <a:custGeom>
              <a:avLst/>
              <a:gdLst/>
              <a:ahLst/>
              <a:cxnLst/>
              <a:rect l="0" t="0" r="0" b="0"/>
              <a:pathLst>
                <a:path w="73962" h="216296">
                  <a:moveTo>
                    <a:pt x="73961" y="0"/>
                  </a:moveTo>
                  <a:lnTo>
                    <a:pt x="73961" y="0"/>
                  </a:lnTo>
                  <a:lnTo>
                    <a:pt x="73961" y="6742"/>
                  </a:lnTo>
                  <a:lnTo>
                    <a:pt x="63848" y="31161"/>
                  </a:lnTo>
                  <a:lnTo>
                    <a:pt x="51357" y="55242"/>
                  </a:lnTo>
                  <a:lnTo>
                    <a:pt x="36398" y="83113"/>
                  </a:lnTo>
                  <a:lnTo>
                    <a:pt x="20343" y="114315"/>
                  </a:lnTo>
                  <a:lnTo>
                    <a:pt x="7562" y="145116"/>
                  </a:lnTo>
                  <a:lnTo>
                    <a:pt x="0" y="173151"/>
                  </a:lnTo>
                  <a:lnTo>
                    <a:pt x="1343" y="195019"/>
                  </a:lnTo>
                  <a:lnTo>
                    <a:pt x="5088" y="202685"/>
                  </a:lnTo>
                  <a:lnTo>
                    <a:pt x="16775" y="213084"/>
                  </a:lnTo>
                  <a:lnTo>
                    <a:pt x="29495" y="216295"/>
                  </a:lnTo>
                  <a:lnTo>
                    <a:pt x="35850" y="216163"/>
                  </a:lnTo>
                  <a:lnTo>
                    <a:pt x="41498" y="213959"/>
                  </a:lnTo>
                  <a:lnTo>
                    <a:pt x="61261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6" name="SMARTInkShape-4187"/>
            <p:cNvSpPr/>
            <p:nvPr>
              <p:custDataLst>
                <p:tags r:id="rId29"/>
              </p:custDataLst>
            </p:nvPr>
          </p:nvSpPr>
          <p:spPr>
            <a:xfrm>
              <a:off x="5988050" y="33528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10113" y="12308"/>
                  </a:lnTo>
                  <a:lnTo>
                    <a:pt x="36857" y="6821"/>
                  </a:lnTo>
                  <a:lnTo>
                    <a:pt x="66315" y="103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7" name="SMARTInkShape-4188"/>
            <p:cNvSpPr/>
            <p:nvPr>
              <p:custDataLst>
                <p:tags r:id="rId30"/>
              </p:custDataLst>
            </p:nvPr>
          </p:nvSpPr>
          <p:spPr>
            <a:xfrm>
              <a:off x="5791200" y="33972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0845" y="588"/>
                  </a:lnTo>
                  <a:lnTo>
                    <a:pt x="42063" y="77"/>
                  </a:lnTo>
                  <a:lnTo>
                    <a:pt x="71626" y="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8" name="SMARTInkShape-4189"/>
            <p:cNvSpPr/>
            <p:nvPr>
              <p:custDataLst>
                <p:tags r:id="rId31"/>
              </p:custDataLst>
            </p:nvPr>
          </p:nvSpPr>
          <p:spPr>
            <a:xfrm>
              <a:off x="6365679" y="3314700"/>
              <a:ext cx="98622" cy="12701"/>
            </a:xfrm>
            <a:custGeom>
              <a:avLst/>
              <a:gdLst/>
              <a:ahLst/>
              <a:cxnLst/>
              <a:rect l="0" t="0" r="0" b="0"/>
              <a:pathLst>
                <a:path w="98622" h="127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5072" y="3371"/>
                  </a:lnTo>
                  <a:lnTo>
                    <a:pt x="53467" y="8838"/>
                  </a:lnTo>
                  <a:lnTo>
                    <a:pt x="80852" y="11556"/>
                  </a:lnTo>
                  <a:lnTo>
                    <a:pt x="9862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9" name="SMARTInkShape-4190"/>
            <p:cNvSpPr/>
            <p:nvPr>
              <p:custDataLst>
                <p:tags r:id="rId32"/>
              </p:custDataLst>
            </p:nvPr>
          </p:nvSpPr>
          <p:spPr>
            <a:xfrm>
              <a:off x="5804510" y="3336729"/>
              <a:ext cx="56541" cy="104552"/>
            </a:xfrm>
            <a:custGeom>
              <a:avLst/>
              <a:gdLst/>
              <a:ahLst/>
              <a:cxnLst/>
              <a:rect l="0" t="0" r="0" b="0"/>
              <a:pathLst>
                <a:path w="56541" h="104552">
                  <a:moveTo>
                    <a:pt x="37490" y="3371"/>
                  </a:moveTo>
                  <a:lnTo>
                    <a:pt x="37490" y="3371"/>
                  </a:lnTo>
                  <a:lnTo>
                    <a:pt x="37490" y="0"/>
                  </a:lnTo>
                  <a:lnTo>
                    <a:pt x="36785" y="18858"/>
                  </a:lnTo>
                  <a:lnTo>
                    <a:pt x="31714" y="31792"/>
                  </a:lnTo>
                  <a:lnTo>
                    <a:pt x="17717" y="56649"/>
                  </a:lnTo>
                  <a:lnTo>
                    <a:pt x="0" y="85986"/>
                  </a:lnTo>
                  <a:lnTo>
                    <a:pt x="502" y="89492"/>
                  </a:lnTo>
                  <a:lnTo>
                    <a:pt x="2248" y="92535"/>
                  </a:lnTo>
                  <a:lnTo>
                    <a:pt x="11447" y="100188"/>
                  </a:lnTo>
                  <a:lnTo>
                    <a:pt x="26481" y="103554"/>
                  </a:lnTo>
                  <a:lnTo>
                    <a:pt x="40970" y="104551"/>
                  </a:lnTo>
                  <a:lnTo>
                    <a:pt x="47973" y="102903"/>
                  </a:lnTo>
                  <a:lnTo>
                    <a:pt x="5654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0" name="SMARTInkShape-4191"/>
            <p:cNvSpPr/>
            <p:nvPr>
              <p:custDataLst>
                <p:tags r:id="rId33"/>
              </p:custDataLst>
            </p:nvPr>
          </p:nvSpPr>
          <p:spPr>
            <a:xfrm>
              <a:off x="6205355" y="3314700"/>
              <a:ext cx="123577" cy="86108"/>
            </a:xfrm>
            <a:custGeom>
              <a:avLst/>
              <a:gdLst/>
              <a:ahLst/>
              <a:cxnLst/>
              <a:rect l="0" t="0" r="0" b="0"/>
              <a:pathLst>
                <a:path w="123577" h="86108">
                  <a:moveTo>
                    <a:pt x="17645" y="6350"/>
                  </a:moveTo>
                  <a:lnTo>
                    <a:pt x="17645" y="6350"/>
                  </a:lnTo>
                  <a:lnTo>
                    <a:pt x="8211" y="22264"/>
                  </a:lnTo>
                  <a:lnTo>
                    <a:pt x="0" y="53227"/>
                  </a:lnTo>
                  <a:lnTo>
                    <a:pt x="1649" y="57357"/>
                  </a:lnTo>
                  <a:lnTo>
                    <a:pt x="9125" y="63827"/>
                  </a:lnTo>
                  <a:lnTo>
                    <a:pt x="13376" y="65129"/>
                  </a:lnTo>
                  <a:lnTo>
                    <a:pt x="21862" y="64695"/>
                  </a:lnTo>
                  <a:lnTo>
                    <a:pt x="30338" y="60268"/>
                  </a:lnTo>
                  <a:lnTo>
                    <a:pt x="38103" y="53597"/>
                  </a:lnTo>
                  <a:lnTo>
                    <a:pt x="50718" y="39698"/>
                  </a:lnTo>
                  <a:lnTo>
                    <a:pt x="57039" y="35988"/>
                  </a:lnTo>
                  <a:lnTo>
                    <a:pt x="58724" y="35987"/>
                  </a:lnTo>
                  <a:lnTo>
                    <a:pt x="59848" y="36691"/>
                  </a:lnTo>
                  <a:lnTo>
                    <a:pt x="63768" y="53030"/>
                  </a:lnTo>
                  <a:lnTo>
                    <a:pt x="77172" y="69805"/>
                  </a:lnTo>
                  <a:lnTo>
                    <a:pt x="88552" y="79473"/>
                  </a:lnTo>
                  <a:lnTo>
                    <a:pt x="100664" y="84710"/>
                  </a:lnTo>
                  <a:lnTo>
                    <a:pt x="106858" y="86107"/>
                  </a:lnTo>
                  <a:lnTo>
                    <a:pt x="111693" y="85627"/>
                  </a:lnTo>
                  <a:lnTo>
                    <a:pt x="115621" y="83896"/>
                  </a:lnTo>
                  <a:lnTo>
                    <a:pt x="118946" y="81330"/>
                  </a:lnTo>
                  <a:lnTo>
                    <a:pt x="122639" y="72836"/>
                  </a:lnTo>
                  <a:lnTo>
                    <a:pt x="123576" y="62005"/>
                  </a:lnTo>
                  <a:lnTo>
                    <a:pt x="118428" y="34041"/>
                  </a:lnTo>
                  <a:lnTo>
                    <a:pt x="112653" y="12673"/>
                  </a:lnTo>
                  <a:lnTo>
                    <a:pt x="1065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1" name="SMARTInkShape-4192"/>
            <p:cNvSpPr/>
            <p:nvPr>
              <p:custDataLst>
                <p:tags r:id="rId34"/>
              </p:custDataLst>
            </p:nvPr>
          </p:nvSpPr>
          <p:spPr>
            <a:xfrm>
              <a:off x="5678665" y="3460750"/>
              <a:ext cx="42686" cy="12701"/>
            </a:xfrm>
            <a:custGeom>
              <a:avLst/>
              <a:gdLst/>
              <a:ahLst/>
              <a:cxnLst/>
              <a:rect l="0" t="0" r="0" b="0"/>
              <a:pathLst>
                <a:path w="4268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0" y="7233"/>
                  </a:lnTo>
                  <a:lnTo>
                    <a:pt x="822" y="6233"/>
                  </a:lnTo>
                  <a:lnTo>
                    <a:pt x="5500" y="3240"/>
                  </a:lnTo>
                  <a:lnTo>
                    <a:pt x="29060" y="427"/>
                  </a:lnTo>
                  <a:lnTo>
                    <a:pt x="426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2" name="SMARTInkShape-4193"/>
            <p:cNvSpPr/>
            <p:nvPr>
              <p:custDataLst>
                <p:tags r:id="rId35"/>
              </p:custDataLst>
            </p:nvPr>
          </p:nvSpPr>
          <p:spPr>
            <a:xfrm>
              <a:off x="5676900" y="3409950"/>
              <a:ext cx="31751" cy="88901"/>
            </a:xfrm>
            <a:custGeom>
              <a:avLst/>
              <a:gdLst/>
              <a:ahLst/>
              <a:cxnLst/>
              <a:rect l="0" t="0" r="0" b="0"/>
              <a:pathLst>
                <a:path w="31751" h="889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23765" y="12209"/>
                  </a:lnTo>
                  <a:lnTo>
                    <a:pt x="28201" y="19772"/>
                  </a:lnTo>
                  <a:lnTo>
                    <a:pt x="31048" y="36126"/>
                  </a:lnTo>
                  <a:lnTo>
                    <a:pt x="25795" y="46394"/>
                  </a:lnTo>
                  <a:lnTo>
                    <a:pt x="3797" y="73932"/>
                  </a:lnTo>
                  <a:lnTo>
                    <a:pt x="2531" y="76804"/>
                  </a:lnTo>
                  <a:lnTo>
                    <a:pt x="2393" y="79425"/>
                  </a:lnTo>
                  <a:lnTo>
                    <a:pt x="4121" y="84219"/>
                  </a:lnTo>
                  <a:lnTo>
                    <a:pt x="5569" y="85779"/>
                  </a:lnTo>
                  <a:lnTo>
                    <a:pt x="9061" y="87513"/>
                  </a:lnTo>
                  <a:lnTo>
                    <a:pt x="317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3" name="SMARTInkShape-4194"/>
            <p:cNvSpPr/>
            <p:nvPr>
              <p:custDataLst>
                <p:tags r:id="rId36"/>
              </p:custDataLst>
            </p:nvPr>
          </p:nvSpPr>
          <p:spPr>
            <a:xfrm>
              <a:off x="5563517" y="3261019"/>
              <a:ext cx="75284" cy="206082"/>
            </a:xfrm>
            <a:custGeom>
              <a:avLst/>
              <a:gdLst/>
              <a:ahLst/>
              <a:cxnLst/>
              <a:rect l="0" t="0" r="0" b="0"/>
              <a:pathLst>
                <a:path w="75284" h="206082">
                  <a:moveTo>
                    <a:pt x="37183" y="110831"/>
                  </a:moveTo>
                  <a:lnTo>
                    <a:pt x="37183" y="110831"/>
                  </a:lnTo>
                  <a:lnTo>
                    <a:pt x="50981" y="84072"/>
                  </a:lnTo>
                  <a:lnTo>
                    <a:pt x="56955" y="59897"/>
                  </a:lnTo>
                  <a:lnTo>
                    <a:pt x="64287" y="28633"/>
                  </a:lnTo>
                  <a:lnTo>
                    <a:pt x="71674" y="4336"/>
                  </a:lnTo>
                  <a:lnTo>
                    <a:pt x="71466" y="1734"/>
                  </a:lnTo>
                  <a:lnTo>
                    <a:pt x="70622" y="0"/>
                  </a:lnTo>
                  <a:lnTo>
                    <a:pt x="68647" y="960"/>
                  </a:lnTo>
                  <a:lnTo>
                    <a:pt x="62692" y="7671"/>
                  </a:lnTo>
                  <a:lnTo>
                    <a:pt x="53460" y="27118"/>
                  </a:lnTo>
                  <a:lnTo>
                    <a:pt x="41594" y="55281"/>
                  </a:lnTo>
                  <a:lnTo>
                    <a:pt x="34479" y="71681"/>
                  </a:lnTo>
                  <a:lnTo>
                    <a:pt x="26914" y="88964"/>
                  </a:lnTo>
                  <a:lnTo>
                    <a:pt x="20459" y="105425"/>
                  </a:lnTo>
                  <a:lnTo>
                    <a:pt x="9523" y="136886"/>
                  </a:lnTo>
                  <a:lnTo>
                    <a:pt x="3723" y="159806"/>
                  </a:lnTo>
                  <a:lnTo>
                    <a:pt x="0" y="188395"/>
                  </a:lnTo>
                  <a:lnTo>
                    <a:pt x="400" y="191468"/>
                  </a:lnTo>
                  <a:lnTo>
                    <a:pt x="1372" y="192811"/>
                  </a:lnTo>
                  <a:lnTo>
                    <a:pt x="2726" y="193001"/>
                  </a:lnTo>
                  <a:lnTo>
                    <a:pt x="27680" y="170727"/>
                  </a:lnTo>
                  <a:lnTo>
                    <a:pt x="41426" y="155090"/>
                  </a:lnTo>
                  <a:lnTo>
                    <a:pt x="57099" y="128570"/>
                  </a:lnTo>
                  <a:lnTo>
                    <a:pt x="69268" y="112951"/>
                  </a:lnTo>
                  <a:lnTo>
                    <a:pt x="71273" y="111539"/>
                  </a:lnTo>
                  <a:lnTo>
                    <a:pt x="72610" y="111303"/>
                  </a:lnTo>
                  <a:lnTo>
                    <a:pt x="72796" y="113262"/>
                  </a:lnTo>
                  <a:lnTo>
                    <a:pt x="68980" y="126839"/>
                  </a:lnTo>
                  <a:lnTo>
                    <a:pt x="58520" y="147716"/>
                  </a:lnTo>
                  <a:lnTo>
                    <a:pt x="33668" y="177150"/>
                  </a:lnTo>
                  <a:lnTo>
                    <a:pt x="23834" y="187474"/>
                  </a:lnTo>
                  <a:lnTo>
                    <a:pt x="21934" y="188737"/>
                  </a:lnTo>
                  <a:lnTo>
                    <a:pt x="20667" y="188874"/>
                  </a:lnTo>
                  <a:lnTo>
                    <a:pt x="19822" y="188260"/>
                  </a:lnTo>
                  <a:lnTo>
                    <a:pt x="22647" y="183814"/>
                  </a:lnTo>
                  <a:lnTo>
                    <a:pt x="28606" y="177840"/>
                  </a:lnTo>
                  <a:lnTo>
                    <a:pt x="39189" y="171216"/>
                  </a:lnTo>
                  <a:lnTo>
                    <a:pt x="44659" y="169419"/>
                  </a:lnTo>
                  <a:lnTo>
                    <a:pt x="47106" y="169645"/>
                  </a:lnTo>
                  <a:lnTo>
                    <a:pt x="51706" y="171778"/>
                  </a:lnTo>
                  <a:lnTo>
                    <a:pt x="58263" y="176946"/>
                  </a:lnTo>
                  <a:lnTo>
                    <a:pt x="75283" y="2060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8" name="SMARTInkShape-Group937"/>
          <p:cNvGrpSpPr/>
          <p:nvPr/>
        </p:nvGrpSpPr>
        <p:grpSpPr>
          <a:xfrm>
            <a:off x="6604000" y="3143250"/>
            <a:ext cx="349251" cy="469901"/>
            <a:chOff x="6604000" y="3143250"/>
            <a:chExt cx="349251" cy="469901"/>
          </a:xfrm>
        </p:grpSpPr>
        <p:sp>
          <p:nvSpPr>
            <p:cNvPr id="1265" name="SMARTInkShape-4195"/>
            <p:cNvSpPr/>
            <p:nvPr>
              <p:custDataLst>
                <p:tags r:id="rId25"/>
              </p:custDataLst>
            </p:nvPr>
          </p:nvSpPr>
          <p:spPr>
            <a:xfrm>
              <a:off x="6604000" y="3143250"/>
              <a:ext cx="54228" cy="311151"/>
            </a:xfrm>
            <a:custGeom>
              <a:avLst/>
              <a:gdLst/>
              <a:ahLst/>
              <a:cxnLst/>
              <a:rect l="0" t="0" r="0" b="0"/>
              <a:pathLst>
                <a:path w="54228" h="311151">
                  <a:moveTo>
                    <a:pt x="12700" y="0"/>
                  </a:moveTo>
                  <a:lnTo>
                    <a:pt x="12700" y="0"/>
                  </a:lnTo>
                  <a:lnTo>
                    <a:pt x="26515" y="31393"/>
                  </a:lnTo>
                  <a:lnTo>
                    <a:pt x="35068" y="54169"/>
                  </a:lnTo>
                  <a:lnTo>
                    <a:pt x="45924" y="80755"/>
                  </a:lnTo>
                  <a:lnTo>
                    <a:pt x="49667" y="96170"/>
                  </a:lnTo>
                  <a:lnTo>
                    <a:pt x="52160" y="112797"/>
                  </a:lnTo>
                  <a:lnTo>
                    <a:pt x="53824" y="130231"/>
                  </a:lnTo>
                  <a:lnTo>
                    <a:pt x="54227" y="146793"/>
                  </a:lnTo>
                  <a:lnTo>
                    <a:pt x="52794" y="178365"/>
                  </a:lnTo>
                  <a:lnTo>
                    <a:pt x="49307" y="194405"/>
                  </a:lnTo>
                  <a:lnTo>
                    <a:pt x="44160" y="210742"/>
                  </a:lnTo>
                  <a:lnTo>
                    <a:pt x="32327" y="241830"/>
                  </a:lnTo>
                  <a:lnTo>
                    <a:pt x="22364" y="267406"/>
                  </a:lnTo>
                  <a:lnTo>
                    <a:pt x="8821" y="294896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6" name="SMARTInkShape-4196"/>
            <p:cNvSpPr/>
            <p:nvPr>
              <p:custDataLst>
                <p:tags r:id="rId26"/>
              </p:custDataLst>
            </p:nvPr>
          </p:nvSpPr>
          <p:spPr>
            <a:xfrm>
              <a:off x="6864350" y="35496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110" y="10831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7" name="SMARTInkShape-4197"/>
            <p:cNvSpPr/>
            <p:nvPr>
              <p:custDataLst>
                <p:tags r:id="rId27"/>
              </p:custDataLst>
            </p:nvPr>
          </p:nvSpPr>
          <p:spPr>
            <a:xfrm>
              <a:off x="6877932" y="3600450"/>
              <a:ext cx="75319" cy="12701"/>
            </a:xfrm>
            <a:custGeom>
              <a:avLst/>
              <a:gdLst/>
              <a:ahLst/>
              <a:cxnLst/>
              <a:rect l="0" t="0" r="0" b="0"/>
              <a:pathLst>
                <a:path w="75319" h="12701">
                  <a:moveTo>
                    <a:pt x="5468" y="12700"/>
                  </a:moveTo>
                  <a:lnTo>
                    <a:pt x="5468" y="12700"/>
                  </a:lnTo>
                  <a:lnTo>
                    <a:pt x="0" y="12700"/>
                  </a:lnTo>
                  <a:lnTo>
                    <a:pt x="31178" y="7233"/>
                  </a:lnTo>
                  <a:lnTo>
                    <a:pt x="56752" y="3240"/>
                  </a:lnTo>
                  <a:lnTo>
                    <a:pt x="753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4" name="SMARTInkShape-Group938"/>
          <p:cNvGrpSpPr/>
          <p:nvPr/>
        </p:nvGrpSpPr>
        <p:grpSpPr>
          <a:xfrm>
            <a:off x="7181122" y="3289300"/>
            <a:ext cx="277323" cy="427295"/>
            <a:chOff x="7181122" y="3289300"/>
            <a:chExt cx="277323" cy="427295"/>
          </a:xfrm>
        </p:grpSpPr>
        <p:sp>
          <p:nvSpPr>
            <p:cNvPr id="1269" name="SMARTInkShape-4198"/>
            <p:cNvSpPr/>
            <p:nvPr>
              <p:custDataLst>
                <p:tags r:id="rId20"/>
              </p:custDataLst>
            </p:nvPr>
          </p:nvSpPr>
          <p:spPr>
            <a:xfrm>
              <a:off x="7403607" y="3640315"/>
              <a:ext cx="54838" cy="76280"/>
            </a:xfrm>
            <a:custGeom>
              <a:avLst/>
              <a:gdLst/>
              <a:ahLst/>
              <a:cxnLst/>
              <a:rect l="0" t="0" r="0" b="0"/>
              <a:pathLst>
                <a:path w="54838" h="76280">
                  <a:moveTo>
                    <a:pt x="38593" y="10935"/>
                  </a:moveTo>
                  <a:lnTo>
                    <a:pt x="38593" y="10935"/>
                  </a:lnTo>
                  <a:lnTo>
                    <a:pt x="35221" y="4193"/>
                  </a:lnTo>
                  <a:lnTo>
                    <a:pt x="33524" y="2207"/>
                  </a:lnTo>
                  <a:lnTo>
                    <a:pt x="29755" y="0"/>
                  </a:lnTo>
                  <a:lnTo>
                    <a:pt x="21965" y="4664"/>
                  </a:lnTo>
                  <a:lnTo>
                    <a:pt x="12153" y="14498"/>
                  </a:lnTo>
                  <a:lnTo>
                    <a:pt x="3088" y="28276"/>
                  </a:lnTo>
                  <a:lnTo>
                    <a:pt x="0" y="41925"/>
                  </a:lnTo>
                  <a:lnTo>
                    <a:pt x="2229" y="59628"/>
                  </a:lnTo>
                  <a:lnTo>
                    <a:pt x="3766" y="64564"/>
                  </a:lnTo>
                  <a:lnTo>
                    <a:pt x="6909" y="68560"/>
                  </a:lnTo>
                  <a:lnTo>
                    <a:pt x="16045" y="74881"/>
                  </a:lnTo>
                  <a:lnTo>
                    <a:pt x="27160" y="76279"/>
                  </a:lnTo>
                  <a:lnTo>
                    <a:pt x="43437" y="73100"/>
                  </a:lnTo>
                  <a:lnTo>
                    <a:pt x="48172" y="71428"/>
                  </a:lnTo>
                  <a:lnTo>
                    <a:pt x="51329" y="68197"/>
                  </a:lnTo>
                  <a:lnTo>
                    <a:pt x="54837" y="58962"/>
                  </a:lnTo>
                  <a:lnTo>
                    <a:pt x="53440" y="41863"/>
                  </a:lnTo>
                  <a:lnTo>
                    <a:pt x="46603" y="31501"/>
                  </a:lnTo>
                  <a:lnTo>
                    <a:pt x="19543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0" name="SMARTInkShape-4199"/>
            <p:cNvSpPr/>
            <p:nvPr>
              <p:custDataLst>
                <p:tags r:id="rId21"/>
              </p:custDataLst>
            </p:nvPr>
          </p:nvSpPr>
          <p:spPr>
            <a:xfrm>
              <a:off x="7181850" y="3549650"/>
              <a:ext cx="139701" cy="12309"/>
            </a:xfrm>
            <a:custGeom>
              <a:avLst/>
              <a:gdLst/>
              <a:ahLst/>
              <a:cxnLst/>
              <a:rect l="0" t="0" r="0" b="0"/>
              <a:pathLst>
                <a:path w="139701" h="12309">
                  <a:moveTo>
                    <a:pt x="0" y="6350"/>
                  </a:moveTo>
                  <a:lnTo>
                    <a:pt x="0" y="6350"/>
                  </a:lnTo>
                  <a:lnTo>
                    <a:pt x="12551" y="8231"/>
                  </a:lnTo>
                  <a:lnTo>
                    <a:pt x="35469" y="11376"/>
                  </a:lnTo>
                  <a:lnTo>
                    <a:pt x="64602" y="12308"/>
                  </a:lnTo>
                  <a:lnTo>
                    <a:pt x="95577" y="10702"/>
                  </a:lnTo>
                  <a:lnTo>
                    <a:pt x="121452" y="5758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1" name="SMARTInkShape-4200"/>
            <p:cNvSpPr/>
            <p:nvPr>
              <p:custDataLst>
                <p:tags r:id="rId22"/>
              </p:custDataLst>
            </p:nvPr>
          </p:nvSpPr>
          <p:spPr>
            <a:xfrm>
              <a:off x="7188200" y="3444458"/>
              <a:ext cx="152401" cy="16293"/>
            </a:xfrm>
            <a:custGeom>
              <a:avLst/>
              <a:gdLst/>
              <a:ahLst/>
              <a:cxnLst/>
              <a:rect l="0" t="0" r="0" b="0"/>
              <a:pathLst>
                <a:path w="152401" h="16293">
                  <a:moveTo>
                    <a:pt x="0" y="16292"/>
                  </a:moveTo>
                  <a:lnTo>
                    <a:pt x="0" y="16292"/>
                  </a:lnTo>
                  <a:lnTo>
                    <a:pt x="0" y="12921"/>
                  </a:lnTo>
                  <a:lnTo>
                    <a:pt x="5645" y="9384"/>
                  </a:lnTo>
                  <a:lnTo>
                    <a:pt x="16619" y="6166"/>
                  </a:lnTo>
                  <a:lnTo>
                    <a:pt x="43338" y="4355"/>
                  </a:lnTo>
                  <a:lnTo>
                    <a:pt x="65829" y="3931"/>
                  </a:lnTo>
                  <a:lnTo>
                    <a:pt x="89935" y="1861"/>
                  </a:lnTo>
                  <a:lnTo>
                    <a:pt x="113348" y="0"/>
                  </a:lnTo>
                  <a:lnTo>
                    <a:pt x="152400" y="35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2" name="SMARTInkShape-4201"/>
            <p:cNvSpPr/>
            <p:nvPr>
              <p:custDataLst>
                <p:tags r:id="rId23"/>
              </p:custDataLst>
            </p:nvPr>
          </p:nvSpPr>
          <p:spPr>
            <a:xfrm>
              <a:off x="7181122" y="3448050"/>
              <a:ext cx="127729" cy="203201"/>
            </a:xfrm>
            <a:custGeom>
              <a:avLst/>
              <a:gdLst/>
              <a:ahLst/>
              <a:cxnLst/>
              <a:rect l="0" t="0" r="0" b="0"/>
              <a:pathLst>
                <a:path w="127729" h="203201">
                  <a:moveTo>
                    <a:pt x="38828" y="0"/>
                  </a:moveTo>
                  <a:lnTo>
                    <a:pt x="38828" y="0"/>
                  </a:lnTo>
                  <a:lnTo>
                    <a:pt x="42199" y="0"/>
                  </a:lnTo>
                  <a:lnTo>
                    <a:pt x="42487" y="2117"/>
                  </a:lnTo>
                  <a:lnTo>
                    <a:pt x="37878" y="26367"/>
                  </a:lnTo>
                  <a:lnTo>
                    <a:pt x="32762" y="49113"/>
                  </a:lnTo>
                  <a:lnTo>
                    <a:pt x="23432" y="78037"/>
                  </a:lnTo>
                  <a:lnTo>
                    <a:pt x="14111" y="105944"/>
                  </a:lnTo>
                  <a:lnTo>
                    <a:pt x="5970" y="131753"/>
                  </a:lnTo>
                  <a:lnTo>
                    <a:pt x="0" y="154983"/>
                  </a:lnTo>
                  <a:lnTo>
                    <a:pt x="640" y="173303"/>
                  </a:lnTo>
                  <a:lnTo>
                    <a:pt x="2786" y="181153"/>
                  </a:lnTo>
                  <a:lnTo>
                    <a:pt x="6333" y="187090"/>
                  </a:lnTo>
                  <a:lnTo>
                    <a:pt x="15919" y="195570"/>
                  </a:lnTo>
                  <a:lnTo>
                    <a:pt x="30997" y="199808"/>
                  </a:lnTo>
                  <a:lnTo>
                    <a:pt x="57439" y="202195"/>
                  </a:lnTo>
                  <a:lnTo>
                    <a:pt x="83149" y="202902"/>
                  </a:lnTo>
                  <a:lnTo>
                    <a:pt x="114750" y="203160"/>
                  </a:lnTo>
                  <a:lnTo>
                    <a:pt x="12772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3" name="SMARTInkShape-4202"/>
            <p:cNvSpPr/>
            <p:nvPr>
              <p:custDataLst>
                <p:tags r:id="rId24"/>
              </p:custDataLst>
            </p:nvPr>
          </p:nvSpPr>
          <p:spPr>
            <a:xfrm>
              <a:off x="7239000" y="3289300"/>
              <a:ext cx="183028" cy="56967"/>
            </a:xfrm>
            <a:custGeom>
              <a:avLst/>
              <a:gdLst/>
              <a:ahLst/>
              <a:cxnLst/>
              <a:rect l="0" t="0" r="0" b="0"/>
              <a:pathLst>
                <a:path w="183028" h="56967">
                  <a:moveTo>
                    <a:pt x="0" y="50800"/>
                  </a:moveTo>
                  <a:lnTo>
                    <a:pt x="0" y="50800"/>
                  </a:lnTo>
                  <a:lnTo>
                    <a:pt x="0" y="44058"/>
                  </a:lnTo>
                  <a:lnTo>
                    <a:pt x="1411" y="41366"/>
                  </a:lnTo>
                  <a:lnTo>
                    <a:pt x="6742" y="36494"/>
                  </a:lnTo>
                  <a:lnTo>
                    <a:pt x="13815" y="33859"/>
                  </a:lnTo>
                  <a:lnTo>
                    <a:pt x="23778" y="33393"/>
                  </a:lnTo>
                  <a:lnTo>
                    <a:pt x="49927" y="37097"/>
                  </a:lnTo>
                  <a:lnTo>
                    <a:pt x="72285" y="40712"/>
                  </a:lnTo>
                  <a:lnTo>
                    <a:pt x="98213" y="46551"/>
                  </a:lnTo>
                  <a:lnTo>
                    <a:pt x="124789" y="52439"/>
                  </a:lnTo>
                  <a:lnTo>
                    <a:pt x="148360" y="55056"/>
                  </a:lnTo>
                  <a:lnTo>
                    <a:pt x="178461" y="56874"/>
                  </a:lnTo>
                  <a:lnTo>
                    <a:pt x="180358" y="56966"/>
                  </a:lnTo>
                  <a:lnTo>
                    <a:pt x="181621" y="56322"/>
                  </a:lnTo>
                  <a:lnTo>
                    <a:pt x="182465" y="55187"/>
                  </a:lnTo>
                  <a:lnTo>
                    <a:pt x="183027" y="53725"/>
                  </a:lnTo>
                  <a:lnTo>
                    <a:pt x="177075" y="41553"/>
                  </a:lnTo>
                  <a:lnTo>
                    <a:pt x="150823" y="11367"/>
                  </a:lnTo>
                  <a:lnTo>
                    <a:pt x="145114" y="5523"/>
                  </a:lnTo>
                  <a:lnTo>
                    <a:pt x="144014" y="3682"/>
                  </a:lnTo>
                  <a:lnTo>
                    <a:pt x="143988" y="2454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8" name="SMARTInkShape-Group939"/>
          <p:cNvGrpSpPr/>
          <p:nvPr/>
        </p:nvGrpSpPr>
        <p:grpSpPr>
          <a:xfrm>
            <a:off x="7645754" y="3060700"/>
            <a:ext cx="1378332" cy="592394"/>
            <a:chOff x="7645754" y="3060700"/>
            <a:chExt cx="1378332" cy="592394"/>
          </a:xfrm>
        </p:grpSpPr>
        <p:sp>
          <p:nvSpPr>
            <p:cNvPr id="1275" name="SMARTInkShape-4203"/>
            <p:cNvSpPr/>
            <p:nvPr>
              <p:custDataLst>
                <p:tags r:id="rId7"/>
              </p:custDataLst>
            </p:nvPr>
          </p:nvSpPr>
          <p:spPr>
            <a:xfrm>
              <a:off x="7645754" y="3534639"/>
              <a:ext cx="145697" cy="118455"/>
            </a:xfrm>
            <a:custGeom>
              <a:avLst/>
              <a:gdLst/>
              <a:ahLst/>
              <a:cxnLst/>
              <a:rect l="0" t="0" r="0" b="0"/>
              <a:pathLst>
                <a:path w="145697" h="118455">
                  <a:moveTo>
                    <a:pt x="12346" y="15011"/>
                  </a:moveTo>
                  <a:lnTo>
                    <a:pt x="12346" y="15011"/>
                  </a:lnTo>
                  <a:lnTo>
                    <a:pt x="8975" y="18382"/>
                  </a:lnTo>
                  <a:lnTo>
                    <a:pt x="9393" y="20080"/>
                  </a:lnTo>
                  <a:lnTo>
                    <a:pt x="13620" y="23849"/>
                  </a:lnTo>
                  <a:lnTo>
                    <a:pt x="27305" y="26566"/>
                  </a:lnTo>
                  <a:lnTo>
                    <a:pt x="51508" y="27372"/>
                  </a:lnTo>
                  <a:lnTo>
                    <a:pt x="77650" y="24240"/>
                  </a:lnTo>
                  <a:lnTo>
                    <a:pt x="90994" y="18877"/>
                  </a:lnTo>
                  <a:lnTo>
                    <a:pt x="99511" y="13201"/>
                  </a:lnTo>
                  <a:lnTo>
                    <a:pt x="100795" y="11688"/>
                  </a:lnTo>
                  <a:lnTo>
                    <a:pt x="100945" y="10679"/>
                  </a:lnTo>
                  <a:lnTo>
                    <a:pt x="97349" y="7676"/>
                  </a:lnTo>
                  <a:lnTo>
                    <a:pt x="80172" y="0"/>
                  </a:lnTo>
                  <a:lnTo>
                    <a:pt x="64833" y="1519"/>
                  </a:lnTo>
                  <a:lnTo>
                    <a:pt x="55805" y="3900"/>
                  </a:lnTo>
                  <a:lnTo>
                    <a:pt x="40127" y="14071"/>
                  </a:lnTo>
                  <a:lnTo>
                    <a:pt x="19401" y="37545"/>
                  </a:lnTo>
                  <a:lnTo>
                    <a:pt x="3618" y="63080"/>
                  </a:lnTo>
                  <a:lnTo>
                    <a:pt x="178" y="70340"/>
                  </a:lnTo>
                  <a:lnTo>
                    <a:pt x="0" y="77297"/>
                  </a:lnTo>
                  <a:lnTo>
                    <a:pt x="5448" y="90671"/>
                  </a:lnTo>
                  <a:lnTo>
                    <a:pt x="20415" y="106730"/>
                  </a:lnTo>
                  <a:lnTo>
                    <a:pt x="48369" y="117054"/>
                  </a:lnTo>
                  <a:lnTo>
                    <a:pt x="71395" y="118454"/>
                  </a:lnTo>
                  <a:lnTo>
                    <a:pt x="95739" y="116019"/>
                  </a:lnTo>
                  <a:lnTo>
                    <a:pt x="120671" y="110233"/>
                  </a:lnTo>
                  <a:lnTo>
                    <a:pt x="145696" y="103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6" name="SMARTInkShape-4204"/>
            <p:cNvSpPr/>
            <p:nvPr>
              <p:custDataLst>
                <p:tags r:id="rId8"/>
              </p:custDataLst>
            </p:nvPr>
          </p:nvSpPr>
          <p:spPr>
            <a:xfrm>
              <a:off x="7891622" y="3289300"/>
              <a:ext cx="52229" cy="60672"/>
            </a:xfrm>
            <a:custGeom>
              <a:avLst/>
              <a:gdLst/>
              <a:ahLst/>
              <a:cxnLst/>
              <a:rect l="0" t="0" r="0" b="0"/>
              <a:pathLst>
                <a:path w="52229" h="60672">
                  <a:moveTo>
                    <a:pt x="26828" y="0"/>
                  </a:moveTo>
                  <a:lnTo>
                    <a:pt x="26828" y="0"/>
                  </a:lnTo>
                  <a:lnTo>
                    <a:pt x="9152" y="21048"/>
                  </a:lnTo>
                  <a:lnTo>
                    <a:pt x="345" y="38691"/>
                  </a:lnTo>
                  <a:lnTo>
                    <a:pt x="0" y="44139"/>
                  </a:lnTo>
                  <a:lnTo>
                    <a:pt x="3381" y="53954"/>
                  </a:lnTo>
                  <a:lnTo>
                    <a:pt x="6257" y="57136"/>
                  </a:lnTo>
                  <a:lnTo>
                    <a:pt x="13217" y="60671"/>
                  </a:lnTo>
                  <a:lnTo>
                    <a:pt x="52228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7" name="SMARTInkShape-4205"/>
            <p:cNvSpPr/>
            <p:nvPr>
              <p:custDataLst>
                <p:tags r:id="rId9"/>
              </p:custDataLst>
            </p:nvPr>
          </p:nvSpPr>
          <p:spPr>
            <a:xfrm>
              <a:off x="8155282" y="3143250"/>
              <a:ext cx="80669" cy="184151"/>
            </a:xfrm>
            <a:custGeom>
              <a:avLst/>
              <a:gdLst/>
              <a:ahLst/>
              <a:cxnLst/>
              <a:rect l="0" t="0" r="0" b="0"/>
              <a:pathLst>
                <a:path w="80669" h="184151">
                  <a:moveTo>
                    <a:pt x="61618" y="0"/>
                  </a:moveTo>
                  <a:lnTo>
                    <a:pt x="61618" y="0"/>
                  </a:lnTo>
                  <a:lnTo>
                    <a:pt x="47803" y="26367"/>
                  </a:lnTo>
                  <a:lnTo>
                    <a:pt x="39956" y="48408"/>
                  </a:lnTo>
                  <a:lnTo>
                    <a:pt x="31765" y="74666"/>
                  </a:lnTo>
                  <a:lnTo>
                    <a:pt x="21538" y="102800"/>
                  </a:lnTo>
                  <a:lnTo>
                    <a:pt x="11349" y="128944"/>
                  </a:lnTo>
                  <a:lnTo>
                    <a:pt x="2352" y="154858"/>
                  </a:lnTo>
                  <a:lnTo>
                    <a:pt x="0" y="166663"/>
                  </a:lnTo>
                  <a:lnTo>
                    <a:pt x="78" y="170375"/>
                  </a:lnTo>
                  <a:lnTo>
                    <a:pt x="836" y="172850"/>
                  </a:lnTo>
                  <a:lnTo>
                    <a:pt x="2046" y="174500"/>
                  </a:lnTo>
                  <a:lnTo>
                    <a:pt x="4265" y="174189"/>
                  </a:lnTo>
                  <a:lnTo>
                    <a:pt x="10492" y="170080"/>
                  </a:lnTo>
                  <a:lnTo>
                    <a:pt x="29647" y="146511"/>
                  </a:lnTo>
                  <a:lnTo>
                    <a:pt x="47469" y="117732"/>
                  </a:lnTo>
                  <a:lnTo>
                    <a:pt x="53684" y="112297"/>
                  </a:lnTo>
                  <a:lnTo>
                    <a:pt x="56328" y="110848"/>
                  </a:lnTo>
                  <a:lnTo>
                    <a:pt x="58796" y="110588"/>
                  </a:lnTo>
                  <a:lnTo>
                    <a:pt x="63422" y="112180"/>
                  </a:lnTo>
                  <a:lnTo>
                    <a:pt x="62820" y="115708"/>
                  </a:lnTo>
                  <a:lnTo>
                    <a:pt x="48529" y="137888"/>
                  </a:lnTo>
                  <a:lnTo>
                    <a:pt x="22630" y="164992"/>
                  </a:lnTo>
                  <a:lnTo>
                    <a:pt x="1764" y="181348"/>
                  </a:lnTo>
                  <a:lnTo>
                    <a:pt x="1254" y="180871"/>
                  </a:lnTo>
                  <a:lnTo>
                    <a:pt x="2569" y="176578"/>
                  </a:lnTo>
                  <a:lnTo>
                    <a:pt x="7386" y="171847"/>
                  </a:lnTo>
                  <a:lnTo>
                    <a:pt x="13526" y="168099"/>
                  </a:lnTo>
                  <a:lnTo>
                    <a:pt x="18607" y="166432"/>
                  </a:lnTo>
                  <a:lnTo>
                    <a:pt x="25098" y="167574"/>
                  </a:lnTo>
                  <a:lnTo>
                    <a:pt x="28804" y="168866"/>
                  </a:lnTo>
                  <a:lnTo>
                    <a:pt x="34805" y="174065"/>
                  </a:lnTo>
                  <a:lnTo>
                    <a:pt x="39823" y="179667"/>
                  </a:lnTo>
                  <a:lnTo>
                    <a:pt x="44405" y="182158"/>
                  </a:lnTo>
                  <a:lnTo>
                    <a:pt x="74666" y="184033"/>
                  </a:lnTo>
                  <a:lnTo>
                    <a:pt x="8066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8" name="SMARTInkShape-4206"/>
            <p:cNvSpPr/>
            <p:nvPr>
              <p:custDataLst>
                <p:tags r:id="rId10"/>
              </p:custDataLst>
            </p:nvPr>
          </p:nvSpPr>
          <p:spPr>
            <a:xfrm>
              <a:off x="8048041" y="3124200"/>
              <a:ext cx="60910" cy="266701"/>
            </a:xfrm>
            <a:custGeom>
              <a:avLst/>
              <a:gdLst/>
              <a:ahLst/>
              <a:cxnLst/>
              <a:rect l="0" t="0" r="0" b="0"/>
              <a:pathLst>
                <a:path w="60910" h="266701">
                  <a:moveTo>
                    <a:pt x="60909" y="0"/>
                  </a:moveTo>
                  <a:lnTo>
                    <a:pt x="60909" y="0"/>
                  </a:lnTo>
                  <a:lnTo>
                    <a:pt x="54168" y="6742"/>
                  </a:lnTo>
                  <a:lnTo>
                    <a:pt x="39861" y="34532"/>
                  </a:lnTo>
                  <a:lnTo>
                    <a:pt x="28271" y="62149"/>
                  </a:lnTo>
                  <a:lnTo>
                    <a:pt x="16770" y="92533"/>
                  </a:lnTo>
                  <a:lnTo>
                    <a:pt x="6954" y="122500"/>
                  </a:lnTo>
                  <a:lnTo>
                    <a:pt x="1651" y="152281"/>
                  </a:lnTo>
                  <a:lnTo>
                    <a:pt x="0" y="181275"/>
                  </a:lnTo>
                  <a:lnTo>
                    <a:pt x="1618" y="208272"/>
                  </a:lnTo>
                  <a:lnTo>
                    <a:pt x="8452" y="228738"/>
                  </a:lnTo>
                  <a:lnTo>
                    <a:pt x="18544" y="244184"/>
                  </a:lnTo>
                  <a:lnTo>
                    <a:pt x="41859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9" name="SMARTInkShape-4207"/>
            <p:cNvSpPr/>
            <p:nvPr>
              <p:custDataLst>
                <p:tags r:id="rId11"/>
              </p:custDataLst>
            </p:nvPr>
          </p:nvSpPr>
          <p:spPr>
            <a:xfrm>
              <a:off x="7924800" y="32067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0" name="SMARTInkShape-4208"/>
            <p:cNvSpPr/>
            <p:nvPr>
              <p:custDataLst>
                <p:tags r:id="rId12"/>
              </p:custDataLst>
            </p:nvPr>
          </p:nvSpPr>
          <p:spPr>
            <a:xfrm>
              <a:off x="8191500" y="3060700"/>
              <a:ext cx="73800" cy="50523"/>
            </a:xfrm>
            <a:custGeom>
              <a:avLst/>
              <a:gdLst/>
              <a:ahLst/>
              <a:cxnLst/>
              <a:rect l="0" t="0" r="0" b="0"/>
              <a:pathLst>
                <a:path w="73800" h="50523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5069" y="40792"/>
                  </a:lnTo>
                  <a:lnTo>
                    <a:pt x="6907" y="41305"/>
                  </a:lnTo>
                  <a:lnTo>
                    <a:pt x="8838" y="42354"/>
                  </a:lnTo>
                  <a:lnTo>
                    <a:pt x="36058" y="46055"/>
                  </a:lnTo>
                  <a:lnTo>
                    <a:pt x="54630" y="49863"/>
                  </a:lnTo>
                  <a:lnTo>
                    <a:pt x="67614" y="50522"/>
                  </a:lnTo>
                  <a:lnTo>
                    <a:pt x="70476" y="49909"/>
                  </a:lnTo>
                  <a:lnTo>
                    <a:pt x="72384" y="48795"/>
                  </a:lnTo>
                  <a:lnTo>
                    <a:pt x="73656" y="47347"/>
                  </a:lnTo>
                  <a:lnTo>
                    <a:pt x="73799" y="45676"/>
                  </a:lnTo>
                  <a:lnTo>
                    <a:pt x="70839" y="36042"/>
                  </a:lnTo>
                  <a:lnTo>
                    <a:pt x="70509" y="32495"/>
                  </a:lnTo>
                  <a:lnTo>
                    <a:pt x="68878" y="29425"/>
                  </a:lnTo>
                  <a:lnTo>
                    <a:pt x="61252" y="2102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1" name="SMARTInkShape-4209"/>
            <p:cNvSpPr/>
            <p:nvPr>
              <p:custDataLst>
                <p:tags r:id="rId13"/>
              </p:custDataLst>
            </p:nvPr>
          </p:nvSpPr>
          <p:spPr>
            <a:xfrm>
              <a:off x="8972550" y="3079750"/>
              <a:ext cx="51536" cy="254001"/>
            </a:xfrm>
            <a:custGeom>
              <a:avLst/>
              <a:gdLst/>
              <a:ahLst/>
              <a:cxnLst/>
              <a:rect l="0" t="0" r="0" b="0"/>
              <a:pathLst>
                <a:path w="51536" h="254001">
                  <a:moveTo>
                    <a:pt x="6350" y="0"/>
                  </a:moveTo>
                  <a:lnTo>
                    <a:pt x="6350" y="0"/>
                  </a:lnTo>
                  <a:lnTo>
                    <a:pt x="13091" y="0"/>
                  </a:lnTo>
                  <a:lnTo>
                    <a:pt x="20165" y="7526"/>
                  </a:lnTo>
                  <a:lnTo>
                    <a:pt x="32080" y="31393"/>
                  </a:lnTo>
                  <a:lnTo>
                    <a:pt x="40363" y="53463"/>
                  </a:lnTo>
                  <a:lnTo>
                    <a:pt x="48748" y="77384"/>
                  </a:lnTo>
                  <a:lnTo>
                    <a:pt x="51535" y="105889"/>
                  </a:lnTo>
                  <a:lnTo>
                    <a:pt x="48304" y="136667"/>
                  </a:lnTo>
                  <a:lnTo>
                    <a:pt x="37461" y="166810"/>
                  </a:lnTo>
                  <a:lnTo>
                    <a:pt x="26998" y="194788"/>
                  </a:lnTo>
                  <a:lnTo>
                    <a:pt x="17643" y="219217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2" name="SMARTInkShape-4210"/>
            <p:cNvSpPr/>
            <p:nvPr>
              <p:custDataLst>
                <p:tags r:id="rId14"/>
              </p:custDataLst>
            </p:nvPr>
          </p:nvSpPr>
          <p:spPr>
            <a:xfrm>
              <a:off x="8703701" y="3200400"/>
              <a:ext cx="103380" cy="92735"/>
            </a:xfrm>
            <a:custGeom>
              <a:avLst/>
              <a:gdLst/>
              <a:ahLst/>
              <a:cxnLst/>
              <a:rect l="0" t="0" r="0" b="0"/>
              <a:pathLst>
                <a:path w="103380" h="92735">
                  <a:moveTo>
                    <a:pt x="21199" y="19050"/>
                  </a:moveTo>
                  <a:lnTo>
                    <a:pt x="21199" y="19050"/>
                  </a:lnTo>
                  <a:lnTo>
                    <a:pt x="17828" y="15679"/>
                  </a:lnTo>
                  <a:lnTo>
                    <a:pt x="16129" y="16097"/>
                  </a:lnTo>
                  <a:lnTo>
                    <a:pt x="12361" y="20325"/>
                  </a:lnTo>
                  <a:lnTo>
                    <a:pt x="0" y="51469"/>
                  </a:lnTo>
                  <a:lnTo>
                    <a:pt x="11" y="56890"/>
                  </a:lnTo>
                  <a:lnTo>
                    <a:pt x="3785" y="66677"/>
                  </a:lnTo>
                  <a:lnTo>
                    <a:pt x="8285" y="71968"/>
                  </a:lnTo>
                  <a:lnTo>
                    <a:pt x="12638" y="74319"/>
                  </a:lnTo>
                  <a:lnTo>
                    <a:pt x="16923" y="75364"/>
                  </a:lnTo>
                  <a:lnTo>
                    <a:pt x="19053" y="74232"/>
                  </a:lnTo>
                  <a:lnTo>
                    <a:pt x="25424" y="65896"/>
                  </a:lnTo>
                  <a:lnTo>
                    <a:pt x="29662" y="58450"/>
                  </a:lnTo>
                  <a:lnTo>
                    <a:pt x="32485" y="55900"/>
                  </a:lnTo>
                  <a:lnTo>
                    <a:pt x="39385" y="53067"/>
                  </a:lnTo>
                  <a:lnTo>
                    <a:pt x="47833" y="51472"/>
                  </a:lnTo>
                  <a:lnTo>
                    <a:pt x="49538" y="53364"/>
                  </a:lnTo>
                  <a:lnTo>
                    <a:pt x="53349" y="65436"/>
                  </a:lnTo>
                  <a:lnTo>
                    <a:pt x="70492" y="86759"/>
                  </a:lnTo>
                  <a:lnTo>
                    <a:pt x="80501" y="91477"/>
                  </a:lnTo>
                  <a:lnTo>
                    <a:pt x="86134" y="92734"/>
                  </a:lnTo>
                  <a:lnTo>
                    <a:pt x="90594" y="92162"/>
                  </a:lnTo>
                  <a:lnTo>
                    <a:pt x="94274" y="90369"/>
                  </a:lnTo>
                  <a:lnTo>
                    <a:pt x="97432" y="87763"/>
                  </a:lnTo>
                  <a:lnTo>
                    <a:pt x="100941" y="81104"/>
                  </a:lnTo>
                  <a:lnTo>
                    <a:pt x="103379" y="55418"/>
                  </a:lnTo>
                  <a:lnTo>
                    <a:pt x="101794" y="24640"/>
                  </a:lnTo>
                  <a:lnTo>
                    <a:pt x="9739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3" name="SMARTInkShape-4211"/>
            <p:cNvSpPr/>
            <p:nvPr>
              <p:custDataLst>
                <p:tags r:id="rId15"/>
              </p:custDataLst>
            </p:nvPr>
          </p:nvSpPr>
          <p:spPr>
            <a:xfrm>
              <a:off x="8337550" y="3219450"/>
              <a:ext cx="57151" cy="87403"/>
            </a:xfrm>
            <a:custGeom>
              <a:avLst/>
              <a:gdLst/>
              <a:ahLst/>
              <a:cxnLst/>
              <a:rect l="0" t="0" r="0" b="0"/>
              <a:pathLst>
                <a:path w="57151" h="87403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4" y="12552"/>
                  </a:lnTo>
                  <a:lnTo>
                    <a:pt x="2103" y="26040"/>
                  </a:lnTo>
                  <a:lnTo>
                    <a:pt x="5302" y="55813"/>
                  </a:lnTo>
                  <a:lnTo>
                    <a:pt x="6590" y="67844"/>
                  </a:lnTo>
                  <a:lnTo>
                    <a:pt x="12420" y="87402"/>
                  </a:lnTo>
                  <a:lnTo>
                    <a:pt x="12514" y="87196"/>
                  </a:lnTo>
                  <a:lnTo>
                    <a:pt x="14544" y="78032"/>
                  </a:lnTo>
                  <a:lnTo>
                    <a:pt x="21478" y="62162"/>
                  </a:lnTo>
                  <a:lnTo>
                    <a:pt x="33091" y="44578"/>
                  </a:lnTo>
                  <a:lnTo>
                    <a:pt x="43359" y="36648"/>
                  </a:lnTo>
                  <a:lnTo>
                    <a:pt x="571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4" name="SMARTInkShape-4212"/>
            <p:cNvSpPr/>
            <p:nvPr>
              <p:custDataLst>
                <p:tags r:id="rId16"/>
              </p:custDataLst>
            </p:nvPr>
          </p:nvSpPr>
          <p:spPr>
            <a:xfrm>
              <a:off x="8489950" y="32639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60513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5" name="SMARTInkShape-4213"/>
            <p:cNvSpPr/>
            <p:nvPr>
              <p:custDataLst>
                <p:tags r:id="rId17"/>
              </p:custDataLst>
            </p:nvPr>
          </p:nvSpPr>
          <p:spPr>
            <a:xfrm>
              <a:off x="8879743" y="3098800"/>
              <a:ext cx="54708" cy="190501"/>
            </a:xfrm>
            <a:custGeom>
              <a:avLst/>
              <a:gdLst/>
              <a:ahLst/>
              <a:cxnLst/>
              <a:rect l="0" t="0" r="0" b="0"/>
              <a:pathLst>
                <a:path w="54708" h="190501">
                  <a:moveTo>
                    <a:pt x="35657" y="0"/>
                  </a:moveTo>
                  <a:lnTo>
                    <a:pt x="35657" y="0"/>
                  </a:lnTo>
                  <a:lnTo>
                    <a:pt x="35657" y="6742"/>
                  </a:lnTo>
                  <a:lnTo>
                    <a:pt x="25518" y="37576"/>
                  </a:lnTo>
                  <a:lnTo>
                    <a:pt x="17981" y="59739"/>
                  </a:lnTo>
                  <a:lnTo>
                    <a:pt x="9927" y="85582"/>
                  </a:lnTo>
                  <a:lnTo>
                    <a:pt x="3055" y="112825"/>
                  </a:lnTo>
                  <a:lnTo>
                    <a:pt x="0" y="139045"/>
                  </a:lnTo>
                  <a:lnTo>
                    <a:pt x="2406" y="159164"/>
                  </a:lnTo>
                  <a:lnTo>
                    <a:pt x="8884" y="174456"/>
                  </a:lnTo>
                  <a:lnTo>
                    <a:pt x="18819" y="185956"/>
                  </a:lnTo>
                  <a:lnTo>
                    <a:pt x="25137" y="188882"/>
                  </a:lnTo>
                  <a:lnTo>
                    <a:pt x="5470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6" name="SMARTInkShape-4214"/>
            <p:cNvSpPr/>
            <p:nvPr>
              <p:custDataLst>
                <p:tags r:id="rId18"/>
              </p:custDataLst>
            </p:nvPr>
          </p:nvSpPr>
          <p:spPr>
            <a:xfrm>
              <a:off x="8331200" y="3117850"/>
              <a:ext cx="90267" cy="38101"/>
            </a:xfrm>
            <a:custGeom>
              <a:avLst/>
              <a:gdLst/>
              <a:ahLst/>
              <a:cxnLst/>
              <a:rect l="0" t="0" r="0" b="0"/>
              <a:pathLst>
                <a:path w="90267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15580" y="32633"/>
                  </a:lnTo>
                  <a:lnTo>
                    <a:pt x="46710" y="35011"/>
                  </a:lnTo>
                  <a:lnTo>
                    <a:pt x="75392" y="29023"/>
                  </a:lnTo>
                  <a:lnTo>
                    <a:pt x="88268" y="26474"/>
                  </a:lnTo>
                  <a:lnTo>
                    <a:pt x="89890" y="25410"/>
                  </a:lnTo>
                  <a:lnTo>
                    <a:pt x="90266" y="23996"/>
                  </a:lnTo>
                  <a:lnTo>
                    <a:pt x="89810" y="22347"/>
                  </a:lnTo>
                  <a:lnTo>
                    <a:pt x="88801" y="21248"/>
                  </a:lnTo>
                  <a:lnTo>
                    <a:pt x="85799" y="20027"/>
                  </a:lnTo>
                  <a:lnTo>
                    <a:pt x="82113" y="15721"/>
                  </a:lnTo>
                  <a:lnTo>
                    <a:pt x="78828" y="980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7" name="SMARTInkShape-4215"/>
            <p:cNvSpPr/>
            <p:nvPr>
              <p:custDataLst>
                <p:tags r:id="rId19"/>
              </p:custDataLst>
            </p:nvPr>
          </p:nvSpPr>
          <p:spPr>
            <a:xfrm>
              <a:off x="8839200" y="3194050"/>
              <a:ext cx="88901" cy="3372"/>
            </a:xfrm>
            <a:custGeom>
              <a:avLst/>
              <a:gdLst/>
              <a:ahLst/>
              <a:cxnLst/>
              <a:rect l="0" t="0" r="0" b="0"/>
              <a:pathLst>
                <a:path w="88901" h="3372">
                  <a:moveTo>
                    <a:pt x="0" y="0"/>
                  </a:moveTo>
                  <a:lnTo>
                    <a:pt x="0" y="0"/>
                  </a:lnTo>
                  <a:lnTo>
                    <a:pt x="6480" y="706"/>
                  </a:lnTo>
                  <a:lnTo>
                    <a:pt x="15580" y="3371"/>
                  </a:lnTo>
                  <a:lnTo>
                    <a:pt x="45149" y="1397"/>
                  </a:lnTo>
                  <a:lnTo>
                    <a:pt x="74055" y="41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7216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Tilbake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Gauß</a:t>
            </a:r>
            <a:r>
              <a:rPr lang="en-US" dirty="0" smtClean="0"/>
              <a:t>’ </a:t>
            </a:r>
            <a:r>
              <a:rPr lang="en-US" dirty="0" err="1" smtClean="0"/>
              <a:t>lov</a:t>
            </a:r>
            <a:endParaRPr lang="en-US" dirty="0"/>
          </a:p>
        </p:txBody>
      </p:sp>
      <p:grpSp>
        <p:nvGrpSpPr>
          <p:cNvPr id="354" name="SMARTInkShape-Group940"/>
          <p:cNvGrpSpPr/>
          <p:nvPr/>
        </p:nvGrpSpPr>
        <p:grpSpPr>
          <a:xfrm>
            <a:off x="685800" y="1641229"/>
            <a:ext cx="260351" cy="193319"/>
            <a:chOff x="685800" y="1641229"/>
            <a:chExt cx="260351" cy="193319"/>
          </a:xfrm>
        </p:grpSpPr>
        <p:sp>
          <p:nvSpPr>
            <p:cNvPr id="352" name="SMARTInkShape-4216"/>
            <p:cNvSpPr/>
            <p:nvPr>
              <p:custDataLst>
                <p:tags r:id="rId143"/>
              </p:custDataLst>
            </p:nvPr>
          </p:nvSpPr>
          <p:spPr>
            <a:xfrm>
              <a:off x="685800" y="1641229"/>
              <a:ext cx="140246" cy="193319"/>
            </a:xfrm>
            <a:custGeom>
              <a:avLst/>
              <a:gdLst/>
              <a:ahLst/>
              <a:cxnLst/>
              <a:rect l="0" t="0" r="0" b="0"/>
              <a:pathLst>
                <a:path w="140246" h="193319">
                  <a:moveTo>
                    <a:pt x="12700" y="35171"/>
                  </a:moveTo>
                  <a:lnTo>
                    <a:pt x="12700" y="35171"/>
                  </a:lnTo>
                  <a:lnTo>
                    <a:pt x="12700" y="61211"/>
                  </a:lnTo>
                  <a:lnTo>
                    <a:pt x="14111" y="85376"/>
                  </a:lnTo>
                  <a:lnTo>
                    <a:pt x="21428" y="113860"/>
                  </a:lnTo>
                  <a:lnTo>
                    <a:pt x="24223" y="139782"/>
                  </a:lnTo>
                  <a:lnTo>
                    <a:pt x="27049" y="167861"/>
                  </a:lnTo>
                  <a:lnTo>
                    <a:pt x="32239" y="183613"/>
                  </a:lnTo>
                  <a:lnTo>
                    <a:pt x="37757" y="193318"/>
                  </a:lnTo>
                  <a:lnTo>
                    <a:pt x="55747" y="161886"/>
                  </a:lnTo>
                  <a:lnTo>
                    <a:pt x="77177" y="132351"/>
                  </a:lnTo>
                  <a:lnTo>
                    <a:pt x="101793" y="103521"/>
                  </a:lnTo>
                  <a:lnTo>
                    <a:pt x="118826" y="77295"/>
                  </a:lnTo>
                  <a:lnTo>
                    <a:pt x="137223" y="46941"/>
                  </a:lnTo>
                  <a:lnTo>
                    <a:pt x="139460" y="42312"/>
                  </a:lnTo>
                  <a:lnTo>
                    <a:pt x="140245" y="38521"/>
                  </a:lnTo>
                  <a:lnTo>
                    <a:pt x="139237" y="31721"/>
                  </a:lnTo>
                  <a:lnTo>
                    <a:pt x="136437" y="23995"/>
                  </a:lnTo>
                  <a:lnTo>
                    <a:pt x="131880" y="21370"/>
                  </a:lnTo>
                  <a:lnTo>
                    <a:pt x="108612" y="16971"/>
                  </a:lnTo>
                  <a:lnTo>
                    <a:pt x="79375" y="11512"/>
                  </a:lnTo>
                  <a:lnTo>
                    <a:pt x="49781" y="6132"/>
                  </a:lnTo>
                  <a:lnTo>
                    <a:pt x="20103" y="2075"/>
                  </a:lnTo>
                  <a:lnTo>
                    <a:pt x="8935" y="0"/>
                  </a:lnTo>
                  <a:lnTo>
                    <a:pt x="5957" y="435"/>
                  </a:lnTo>
                  <a:lnTo>
                    <a:pt x="0" y="3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4217"/>
            <p:cNvSpPr/>
            <p:nvPr>
              <p:custDataLst>
                <p:tags r:id="rId144"/>
              </p:custDataLst>
            </p:nvPr>
          </p:nvSpPr>
          <p:spPr>
            <a:xfrm>
              <a:off x="933450" y="17145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SMARTInkShape-Group941"/>
          <p:cNvGrpSpPr/>
          <p:nvPr/>
        </p:nvGrpSpPr>
        <p:grpSpPr>
          <a:xfrm>
            <a:off x="1115473" y="1473200"/>
            <a:ext cx="122778" cy="310379"/>
            <a:chOff x="1115473" y="1473200"/>
            <a:chExt cx="122778" cy="310379"/>
          </a:xfrm>
        </p:grpSpPr>
        <p:sp>
          <p:nvSpPr>
            <p:cNvPr id="355" name="SMARTInkShape-4218"/>
            <p:cNvSpPr/>
            <p:nvPr>
              <p:custDataLst>
                <p:tags r:id="rId139"/>
              </p:custDataLst>
            </p:nvPr>
          </p:nvSpPr>
          <p:spPr>
            <a:xfrm>
              <a:off x="1117600" y="1473200"/>
              <a:ext cx="112171" cy="63501"/>
            </a:xfrm>
            <a:custGeom>
              <a:avLst/>
              <a:gdLst/>
              <a:ahLst/>
              <a:cxnLst/>
              <a:rect l="0" t="0" r="0" b="0"/>
              <a:pathLst>
                <a:path w="112171" h="63501">
                  <a:moveTo>
                    <a:pt x="0" y="63500"/>
                  </a:moveTo>
                  <a:lnTo>
                    <a:pt x="0" y="63500"/>
                  </a:lnTo>
                  <a:lnTo>
                    <a:pt x="6481" y="62794"/>
                  </a:lnTo>
                  <a:lnTo>
                    <a:pt x="32325" y="56592"/>
                  </a:lnTo>
                  <a:lnTo>
                    <a:pt x="61789" y="52516"/>
                  </a:lnTo>
                  <a:lnTo>
                    <a:pt x="86512" y="53190"/>
                  </a:lnTo>
                  <a:lnTo>
                    <a:pt x="99127" y="54684"/>
                  </a:lnTo>
                  <a:lnTo>
                    <a:pt x="107086" y="52997"/>
                  </a:lnTo>
                  <a:lnTo>
                    <a:pt x="109491" y="51559"/>
                  </a:lnTo>
                  <a:lnTo>
                    <a:pt x="111094" y="49895"/>
                  </a:lnTo>
                  <a:lnTo>
                    <a:pt x="112163" y="48080"/>
                  </a:lnTo>
                  <a:lnTo>
                    <a:pt x="112170" y="46164"/>
                  </a:lnTo>
                  <a:lnTo>
                    <a:pt x="110296" y="42154"/>
                  </a:lnTo>
                  <a:lnTo>
                    <a:pt x="88383" y="1321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4219"/>
            <p:cNvSpPr/>
            <p:nvPr>
              <p:custDataLst>
                <p:tags r:id="rId140"/>
              </p:custDataLst>
            </p:nvPr>
          </p:nvSpPr>
          <p:spPr>
            <a:xfrm>
              <a:off x="1130300" y="1607844"/>
              <a:ext cx="101601" cy="5057"/>
            </a:xfrm>
            <a:custGeom>
              <a:avLst/>
              <a:gdLst/>
              <a:ahLst/>
              <a:cxnLst/>
              <a:rect l="0" t="0" r="0" b="0"/>
              <a:pathLst>
                <a:path w="101601" h="505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8017" y="0"/>
                  </a:lnTo>
                  <a:lnTo>
                    <a:pt x="43047" y="3244"/>
                  </a:lnTo>
                  <a:lnTo>
                    <a:pt x="71394" y="4519"/>
                  </a:lnTo>
                  <a:lnTo>
                    <a:pt x="1016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4220"/>
            <p:cNvSpPr/>
            <p:nvPr>
              <p:custDataLst>
                <p:tags r:id="rId141"/>
              </p:custDataLst>
            </p:nvPr>
          </p:nvSpPr>
          <p:spPr>
            <a:xfrm>
              <a:off x="1123950" y="16891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6742" y="18658"/>
                  </a:lnTo>
                  <a:lnTo>
                    <a:pt x="17578" y="15348"/>
                  </a:lnTo>
                  <a:lnTo>
                    <a:pt x="47530" y="9852"/>
                  </a:lnTo>
                  <a:lnTo>
                    <a:pt x="78994" y="401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4221"/>
            <p:cNvSpPr/>
            <p:nvPr>
              <p:custDataLst>
                <p:tags r:id="rId142"/>
              </p:custDataLst>
            </p:nvPr>
          </p:nvSpPr>
          <p:spPr>
            <a:xfrm>
              <a:off x="1115473" y="1593850"/>
              <a:ext cx="103728" cy="189729"/>
            </a:xfrm>
            <a:custGeom>
              <a:avLst/>
              <a:gdLst/>
              <a:ahLst/>
              <a:cxnLst/>
              <a:rect l="0" t="0" r="0" b="0"/>
              <a:pathLst>
                <a:path w="103728" h="189729">
                  <a:moveTo>
                    <a:pt x="27527" y="0"/>
                  </a:moveTo>
                  <a:lnTo>
                    <a:pt x="27527" y="0"/>
                  </a:lnTo>
                  <a:lnTo>
                    <a:pt x="27527" y="22322"/>
                  </a:lnTo>
                  <a:lnTo>
                    <a:pt x="20785" y="53651"/>
                  </a:lnTo>
                  <a:lnTo>
                    <a:pt x="13712" y="79349"/>
                  </a:lnTo>
                  <a:lnTo>
                    <a:pt x="6570" y="106527"/>
                  </a:lnTo>
                  <a:lnTo>
                    <a:pt x="1045" y="132717"/>
                  </a:lnTo>
                  <a:lnTo>
                    <a:pt x="0" y="154706"/>
                  </a:lnTo>
                  <a:lnTo>
                    <a:pt x="709" y="164521"/>
                  </a:lnTo>
                  <a:lnTo>
                    <a:pt x="3298" y="171769"/>
                  </a:lnTo>
                  <a:lnTo>
                    <a:pt x="11820" y="181705"/>
                  </a:lnTo>
                  <a:lnTo>
                    <a:pt x="24544" y="186591"/>
                  </a:lnTo>
                  <a:lnTo>
                    <a:pt x="55709" y="189728"/>
                  </a:lnTo>
                  <a:lnTo>
                    <a:pt x="80641" y="186900"/>
                  </a:lnTo>
                  <a:lnTo>
                    <a:pt x="91820" y="181609"/>
                  </a:lnTo>
                  <a:lnTo>
                    <a:pt x="103727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2" name="SMARTInkShape-Group942"/>
          <p:cNvGrpSpPr/>
          <p:nvPr/>
        </p:nvGrpSpPr>
        <p:grpSpPr>
          <a:xfrm>
            <a:off x="1466850" y="1631950"/>
            <a:ext cx="63501" cy="50801"/>
            <a:chOff x="1466850" y="1631950"/>
            <a:chExt cx="63501" cy="50801"/>
          </a:xfrm>
        </p:grpSpPr>
        <p:sp>
          <p:nvSpPr>
            <p:cNvPr id="360" name="SMARTInkShape-4222"/>
            <p:cNvSpPr/>
            <p:nvPr>
              <p:custDataLst>
                <p:tags r:id="rId137"/>
              </p:custDataLst>
            </p:nvPr>
          </p:nvSpPr>
          <p:spPr>
            <a:xfrm>
              <a:off x="1475892" y="1631950"/>
              <a:ext cx="54459" cy="19051"/>
            </a:xfrm>
            <a:custGeom>
              <a:avLst/>
              <a:gdLst/>
              <a:ahLst/>
              <a:cxnLst/>
              <a:rect l="0" t="0" r="0" b="0"/>
              <a:pathLst>
                <a:path w="54459" h="190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6408" y="8838"/>
                  </a:lnTo>
                  <a:lnTo>
                    <a:pt x="14053" y="10984"/>
                  </a:lnTo>
                  <a:lnTo>
                    <a:pt x="28375" y="14073"/>
                  </a:lnTo>
                  <a:lnTo>
                    <a:pt x="41555" y="17575"/>
                  </a:lnTo>
                  <a:lnTo>
                    <a:pt x="5445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4223"/>
            <p:cNvSpPr/>
            <p:nvPr>
              <p:custDataLst>
                <p:tags r:id="rId138"/>
              </p:custDataLst>
            </p:nvPr>
          </p:nvSpPr>
          <p:spPr>
            <a:xfrm>
              <a:off x="1466850" y="16827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8" name="SMARTInkShape-Group943"/>
          <p:cNvGrpSpPr/>
          <p:nvPr/>
        </p:nvGrpSpPr>
        <p:grpSpPr>
          <a:xfrm>
            <a:off x="1765300" y="1386453"/>
            <a:ext cx="247651" cy="421205"/>
            <a:chOff x="1765300" y="1386453"/>
            <a:chExt cx="247651" cy="421205"/>
          </a:xfrm>
        </p:grpSpPr>
        <p:sp>
          <p:nvSpPr>
            <p:cNvPr id="363" name="SMARTInkShape-4224"/>
            <p:cNvSpPr/>
            <p:nvPr>
              <p:custDataLst>
                <p:tags r:id="rId132"/>
              </p:custDataLst>
            </p:nvPr>
          </p:nvSpPr>
          <p:spPr>
            <a:xfrm>
              <a:off x="1778000" y="1386453"/>
              <a:ext cx="103292" cy="170433"/>
            </a:xfrm>
            <a:custGeom>
              <a:avLst/>
              <a:gdLst/>
              <a:ahLst/>
              <a:cxnLst/>
              <a:rect l="0" t="0" r="0" b="0"/>
              <a:pathLst>
                <a:path w="103292" h="170433">
                  <a:moveTo>
                    <a:pt x="0" y="61347"/>
                  </a:moveTo>
                  <a:lnTo>
                    <a:pt x="0" y="61347"/>
                  </a:lnTo>
                  <a:lnTo>
                    <a:pt x="706" y="46844"/>
                  </a:lnTo>
                  <a:lnTo>
                    <a:pt x="3371" y="38203"/>
                  </a:lnTo>
                  <a:lnTo>
                    <a:pt x="15580" y="18663"/>
                  </a:lnTo>
                  <a:lnTo>
                    <a:pt x="26680" y="8745"/>
                  </a:lnTo>
                  <a:lnTo>
                    <a:pt x="39375" y="2690"/>
                  </a:lnTo>
                  <a:lnTo>
                    <a:pt x="54424" y="0"/>
                  </a:lnTo>
                  <a:lnTo>
                    <a:pt x="68638" y="4448"/>
                  </a:lnTo>
                  <a:lnTo>
                    <a:pt x="75392" y="8598"/>
                  </a:lnTo>
                  <a:lnTo>
                    <a:pt x="86660" y="22616"/>
                  </a:lnTo>
                  <a:lnTo>
                    <a:pt x="99055" y="52223"/>
                  </a:lnTo>
                  <a:lnTo>
                    <a:pt x="103291" y="74931"/>
                  </a:lnTo>
                  <a:lnTo>
                    <a:pt x="102822" y="96782"/>
                  </a:lnTo>
                  <a:lnTo>
                    <a:pt x="96499" y="118253"/>
                  </a:lnTo>
                  <a:lnTo>
                    <a:pt x="82920" y="146412"/>
                  </a:lnTo>
                  <a:lnTo>
                    <a:pt x="73542" y="159831"/>
                  </a:lnTo>
                  <a:lnTo>
                    <a:pt x="62319" y="168147"/>
                  </a:lnTo>
                  <a:lnTo>
                    <a:pt x="57774" y="169942"/>
                  </a:lnTo>
                  <a:lnTo>
                    <a:pt x="54038" y="170432"/>
                  </a:lnTo>
                  <a:lnTo>
                    <a:pt x="50842" y="170054"/>
                  </a:lnTo>
                  <a:lnTo>
                    <a:pt x="43528" y="165870"/>
                  </a:lnTo>
                  <a:lnTo>
                    <a:pt x="39602" y="162779"/>
                  </a:lnTo>
                  <a:lnTo>
                    <a:pt x="37690" y="160013"/>
                  </a:lnTo>
                  <a:lnTo>
                    <a:pt x="37121" y="157463"/>
                  </a:lnTo>
                  <a:lnTo>
                    <a:pt x="37448" y="155058"/>
                  </a:lnTo>
                  <a:lnTo>
                    <a:pt x="39692" y="150504"/>
                  </a:lnTo>
                  <a:lnTo>
                    <a:pt x="41278" y="148301"/>
                  </a:lnTo>
                  <a:lnTo>
                    <a:pt x="43746" y="146833"/>
                  </a:lnTo>
                  <a:lnTo>
                    <a:pt x="54668" y="144767"/>
                  </a:lnTo>
                  <a:lnTo>
                    <a:pt x="70290" y="144860"/>
                  </a:lnTo>
                  <a:lnTo>
                    <a:pt x="88900" y="1502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4225"/>
            <p:cNvSpPr/>
            <p:nvPr>
              <p:custDataLst>
                <p:tags r:id="rId133"/>
              </p:custDataLst>
            </p:nvPr>
          </p:nvSpPr>
          <p:spPr>
            <a:xfrm>
              <a:off x="1803400" y="1702602"/>
              <a:ext cx="84040" cy="105056"/>
            </a:xfrm>
            <a:custGeom>
              <a:avLst/>
              <a:gdLst/>
              <a:ahLst/>
              <a:cxnLst/>
              <a:rect l="0" t="0" r="0" b="0"/>
              <a:pathLst>
                <a:path w="84040" h="105056">
                  <a:moveTo>
                    <a:pt x="0" y="43648"/>
                  </a:moveTo>
                  <a:lnTo>
                    <a:pt x="0" y="43648"/>
                  </a:lnTo>
                  <a:lnTo>
                    <a:pt x="0" y="36906"/>
                  </a:lnTo>
                  <a:lnTo>
                    <a:pt x="6742" y="22600"/>
                  </a:lnTo>
                  <a:lnTo>
                    <a:pt x="17677" y="8327"/>
                  </a:lnTo>
                  <a:lnTo>
                    <a:pt x="27612" y="3255"/>
                  </a:lnTo>
                  <a:lnTo>
                    <a:pt x="51237" y="0"/>
                  </a:lnTo>
                  <a:lnTo>
                    <a:pt x="63694" y="3317"/>
                  </a:lnTo>
                  <a:lnTo>
                    <a:pt x="69979" y="6177"/>
                  </a:lnTo>
                  <a:lnTo>
                    <a:pt x="78845" y="15000"/>
                  </a:lnTo>
                  <a:lnTo>
                    <a:pt x="82196" y="20316"/>
                  </a:lnTo>
                  <a:lnTo>
                    <a:pt x="84039" y="33748"/>
                  </a:lnTo>
                  <a:lnTo>
                    <a:pt x="81801" y="49126"/>
                  </a:lnTo>
                  <a:lnTo>
                    <a:pt x="71901" y="72945"/>
                  </a:lnTo>
                  <a:lnTo>
                    <a:pt x="50626" y="100083"/>
                  </a:lnTo>
                  <a:lnTo>
                    <a:pt x="43432" y="104008"/>
                  </a:lnTo>
                  <a:lnTo>
                    <a:pt x="39538" y="105055"/>
                  </a:lnTo>
                  <a:lnTo>
                    <a:pt x="36237" y="103636"/>
                  </a:lnTo>
                  <a:lnTo>
                    <a:pt x="30687" y="96415"/>
                  </a:lnTo>
                  <a:lnTo>
                    <a:pt x="29630" y="92231"/>
                  </a:lnTo>
                  <a:lnTo>
                    <a:pt x="30337" y="83820"/>
                  </a:lnTo>
                  <a:lnTo>
                    <a:pt x="34703" y="71151"/>
                  </a:lnTo>
                  <a:lnTo>
                    <a:pt x="38471" y="66455"/>
                  </a:lnTo>
                  <a:lnTo>
                    <a:pt x="44450" y="626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4226"/>
            <p:cNvSpPr/>
            <p:nvPr>
              <p:custDataLst>
                <p:tags r:id="rId134"/>
              </p:custDataLst>
            </p:nvPr>
          </p:nvSpPr>
          <p:spPr>
            <a:xfrm>
              <a:off x="1949450" y="1746250"/>
              <a:ext cx="50801" cy="57151"/>
            </a:xfrm>
            <a:custGeom>
              <a:avLst/>
              <a:gdLst/>
              <a:ahLst/>
              <a:cxnLst/>
              <a:rect l="0" t="0" r="0" b="0"/>
              <a:pathLst>
                <a:path w="50801" h="57151">
                  <a:moveTo>
                    <a:pt x="0" y="57150"/>
                  </a:moveTo>
                  <a:lnTo>
                    <a:pt x="0" y="57150"/>
                  </a:lnTo>
                  <a:lnTo>
                    <a:pt x="0" y="53779"/>
                  </a:lnTo>
                  <a:lnTo>
                    <a:pt x="10845" y="40544"/>
                  </a:lnTo>
                  <a:lnTo>
                    <a:pt x="38692" y="1218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4227"/>
            <p:cNvSpPr/>
            <p:nvPr>
              <p:custDataLst>
                <p:tags r:id="rId135"/>
              </p:custDataLst>
            </p:nvPr>
          </p:nvSpPr>
          <p:spPr>
            <a:xfrm>
              <a:off x="1943100" y="1727200"/>
              <a:ext cx="69851" cy="69851"/>
            </a:xfrm>
            <a:custGeom>
              <a:avLst/>
              <a:gdLst/>
              <a:ahLst/>
              <a:cxnLst/>
              <a:rect l="0" t="0" r="0" b="0"/>
              <a:pathLst>
                <a:path w="69851" h="6985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8838" y="32603"/>
                  </a:lnTo>
                  <a:lnTo>
                    <a:pt x="21669" y="51053"/>
                  </a:lnTo>
                  <a:lnTo>
                    <a:pt x="35505" y="63183"/>
                  </a:lnTo>
                  <a:lnTo>
                    <a:pt x="44238" y="66887"/>
                  </a:lnTo>
                  <a:lnTo>
                    <a:pt x="698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4228"/>
            <p:cNvSpPr/>
            <p:nvPr>
              <p:custDataLst>
                <p:tags r:id="rId136"/>
              </p:custDataLst>
            </p:nvPr>
          </p:nvSpPr>
          <p:spPr>
            <a:xfrm>
              <a:off x="1765300" y="1543050"/>
              <a:ext cx="177801" cy="76201"/>
            </a:xfrm>
            <a:custGeom>
              <a:avLst/>
              <a:gdLst/>
              <a:ahLst/>
              <a:cxnLst/>
              <a:rect l="0" t="0" r="0" b="0"/>
              <a:pathLst>
                <a:path w="177801" h="76201">
                  <a:moveTo>
                    <a:pt x="0" y="76200"/>
                  </a:moveTo>
                  <a:lnTo>
                    <a:pt x="0" y="76200"/>
                  </a:lnTo>
                  <a:lnTo>
                    <a:pt x="10113" y="76200"/>
                  </a:lnTo>
                  <a:lnTo>
                    <a:pt x="38974" y="66061"/>
                  </a:lnTo>
                  <a:lnTo>
                    <a:pt x="70579" y="54538"/>
                  </a:lnTo>
                  <a:lnTo>
                    <a:pt x="99151" y="41481"/>
                  </a:lnTo>
                  <a:lnTo>
                    <a:pt x="128940" y="25226"/>
                  </a:lnTo>
                  <a:lnTo>
                    <a:pt x="154543" y="11864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4" name="SMARTInkShape-Group944"/>
          <p:cNvGrpSpPr/>
          <p:nvPr/>
        </p:nvGrpSpPr>
        <p:grpSpPr>
          <a:xfrm>
            <a:off x="2170156" y="1551677"/>
            <a:ext cx="217445" cy="200924"/>
            <a:chOff x="2170156" y="1551677"/>
            <a:chExt cx="217445" cy="200924"/>
          </a:xfrm>
        </p:grpSpPr>
        <p:sp>
          <p:nvSpPr>
            <p:cNvPr id="369" name="SMARTInkShape-4229"/>
            <p:cNvSpPr/>
            <p:nvPr>
              <p:custDataLst>
                <p:tags r:id="rId127"/>
              </p:custDataLst>
            </p:nvPr>
          </p:nvSpPr>
          <p:spPr>
            <a:xfrm>
              <a:off x="2184400" y="1551677"/>
              <a:ext cx="114301" cy="4074"/>
            </a:xfrm>
            <a:custGeom>
              <a:avLst/>
              <a:gdLst/>
              <a:ahLst/>
              <a:cxnLst/>
              <a:rect l="0" t="0" r="0" b="0"/>
              <a:pathLst>
                <a:path w="114301" h="4074">
                  <a:moveTo>
                    <a:pt x="0" y="4073"/>
                  </a:moveTo>
                  <a:lnTo>
                    <a:pt x="0" y="4073"/>
                  </a:lnTo>
                  <a:lnTo>
                    <a:pt x="12552" y="2191"/>
                  </a:lnTo>
                  <a:lnTo>
                    <a:pt x="26745" y="415"/>
                  </a:lnTo>
                  <a:lnTo>
                    <a:pt x="54570" y="1970"/>
                  </a:lnTo>
                  <a:lnTo>
                    <a:pt x="83745" y="0"/>
                  </a:lnTo>
                  <a:lnTo>
                    <a:pt x="114300" y="40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4230"/>
            <p:cNvSpPr/>
            <p:nvPr>
              <p:custDataLst>
                <p:tags r:id="rId128"/>
              </p:custDataLst>
            </p:nvPr>
          </p:nvSpPr>
          <p:spPr>
            <a:xfrm>
              <a:off x="2170156" y="1555750"/>
              <a:ext cx="96795" cy="137828"/>
            </a:xfrm>
            <a:custGeom>
              <a:avLst/>
              <a:gdLst/>
              <a:ahLst/>
              <a:cxnLst/>
              <a:rect l="0" t="0" r="0" b="0"/>
              <a:pathLst>
                <a:path w="96795" h="137828">
                  <a:moveTo>
                    <a:pt x="33294" y="0"/>
                  </a:moveTo>
                  <a:lnTo>
                    <a:pt x="33294" y="0"/>
                  </a:lnTo>
                  <a:lnTo>
                    <a:pt x="33294" y="3371"/>
                  </a:lnTo>
                  <a:lnTo>
                    <a:pt x="22449" y="26745"/>
                  </a:lnTo>
                  <a:lnTo>
                    <a:pt x="7973" y="54570"/>
                  </a:lnTo>
                  <a:lnTo>
                    <a:pt x="0" y="84451"/>
                  </a:lnTo>
                  <a:lnTo>
                    <a:pt x="387" y="102680"/>
                  </a:lnTo>
                  <a:lnTo>
                    <a:pt x="6675" y="116426"/>
                  </a:lnTo>
                  <a:lnTo>
                    <a:pt x="16524" y="126534"/>
                  </a:lnTo>
                  <a:lnTo>
                    <a:pt x="27957" y="133378"/>
                  </a:lnTo>
                  <a:lnTo>
                    <a:pt x="49665" y="137827"/>
                  </a:lnTo>
                  <a:lnTo>
                    <a:pt x="70600" y="135774"/>
                  </a:lnTo>
                  <a:lnTo>
                    <a:pt x="9679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4231"/>
            <p:cNvSpPr/>
            <p:nvPr>
              <p:custDataLst>
                <p:tags r:id="rId129"/>
              </p:custDataLst>
            </p:nvPr>
          </p:nvSpPr>
          <p:spPr>
            <a:xfrm>
              <a:off x="2330450" y="1644650"/>
              <a:ext cx="57151" cy="107951"/>
            </a:xfrm>
            <a:custGeom>
              <a:avLst/>
              <a:gdLst/>
              <a:ahLst/>
              <a:cxnLst/>
              <a:rect l="0" t="0" r="0" b="0"/>
              <a:pathLst>
                <a:path w="57151" h="10795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3815" y="42635"/>
                  </a:lnTo>
                  <a:lnTo>
                    <a:pt x="25730" y="67431"/>
                  </a:lnTo>
                  <a:lnTo>
                    <a:pt x="48948" y="98949"/>
                  </a:lnTo>
                  <a:lnTo>
                    <a:pt x="571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4232"/>
            <p:cNvSpPr/>
            <p:nvPr>
              <p:custDataLst>
                <p:tags r:id="rId130"/>
              </p:custDataLst>
            </p:nvPr>
          </p:nvSpPr>
          <p:spPr>
            <a:xfrm>
              <a:off x="2178050" y="161925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12700"/>
                  </a:lnTo>
                  <a:lnTo>
                    <a:pt x="56369" y="9329"/>
                  </a:lnTo>
                  <a:lnTo>
                    <a:pt x="87179" y="386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4233"/>
            <p:cNvSpPr/>
            <p:nvPr>
              <p:custDataLst>
                <p:tags r:id="rId131"/>
              </p:custDataLst>
            </p:nvPr>
          </p:nvSpPr>
          <p:spPr>
            <a:xfrm>
              <a:off x="2317750" y="1676400"/>
              <a:ext cx="63501" cy="69851"/>
            </a:xfrm>
            <a:custGeom>
              <a:avLst/>
              <a:gdLst/>
              <a:ahLst/>
              <a:cxnLst/>
              <a:rect l="0" t="0" r="0" b="0"/>
              <a:pathLst>
                <a:path w="63501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10845" y="53244"/>
                  </a:lnTo>
                  <a:lnTo>
                    <a:pt x="38692" y="2488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1" name="SMARTInkShape-Group945"/>
          <p:cNvGrpSpPr/>
          <p:nvPr/>
        </p:nvGrpSpPr>
        <p:grpSpPr>
          <a:xfrm>
            <a:off x="2584450" y="1358136"/>
            <a:ext cx="482195" cy="567322"/>
            <a:chOff x="2584450" y="1358136"/>
            <a:chExt cx="482195" cy="567322"/>
          </a:xfrm>
        </p:grpSpPr>
        <p:sp>
          <p:nvSpPr>
            <p:cNvPr id="375" name="SMARTInkShape-4234"/>
            <p:cNvSpPr/>
            <p:nvPr>
              <p:custDataLst>
                <p:tags r:id="rId121"/>
              </p:custDataLst>
            </p:nvPr>
          </p:nvSpPr>
          <p:spPr>
            <a:xfrm>
              <a:off x="2584450" y="15938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4235"/>
            <p:cNvSpPr/>
            <p:nvPr>
              <p:custDataLst>
                <p:tags r:id="rId122"/>
              </p:custDataLst>
            </p:nvPr>
          </p:nvSpPr>
          <p:spPr>
            <a:xfrm>
              <a:off x="2857500" y="1358136"/>
              <a:ext cx="87197" cy="156558"/>
            </a:xfrm>
            <a:custGeom>
              <a:avLst/>
              <a:gdLst/>
              <a:ahLst/>
              <a:cxnLst/>
              <a:rect l="0" t="0" r="0" b="0"/>
              <a:pathLst>
                <a:path w="87197" h="156558">
                  <a:moveTo>
                    <a:pt x="0" y="96014"/>
                  </a:moveTo>
                  <a:lnTo>
                    <a:pt x="0" y="96014"/>
                  </a:lnTo>
                  <a:lnTo>
                    <a:pt x="3371" y="72417"/>
                  </a:lnTo>
                  <a:lnTo>
                    <a:pt x="8838" y="40888"/>
                  </a:lnTo>
                  <a:lnTo>
                    <a:pt x="17007" y="10179"/>
                  </a:lnTo>
                  <a:lnTo>
                    <a:pt x="21199" y="1891"/>
                  </a:lnTo>
                  <a:lnTo>
                    <a:pt x="24716" y="104"/>
                  </a:lnTo>
                  <a:lnTo>
                    <a:pt x="34268" y="0"/>
                  </a:lnTo>
                  <a:lnTo>
                    <a:pt x="45569" y="6069"/>
                  </a:lnTo>
                  <a:lnTo>
                    <a:pt x="57648" y="17233"/>
                  </a:lnTo>
                  <a:lnTo>
                    <a:pt x="75642" y="44057"/>
                  </a:lnTo>
                  <a:lnTo>
                    <a:pt x="85594" y="66572"/>
                  </a:lnTo>
                  <a:lnTo>
                    <a:pt x="87196" y="88808"/>
                  </a:lnTo>
                  <a:lnTo>
                    <a:pt x="82498" y="109745"/>
                  </a:lnTo>
                  <a:lnTo>
                    <a:pt x="67953" y="135987"/>
                  </a:lnTo>
                  <a:lnTo>
                    <a:pt x="56307" y="148117"/>
                  </a:lnTo>
                  <a:lnTo>
                    <a:pt x="45957" y="154449"/>
                  </a:lnTo>
                  <a:lnTo>
                    <a:pt x="41221" y="156137"/>
                  </a:lnTo>
                  <a:lnTo>
                    <a:pt x="37359" y="156557"/>
                  </a:lnTo>
                  <a:lnTo>
                    <a:pt x="31185" y="155142"/>
                  </a:lnTo>
                  <a:lnTo>
                    <a:pt x="26090" y="146517"/>
                  </a:lnTo>
                  <a:lnTo>
                    <a:pt x="22884" y="135393"/>
                  </a:lnTo>
                  <a:lnTo>
                    <a:pt x="23812" y="128097"/>
                  </a:lnTo>
                  <a:lnTo>
                    <a:pt x="25752" y="125870"/>
                  </a:lnTo>
                  <a:lnTo>
                    <a:pt x="38100" y="121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4236"/>
            <p:cNvSpPr/>
            <p:nvPr>
              <p:custDataLst>
                <p:tags r:id="rId123"/>
              </p:custDataLst>
            </p:nvPr>
          </p:nvSpPr>
          <p:spPr>
            <a:xfrm>
              <a:off x="2971800" y="1689100"/>
              <a:ext cx="94845" cy="236358"/>
            </a:xfrm>
            <a:custGeom>
              <a:avLst/>
              <a:gdLst/>
              <a:ahLst/>
              <a:cxnLst/>
              <a:rect l="0" t="0" r="0" b="0"/>
              <a:pathLst>
                <a:path w="94845" h="236358">
                  <a:moveTo>
                    <a:pt x="50800" y="0"/>
                  </a:moveTo>
                  <a:lnTo>
                    <a:pt x="50800" y="0"/>
                  </a:lnTo>
                  <a:lnTo>
                    <a:pt x="51506" y="26732"/>
                  </a:lnTo>
                  <a:lnTo>
                    <a:pt x="55869" y="43433"/>
                  </a:lnTo>
                  <a:lnTo>
                    <a:pt x="59638" y="50583"/>
                  </a:lnTo>
                  <a:lnTo>
                    <a:pt x="69098" y="58575"/>
                  </a:lnTo>
                  <a:lnTo>
                    <a:pt x="71465" y="59511"/>
                  </a:lnTo>
                  <a:lnTo>
                    <a:pt x="73044" y="59430"/>
                  </a:lnTo>
                  <a:lnTo>
                    <a:pt x="74096" y="58670"/>
                  </a:lnTo>
                  <a:lnTo>
                    <a:pt x="87102" y="27403"/>
                  </a:lnTo>
                  <a:lnTo>
                    <a:pt x="88101" y="23468"/>
                  </a:lnTo>
                  <a:lnTo>
                    <a:pt x="88367" y="23406"/>
                  </a:lnTo>
                  <a:lnTo>
                    <a:pt x="93194" y="47532"/>
                  </a:lnTo>
                  <a:lnTo>
                    <a:pt x="94336" y="70749"/>
                  </a:lnTo>
                  <a:lnTo>
                    <a:pt x="94844" y="97531"/>
                  </a:lnTo>
                  <a:lnTo>
                    <a:pt x="94364" y="126603"/>
                  </a:lnTo>
                  <a:lnTo>
                    <a:pt x="91799" y="158338"/>
                  </a:lnTo>
                  <a:lnTo>
                    <a:pt x="88307" y="185613"/>
                  </a:lnTo>
                  <a:lnTo>
                    <a:pt x="82992" y="207378"/>
                  </a:lnTo>
                  <a:lnTo>
                    <a:pt x="73574" y="221755"/>
                  </a:lnTo>
                  <a:lnTo>
                    <a:pt x="62333" y="230967"/>
                  </a:lnTo>
                  <a:lnTo>
                    <a:pt x="56372" y="234411"/>
                  </a:lnTo>
                  <a:lnTo>
                    <a:pt x="44104" y="236357"/>
                  </a:lnTo>
                  <a:lnTo>
                    <a:pt x="37869" y="235888"/>
                  </a:lnTo>
                  <a:lnTo>
                    <a:pt x="27179" y="229722"/>
                  </a:lnTo>
                  <a:lnTo>
                    <a:pt x="17724" y="218515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4237"/>
            <p:cNvSpPr/>
            <p:nvPr>
              <p:custDataLst>
                <p:tags r:id="rId124"/>
              </p:custDataLst>
            </p:nvPr>
          </p:nvSpPr>
          <p:spPr>
            <a:xfrm>
              <a:off x="2851150" y="1485900"/>
              <a:ext cx="184151" cy="133351"/>
            </a:xfrm>
            <a:custGeom>
              <a:avLst/>
              <a:gdLst/>
              <a:ahLst/>
              <a:cxnLst/>
              <a:rect l="0" t="0" r="0" b="0"/>
              <a:pathLst>
                <a:path w="184151" h="133351">
                  <a:moveTo>
                    <a:pt x="0" y="133350"/>
                  </a:moveTo>
                  <a:lnTo>
                    <a:pt x="0" y="133350"/>
                  </a:lnTo>
                  <a:lnTo>
                    <a:pt x="14433" y="122679"/>
                  </a:lnTo>
                  <a:lnTo>
                    <a:pt x="42376" y="102907"/>
                  </a:lnTo>
                  <a:lnTo>
                    <a:pt x="66106" y="84542"/>
                  </a:lnTo>
                  <a:lnTo>
                    <a:pt x="93116" y="64620"/>
                  </a:lnTo>
                  <a:lnTo>
                    <a:pt x="119702" y="45889"/>
                  </a:lnTo>
                  <a:lnTo>
                    <a:pt x="143512" y="29567"/>
                  </a:lnTo>
                  <a:lnTo>
                    <a:pt x="172281" y="9473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4238"/>
            <p:cNvSpPr/>
            <p:nvPr>
              <p:custDataLst>
                <p:tags r:id="rId125"/>
              </p:custDataLst>
            </p:nvPr>
          </p:nvSpPr>
          <p:spPr>
            <a:xfrm>
              <a:off x="2870200" y="1653644"/>
              <a:ext cx="90656" cy="117981"/>
            </a:xfrm>
            <a:custGeom>
              <a:avLst/>
              <a:gdLst/>
              <a:ahLst/>
              <a:cxnLst/>
              <a:rect l="0" t="0" r="0" b="0"/>
              <a:pathLst>
                <a:path w="90656" h="117981">
                  <a:moveTo>
                    <a:pt x="0" y="60856"/>
                  </a:moveTo>
                  <a:lnTo>
                    <a:pt x="0" y="60856"/>
                  </a:lnTo>
                  <a:lnTo>
                    <a:pt x="0" y="54114"/>
                  </a:lnTo>
                  <a:lnTo>
                    <a:pt x="6742" y="36437"/>
                  </a:lnTo>
                  <a:lnTo>
                    <a:pt x="21048" y="20068"/>
                  </a:lnTo>
                  <a:lnTo>
                    <a:pt x="38692" y="6280"/>
                  </a:lnTo>
                  <a:lnTo>
                    <a:pt x="52944" y="1322"/>
                  </a:lnTo>
                  <a:lnTo>
                    <a:pt x="60696" y="0"/>
                  </a:lnTo>
                  <a:lnTo>
                    <a:pt x="73073" y="2294"/>
                  </a:lnTo>
                  <a:lnTo>
                    <a:pt x="78349" y="4881"/>
                  </a:lnTo>
                  <a:lnTo>
                    <a:pt x="86092" y="15282"/>
                  </a:lnTo>
                  <a:lnTo>
                    <a:pt x="89145" y="22007"/>
                  </a:lnTo>
                  <a:lnTo>
                    <a:pt x="90655" y="38886"/>
                  </a:lnTo>
                  <a:lnTo>
                    <a:pt x="85657" y="66341"/>
                  </a:lnTo>
                  <a:lnTo>
                    <a:pt x="78287" y="83049"/>
                  </a:lnTo>
                  <a:lnTo>
                    <a:pt x="53610" y="114213"/>
                  </a:lnTo>
                  <a:lnTo>
                    <a:pt x="49145" y="116888"/>
                  </a:lnTo>
                  <a:lnTo>
                    <a:pt x="44758" y="117966"/>
                  </a:lnTo>
                  <a:lnTo>
                    <a:pt x="40422" y="117980"/>
                  </a:lnTo>
                  <a:lnTo>
                    <a:pt x="37531" y="116577"/>
                  </a:lnTo>
                  <a:lnTo>
                    <a:pt x="35604" y="114231"/>
                  </a:lnTo>
                  <a:lnTo>
                    <a:pt x="34320" y="111256"/>
                  </a:lnTo>
                  <a:lnTo>
                    <a:pt x="35882" y="93585"/>
                  </a:lnTo>
                  <a:lnTo>
                    <a:pt x="40878" y="84104"/>
                  </a:lnTo>
                  <a:lnTo>
                    <a:pt x="51623" y="74800"/>
                  </a:lnTo>
                  <a:lnTo>
                    <a:pt x="63500" y="67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4239"/>
            <p:cNvSpPr/>
            <p:nvPr>
              <p:custDataLst>
                <p:tags r:id="rId126"/>
              </p:custDataLst>
            </p:nvPr>
          </p:nvSpPr>
          <p:spPr>
            <a:xfrm>
              <a:off x="2616200" y="156845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0" y="0"/>
                  </a:moveTo>
                  <a:lnTo>
                    <a:pt x="0" y="0"/>
                  </a:lnTo>
                  <a:lnTo>
                    <a:pt x="1881" y="26680"/>
                  </a:lnTo>
                  <a:lnTo>
                    <a:pt x="63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6" name="SMARTInkShape-Group946"/>
          <p:cNvGrpSpPr/>
          <p:nvPr/>
        </p:nvGrpSpPr>
        <p:grpSpPr>
          <a:xfrm>
            <a:off x="3245413" y="1482529"/>
            <a:ext cx="221648" cy="337551"/>
            <a:chOff x="3245413" y="1482529"/>
            <a:chExt cx="221648" cy="337551"/>
          </a:xfrm>
        </p:grpSpPr>
        <p:sp>
          <p:nvSpPr>
            <p:cNvPr id="382" name="SMARTInkShape-4240"/>
            <p:cNvSpPr/>
            <p:nvPr>
              <p:custDataLst>
                <p:tags r:id="rId117"/>
              </p:custDataLst>
            </p:nvPr>
          </p:nvSpPr>
          <p:spPr>
            <a:xfrm>
              <a:off x="3245413" y="1482529"/>
              <a:ext cx="88338" cy="146357"/>
            </a:xfrm>
            <a:custGeom>
              <a:avLst/>
              <a:gdLst/>
              <a:ahLst/>
              <a:cxnLst/>
              <a:rect l="0" t="0" r="0" b="0"/>
              <a:pathLst>
                <a:path w="88338" h="146357">
                  <a:moveTo>
                    <a:pt x="37537" y="3371"/>
                  </a:moveTo>
                  <a:lnTo>
                    <a:pt x="37537" y="3371"/>
                  </a:lnTo>
                  <a:lnTo>
                    <a:pt x="40908" y="0"/>
                  </a:lnTo>
                  <a:lnTo>
                    <a:pt x="41195" y="418"/>
                  </a:lnTo>
                  <a:lnTo>
                    <a:pt x="31416" y="28443"/>
                  </a:lnTo>
                  <a:lnTo>
                    <a:pt x="20235" y="52379"/>
                  </a:lnTo>
                  <a:lnTo>
                    <a:pt x="7975" y="77363"/>
                  </a:lnTo>
                  <a:lnTo>
                    <a:pt x="174" y="97875"/>
                  </a:lnTo>
                  <a:lnTo>
                    <a:pt x="0" y="114517"/>
                  </a:lnTo>
                  <a:lnTo>
                    <a:pt x="1929" y="121918"/>
                  </a:lnTo>
                  <a:lnTo>
                    <a:pt x="11598" y="133905"/>
                  </a:lnTo>
                  <a:lnTo>
                    <a:pt x="25303" y="142525"/>
                  </a:lnTo>
                  <a:lnTo>
                    <a:pt x="40802" y="146356"/>
                  </a:lnTo>
                  <a:lnTo>
                    <a:pt x="65394" y="145142"/>
                  </a:lnTo>
                  <a:lnTo>
                    <a:pt x="88337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4241"/>
            <p:cNvSpPr/>
            <p:nvPr>
              <p:custDataLst>
                <p:tags r:id="rId118"/>
              </p:custDataLst>
            </p:nvPr>
          </p:nvSpPr>
          <p:spPr>
            <a:xfrm>
              <a:off x="3279292" y="1485900"/>
              <a:ext cx="86209" cy="6351"/>
            </a:xfrm>
            <a:custGeom>
              <a:avLst/>
              <a:gdLst/>
              <a:ahLst/>
              <a:cxnLst/>
              <a:rect l="0" t="0" r="0" b="0"/>
              <a:pathLst>
                <a:path w="8620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7867" y="0"/>
                  </a:lnTo>
                  <a:lnTo>
                    <a:pt x="55987" y="1881"/>
                  </a:lnTo>
                  <a:lnTo>
                    <a:pt x="862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4242"/>
            <p:cNvSpPr/>
            <p:nvPr>
              <p:custDataLst>
                <p:tags r:id="rId119"/>
              </p:custDataLst>
            </p:nvPr>
          </p:nvSpPr>
          <p:spPr>
            <a:xfrm>
              <a:off x="3270250" y="15494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78" y="8838"/>
                  </a:lnTo>
                  <a:lnTo>
                    <a:pt x="62641" y="11556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4243"/>
            <p:cNvSpPr/>
            <p:nvPr>
              <p:custDataLst>
                <p:tags r:id="rId120"/>
              </p:custDataLst>
            </p:nvPr>
          </p:nvSpPr>
          <p:spPr>
            <a:xfrm>
              <a:off x="3378200" y="1593850"/>
              <a:ext cx="88861" cy="226230"/>
            </a:xfrm>
            <a:custGeom>
              <a:avLst/>
              <a:gdLst/>
              <a:ahLst/>
              <a:cxnLst/>
              <a:rect l="0" t="0" r="0" b="0"/>
              <a:pathLst>
                <a:path w="88861" h="226230">
                  <a:moveTo>
                    <a:pt x="50800" y="0"/>
                  </a:moveTo>
                  <a:lnTo>
                    <a:pt x="50800" y="0"/>
                  </a:lnTo>
                  <a:lnTo>
                    <a:pt x="50095" y="16606"/>
                  </a:lnTo>
                  <a:lnTo>
                    <a:pt x="47142" y="31496"/>
                  </a:lnTo>
                  <a:lnTo>
                    <a:pt x="50179" y="45976"/>
                  </a:lnTo>
                  <a:lnTo>
                    <a:pt x="51797" y="46878"/>
                  </a:lnTo>
                  <a:lnTo>
                    <a:pt x="57358" y="46000"/>
                  </a:lnTo>
                  <a:lnTo>
                    <a:pt x="74625" y="32721"/>
                  </a:lnTo>
                  <a:lnTo>
                    <a:pt x="79028" y="27948"/>
                  </a:lnTo>
                  <a:lnTo>
                    <a:pt x="82212" y="22000"/>
                  </a:lnTo>
                  <a:lnTo>
                    <a:pt x="85457" y="20361"/>
                  </a:lnTo>
                  <a:lnTo>
                    <a:pt x="86605" y="22041"/>
                  </a:lnTo>
                  <a:lnTo>
                    <a:pt x="88447" y="45589"/>
                  </a:lnTo>
                  <a:lnTo>
                    <a:pt x="88698" y="66828"/>
                  </a:lnTo>
                  <a:lnTo>
                    <a:pt x="88810" y="90379"/>
                  </a:lnTo>
                  <a:lnTo>
                    <a:pt x="88860" y="118720"/>
                  </a:lnTo>
                  <a:lnTo>
                    <a:pt x="87471" y="148720"/>
                  </a:lnTo>
                  <a:lnTo>
                    <a:pt x="82150" y="176164"/>
                  </a:lnTo>
                  <a:lnTo>
                    <a:pt x="74592" y="205302"/>
                  </a:lnTo>
                  <a:lnTo>
                    <a:pt x="68195" y="216599"/>
                  </a:lnTo>
                  <a:lnTo>
                    <a:pt x="61353" y="223266"/>
                  </a:lnTo>
                  <a:lnTo>
                    <a:pt x="55961" y="226229"/>
                  </a:lnTo>
                  <a:lnTo>
                    <a:pt x="52124" y="224903"/>
                  </a:lnTo>
                  <a:lnTo>
                    <a:pt x="24738" y="201877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9" name="SMARTInkShape-Group947"/>
          <p:cNvGrpSpPr/>
          <p:nvPr/>
        </p:nvGrpSpPr>
        <p:grpSpPr>
          <a:xfrm>
            <a:off x="3663950" y="1295620"/>
            <a:ext cx="1003301" cy="380781"/>
            <a:chOff x="3663950" y="1295620"/>
            <a:chExt cx="1003301" cy="380781"/>
          </a:xfrm>
        </p:grpSpPr>
        <p:sp>
          <p:nvSpPr>
            <p:cNvPr id="387" name="SMARTInkShape-4244"/>
            <p:cNvSpPr/>
            <p:nvPr>
              <p:custDataLst>
                <p:tags r:id="rId105"/>
              </p:custDataLst>
            </p:nvPr>
          </p:nvSpPr>
          <p:spPr>
            <a:xfrm>
              <a:off x="3949700" y="1295620"/>
              <a:ext cx="112579" cy="127628"/>
            </a:xfrm>
            <a:custGeom>
              <a:avLst/>
              <a:gdLst/>
              <a:ahLst/>
              <a:cxnLst/>
              <a:rect l="0" t="0" r="0" b="0"/>
              <a:pathLst>
                <a:path w="112579" h="127628">
                  <a:moveTo>
                    <a:pt x="0" y="63280"/>
                  </a:moveTo>
                  <a:lnTo>
                    <a:pt x="0" y="63280"/>
                  </a:lnTo>
                  <a:lnTo>
                    <a:pt x="15208" y="38638"/>
                  </a:lnTo>
                  <a:lnTo>
                    <a:pt x="36714" y="9624"/>
                  </a:lnTo>
                  <a:lnTo>
                    <a:pt x="41409" y="4226"/>
                  </a:lnTo>
                  <a:lnTo>
                    <a:pt x="46656" y="1333"/>
                  </a:lnTo>
                  <a:lnTo>
                    <a:pt x="58131" y="0"/>
                  </a:lnTo>
                  <a:lnTo>
                    <a:pt x="70286" y="5522"/>
                  </a:lnTo>
                  <a:lnTo>
                    <a:pt x="82744" y="16443"/>
                  </a:lnTo>
                  <a:lnTo>
                    <a:pt x="100952" y="42425"/>
                  </a:lnTo>
                  <a:lnTo>
                    <a:pt x="110954" y="62243"/>
                  </a:lnTo>
                  <a:lnTo>
                    <a:pt x="112578" y="80928"/>
                  </a:lnTo>
                  <a:lnTo>
                    <a:pt x="105558" y="105433"/>
                  </a:lnTo>
                  <a:lnTo>
                    <a:pt x="102122" y="112549"/>
                  </a:lnTo>
                  <a:lnTo>
                    <a:pt x="90778" y="122336"/>
                  </a:lnTo>
                  <a:lnTo>
                    <a:pt x="77740" y="127627"/>
                  </a:lnTo>
                  <a:lnTo>
                    <a:pt x="67242" y="127627"/>
                  </a:lnTo>
                  <a:lnTo>
                    <a:pt x="57872" y="123393"/>
                  </a:lnTo>
                  <a:lnTo>
                    <a:pt x="53398" y="120289"/>
                  </a:lnTo>
                  <a:lnTo>
                    <a:pt x="50416" y="116103"/>
                  </a:lnTo>
                  <a:lnTo>
                    <a:pt x="47101" y="105807"/>
                  </a:lnTo>
                  <a:lnTo>
                    <a:pt x="47629" y="101509"/>
                  </a:lnTo>
                  <a:lnTo>
                    <a:pt x="49392" y="97938"/>
                  </a:lnTo>
                  <a:lnTo>
                    <a:pt x="51977" y="94852"/>
                  </a:lnTo>
                  <a:lnTo>
                    <a:pt x="60496" y="91423"/>
                  </a:lnTo>
                  <a:lnTo>
                    <a:pt x="76200" y="88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4245"/>
            <p:cNvSpPr/>
            <p:nvPr>
              <p:custDataLst>
                <p:tags r:id="rId106"/>
              </p:custDataLst>
            </p:nvPr>
          </p:nvSpPr>
          <p:spPr>
            <a:xfrm>
              <a:off x="4384127" y="1428750"/>
              <a:ext cx="111674" cy="130637"/>
            </a:xfrm>
            <a:custGeom>
              <a:avLst/>
              <a:gdLst/>
              <a:ahLst/>
              <a:cxnLst/>
              <a:rect l="0" t="0" r="0" b="0"/>
              <a:pathLst>
                <a:path w="111674" h="130637">
                  <a:moveTo>
                    <a:pt x="35473" y="0"/>
                  </a:moveTo>
                  <a:lnTo>
                    <a:pt x="35473" y="0"/>
                  </a:lnTo>
                  <a:lnTo>
                    <a:pt x="24802" y="29511"/>
                  </a:lnTo>
                  <a:lnTo>
                    <a:pt x="10675" y="58368"/>
                  </a:lnTo>
                  <a:lnTo>
                    <a:pt x="1314" y="87379"/>
                  </a:lnTo>
                  <a:lnTo>
                    <a:pt x="0" y="96353"/>
                  </a:lnTo>
                  <a:lnTo>
                    <a:pt x="1241" y="103746"/>
                  </a:lnTo>
                  <a:lnTo>
                    <a:pt x="8265" y="115724"/>
                  </a:lnTo>
                  <a:lnTo>
                    <a:pt x="22205" y="123870"/>
                  </a:lnTo>
                  <a:lnTo>
                    <a:pt x="49886" y="130541"/>
                  </a:lnTo>
                  <a:lnTo>
                    <a:pt x="76667" y="130636"/>
                  </a:lnTo>
                  <a:lnTo>
                    <a:pt x="90470" y="127205"/>
                  </a:lnTo>
                  <a:lnTo>
                    <a:pt x="11167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4246"/>
            <p:cNvSpPr/>
            <p:nvPr>
              <p:custDataLst>
                <p:tags r:id="rId107"/>
              </p:custDataLst>
            </p:nvPr>
          </p:nvSpPr>
          <p:spPr>
            <a:xfrm>
              <a:off x="4394200" y="14986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6040" y="11994"/>
                  </a:lnTo>
                  <a:lnTo>
                    <a:pt x="50206" y="763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4247"/>
            <p:cNvSpPr/>
            <p:nvPr>
              <p:custDataLst>
                <p:tags r:id="rId108"/>
              </p:custDataLst>
            </p:nvPr>
          </p:nvSpPr>
          <p:spPr>
            <a:xfrm>
              <a:off x="4392380" y="1409700"/>
              <a:ext cx="154221" cy="25401"/>
            </a:xfrm>
            <a:custGeom>
              <a:avLst/>
              <a:gdLst/>
              <a:ahLst/>
              <a:cxnLst/>
              <a:rect l="0" t="0" r="0" b="0"/>
              <a:pathLst>
                <a:path w="154221" h="25401">
                  <a:moveTo>
                    <a:pt x="8170" y="25400"/>
                  </a:moveTo>
                  <a:lnTo>
                    <a:pt x="8170" y="25400"/>
                  </a:lnTo>
                  <a:lnTo>
                    <a:pt x="1428" y="22029"/>
                  </a:lnTo>
                  <a:lnTo>
                    <a:pt x="148" y="19625"/>
                  </a:lnTo>
                  <a:lnTo>
                    <a:pt x="0" y="16611"/>
                  </a:lnTo>
                  <a:lnTo>
                    <a:pt x="607" y="13191"/>
                  </a:lnTo>
                  <a:lnTo>
                    <a:pt x="3833" y="10205"/>
                  </a:lnTo>
                  <a:lnTo>
                    <a:pt x="14944" y="5006"/>
                  </a:lnTo>
                  <a:lnTo>
                    <a:pt x="46484" y="989"/>
                  </a:lnTo>
                  <a:lnTo>
                    <a:pt x="68237" y="440"/>
                  </a:lnTo>
                  <a:lnTo>
                    <a:pt x="92017" y="195"/>
                  </a:lnTo>
                  <a:lnTo>
                    <a:pt x="115285" y="87"/>
                  </a:lnTo>
                  <a:lnTo>
                    <a:pt x="1542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4248"/>
            <p:cNvSpPr/>
            <p:nvPr>
              <p:custDataLst>
                <p:tags r:id="rId109"/>
              </p:custDataLst>
            </p:nvPr>
          </p:nvSpPr>
          <p:spPr>
            <a:xfrm>
              <a:off x="4038600" y="1549734"/>
              <a:ext cx="102898" cy="120219"/>
            </a:xfrm>
            <a:custGeom>
              <a:avLst/>
              <a:gdLst/>
              <a:ahLst/>
              <a:cxnLst/>
              <a:rect l="0" t="0" r="0" b="0"/>
              <a:pathLst>
                <a:path w="102898" h="120219">
                  <a:moveTo>
                    <a:pt x="0" y="63166"/>
                  </a:moveTo>
                  <a:lnTo>
                    <a:pt x="0" y="63166"/>
                  </a:lnTo>
                  <a:lnTo>
                    <a:pt x="0" y="59795"/>
                  </a:lnTo>
                  <a:lnTo>
                    <a:pt x="3371" y="50957"/>
                  </a:lnTo>
                  <a:lnTo>
                    <a:pt x="15580" y="32659"/>
                  </a:lnTo>
                  <a:lnTo>
                    <a:pt x="39346" y="12734"/>
                  </a:lnTo>
                  <a:lnTo>
                    <a:pt x="65358" y="167"/>
                  </a:lnTo>
                  <a:lnTo>
                    <a:pt x="73206" y="0"/>
                  </a:lnTo>
                  <a:lnTo>
                    <a:pt x="87569" y="5459"/>
                  </a:lnTo>
                  <a:lnTo>
                    <a:pt x="97246" y="14941"/>
                  </a:lnTo>
                  <a:lnTo>
                    <a:pt x="100814" y="20432"/>
                  </a:lnTo>
                  <a:lnTo>
                    <a:pt x="102897" y="35942"/>
                  </a:lnTo>
                  <a:lnTo>
                    <a:pt x="98221" y="64507"/>
                  </a:lnTo>
                  <a:lnTo>
                    <a:pt x="90926" y="83517"/>
                  </a:lnTo>
                  <a:lnTo>
                    <a:pt x="70877" y="111087"/>
                  </a:lnTo>
                  <a:lnTo>
                    <a:pt x="66301" y="116280"/>
                  </a:lnTo>
                  <a:lnTo>
                    <a:pt x="61840" y="119037"/>
                  </a:lnTo>
                  <a:lnTo>
                    <a:pt x="57455" y="120168"/>
                  </a:lnTo>
                  <a:lnTo>
                    <a:pt x="53120" y="120218"/>
                  </a:lnTo>
                  <a:lnTo>
                    <a:pt x="49524" y="118134"/>
                  </a:lnTo>
                  <a:lnTo>
                    <a:pt x="43648" y="110174"/>
                  </a:lnTo>
                  <a:lnTo>
                    <a:pt x="39744" y="90421"/>
                  </a:lnTo>
                  <a:lnTo>
                    <a:pt x="41958" y="73437"/>
                  </a:lnTo>
                  <a:lnTo>
                    <a:pt x="50454" y="59467"/>
                  </a:lnTo>
                  <a:lnTo>
                    <a:pt x="56055" y="54467"/>
                  </a:lnTo>
                  <a:lnTo>
                    <a:pt x="63500" y="50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4249"/>
            <p:cNvSpPr/>
            <p:nvPr>
              <p:custDataLst>
                <p:tags r:id="rId110"/>
              </p:custDataLst>
            </p:nvPr>
          </p:nvSpPr>
          <p:spPr>
            <a:xfrm>
              <a:off x="4193019" y="1545742"/>
              <a:ext cx="38804" cy="130659"/>
            </a:xfrm>
            <a:custGeom>
              <a:avLst/>
              <a:gdLst/>
              <a:ahLst/>
              <a:cxnLst/>
              <a:rect l="0" t="0" r="0" b="0"/>
              <a:pathLst>
                <a:path w="38804" h="130659">
                  <a:moveTo>
                    <a:pt x="17031" y="3658"/>
                  </a:moveTo>
                  <a:lnTo>
                    <a:pt x="17031" y="3658"/>
                  </a:lnTo>
                  <a:lnTo>
                    <a:pt x="23773" y="287"/>
                  </a:lnTo>
                  <a:lnTo>
                    <a:pt x="26465" y="0"/>
                  </a:lnTo>
                  <a:lnTo>
                    <a:pt x="31336" y="1562"/>
                  </a:lnTo>
                  <a:lnTo>
                    <a:pt x="38046" y="6408"/>
                  </a:lnTo>
                  <a:lnTo>
                    <a:pt x="38803" y="9724"/>
                  </a:lnTo>
                  <a:lnTo>
                    <a:pt x="33208" y="39578"/>
                  </a:lnTo>
                  <a:lnTo>
                    <a:pt x="17277" y="63533"/>
                  </a:lnTo>
                  <a:lnTo>
                    <a:pt x="4796" y="88505"/>
                  </a:lnTo>
                  <a:lnTo>
                    <a:pt x="0" y="107036"/>
                  </a:lnTo>
                  <a:lnTo>
                    <a:pt x="738" y="111382"/>
                  </a:lnTo>
                  <a:lnTo>
                    <a:pt x="2642" y="114985"/>
                  </a:lnTo>
                  <a:lnTo>
                    <a:pt x="8519" y="120870"/>
                  </a:lnTo>
                  <a:lnTo>
                    <a:pt x="19056" y="127444"/>
                  </a:lnTo>
                  <a:lnTo>
                    <a:pt x="29731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4250"/>
            <p:cNvSpPr/>
            <p:nvPr>
              <p:custDataLst>
                <p:tags r:id="rId111"/>
              </p:custDataLst>
            </p:nvPr>
          </p:nvSpPr>
          <p:spPr>
            <a:xfrm>
              <a:off x="4191000" y="16256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1" y="12142"/>
                  </a:lnTo>
                  <a:lnTo>
                    <a:pt x="3371" y="10212"/>
                  </a:lnTo>
                  <a:lnTo>
                    <a:pt x="12552" y="8066"/>
                  </a:lnTo>
                  <a:lnTo>
                    <a:pt x="41442" y="331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4251"/>
            <p:cNvSpPr/>
            <p:nvPr>
              <p:custDataLst>
                <p:tags r:id="rId112"/>
              </p:custDataLst>
            </p:nvPr>
          </p:nvSpPr>
          <p:spPr>
            <a:xfrm>
              <a:off x="3981450" y="1384300"/>
              <a:ext cx="196851" cy="158751"/>
            </a:xfrm>
            <a:custGeom>
              <a:avLst/>
              <a:gdLst/>
              <a:ahLst/>
              <a:cxnLst/>
              <a:rect l="0" t="0" r="0" b="0"/>
              <a:pathLst>
                <a:path w="196851" h="158751">
                  <a:moveTo>
                    <a:pt x="0" y="158750"/>
                  </a:moveTo>
                  <a:lnTo>
                    <a:pt x="0" y="158750"/>
                  </a:lnTo>
                  <a:lnTo>
                    <a:pt x="7892" y="146494"/>
                  </a:lnTo>
                  <a:lnTo>
                    <a:pt x="32520" y="121174"/>
                  </a:lnTo>
                  <a:lnTo>
                    <a:pt x="57022" y="99010"/>
                  </a:lnTo>
                  <a:lnTo>
                    <a:pt x="88138" y="75049"/>
                  </a:lnTo>
                  <a:lnTo>
                    <a:pt x="105325" y="62733"/>
                  </a:lnTo>
                  <a:lnTo>
                    <a:pt x="135711" y="41522"/>
                  </a:lnTo>
                  <a:lnTo>
                    <a:pt x="161210" y="24099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4252"/>
            <p:cNvSpPr/>
            <p:nvPr>
              <p:custDataLst>
                <p:tags r:id="rId113"/>
              </p:custDataLst>
            </p:nvPr>
          </p:nvSpPr>
          <p:spPr>
            <a:xfrm>
              <a:off x="3708400" y="15176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7" y="15580"/>
                  </a:lnTo>
                  <a:lnTo>
                    <a:pt x="6234" y="44829"/>
                  </a:lnTo>
                  <a:lnTo>
                    <a:pt x="63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4253"/>
            <p:cNvSpPr/>
            <p:nvPr>
              <p:custDataLst>
                <p:tags r:id="rId114"/>
              </p:custDataLst>
            </p:nvPr>
          </p:nvSpPr>
          <p:spPr>
            <a:xfrm>
              <a:off x="3663950" y="15367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39346" y="261"/>
                  </a:lnTo>
                  <a:lnTo>
                    <a:pt x="65358" y="7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4254"/>
            <p:cNvSpPr/>
            <p:nvPr>
              <p:custDataLst>
                <p:tags r:id="rId115"/>
              </p:custDataLst>
            </p:nvPr>
          </p:nvSpPr>
          <p:spPr>
            <a:xfrm>
              <a:off x="4614459" y="1512183"/>
              <a:ext cx="40092" cy="122269"/>
            </a:xfrm>
            <a:custGeom>
              <a:avLst/>
              <a:gdLst/>
              <a:ahLst/>
              <a:cxnLst/>
              <a:rect l="0" t="0" r="0" b="0"/>
              <a:pathLst>
                <a:path w="40092" h="122269">
                  <a:moveTo>
                    <a:pt x="8341" y="5467"/>
                  </a:moveTo>
                  <a:lnTo>
                    <a:pt x="8341" y="5467"/>
                  </a:lnTo>
                  <a:lnTo>
                    <a:pt x="20274" y="441"/>
                  </a:lnTo>
                  <a:lnTo>
                    <a:pt x="22646" y="0"/>
                  </a:lnTo>
                  <a:lnTo>
                    <a:pt x="24933" y="411"/>
                  </a:lnTo>
                  <a:lnTo>
                    <a:pt x="29356" y="2750"/>
                  </a:lnTo>
                  <a:lnTo>
                    <a:pt x="35813" y="14775"/>
                  </a:lnTo>
                  <a:lnTo>
                    <a:pt x="36308" y="25831"/>
                  </a:lnTo>
                  <a:lnTo>
                    <a:pt x="35453" y="31743"/>
                  </a:lnTo>
                  <a:lnTo>
                    <a:pt x="28857" y="43957"/>
                  </a:lnTo>
                  <a:lnTo>
                    <a:pt x="7123" y="75368"/>
                  </a:lnTo>
                  <a:lnTo>
                    <a:pt x="1215" y="88040"/>
                  </a:lnTo>
                  <a:lnTo>
                    <a:pt x="0" y="98846"/>
                  </a:lnTo>
                  <a:lnTo>
                    <a:pt x="663" y="103703"/>
                  </a:lnTo>
                  <a:lnTo>
                    <a:pt x="2517" y="107646"/>
                  </a:lnTo>
                  <a:lnTo>
                    <a:pt x="8339" y="113910"/>
                  </a:lnTo>
                  <a:lnTo>
                    <a:pt x="19551" y="121403"/>
                  </a:lnTo>
                  <a:lnTo>
                    <a:pt x="23575" y="122268"/>
                  </a:lnTo>
                  <a:lnTo>
                    <a:pt x="40091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4255"/>
            <p:cNvSpPr/>
            <p:nvPr>
              <p:custDataLst>
                <p:tags r:id="rId116"/>
              </p:custDataLst>
            </p:nvPr>
          </p:nvSpPr>
          <p:spPr>
            <a:xfrm>
              <a:off x="4598283" y="1587500"/>
              <a:ext cx="68968" cy="6351"/>
            </a:xfrm>
            <a:custGeom>
              <a:avLst/>
              <a:gdLst/>
              <a:ahLst/>
              <a:cxnLst/>
              <a:rect l="0" t="0" r="0" b="0"/>
              <a:pathLst>
                <a:path w="689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6863" y="1324"/>
                  </a:lnTo>
                  <a:lnTo>
                    <a:pt x="55476" y="261"/>
                  </a:lnTo>
                  <a:lnTo>
                    <a:pt x="68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2" name="SMARTInkShape-Group948"/>
          <p:cNvGrpSpPr/>
          <p:nvPr/>
        </p:nvGrpSpPr>
        <p:grpSpPr>
          <a:xfrm>
            <a:off x="4965700" y="1416050"/>
            <a:ext cx="82551" cy="50801"/>
            <a:chOff x="4965700" y="1416050"/>
            <a:chExt cx="82551" cy="50801"/>
          </a:xfrm>
        </p:grpSpPr>
        <p:sp>
          <p:nvSpPr>
            <p:cNvPr id="400" name="SMARTInkShape-4256"/>
            <p:cNvSpPr/>
            <p:nvPr>
              <p:custDataLst>
                <p:tags r:id="rId103"/>
              </p:custDataLst>
            </p:nvPr>
          </p:nvSpPr>
          <p:spPr>
            <a:xfrm>
              <a:off x="4965700" y="1416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7325" y="1986"/>
                  </a:lnTo>
                  <a:lnTo>
                    <a:pt x="46291" y="58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4257"/>
            <p:cNvSpPr/>
            <p:nvPr>
              <p:custDataLst>
                <p:tags r:id="rId104"/>
              </p:custDataLst>
            </p:nvPr>
          </p:nvSpPr>
          <p:spPr>
            <a:xfrm>
              <a:off x="4972050" y="1461794"/>
              <a:ext cx="76201" cy="5057"/>
            </a:xfrm>
            <a:custGeom>
              <a:avLst/>
              <a:gdLst/>
              <a:ahLst/>
              <a:cxnLst/>
              <a:rect l="0" t="0" r="0" b="0"/>
              <a:pathLst>
                <a:path w="76201" h="5057">
                  <a:moveTo>
                    <a:pt x="0" y="5056"/>
                  </a:moveTo>
                  <a:lnTo>
                    <a:pt x="0" y="5056"/>
                  </a:lnTo>
                  <a:lnTo>
                    <a:pt x="6742" y="1685"/>
                  </a:lnTo>
                  <a:lnTo>
                    <a:pt x="36871" y="0"/>
                  </a:lnTo>
                  <a:lnTo>
                    <a:pt x="762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03" name="SMARTInkShape-4258"/>
          <p:cNvSpPr/>
          <p:nvPr>
            <p:custDataLst>
              <p:tags r:id="rId1"/>
            </p:custDataLst>
          </p:nvPr>
        </p:nvSpPr>
        <p:spPr>
          <a:xfrm>
            <a:off x="5253667" y="1352550"/>
            <a:ext cx="158863" cy="148175"/>
          </a:xfrm>
          <a:custGeom>
            <a:avLst/>
            <a:gdLst/>
            <a:ahLst/>
            <a:cxnLst/>
            <a:rect l="0" t="0" r="0" b="0"/>
            <a:pathLst>
              <a:path w="158863" h="148175">
                <a:moveTo>
                  <a:pt x="73983" y="25400"/>
                </a:moveTo>
                <a:lnTo>
                  <a:pt x="73983" y="25400"/>
                </a:lnTo>
                <a:lnTo>
                  <a:pt x="70612" y="22029"/>
                </a:lnTo>
                <a:lnTo>
                  <a:pt x="65194" y="20374"/>
                </a:lnTo>
                <a:lnTo>
                  <a:pt x="61774" y="19933"/>
                </a:lnTo>
                <a:lnTo>
                  <a:pt x="50448" y="26968"/>
                </a:lnTo>
                <a:lnTo>
                  <a:pt x="26322" y="48678"/>
                </a:lnTo>
                <a:lnTo>
                  <a:pt x="9762" y="67496"/>
                </a:lnTo>
                <a:lnTo>
                  <a:pt x="50" y="87618"/>
                </a:lnTo>
                <a:lnTo>
                  <a:pt x="0" y="97218"/>
                </a:lnTo>
                <a:lnTo>
                  <a:pt x="7470" y="115410"/>
                </a:lnTo>
                <a:lnTo>
                  <a:pt x="30914" y="138147"/>
                </a:lnTo>
                <a:lnTo>
                  <a:pt x="53901" y="146066"/>
                </a:lnTo>
                <a:lnTo>
                  <a:pt x="79169" y="148174"/>
                </a:lnTo>
                <a:lnTo>
                  <a:pt x="102158" y="144407"/>
                </a:lnTo>
                <a:lnTo>
                  <a:pt x="120372" y="134266"/>
                </a:lnTo>
                <a:lnTo>
                  <a:pt x="135523" y="118940"/>
                </a:lnTo>
                <a:lnTo>
                  <a:pt x="149311" y="98018"/>
                </a:lnTo>
                <a:lnTo>
                  <a:pt x="156852" y="74608"/>
                </a:lnTo>
                <a:lnTo>
                  <a:pt x="158862" y="62439"/>
                </a:lnTo>
                <a:lnTo>
                  <a:pt x="153570" y="39510"/>
                </a:lnTo>
                <a:lnTo>
                  <a:pt x="148208" y="28457"/>
                </a:lnTo>
                <a:lnTo>
                  <a:pt x="140400" y="20382"/>
                </a:lnTo>
                <a:lnTo>
                  <a:pt x="99383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6" name="SMARTInkShape-Group950"/>
          <p:cNvGrpSpPr/>
          <p:nvPr/>
        </p:nvGrpSpPr>
        <p:grpSpPr>
          <a:xfrm>
            <a:off x="1485900" y="2432050"/>
            <a:ext cx="95251" cy="44451"/>
            <a:chOff x="1485900" y="2432050"/>
            <a:chExt cx="95251" cy="44451"/>
          </a:xfrm>
        </p:grpSpPr>
        <p:sp>
          <p:nvSpPr>
            <p:cNvPr id="404" name="SMARTInkShape-4259"/>
            <p:cNvSpPr/>
            <p:nvPr>
              <p:custDataLst>
                <p:tags r:id="rId101"/>
              </p:custDataLst>
            </p:nvPr>
          </p:nvSpPr>
          <p:spPr>
            <a:xfrm>
              <a:off x="1485900" y="24320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202" y="10125"/>
                  </a:lnTo>
                  <a:lnTo>
                    <a:pt x="61521" y="1254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4260"/>
            <p:cNvSpPr/>
            <p:nvPr>
              <p:custDataLst>
                <p:tags r:id="rId102"/>
              </p:custDataLst>
            </p:nvPr>
          </p:nvSpPr>
          <p:spPr>
            <a:xfrm>
              <a:off x="1511300" y="24765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233" y="0"/>
                  </a:lnTo>
                  <a:lnTo>
                    <a:pt x="60466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9" name="SMARTInkShape-Group951"/>
          <p:cNvGrpSpPr/>
          <p:nvPr/>
        </p:nvGrpSpPr>
        <p:grpSpPr>
          <a:xfrm>
            <a:off x="1817244" y="2228850"/>
            <a:ext cx="951357" cy="304801"/>
            <a:chOff x="1817244" y="2228850"/>
            <a:chExt cx="951357" cy="304801"/>
          </a:xfrm>
        </p:grpSpPr>
        <p:sp>
          <p:nvSpPr>
            <p:cNvPr id="407" name="SMARTInkShape-4261"/>
            <p:cNvSpPr/>
            <p:nvPr>
              <p:custDataLst>
                <p:tags r:id="rId89"/>
              </p:custDataLst>
            </p:nvPr>
          </p:nvSpPr>
          <p:spPr>
            <a:xfrm>
              <a:off x="2311400" y="232410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2687" y="1881"/>
                  </a:lnTo>
                  <a:lnTo>
                    <a:pt x="73511" y="4364"/>
                  </a:lnTo>
                  <a:lnTo>
                    <a:pt x="104801" y="5762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4262"/>
            <p:cNvSpPr/>
            <p:nvPr>
              <p:custDataLst>
                <p:tags r:id="rId90"/>
              </p:custDataLst>
            </p:nvPr>
          </p:nvSpPr>
          <p:spPr>
            <a:xfrm>
              <a:off x="2470150" y="2463800"/>
              <a:ext cx="69851" cy="44451"/>
            </a:xfrm>
            <a:custGeom>
              <a:avLst/>
              <a:gdLst/>
              <a:ahLst/>
              <a:cxnLst/>
              <a:rect l="0" t="0" r="0" b="0"/>
              <a:pathLst>
                <a:path w="69851" h="44451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3371" y="17677"/>
                  </a:lnTo>
                  <a:lnTo>
                    <a:pt x="12209" y="29854"/>
                  </a:lnTo>
                  <a:lnTo>
                    <a:pt x="23536" y="36316"/>
                  </a:lnTo>
                  <a:lnTo>
                    <a:pt x="43897" y="42040"/>
                  </a:lnTo>
                  <a:lnTo>
                    <a:pt x="698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4263"/>
            <p:cNvSpPr/>
            <p:nvPr>
              <p:custDataLst>
                <p:tags r:id="rId91"/>
              </p:custDataLst>
            </p:nvPr>
          </p:nvSpPr>
          <p:spPr>
            <a:xfrm>
              <a:off x="2476500" y="2470150"/>
              <a:ext cx="57151" cy="57151"/>
            </a:xfrm>
            <a:custGeom>
              <a:avLst/>
              <a:gdLst/>
              <a:ahLst/>
              <a:cxnLst/>
              <a:rect l="0" t="0" r="0" b="0"/>
              <a:pathLst>
                <a:path w="57151" h="57151">
                  <a:moveTo>
                    <a:pt x="0" y="57150"/>
                  </a:moveTo>
                  <a:lnTo>
                    <a:pt x="0" y="57150"/>
                  </a:lnTo>
                  <a:lnTo>
                    <a:pt x="0" y="53779"/>
                  </a:lnTo>
                  <a:lnTo>
                    <a:pt x="10113" y="41570"/>
                  </a:lnTo>
                  <a:lnTo>
                    <a:pt x="38596" y="1734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4264"/>
            <p:cNvSpPr/>
            <p:nvPr>
              <p:custDataLst>
                <p:tags r:id="rId92"/>
              </p:custDataLst>
            </p:nvPr>
          </p:nvSpPr>
          <p:spPr>
            <a:xfrm>
              <a:off x="2686050" y="23939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39789" y="10126"/>
                  </a:lnTo>
                  <a:lnTo>
                    <a:pt x="66839" y="12192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4265"/>
            <p:cNvSpPr/>
            <p:nvPr>
              <p:custDataLst>
                <p:tags r:id="rId93"/>
              </p:custDataLst>
            </p:nvPr>
          </p:nvSpPr>
          <p:spPr>
            <a:xfrm>
              <a:off x="2714316" y="2362200"/>
              <a:ext cx="9835" cy="69851"/>
            </a:xfrm>
            <a:custGeom>
              <a:avLst/>
              <a:gdLst/>
              <a:ahLst/>
              <a:cxnLst/>
              <a:rect l="0" t="0" r="0" b="0"/>
              <a:pathLst>
                <a:path w="9835" h="69851">
                  <a:moveTo>
                    <a:pt x="9834" y="0"/>
                  </a:moveTo>
                  <a:lnTo>
                    <a:pt x="9834" y="0"/>
                  </a:lnTo>
                  <a:lnTo>
                    <a:pt x="6463" y="6742"/>
                  </a:lnTo>
                  <a:lnTo>
                    <a:pt x="1995" y="32638"/>
                  </a:lnTo>
                  <a:lnTo>
                    <a:pt x="0" y="44845"/>
                  </a:lnTo>
                  <a:lnTo>
                    <a:pt x="348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4266"/>
            <p:cNvSpPr/>
            <p:nvPr>
              <p:custDataLst>
                <p:tags r:id="rId94"/>
              </p:custDataLst>
            </p:nvPr>
          </p:nvSpPr>
          <p:spPr>
            <a:xfrm>
              <a:off x="2272224" y="2336800"/>
              <a:ext cx="115377" cy="133351"/>
            </a:xfrm>
            <a:custGeom>
              <a:avLst/>
              <a:gdLst/>
              <a:ahLst/>
              <a:cxnLst/>
              <a:rect l="0" t="0" r="0" b="0"/>
              <a:pathLst>
                <a:path w="115377" h="133351">
                  <a:moveTo>
                    <a:pt x="58226" y="0"/>
                  </a:moveTo>
                  <a:lnTo>
                    <a:pt x="58226" y="0"/>
                  </a:lnTo>
                  <a:lnTo>
                    <a:pt x="32186" y="26745"/>
                  </a:lnTo>
                  <a:lnTo>
                    <a:pt x="10843" y="55275"/>
                  </a:lnTo>
                  <a:lnTo>
                    <a:pt x="2360" y="78189"/>
                  </a:lnTo>
                  <a:lnTo>
                    <a:pt x="0" y="96839"/>
                  </a:lnTo>
                  <a:lnTo>
                    <a:pt x="359" y="104776"/>
                  </a:lnTo>
                  <a:lnTo>
                    <a:pt x="6402" y="117358"/>
                  </a:lnTo>
                  <a:lnTo>
                    <a:pt x="10977" y="122689"/>
                  </a:lnTo>
                  <a:lnTo>
                    <a:pt x="27348" y="128612"/>
                  </a:lnTo>
                  <a:lnTo>
                    <a:pt x="56603" y="131946"/>
                  </a:lnTo>
                  <a:lnTo>
                    <a:pt x="83145" y="132934"/>
                  </a:lnTo>
                  <a:lnTo>
                    <a:pt x="11537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4267"/>
            <p:cNvSpPr/>
            <p:nvPr>
              <p:custDataLst>
                <p:tags r:id="rId95"/>
              </p:custDataLst>
            </p:nvPr>
          </p:nvSpPr>
          <p:spPr>
            <a:xfrm>
              <a:off x="2298700" y="2413000"/>
              <a:ext cx="107951" cy="10009"/>
            </a:xfrm>
            <a:custGeom>
              <a:avLst/>
              <a:gdLst/>
              <a:ahLst/>
              <a:cxnLst/>
              <a:rect l="0" t="0" r="0" b="0"/>
              <a:pathLst>
                <a:path w="107951" h="10009">
                  <a:moveTo>
                    <a:pt x="0" y="6350"/>
                  </a:moveTo>
                  <a:lnTo>
                    <a:pt x="0" y="6350"/>
                  </a:lnTo>
                  <a:lnTo>
                    <a:pt x="28562" y="8231"/>
                  </a:lnTo>
                  <a:lnTo>
                    <a:pt x="44444" y="10008"/>
                  </a:lnTo>
                  <a:lnTo>
                    <a:pt x="72514" y="704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4268"/>
            <p:cNvSpPr/>
            <p:nvPr>
              <p:custDataLst>
                <p:tags r:id="rId96"/>
              </p:custDataLst>
            </p:nvPr>
          </p:nvSpPr>
          <p:spPr>
            <a:xfrm>
              <a:off x="2085492" y="2470150"/>
              <a:ext cx="54459" cy="63501"/>
            </a:xfrm>
            <a:custGeom>
              <a:avLst/>
              <a:gdLst/>
              <a:ahLst/>
              <a:cxnLst/>
              <a:rect l="0" t="0" r="0" b="0"/>
              <a:pathLst>
                <a:path w="54459" h="63501">
                  <a:moveTo>
                    <a:pt x="3658" y="63500"/>
                  </a:moveTo>
                  <a:lnTo>
                    <a:pt x="3658" y="63500"/>
                  </a:lnTo>
                  <a:lnTo>
                    <a:pt x="287" y="63500"/>
                  </a:lnTo>
                  <a:lnTo>
                    <a:pt x="0" y="62089"/>
                  </a:lnTo>
                  <a:lnTo>
                    <a:pt x="1562" y="56758"/>
                  </a:lnTo>
                  <a:lnTo>
                    <a:pt x="24104" y="30862"/>
                  </a:lnTo>
                  <a:lnTo>
                    <a:pt x="544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4269"/>
            <p:cNvSpPr/>
            <p:nvPr>
              <p:custDataLst>
                <p:tags r:id="rId97"/>
              </p:custDataLst>
            </p:nvPr>
          </p:nvSpPr>
          <p:spPr>
            <a:xfrm>
              <a:off x="2082800" y="245745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23765"/>
                  </a:lnTo>
                  <a:lnTo>
                    <a:pt x="27146" y="40312"/>
                  </a:lnTo>
                  <a:lnTo>
                    <a:pt x="47382" y="53406"/>
                  </a:lnTo>
                  <a:lnTo>
                    <a:pt x="56137" y="57922"/>
                  </a:lnTo>
                  <a:lnTo>
                    <a:pt x="635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4270"/>
            <p:cNvSpPr/>
            <p:nvPr>
              <p:custDataLst>
                <p:tags r:id="rId98"/>
              </p:custDataLst>
            </p:nvPr>
          </p:nvSpPr>
          <p:spPr>
            <a:xfrm>
              <a:off x="1977596" y="2228850"/>
              <a:ext cx="79805" cy="279401"/>
            </a:xfrm>
            <a:custGeom>
              <a:avLst/>
              <a:gdLst/>
              <a:ahLst/>
              <a:cxnLst/>
              <a:rect l="0" t="0" r="0" b="0"/>
              <a:pathLst>
                <a:path w="79805" h="279401">
                  <a:moveTo>
                    <a:pt x="60754" y="0"/>
                  </a:moveTo>
                  <a:lnTo>
                    <a:pt x="60754" y="0"/>
                  </a:lnTo>
                  <a:lnTo>
                    <a:pt x="55685" y="12961"/>
                  </a:lnTo>
                  <a:lnTo>
                    <a:pt x="49217" y="43351"/>
                  </a:lnTo>
                  <a:lnTo>
                    <a:pt x="42456" y="71949"/>
                  </a:lnTo>
                  <a:lnTo>
                    <a:pt x="36629" y="103473"/>
                  </a:lnTo>
                  <a:lnTo>
                    <a:pt x="34087" y="119782"/>
                  </a:lnTo>
                  <a:lnTo>
                    <a:pt x="29382" y="151074"/>
                  </a:lnTo>
                  <a:lnTo>
                    <a:pt x="24233" y="179327"/>
                  </a:lnTo>
                  <a:lnTo>
                    <a:pt x="14106" y="209689"/>
                  </a:lnTo>
                  <a:lnTo>
                    <a:pt x="5127" y="231345"/>
                  </a:lnTo>
                  <a:lnTo>
                    <a:pt x="4619" y="231841"/>
                  </a:lnTo>
                  <a:lnTo>
                    <a:pt x="4281" y="231466"/>
                  </a:lnTo>
                  <a:lnTo>
                    <a:pt x="3738" y="222424"/>
                  </a:lnTo>
                  <a:lnTo>
                    <a:pt x="17436" y="194155"/>
                  </a:lnTo>
                  <a:lnTo>
                    <a:pt x="25980" y="180130"/>
                  </a:lnTo>
                  <a:lnTo>
                    <a:pt x="46829" y="161510"/>
                  </a:lnTo>
                  <a:lnTo>
                    <a:pt x="51471" y="158473"/>
                  </a:lnTo>
                  <a:lnTo>
                    <a:pt x="54565" y="157860"/>
                  </a:lnTo>
                  <a:lnTo>
                    <a:pt x="56628" y="158862"/>
                  </a:lnTo>
                  <a:lnTo>
                    <a:pt x="58003" y="160941"/>
                  </a:lnTo>
                  <a:lnTo>
                    <a:pt x="56568" y="177352"/>
                  </a:lnTo>
                  <a:lnTo>
                    <a:pt x="44932" y="203459"/>
                  </a:lnTo>
                  <a:lnTo>
                    <a:pt x="24708" y="230166"/>
                  </a:lnTo>
                  <a:lnTo>
                    <a:pt x="0" y="257444"/>
                  </a:lnTo>
                  <a:lnTo>
                    <a:pt x="20075" y="238230"/>
                  </a:lnTo>
                  <a:lnTo>
                    <a:pt x="24565" y="236408"/>
                  </a:lnTo>
                  <a:lnTo>
                    <a:pt x="26751" y="236627"/>
                  </a:lnTo>
                  <a:lnTo>
                    <a:pt x="31060" y="238753"/>
                  </a:lnTo>
                  <a:lnTo>
                    <a:pt x="32491" y="241013"/>
                  </a:lnTo>
                  <a:lnTo>
                    <a:pt x="34082" y="247287"/>
                  </a:lnTo>
                  <a:lnTo>
                    <a:pt x="38551" y="252898"/>
                  </a:lnTo>
                  <a:lnTo>
                    <a:pt x="66061" y="271629"/>
                  </a:lnTo>
                  <a:lnTo>
                    <a:pt x="79804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4271"/>
            <p:cNvSpPr/>
            <p:nvPr>
              <p:custDataLst>
                <p:tags r:id="rId99"/>
              </p:custDataLst>
            </p:nvPr>
          </p:nvSpPr>
          <p:spPr>
            <a:xfrm>
              <a:off x="1847850" y="23304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4272"/>
            <p:cNvSpPr/>
            <p:nvPr>
              <p:custDataLst>
                <p:tags r:id="rId100"/>
              </p:custDataLst>
            </p:nvPr>
          </p:nvSpPr>
          <p:spPr>
            <a:xfrm>
              <a:off x="1817244" y="2425700"/>
              <a:ext cx="43307" cy="73343"/>
            </a:xfrm>
            <a:custGeom>
              <a:avLst/>
              <a:gdLst/>
              <a:ahLst/>
              <a:cxnLst/>
              <a:rect l="0" t="0" r="0" b="0"/>
              <a:pathLst>
                <a:path w="43307" h="73343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15580"/>
                  </a:lnTo>
                  <a:lnTo>
                    <a:pt x="0" y="32603"/>
                  </a:lnTo>
                  <a:lnTo>
                    <a:pt x="2566" y="51053"/>
                  </a:lnTo>
                  <a:lnTo>
                    <a:pt x="7795" y="66554"/>
                  </a:lnTo>
                  <a:lnTo>
                    <a:pt x="11165" y="69769"/>
                  </a:lnTo>
                  <a:lnTo>
                    <a:pt x="20555" y="73342"/>
                  </a:lnTo>
                  <a:lnTo>
                    <a:pt x="29902" y="73048"/>
                  </a:lnTo>
                  <a:lnTo>
                    <a:pt x="4330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4" name="SMARTInkShape-Group952"/>
          <p:cNvGrpSpPr/>
          <p:nvPr/>
        </p:nvGrpSpPr>
        <p:grpSpPr>
          <a:xfrm>
            <a:off x="2979033" y="2190750"/>
            <a:ext cx="297403" cy="460907"/>
            <a:chOff x="2979033" y="2190750"/>
            <a:chExt cx="297403" cy="460907"/>
          </a:xfrm>
        </p:grpSpPr>
        <p:sp>
          <p:nvSpPr>
            <p:cNvPr id="420" name="SMARTInkShape-4273"/>
            <p:cNvSpPr/>
            <p:nvPr>
              <p:custDataLst>
                <p:tags r:id="rId85"/>
              </p:custDataLst>
            </p:nvPr>
          </p:nvSpPr>
          <p:spPr>
            <a:xfrm>
              <a:off x="3009900" y="22542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4274"/>
            <p:cNvSpPr/>
            <p:nvPr>
              <p:custDataLst>
                <p:tags r:id="rId86"/>
              </p:custDataLst>
            </p:nvPr>
          </p:nvSpPr>
          <p:spPr>
            <a:xfrm>
              <a:off x="2979033" y="2368550"/>
              <a:ext cx="37218" cy="69851"/>
            </a:xfrm>
            <a:custGeom>
              <a:avLst/>
              <a:gdLst/>
              <a:ahLst/>
              <a:cxnLst/>
              <a:rect l="0" t="0" r="0" b="0"/>
              <a:pathLst>
                <a:path w="37218" h="69851">
                  <a:moveTo>
                    <a:pt x="5467" y="0"/>
                  </a:moveTo>
                  <a:lnTo>
                    <a:pt x="5467" y="0"/>
                  </a:lnTo>
                  <a:lnTo>
                    <a:pt x="3586" y="12552"/>
                  </a:lnTo>
                  <a:lnTo>
                    <a:pt x="0" y="38071"/>
                  </a:lnTo>
                  <a:lnTo>
                    <a:pt x="2750" y="53770"/>
                  </a:lnTo>
                  <a:lnTo>
                    <a:pt x="11404" y="67359"/>
                  </a:lnTo>
                  <a:lnTo>
                    <a:pt x="15775" y="69600"/>
                  </a:lnTo>
                  <a:lnTo>
                    <a:pt x="3721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4275"/>
            <p:cNvSpPr/>
            <p:nvPr>
              <p:custDataLst>
                <p:tags r:id="rId87"/>
              </p:custDataLst>
            </p:nvPr>
          </p:nvSpPr>
          <p:spPr>
            <a:xfrm>
              <a:off x="3175000" y="2428392"/>
              <a:ext cx="101436" cy="223265"/>
            </a:xfrm>
            <a:custGeom>
              <a:avLst/>
              <a:gdLst/>
              <a:ahLst/>
              <a:cxnLst/>
              <a:rect l="0" t="0" r="0" b="0"/>
              <a:pathLst>
                <a:path w="101436" h="223265">
                  <a:moveTo>
                    <a:pt x="63500" y="3658"/>
                  </a:moveTo>
                  <a:lnTo>
                    <a:pt x="63500" y="3658"/>
                  </a:lnTo>
                  <a:lnTo>
                    <a:pt x="60129" y="287"/>
                  </a:lnTo>
                  <a:lnTo>
                    <a:pt x="59136" y="0"/>
                  </a:lnTo>
                  <a:lnTo>
                    <a:pt x="58474" y="513"/>
                  </a:lnTo>
                  <a:lnTo>
                    <a:pt x="58033" y="1562"/>
                  </a:lnTo>
                  <a:lnTo>
                    <a:pt x="57228" y="21151"/>
                  </a:lnTo>
                  <a:lnTo>
                    <a:pt x="60544" y="33457"/>
                  </a:lnTo>
                  <a:lnTo>
                    <a:pt x="62235" y="36224"/>
                  </a:lnTo>
                  <a:lnTo>
                    <a:pt x="65995" y="39298"/>
                  </a:lnTo>
                  <a:lnTo>
                    <a:pt x="67986" y="39413"/>
                  </a:lnTo>
                  <a:lnTo>
                    <a:pt x="72079" y="37658"/>
                  </a:lnTo>
                  <a:lnTo>
                    <a:pt x="78350" y="32704"/>
                  </a:lnTo>
                  <a:lnTo>
                    <a:pt x="91020" y="9605"/>
                  </a:lnTo>
                  <a:lnTo>
                    <a:pt x="95252" y="6301"/>
                  </a:lnTo>
                  <a:lnTo>
                    <a:pt x="97368" y="5420"/>
                  </a:lnTo>
                  <a:lnTo>
                    <a:pt x="98778" y="6949"/>
                  </a:lnTo>
                  <a:lnTo>
                    <a:pt x="100346" y="14293"/>
                  </a:lnTo>
                  <a:lnTo>
                    <a:pt x="101229" y="37070"/>
                  </a:lnTo>
                  <a:lnTo>
                    <a:pt x="101435" y="61782"/>
                  </a:lnTo>
                  <a:lnTo>
                    <a:pt x="100821" y="91579"/>
                  </a:lnTo>
                  <a:lnTo>
                    <a:pt x="99670" y="107428"/>
                  </a:lnTo>
                  <a:lnTo>
                    <a:pt x="95803" y="138678"/>
                  </a:lnTo>
                  <a:lnTo>
                    <a:pt x="89381" y="166678"/>
                  </a:lnTo>
                  <a:lnTo>
                    <a:pt x="79942" y="189471"/>
                  </a:lnTo>
                  <a:lnTo>
                    <a:pt x="68691" y="206891"/>
                  </a:lnTo>
                  <a:lnTo>
                    <a:pt x="56635" y="216986"/>
                  </a:lnTo>
                  <a:lnTo>
                    <a:pt x="44221" y="221942"/>
                  </a:lnTo>
                  <a:lnTo>
                    <a:pt x="37947" y="223264"/>
                  </a:lnTo>
                  <a:lnTo>
                    <a:pt x="32354" y="222029"/>
                  </a:lnTo>
                  <a:lnTo>
                    <a:pt x="22376" y="215012"/>
                  </a:lnTo>
                  <a:lnTo>
                    <a:pt x="15119" y="202956"/>
                  </a:lnTo>
                  <a:lnTo>
                    <a:pt x="4711" y="175591"/>
                  </a:lnTo>
                  <a:lnTo>
                    <a:pt x="0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4276"/>
            <p:cNvSpPr/>
            <p:nvPr>
              <p:custDataLst>
                <p:tags r:id="rId88"/>
              </p:custDataLst>
            </p:nvPr>
          </p:nvSpPr>
          <p:spPr>
            <a:xfrm>
              <a:off x="3107711" y="2190750"/>
              <a:ext cx="79990" cy="260351"/>
            </a:xfrm>
            <a:custGeom>
              <a:avLst/>
              <a:gdLst/>
              <a:ahLst/>
              <a:cxnLst/>
              <a:rect l="0" t="0" r="0" b="0"/>
              <a:pathLst>
                <a:path w="79990" h="260351">
                  <a:moveTo>
                    <a:pt x="48239" y="0"/>
                  </a:moveTo>
                  <a:lnTo>
                    <a:pt x="48239" y="0"/>
                  </a:lnTo>
                  <a:lnTo>
                    <a:pt x="46122" y="28170"/>
                  </a:lnTo>
                  <a:lnTo>
                    <a:pt x="38126" y="57675"/>
                  </a:lnTo>
                  <a:lnTo>
                    <a:pt x="33030" y="74433"/>
                  </a:lnTo>
                  <a:lnTo>
                    <a:pt x="27517" y="91956"/>
                  </a:lnTo>
                  <a:lnTo>
                    <a:pt x="21724" y="109987"/>
                  </a:lnTo>
                  <a:lnTo>
                    <a:pt x="16451" y="126947"/>
                  </a:lnTo>
                  <a:lnTo>
                    <a:pt x="11525" y="143192"/>
                  </a:lnTo>
                  <a:lnTo>
                    <a:pt x="3699" y="172297"/>
                  </a:lnTo>
                  <a:lnTo>
                    <a:pt x="0" y="203137"/>
                  </a:lnTo>
                  <a:lnTo>
                    <a:pt x="1634" y="216342"/>
                  </a:lnTo>
                  <a:lnTo>
                    <a:pt x="3764" y="219723"/>
                  </a:lnTo>
                  <a:lnTo>
                    <a:pt x="6594" y="221271"/>
                  </a:lnTo>
                  <a:lnTo>
                    <a:pt x="9893" y="221597"/>
                  </a:lnTo>
                  <a:lnTo>
                    <a:pt x="19202" y="214434"/>
                  </a:lnTo>
                  <a:lnTo>
                    <a:pt x="36343" y="190771"/>
                  </a:lnTo>
                  <a:lnTo>
                    <a:pt x="54827" y="162593"/>
                  </a:lnTo>
                  <a:lnTo>
                    <a:pt x="68065" y="144602"/>
                  </a:lnTo>
                  <a:lnTo>
                    <a:pt x="69923" y="140851"/>
                  </a:lnTo>
                  <a:lnTo>
                    <a:pt x="71162" y="139762"/>
                  </a:lnTo>
                  <a:lnTo>
                    <a:pt x="71987" y="140447"/>
                  </a:lnTo>
                  <a:lnTo>
                    <a:pt x="72538" y="142314"/>
                  </a:lnTo>
                  <a:lnTo>
                    <a:pt x="66571" y="158427"/>
                  </a:lnTo>
                  <a:lnTo>
                    <a:pt x="47548" y="188450"/>
                  </a:lnTo>
                  <a:lnTo>
                    <a:pt x="28514" y="218609"/>
                  </a:lnTo>
                  <a:lnTo>
                    <a:pt x="23337" y="227723"/>
                  </a:lnTo>
                  <a:lnTo>
                    <a:pt x="31721" y="219685"/>
                  </a:lnTo>
                  <a:lnTo>
                    <a:pt x="32994" y="219129"/>
                  </a:lnTo>
                  <a:lnTo>
                    <a:pt x="33842" y="219464"/>
                  </a:lnTo>
                  <a:lnTo>
                    <a:pt x="47010" y="237336"/>
                  </a:lnTo>
                  <a:lnTo>
                    <a:pt x="79989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9" name="SMARTInkShape-Group953"/>
          <p:cNvGrpSpPr/>
          <p:nvPr/>
        </p:nvGrpSpPr>
        <p:grpSpPr>
          <a:xfrm>
            <a:off x="3434431" y="2244242"/>
            <a:ext cx="234928" cy="365363"/>
            <a:chOff x="3434431" y="2244242"/>
            <a:chExt cx="234928" cy="365363"/>
          </a:xfrm>
        </p:grpSpPr>
        <p:sp>
          <p:nvSpPr>
            <p:cNvPr id="425" name="SMARTInkShape-4277"/>
            <p:cNvSpPr/>
            <p:nvPr>
              <p:custDataLst>
                <p:tags r:id="rId81"/>
              </p:custDataLst>
            </p:nvPr>
          </p:nvSpPr>
          <p:spPr>
            <a:xfrm>
              <a:off x="3606800" y="2406650"/>
              <a:ext cx="62559" cy="202955"/>
            </a:xfrm>
            <a:custGeom>
              <a:avLst/>
              <a:gdLst/>
              <a:ahLst/>
              <a:cxnLst/>
              <a:rect l="0" t="0" r="0" b="0"/>
              <a:pathLst>
                <a:path w="62559" h="202955">
                  <a:moveTo>
                    <a:pt x="0" y="0"/>
                  </a:moveTo>
                  <a:lnTo>
                    <a:pt x="0" y="0"/>
                  </a:lnTo>
                  <a:lnTo>
                    <a:pt x="0" y="29886"/>
                  </a:lnTo>
                  <a:lnTo>
                    <a:pt x="0" y="50248"/>
                  </a:lnTo>
                  <a:lnTo>
                    <a:pt x="1411" y="55371"/>
                  </a:lnTo>
                  <a:lnTo>
                    <a:pt x="6742" y="62944"/>
                  </a:lnTo>
                  <a:lnTo>
                    <a:pt x="11933" y="66781"/>
                  </a:lnTo>
                  <a:lnTo>
                    <a:pt x="14306" y="67804"/>
                  </a:lnTo>
                  <a:lnTo>
                    <a:pt x="22586" y="63296"/>
                  </a:lnTo>
                  <a:lnTo>
                    <a:pt x="35385" y="50740"/>
                  </a:lnTo>
                  <a:lnTo>
                    <a:pt x="53706" y="27276"/>
                  </a:lnTo>
                  <a:lnTo>
                    <a:pt x="54854" y="24534"/>
                  </a:lnTo>
                  <a:lnTo>
                    <a:pt x="55619" y="24117"/>
                  </a:lnTo>
                  <a:lnTo>
                    <a:pt x="56130" y="25250"/>
                  </a:lnTo>
                  <a:lnTo>
                    <a:pt x="61380" y="52583"/>
                  </a:lnTo>
                  <a:lnTo>
                    <a:pt x="62558" y="73465"/>
                  </a:lnTo>
                  <a:lnTo>
                    <a:pt x="61200" y="98738"/>
                  </a:lnTo>
                  <a:lnTo>
                    <a:pt x="58245" y="125728"/>
                  </a:lnTo>
                  <a:lnTo>
                    <a:pt x="54579" y="151835"/>
                  </a:lnTo>
                  <a:lnTo>
                    <a:pt x="45178" y="180219"/>
                  </a:lnTo>
                  <a:lnTo>
                    <a:pt x="30084" y="198664"/>
                  </a:lnTo>
                  <a:lnTo>
                    <a:pt x="25701" y="201587"/>
                  </a:lnTo>
                  <a:lnTo>
                    <a:pt x="22073" y="202831"/>
                  </a:lnTo>
                  <a:lnTo>
                    <a:pt x="18948" y="202954"/>
                  </a:lnTo>
                  <a:lnTo>
                    <a:pt x="16160" y="200919"/>
                  </a:lnTo>
                  <a:lnTo>
                    <a:pt x="8865" y="187942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4278"/>
            <p:cNvSpPr/>
            <p:nvPr>
              <p:custDataLst>
                <p:tags r:id="rId82"/>
              </p:custDataLst>
            </p:nvPr>
          </p:nvSpPr>
          <p:spPr>
            <a:xfrm>
              <a:off x="3434431" y="2273300"/>
              <a:ext cx="102520" cy="151401"/>
            </a:xfrm>
            <a:custGeom>
              <a:avLst/>
              <a:gdLst/>
              <a:ahLst/>
              <a:cxnLst/>
              <a:rect l="0" t="0" r="0" b="0"/>
              <a:pathLst>
                <a:path w="102520" h="151401">
                  <a:moveTo>
                    <a:pt x="26319" y="0"/>
                  </a:moveTo>
                  <a:lnTo>
                    <a:pt x="26319" y="0"/>
                  </a:lnTo>
                  <a:lnTo>
                    <a:pt x="22948" y="27790"/>
                  </a:lnTo>
                  <a:lnTo>
                    <a:pt x="17530" y="48334"/>
                  </a:lnTo>
                  <a:lnTo>
                    <a:pt x="10418" y="70871"/>
                  </a:lnTo>
                  <a:lnTo>
                    <a:pt x="2554" y="92646"/>
                  </a:lnTo>
                  <a:lnTo>
                    <a:pt x="0" y="112202"/>
                  </a:lnTo>
                  <a:lnTo>
                    <a:pt x="1921" y="128890"/>
                  </a:lnTo>
                  <a:lnTo>
                    <a:pt x="7479" y="141010"/>
                  </a:lnTo>
                  <a:lnTo>
                    <a:pt x="12348" y="144807"/>
                  </a:lnTo>
                  <a:lnTo>
                    <a:pt x="25284" y="149025"/>
                  </a:lnTo>
                  <a:lnTo>
                    <a:pt x="51804" y="151400"/>
                  </a:lnTo>
                  <a:lnTo>
                    <a:pt x="78634" y="148733"/>
                  </a:lnTo>
                  <a:lnTo>
                    <a:pt x="90257" y="143479"/>
                  </a:lnTo>
                  <a:lnTo>
                    <a:pt x="102519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4279"/>
            <p:cNvSpPr/>
            <p:nvPr>
              <p:custDataLst>
                <p:tags r:id="rId83"/>
              </p:custDataLst>
            </p:nvPr>
          </p:nvSpPr>
          <p:spPr>
            <a:xfrm>
              <a:off x="3456165" y="2244242"/>
              <a:ext cx="131586" cy="16359"/>
            </a:xfrm>
            <a:custGeom>
              <a:avLst/>
              <a:gdLst/>
              <a:ahLst/>
              <a:cxnLst/>
              <a:rect l="0" t="0" r="0" b="0"/>
              <a:pathLst>
                <a:path w="131586" h="16359">
                  <a:moveTo>
                    <a:pt x="10935" y="3658"/>
                  </a:moveTo>
                  <a:lnTo>
                    <a:pt x="10935" y="3658"/>
                  </a:lnTo>
                  <a:lnTo>
                    <a:pt x="4193" y="3658"/>
                  </a:lnTo>
                  <a:lnTo>
                    <a:pt x="2207" y="2952"/>
                  </a:lnTo>
                  <a:lnTo>
                    <a:pt x="883" y="1776"/>
                  </a:lnTo>
                  <a:lnTo>
                    <a:pt x="0" y="287"/>
                  </a:lnTo>
                  <a:lnTo>
                    <a:pt x="1529" y="0"/>
                  </a:lnTo>
                  <a:lnTo>
                    <a:pt x="24834" y="4608"/>
                  </a:lnTo>
                  <a:lnTo>
                    <a:pt x="46040" y="8313"/>
                  </a:lnTo>
                  <a:lnTo>
                    <a:pt x="69576" y="12312"/>
                  </a:lnTo>
                  <a:lnTo>
                    <a:pt x="94148" y="14560"/>
                  </a:lnTo>
                  <a:lnTo>
                    <a:pt x="131585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4280"/>
            <p:cNvSpPr/>
            <p:nvPr>
              <p:custDataLst>
                <p:tags r:id="rId84"/>
              </p:custDataLst>
            </p:nvPr>
          </p:nvSpPr>
          <p:spPr>
            <a:xfrm>
              <a:off x="3438329" y="2349500"/>
              <a:ext cx="104972" cy="6351"/>
            </a:xfrm>
            <a:custGeom>
              <a:avLst/>
              <a:gdLst/>
              <a:ahLst/>
              <a:cxnLst/>
              <a:rect l="0" t="0" r="0" b="0"/>
              <a:pathLst>
                <a:path w="1049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418" y="5644"/>
                  </a:lnTo>
                  <a:lnTo>
                    <a:pt x="4646" y="2979"/>
                  </a:lnTo>
                  <a:lnTo>
                    <a:pt x="34066" y="4952"/>
                  </a:lnTo>
                  <a:lnTo>
                    <a:pt x="63580" y="5230"/>
                  </a:lnTo>
                  <a:lnTo>
                    <a:pt x="91139" y="1863"/>
                  </a:lnTo>
                  <a:lnTo>
                    <a:pt x="10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2" name="SMARTInkShape-Group954"/>
          <p:cNvGrpSpPr/>
          <p:nvPr/>
        </p:nvGrpSpPr>
        <p:grpSpPr>
          <a:xfrm>
            <a:off x="3822700" y="2127250"/>
            <a:ext cx="946151" cy="316367"/>
            <a:chOff x="3822700" y="2127250"/>
            <a:chExt cx="946151" cy="316367"/>
          </a:xfrm>
        </p:grpSpPr>
        <p:sp>
          <p:nvSpPr>
            <p:cNvPr id="430" name="SMARTInkShape-4281"/>
            <p:cNvSpPr/>
            <p:nvPr>
              <p:custDataLst>
                <p:tags r:id="rId69"/>
              </p:custDataLst>
            </p:nvPr>
          </p:nvSpPr>
          <p:spPr>
            <a:xfrm>
              <a:off x="4311650" y="2375783"/>
              <a:ext cx="63501" cy="11818"/>
            </a:xfrm>
            <a:custGeom>
              <a:avLst/>
              <a:gdLst/>
              <a:ahLst/>
              <a:cxnLst/>
              <a:rect l="0" t="0" r="0" b="0"/>
              <a:pathLst>
                <a:path w="635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3225" y="8033"/>
                  </a:lnTo>
                  <a:lnTo>
                    <a:pt x="635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4282"/>
            <p:cNvSpPr/>
            <p:nvPr>
              <p:custDataLst>
                <p:tags r:id="rId70"/>
              </p:custDataLst>
            </p:nvPr>
          </p:nvSpPr>
          <p:spPr>
            <a:xfrm>
              <a:off x="4711700" y="2395418"/>
              <a:ext cx="50801" cy="11233"/>
            </a:xfrm>
            <a:custGeom>
              <a:avLst/>
              <a:gdLst/>
              <a:ahLst/>
              <a:cxnLst/>
              <a:rect l="0" t="0" r="0" b="0"/>
              <a:pathLst>
                <a:path w="50801" h="11233">
                  <a:moveTo>
                    <a:pt x="0" y="11232"/>
                  </a:moveTo>
                  <a:lnTo>
                    <a:pt x="0" y="11232"/>
                  </a:lnTo>
                  <a:lnTo>
                    <a:pt x="0" y="7861"/>
                  </a:lnTo>
                  <a:lnTo>
                    <a:pt x="1882" y="4324"/>
                  </a:lnTo>
                  <a:lnTo>
                    <a:pt x="3371" y="2394"/>
                  </a:lnTo>
                  <a:lnTo>
                    <a:pt x="10671" y="248"/>
                  </a:lnTo>
                  <a:lnTo>
                    <a:pt x="21676" y="0"/>
                  </a:lnTo>
                  <a:lnTo>
                    <a:pt x="5080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4283"/>
            <p:cNvSpPr/>
            <p:nvPr>
              <p:custDataLst>
                <p:tags r:id="rId71"/>
              </p:custDataLst>
            </p:nvPr>
          </p:nvSpPr>
          <p:spPr>
            <a:xfrm>
              <a:off x="4540250" y="220345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27789" y="6350"/>
                  </a:lnTo>
                  <a:lnTo>
                    <a:pt x="52097" y="4468"/>
                  </a:lnTo>
                  <a:lnTo>
                    <a:pt x="80304" y="1986"/>
                  </a:lnTo>
                  <a:lnTo>
                    <a:pt x="106952" y="883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4284"/>
            <p:cNvSpPr/>
            <p:nvPr>
              <p:custDataLst>
                <p:tags r:id="rId72"/>
              </p:custDataLst>
            </p:nvPr>
          </p:nvSpPr>
          <p:spPr>
            <a:xfrm>
              <a:off x="4710702" y="2336800"/>
              <a:ext cx="58149" cy="106817"/>
            </a:xfrm>
            <a:custGeom>
              <a:avLst/>
              <a:gdLst/>
              <a:ahLst/>
              <a:cxnLst/>
              <a:rect l="0" t="0" r="0" b="0"/>
              <a:pathLst>
                <a:path w="58149" h="106817">
                  <a:moveTo>
                    <a:pt x="998" y="0"/>
                  </a:moveTo>
                  <a:lnTo>
                    <a:pt x="998" y="0"/>
                  </a:lnTo>
                  <a:lnTo>
                    <a:pt x="22660" y="705"/>
                  </a:lnTo>
                  <a:lnTo>
                    <a:pt x="30851" y="3371"/>
                  </a:lnTo>
                  <a:lnTo>
                    <a:pt x="33600" y="6481"/>
                  </a:lnTo>
                  <a:lnTo>
                    <a:pt x="36655" y="15580"/>
                  </a:lnTo>
                  <a:lnTo>
                    <a:pt x="34249" y="28561"/>
                  </a:lnTo>
                  <a:lnTo>
                    <a:pt x="27065" y="44444"/>
                  </a:lnTo>
                  <a:lnTo>
                    <a:pt x="9271" y="71808"/>
                  </a:lnTo>
                  <a:lnTo>
                    <a:pt x="0" y="92537"/>
                  </a:lnTo>
                  <a:lnTo>
                    <a:pt x="84" y="100630"/>
                  </a:lnTo>
                  <a:lnTo>
                    <a:pt x="3211" y="103070"/>
                  </a:lnTo>
                  <a:lnTo>
                    <a:pt x="21096" y="106504"/>
                  </a:lnTo>
                  <a:lnTo>
                    <a:pt x="42152" y="106816"/>
                  </a:lnTo>
                  <a:lnTo>
                    <a:pt x="5814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4285"/>
            <p:cNvSpPr/>
            <p:nvPr>
              <p:custDataLst>
                <p:tags r:id="rId73"/>
              </p:custDataLst>
            </p:nvPr>
          </p:nvSpPr>
          <p:spPr>
            <a:xfrm>
              <a:off x="4520673" y="2235200"/>
              <a:ext cx="114828" cy="123890"/>
            </a:xfrm>
            <a:custGeom>
              <a:avLst/>
              <a:gdLst/>
              <a:ahLst/>
              <a:cxnLst/>
              <a:rect l="0" t="0" r="0" b="0"/>
              <a:pathLst>
                <a:path w="114828" h="123890">
                  <a:moveTo>
                    <a:pt x="32277" y="0"/>
                  </a:moveTo>
                  <a:lnTo>
                    <a:pt x="32277" y="0"/>
                  </a:lnTo>
                  <a:lnTo>
                    <a:pt x="16697" y="24418"/>
                  </a:lnTo>
                  <a:lnTo>
                    <a:pt x="3045" y="54272"/>
                  </a:lnTo>
                  <a:lnTo>
                    <a:pt x="0" y="73980"/>
                  </a:lnTo>
                  <a:lnTo>
                    <a:pt x="175" y="83187"/>
                  </a:lnTo>
                  <a:lnTo>
                    <a:pt x="3115" y="90736"/>
                  </a:lnTo>
                  <a:lnTo>
                    <a:pt x="13907" y="102886"/>
                  </a:lnTo>
                  <a:lnTo>
                    <a:pt x="42591" y="117660"/>
                  </a:lnTo>
                  <a:lnTo>
                    <a:pt x="63908" y="122849"/>
                  </a:lnTo>
                  <a:lnTo>
                    <a:pt x="91978" y="123889"/>
                  </a:lnTo>
                  <a:lnTo>
                    <a:pt x="11482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4286"/>
            <p:cNvSpPr/>
            <p:nvPr>
              <p:custDataLst>
                <p:tags r:id="rId74"/>
              </p:custDataLst>
            </p:nvPr>
          </p:nvSpPr>
          <p:spPr>
            <a:xfrm>
              <a:off x="4546600" y="23050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451" y="6350"/>
                  </a:lnTo>
                  <a:lnTo>
                    <a:pt x="58228" y="564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4287"/>
            <p:cNvSpPr/>
            <p:nvPr>
              <p:custDataLst>
                <p:tags r:id="rId75"/>
              </p:custDataLst>
            </p:nvPr>
          </p:nvSpPr>
          <p:spPr>
            <a:xfrm>
              <a:off x="4330700" y="2314092"/>
              <a:ext cx="33700" cy="111609"/>
            </a:xfrm>
            <a:custGeom>
              <a:avLst/>
              <a:gdLst/>
              <a:ahLst/>
              <a:cxnLst/>
              <a:rect l="0" t="0" r="0" b="0"/>
              <a:pathLst>
                <a:path w="33700" h="1116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3"/>
                  </a:lnTo>
                  <a:lnTo>
                    <a:pt x="21371" y="9019"/>
                  </a:lnTo>
                  <a:lnTo>
                    <a:pt x="33615" y="27368"/>
                  </a:lnTo>
                  <a:lnTo>
                    <a:pt x="33699" y="32165"/>
                  </a:lnTo>
                  <a:lnTo>
                    <a:pt x="30029" y="43139"/>
                  </a:lnTo>
                  <a:lnTo>
                    <a:pt x="12517" y="71089"/>
                  </a:lnTo>
                  <a:lnTo>
                    <a:pt x="4022" y="86981"/>
                  </a:lnTo>
                  <a:lnTo>
                    <a:pt x="1788" y="96194"/>
                  </a:lnTo>
                  <a:lnTo>
                    <a:pt x="1898" y="99215"/>
                  </a:lnTo>
                  <a:lnTo>
                    <a:pt x="2676" y="101230"/>
                  </a:lnTo>
                  <a:lnTo>
                    <a:pt x="6128" y="104173"/>
                  </a:lnTo>
                  <a:lnTo>
                    <a:pt x="17070" y="110489"/>
                  </a:lnTo>
                  <a:lnTo>
                    <a:pt x="25400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4288"/>
            <p:cNvSpPr/>
            <p:nvPr>
              <p:custDataLst>
                <p:tags r:id="rId76"/>
              </p:custDataLst>
            </p:nvPr>
          </p:nvSpPr>
          <p:spPr>
            <a:xfrm>
              <a:off x="4202582" y="2127250"/>
              <a:ext cx="77319" cy="254001"/>
            </a:xfrm>
            <a:custGeom>
              <a:avLst/>
              <a:gdLst/>
              <a:ahLst/>
              <a:cxnLst/>
              <a:rect l="0" t="0" r="0" b="0"/>
              <a:pathLst>
                <a:path w="77319" h="254001">
                  <a:moveTo>
                    <a:pt x="77318" y="0"/>
                  </a:moveTo>
                  <a:lnTo>
                    <a:pt x="77318" y="0"/>
                  </a:lnTo>
                  <a:lnTo>
                    <a:pt x="77318" y="3371"/>
                  </a:lnTo>
                  <a:lnTo>
                    <a:pt x="67205" y="25693"/>
                  </a:lnTo>
                  <a:lnTo>
                    <a:pt x="54714" y="53047"/>
                  </a:lnTo>
                  <a:lnTo>
                    <a:pt x="47432" y="69231"/>
                  </a:lnTo>
                  <a:lnTo>
                    <a:pt x="40461" y="85665"/>
                  </a:lnTo>
                  <a:lnTo>
                    <a:pt x="33697" y="102266"/>
                  </a:lnTo>
                  <a:lnTo>
                    <a:pt x="27070" y="118977"/>
                  </a:lnTo>
                  <a:lnTo>
                    <a:pt x="15945" y="148834"/>
                  </a:lnTo>
                  <a:lnTo>
                    <a:pt x="7708" y="174098"/>
                  </a:lnTo>
                  <a:lnTo>
                    <a:pt x="3776" y="198105"/>
                  </a:lnTo>
                  <a:lnTo>
                    <a:pt x="4302" y="201920"/>
                  </a:lnTo>
                  <a:lnTo>
                    <a:pt x="5357" y="204463"/>
                  </a:lnTo>
                  <a:lnTo>
                    <a:pt x="7472" y="204042"/>
                  </a:lnTo>
                  <a:lnTo>
                    <a:pt x="34076" y="176053"/>
                  </a:lnTo>
                  <a:lnTo>
                    <a:pt x="54743" y="152813"/>
                  </a:lnTo>
                  <a:lnTo>
                    <a:pt x="58035" y="150558"/>
                  </a:lnTo>
                  <a:lnTo>
                    <a:pt x="60935" y="149761"/>
                  </a:lnTo>
                  <a:lnTo>
                    <a:pt x="63573" y="149935"/>
                  </a:lnTo>
                  <a:lnTo>
                    <a:pt x="66038" y="150757"/>
                  </a:lnTo>
                  <a:lnTo>
                    <a:pt x="66976" y="153421"/>
                  </a:lnTo>
                  <a:lnTo>
                    <a:pt x="66136" y="162026"/>
                  </a:lnTo>
                  <a:lnTo>
                    <a:pt x="54955" y="178770"/>
                  </a:lnTo>
                  <a:lnTo>
                    <a:pt x="24200" y="209678"/>
                  </a:lnTo>
                  <a:lnTo>
                    <a:pt x="0" y="230083"/>
                  </a:lnTo>
                  <a:lnTo>
                    <a:pt x="373" y="229589"/>
                  </a:lnTo>
                  <a:lnTo>
                    <a:pt x="7639" y="225522"/>
                  </a:lnTo>
                  <a:lnTo>
                    <a:pt x="18729" y="223219"/>
                  </a:lnTo>
                  <a:lnTo>
                    <a:pt x="30952" y="225908"/>
                  </a:lnTo>
                  <a:lnTo>
                    <a:pt x="40140" y="231173"/>
                  </a:lnTo>
                  <a:lnTo>
                    <a:pt x="70968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4289"/>
            <p:cNvSpPr/>
            <p:nvPr>
              <p:custDataLst>
                <p:tags r:id="rId77"/>
              </p:custDataLst>
            </p:nvPr>
          </p:nvSpPr>
          <p:spPr>
            <a:xfrm>
              <a:off x="3822700" y="23368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6520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4290"/>
            <p:cNvSpPr/>
            <p:nvPr>
              <p:custDataLst>
                <p:tags r:id="rId78"/>
              </p:custDataLst>
            </p:nvPr>
          </p:nvSpPr>
          <p:spPr>
            <a:xfrm>
              <a:off x="3873500" y="23050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392" y="34519"/>
                  </a:lnTo>
                  <a:lnTo>
                    <a:pt x="78" y="66164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4291"/>
            <p:cNvSpPr/>
            <p:nvPr>
              <p:custDataLst>
                <p:tags r:id="rId79"/>
              </p:custDataLst>
            </p:nvPr>
          </p:nvSpPr>
          <p:spPr>
            <a:xfrm>
              <a:off x="4095750" y="2212491"/>
              <a:ext cx="1" cy="3660"/>
            </a:xfrm>
            <a:custGeom>
              <a:avLst/>
              <a:gdLst/>
              <a:ahLst/>
              <a:cxnLst/>
              <a:rect l="0" t="0" r="0" b="0"/>
              <a:pathLst>
                <a:path w="1" h="36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4292"/>
            <p:cNvSpPr/>
            <p:nvPr>
              <p:custDataLst>
                <p:tags r:id="rId80"/>
              </p:custDataLst>
            </p:nvPr>
          </p:nvSpPr>
          <p:spPr>
            <a:xfrm>
              <a:off x="4065144" y="2317750"/>
              <a:ext cx="24257" cy="50801"/>
            </a:xfrm>
            <a:custGeom>
              <a:avLst/>
              <a:gdLst/>
              <a:ahLst/>
              <a:cxnLst/>
              <a:rect l="0" t="0" r="0" b="0"/>
              <a:pathLst>
                <a:path w="24257" h="50801">
                  <a:moveTo>
                    <a:pt x="11556" y="0"/>
                  </a:moveTo>
                  <a:lnTo>
                    <a:pt x="11556" y="0"/>
                  </a:lnTo>
                  <a:lnTo>
                    <a:pt x="1430" y="22368"/>
                  </a:lnTo>
                  <a:lnTo>
                    <a:pt x="0" y="33225"/>
                  </a:lnTo>
                  <a:lnTo>
                    <a:pt x="1030" y="37672"/>
                  </a:lnTo>
                  <a:lnTo>
                    <a:pt x="5937" y="44495"/>
                  </a:lnTo>
                  <a:lnTo>
                    <a:pt x="12822" y="47998"/>
                  </a:lnTo>
                  <a:lnTo>
                    <a:pt x="24256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6" name="SMARTInkShape-Group955"/>
          <p:cNvGrpSpPr/>
          <p:nvPr/>
        </p:nvGrpSpPr>
        <p:grpSpPr>
          <a:xfrm>
            <a:off x="4991100" y="2159000"/>
            <a:ext cx="352497" cy="136256"/>
            <a:chOff x="4991100" y="2159000"/>
            <a:chExt cx="352497" cy="136256"/>
          </a:xfrm>
        </p:grpSpPr>
        <p:sp>
          <p:nvSpPr>
            <p:cNvPr id="443" name="SMARTInkShape-4293"/>
            <p:cNvSpPr/>
            <p:nvPr>
              <p:custDataLst>
                <p:tags r:id="rId66"/>
              </p:custDataLst>
            </p:nvPr>
          </p:nvSpPr>
          <p:spPr>
            <a:xfrm>
              <a:off x="4997450" y="22098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9511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4294"/>
            <p:cNvSpPr/>
            <p:nvPr>
              <p:custDataLst>
                <p:tags r:id="rId67"/>
              </p:custDataLst>
            </p:nvPr>
          </p:nvSpPr>
          <p:spPr>
            <a:xfrm>
              <a:off x="5215434" y="2159000"/>
              <a:ext cx="128163" cy="136256"/>
            </a:xfrm>
            <a:custGeom>
              <a:avLst/>
              <a:gdLst/>
              <a:ahLst/>
              <a:cxnLst/>
              <a:rect l="0" t="0" r="0" b="0"/>
              <a:pathLst>
                <a:path w="128163" h="136256">
                  <a:moveTo>
                    <a:pt x="55066" y="31750"/>
                  </a:moveTo>
                  <a:lnTo>
                    <a:pt x="55066" y="31750"/>
                  </a:lnTo>
                  <a:lnTo>
                    <a:pt x="27436" y="49328"/>
                  </a:lnTo>
                  <a:lnTo>
                    <a:pt x="7369" y="71295"/>
                  </a:lnTo>
                  <a:lnTo>
                    <a:pt x="2101" y="79280"/>
                  </a:lnTo>
                  <a:lnTo>
                    <a:pt x="0" y="87426"/>
                  </a:lnTo>
                  <a:lnTo>
                    <a:pt x="1430" y="104002"/>
                  </a:lnTo>
                  <a:lnTo>
                    <a:pt x="10532" y="118895"/>
                  </a:lnTo>
                  <a:lnTo>
                    <a:pt x="16909" y="125830"/>
                  </a:lnTo>
                  <a:lnTo>
                    <a:pt x="35286" y="133536"/>
                  </a:lnTo>
                  <a:lnTo>
                    <a:pt x="56858" y="136255"/>
                  </a:lnTo>
                  <a:lnTo>
                    <a:pt x="78205" y="135111"/>
                  </a:lnTo>
                  <a:lnTo>
                    <a:pt x="95689" y="128488"/>
                  </a:lnTo>
                  <a:lnTo>
                    <a:pt x="103315" y="123759"/>
                  </a:lnTo>
                  <a:lnTo>
                    <a:pt x="115551" y="109096"/>
                  </a:lnTo>
                  <a:lnTo>
                    <a:pt x="124281" y="90115"/>
                  </a:lnTo>
                  <a:lnTo>
                    <a:pt x="128162" y="67568"/>
                  </a:lnTo>
                  <a:lnTo>
                    <a:pt x="124242" y="43436"/>
                  </a:lnTo>
                  <a:lnTo>
                    <a:pt x="114739" y="21421"/>
                  </a:lnTo>
                  <a:lnTo>
                    <a:pt x="101108" y="6933"/>
                  </a:lnTo>
                  <a:lnTo>
                    <a:pt x="81879" y="1435"/>
                  </a:lnTo>
                  <a:lnTo>
                    <a:pt x="4871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4295"/>
            <p:cNvSpPr/>
            <p:nvPr>
              <p:custDataLst>
                <p:tags r:id="rId68"/>
              </p:custDataLst>
            </p:nvPr>
          </p:nvSpPr>
          <p:spPr>
            <a:xfrm>
              <a:off x="4991100" y="22606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746" y="576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7" name="SMARTInkShape-4296"/>
          <p:cNvSpPr/>
          <p:nvPr>
            <p:custDataLst>
              <p:tags r:id="rId2"/>
            </p:custDataLst>
          </p:nvPr>
        </p:nvSpPr>
        <p:spPr>
          <a:xfrm>
            <a:off x="2971800" y="3125692"/>
            <a:ext cx="278332" cy="101512"/>
          </a:xfrm>
          <a:custGeom>
            <a:avLst/>
            <a:gdLst/>
            <a:ahLst/>
            <a:cxnLst/>
            <a:rect l="0" t="0" r="0" b="0"/>
            <a:pathLst>
              <a:path w="278332" h="101512">
                <a:moveTo>
                  <a:pt x="0" y="68358"/>
                </a:moveTo>
                <a:lnTo>
                  <a:pt x="0" y="68358"/>
                </a:lnTo>
                <a:lnTo>
                  <a:pt x="705" y="61877"/>
                </a:lnTo>
                <a:lnTo>
                  <a:pt x="8838" y="35755"/>
                </a:lnTo>
                <a:lnTo>
                  <a:pt x="18298" y="17305"/>
                </a:lnTo>
                <a:lnTo>
                  <a:pt x="33409" y="1804"/>
                </a:lnTo>
                <a:lnTo>
                  <a:pt x="40617" y="0"/>
                </a:lnTo>
                <a:lnTo>
                  <a:pt x="58034" y="1758"/>
                </a:lnTo>
                <a:lnTo>
                  <a:pt x="87673" y="17424"/>
                </a:lnTo>
                <a:lnTo>
                  <a:pt x="118797" y="43310"/>
                </a:lnTo>
                <a:lnTo>
                  <a:pt x="150361" y="66581"/>
                </a:lnTo>
                <a:lnTo>
                  <a:pt x="178685" y="86881"/>
                </a:lnTo>
                <a:lnTo>
                  <a:pt x="197602" y="101511"/>
                </a:lnTo>
                <a:lnTo>
                  <a:pt x="196479" y="100026"/>
                </a:lnTo>
                <a:lnTo>
                  <a:pt x="177097" y="82253"/>
                </a:lnTo>
                <a:lnTo>
                  <a:pt x="148125" y="66311"/>
                </a:lnTo>
                <a:lnTo>
                  <a:pt x="126134" y="53547"/>
                </a:lnTo>
                <a:lnTo>
                  <a:pt x="125012" y="50018"/>
                </a:lnTo>
                <a:lnTo>
                  <a:pt x="125646" y="40451"/>
                </a:lnTo>
                <a:lnTo>
                  <a:pt x="128919" y="35642"/>
                </a:lnTo>
                <a:lnTo>
                  <a:pt x="140083" y="26536"/>
                </a:lnTo>
                <a:lnTo>
                  <a:pt x="154452" y="21548"/>
                </a:lnTo>
                <a:lnTo>
                  <a:pt x="180290" y="18740"/>
                </a:lnTo>
                <a:lnTo>
                  <a:pt x="200779" y="18789"/>
                </a:lnTo>
                <a:lnTo>
                  <a:pt x="223996" y="21162"/>
                </a:lnTo>
                <a:lnTo>
                  <a:pt x="250754" y="26465"/>
                </a:lnTo>
                <a:lnTo>
                  <a:pt x="272088" y="35876"/>
                </a:lnTo>
                <a:lnTo>
                  <a:pt x="275937" y="40354"/>
                </a:lnTo>
                <a:lnTo>
                  <a:pt x="277797" y="45455"/>
                </a:lnTo>
                <a:lnTo>
                  <a:pt x="278331" y="50973"/>
                </a:lnTo>
                <a:lnTo>
                  <a:pt x="275865" y="56768"/>
                </a:lnTo>
                <a:lnTo>
                  <a:pt x="247324" y="87554"/>
                </a:lnTo>
                <a:lnTo>
                  <a:pt x="236687" y="94528"/>
                </a:lnTo>
                <a:lnTo>
                  <a:pt x="222250" y="1001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1" name="SMARTInkShape-Group957"/>
          <p:cNvGrpSpPr/>
          <p:nvPr/>
        </p:nvGrpSpPr>
        <p:grpSpPr>
          <a:xfrm>
            <a:off x="3625850" y="2830017"/>
            <a:ext cx="228601" cy="416695"/>
            <a:chOff x="3625850" y="2830017"/>
            <a:chExt cx="228601" cy="416695"/>
          </a:xfrm>
        </p:grpSpPr>
        <p:sp>
          <p:nvSpPr>
            <p:cNvPr id="448" name="SMARTInkShape-4297"/>
            <p:cNvSpPr/>
            <p:nvPr>
              <p:custDataLst>
                <p:tags r:id="rId63"/>
              </p:custDataLst>
            </p:nvPr>
          </p:nvSpPr>
          <p:spPr>
            <a:xfrm>
              <a:off x="3627421" y="2968737"/>
              <a:ext cx="131780" cy="277975"/>
            </a:xfrm>
            <a:custGeom>
              <a:avLst/>
              <a:gdLst/>
              <a:ahLst/>
              <a:cxnLst/>
              <a:rect l="0" t="0" r="0" b="0"/>
              <a:pathLst>
                <a:path w="131780" h="277975">
                  <a:moveTo>
                    <a:pt x="4779" y="218963"/>
                  </a:moveTo>
                  <a:lnTo>
                    <a:pt x="4779" y="218963"/>
                  </a:lnTo>
                  <a:lnTo>
                    <a:pt x="4779" y="205479"/>
                  </a:lnTo>
                  <a:lnTo>
                    <a:pt x="12305" y="185688"/>
                  </a:lnTo>
                  <a:lnTo>
                    <a:pt x="25763" y="159724"/>
                  </a:lnTo>
                  <a:lnTo>
                    <a:pt x="43503" y="129370"/>
                  </a:lnTo>
                  <a:lnTo>
                    <a:pt x="52468" y="112667"/>
                  </a:lnTo>
                  <a:lnTo>
                    <a:pt x="61266" y="95183"/>
                  </a:lnTo>
                  <a:lnTo>
                    <a:pt x="69954" y="77176"/>
                  </a:lnTo>
                  <a:lnTo>
                    <a:pt x="76451" y="59527"/>
                  </a:lnTo>
                  <a:lnTo>
                    <a:pt x="81488" y="42117"/>
                  </a:lnTo>
                  <a:lnTo>
                    <a:pt x="88261" y="13365"/>
                  </a:lnTo>
                  <a:lnTo>
                    <a:pt x="91271" y="586"/>
                  </a:lnTo>
                  <a:lnTo>
                    <a:pt x="90663" y="0"/>
                  </a:lnTo>
                  <a:lnTo>
                    <a:pt x="80948" y="17599"/>
                  </a:lnTo>
                  <a:lnTo>
                    <a:pt x="73903" y="32509"/>
                  </a:lnTo>
                  <a:lnTo>
                    <a:pt x="65678" y="50211"/>
                  </a:lnTo>
                  <a:lnTo>
                    <a:pt x="56667" y="71184"/>
                  </a:lnTo>
                  <a:lnTo>
                    <a:pt x="47132" y="94338"/>
                  </a:lnTo>
                  <a:lnTo>
                    <a:pt x="37248" y="118946"/>
                  </a:lnTo>
                  <a:lnTo>
                    <a:pt x="28542" y="142407"/>
                  </a:lnTo>
                  <a:lnTo>
                    <a:pt x="20621" y="165104"/>
                  </a:lnTo>
                  <a:lnTo>
                    <a:pt x="13223" y="187290"/>
                  </a:lnTo>
                  <a:lnTo>
                    <a:pt x="8292" y="206314"/>
                  </a:lnTo>
                  <a:lnTo>
                    <a:pt x="5005" y="223231"/>
                  </a:lnTo>
                  <a:lnTo>
                    <a:pt x="1351" y="250493"/>
                  </a:lnTo>
                  <a:lnTo>
                    <a:pt x="0" y="272363"/>
                  </a:lnTo>
                  <a:lnTo>
                    <a:pt x="888" y="275730"/>
                  </a:lnTo>
                  <a:lnTo>
                    <a:pt x="2185" y="277974"/>
                  </a:lnTo>
                  <a:lnTo>
                    <a:pt x="4461" y="277354"/>
                  </a:lnTo>
                  <a:lnTo>
                    <a:pt x="10752" y="271020"/>
                  </a:lnTo>
                  <a:lnTo>
                    <a:pt x="25599" y="245441"/>
                  </a:lnTo>
                  <a:lnTo>
                    <a:pt x="39197" y="222970"/>
                  </a:lnTo>
                  <a:lnTo>
                    <a:pt x="60838" y="192163"/>
                  </a:lnTo>
                  <a:lnTo>
                    <a:pt x="80372" y="169533"/>
                  </a:lnTo>
                  <a:lnTo>
                    <a:pt x="81985" y="169076"/>
                  </a:lnTo>
                  <a:lnTo>
                    <a:pt x="82356" y="170888"/>
                  </a:lnTo>
                  <a:lnTo>
                    <a:pt x="81896" y="174213"/>
                  </a:lnTo>
                  <a:lnTo>
                    <a:pt x="65246" y="200533"/>
                  </a:lnTo>
                  <a:lnTo>
                    <a:pt x="44175" y="227457"/>
                  </a:lnTo>
                  <a:lnTo>
                    <a:pt x="23379" y="252469"/>
                  </a:lnTo>
                  <a:lnTo>
                    <a:pt x="18644" y="261251"/>
                  </a:lnTo>
                  <a:lnTo>
                    <a:pt x="19667" y="261266"/>
                  </a:lnTo>
                  <a:lnTo>
                    <a:pt x="24566" y="259401"/>
                  </a:lnTo>
                  <a:lnTo>
                    <a:pt x="39209" y="248797"/>
                  </a:lnTo>
                  <a:lnTo>
                    <a:pt x="47363" y="246334"/>
                  </a:lnTo>
                  <a:lnTo>
                    <a:pt x="50807" y="246382"/>
                  </a:lnTo>
                  <a:lnTo>
                    <a:pt x="56516" y="248318"/>
                  </a:lnTo>
                  <a:lnTo>
                    <a:pt x="61405" y="253411"/>
                  </a:lnTo>
                  <a:lnTo>
                    <a:pt x="66635" y="259673"/>
                  </a:lnTo>
                  <a:lnTo>
                    <a:pt x="78218" y="267165"/>
                  </a:lnTo>
                  <a:lnTo>
                    <a:pt x="94743" y="273148"/>
                  </a:lnTo>
                  <a:lnTo>
                    <a:pt x="125392" y="275853"/>
                  </a:lnTo>
                  <a:lnTo>
                    <a:pt x="131779" y="2761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4298"/>
            <p:cNvSpPr/>
            <p:nvPr>
              <p:custDataLst>
                <p:tags r:id="rId64"/>
              </p:custDataLst>
            </p:nvPr>
          </p:nvSpPr>
          <p:spPr>
            <a:xfrm>
              <a:off x="3625850" y="2830017"/>
              <a:ext cx="132522" cy="40184"/>
            </a:xfrm>
            <a:custGeom>
              <a:avLst/>
              <a:gdLst/>
              <a:ahLst/>
              <a:cxnLst/>
              <a:rect l="0" t="0" r="0" b="0"/>
              <a:pathLst>
                <a:path w="132522" h="40184">
                  <a:moveTo>
                    <a:pt x="0" y="40183"/>
                  </a:moveTo>
                  <a:lnTo>
                    <a:pt x="0" y="40183"/>
                  </a:lnTo>
                  <a:lnTo>
                    <a:pt x="29511" y="40183"/>
                  </a:lnTo>
                  <a:lnTo>
                    <a:pt x="60250" y="40183"/>
                  </a:lnTo>
                  <a:lnTo>
                    <a:pt x="83222" y="40183"/>
                  </a:lnTo>
                  <a:lnTo>
                    <a:pt x="113166" y="40183"/>
                  </a:lnTo>
                  <a:lnTo>
                    <a:pt x="130552" y="40183"/>
                  </a:lnTo>
                  <a:lnTo>
                    <a:pt x="131485" y="39477"/>
                  </a:lnTo>
                  <a:lnTo>
                    <a:pt x="132521" y="36812"/>
                  </a:lnTo>
                  <a:lnTo>
                    <a:pt x="130681" y="35113"/>
                  </a:lnTo>
                  <a:lnTo>
                    <a:pt x="105878" y="18106"/>
                  </a:lnTo>
                  <a:lnTo>
                    <a:pt x="94557" y="6752"/>
                  </a:lnTo>
                  <a:lnTo>
                    <a:pt x="91415" y="1101"/>
                  </a:lnTo>
                  <a:lnTo>
                    <a:pt x="89871" y="17"/>
                  </a:lnTo>
                  <a:lnTo>
                    <a:pt x="88136" y="0"/>
                  </a:lnTo>
                  <a:lnTo>
                    <a:pt x="82550" y="20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4299"/>
            <p:cNvSpPr/>
            <p:nvPr>
              <p:custDataLst>
                <p:tags r:id="rId65"/>
              </p:custDataLst>
            </p:nvPr>
          </p:nvSpPr>
          <p:spPr>
            <a:xfrm>
              <a:off x="3848100" y="31242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4364" y="6467"/>
                  </a:lnTo>
                  <a:lnTo>
                    <a:pt x="6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6" name="SMARTInkShape-Group958"/>
          <p:cNvGrpSpPr/>
          <p:nvPr/>
        </p:nvGrpSpPr>
        <p:grpSpPr>
          <a:xfrm>
            <a:off x="4076442" y="2886946"/>
            <a:ext cx="155886" cy="333728"/>
            <a:chOff x="4076442" y="2886946"/>
            <a:chExt cx="155886" cy="333728"/>
          </a:xfrm>
        </p:grpSpPr>
        <p:sp>
          <p:nvSpPr>
            <p:cNvPr id="452" name="SMARTInkShape-4300"/>
            <p:cNvSpPr/>
            <p:nvPr>
              <p:custDataLst>
                <p:tags r:id="rId59"/>
              </p:custDataLst>
            </p:nvPr>
          </p:nvSpPr>
          <p:spPr>
            <a:xfrm>
              <a:off x="4089400" y="3111500"/>
              <a:ext cx="139701" cy="31751"/>
            </a:xfrm>
            <a:custGeom>
              <a:avLst/>
              <a:gdLst/>
              <a:ahLst/>
              <a:cxnLst/>
              <a:rect l="0" t="0" r="0" b="0"/>
              <a:pathLst>
                <a:path w="139701" h="31751">
                  <a:moveTo>
                    <a:pt x="0" y="31750"/>
                  </a:moveTo>
                  <a:lnTo>
                    <a:pt x="0" y="31750"/>
                  </a:lnTo>
                  <a:lnTo>
                    <a:pt x="31393" y="24843"/>
                  </a:lnTo>
                  <a:lnTo>
                    <a:pt x="53463" y="20919"/>
                  </a:lnTo>
                  <a:lnTo>
                    <a:pt x="77384" y="16823"/>
                  </a:lnTo>
                  <a:lnTo>
                    <a:pt x="100245" y="12651"/>
                  </a:lnTo>
                  <a:lnTo>
                    <a:pt x="125423" y="6336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4301"/>
            <p:cNvSpPr/>
            <p:nvPr>
              <p:custDataLst>
                <p:tags r:id="rId60"/>
              </p:custDataLst>
            </p:nvPr>
          </p:nvSpPr>
          <p:spPr>
            <a:xfrm>
              <a:off x="4076442" y="3041650"/>
              <a:ext cx="127259" cy="179024"/>
            </a:xfrm>
            <a:custGeom>
              <a:avLst/>
              <a:gdLst/>
              <a:ahLst/>
              <a:cxnLst/>
              <a:rect l="0" t="0" r="0" b="0"/>
              <a:pathLst>
                <a:path w="127259" h="179024">
                  <a:moveTo>
                    <a:pt x="38358" y="0"/>
                  </a:moveTo>
                  <a:lnTo>
                    <a:pt x="38358" y="0"/>
                  </a:lnTo>
                  <a:lnTo>
                    <a:pt x="41729" y="0"/>
                  </a:lnTo>
                  <a:lnTo>
                    <a:pt x="41502" y="7526"/>
                  </a:lnTo>
                  <a:lnTo>
                    <a:pt x="35527" y="31393"/>
                  </a:lnTo>
                  <a:lnTo>
                    <a:pt x="27928" y="52758"/>
                  </a:lnTo>
                  <a:lnTo>
                    <a:pt x="17495" y="74013"/>
                  </a:lnTo>
                  <a:lnTo>
                    <a:pt x="7684" y="97100"/>
                  </a:lnTo>
                  <a:lnTo>
                    <a:pt x="736" y="120061"/>
                  </a:lnTo>
                  <a:lnTo>
                    <a:pt x="0" y="139673"/>
                  </a:lnTo>
                  <a:lnTo>
                    <a:pt x="5788" y="155916"/>
                  </a:lnTo>
                  <a:lnTo>
                    <a:pt x="10295" y="163211"/>
                  </a:lnTo>
                  <a:lnTo>
                    <a:pt x="24710" y="173197"/>
                  </a:lnTo>
                  <a:lnTo>
                    <a:pt x="33492" y="176848"/>
                  </a:lnTo>
                  <a:lnTo>
                    <a:pt x="54540" y="179023"/>
                  </a:lnTo>
                  <a:lnTo>
                    <a:pt x="76594" y="177638"/>
                  </a:lnTo>
                  <a:lnTo>
                    <a:pt x="103466" y="172892"/>
                  </a:lnTo>
                  <a:lnTo>
                    <a:pt x="119582" y="167017"/>
                  </a:lnTo>
                  <a:lnTo>
                    <a:pt x="12725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4302"/>
            <p:cNvSpPr/>
            <p:nvPr>
              <p:custDataLst>
                <p:tags r:id="rId61"/>
              </p:custDataLst>
            </p:nvPr>
          </p:nvSpPr>
          <p:spPr>
            <a:xfrm>
              <a:off x="4095750" y="2886946"/>
              <a:ext cx="136578" cy="84855"/>
            </a:xfrm>
            <a:custGeom>
              <a:avLst/>
              <a:gdLst/>
              <a:ahLst/>
              <a:cxnLst/>
              <a:rect l="0" t="0" r="0" b="0"/>
              <a:pathLst>
                <a:path w="136578" h="84855">
                  <a:moveTo>
                    <a:pt x="0" y="84854"/>
                  </a:moveTo>
                  <a:lnTo>
                    <a:pt x="0" y="84854"/>
                  </a:lnTo>
                  <a:lnTo>
                    <a:pt x="31393" y="84854"/>
                  </a:lnTo>
                  <a:lnTo>
                    <a:pt x="52758" y="84854"/>
                  </a:lnTo>
                  <a:lnTo>
                    <a:pt x="74013" y="84854"/>
                  </a:lnTo>
                  <a:lnTo>
                    <a:pt x="95219" y="82972"/>
                  </a:lnTo>
                  <a:lnTo>
                    <a:pt x="121346" y="77947"/>
                  </a:lnTo>
                  <a:lnTo>
                    <a:pt x="131543" y="74023"/>
                  </a:lnTo>
                  <a:lnTo>
                    <a:pt x="136075" y="69927"/>
                  </a:lnTo>
                  <a:lnTo>
                    <a:pt x="136577" y="67142"/>
                  </a:lnTo>
                  <a:lnTo>
                    <a:pt x="135255" y="60284"/>
                  </a:lnTo>
                  <a:lnTo>
                    <a:pt x="122882" y="34949"/>
                  </a:lnTo>
                  <a:lnTo>
                    <a:pt x="98005" y="3471"/>
                  </a:lnTo>
                  <a:lnTo>
                    <a:pt x="97087" y="966"/>
                  </a:lnTo>
                  <a:lnTo>
                    <a:pt x="97180" y="0"/>
                  </a:lnTo>
                  <a:lnTo>
                    <a:pt x="97948" y="63"/>
                  </a:lnTo>
                  <a:lnTo>
                    <a:pt x="101600" y="2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4303"/>
            <p:cNvSpPr/>
            <p:nvPr>
              <p:custDataLst>
                <p:tags r:id="rId62"/>
              </p:custDataLst>
            </p:nvPr>
          </p:nvSpPr>
          <p:spPr>
            <a:xfrm>
              <a:off x="4108450" y="30353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28143" y="12700"/>
                  </a:lnTo>
                  <a:lnTo>
                    <a:pt x="55690" y="11994"/>
                  </a:lnTo>
                  <a:lnTo>
                    <a:pt x="78373" y="932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9" name="SMARTInkShape-Group959"/>
          <p:cNvGrpSpPr/>
          <p:nvPr/>
        </p:nvGrpSpPr>
        <p:grpSpPr>
          <a:xfrm>
            <a:off x="4464050" y="3067050"/>
            <a:ext cx="101601" cy="63501"/>
            <a:chOff x="4464050" y="3067050"/>
            <a:chExt cx="101601" cy="63501"/>
          </a:xfrm>
        </p:grpSpPr>
        <p:sp>
          <p:nvSpPr>
            <p:cNvPr id="457" name="SMARTInkShape-4304"/>
            <p:cNvSpPr/>
            <p:nvPr>
              <p:custDataLst>
                <p:tags r:id="rId57"/>
              </p:custDataLst>
            </p:nvPr>
          </p:nvSpPr>
          <p:spPr>
            <a:xfrm>
              <a:off x="4476750" y="30670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48151" y="5467"/>
                  </a:lnTo>
                  <a:lnTo>
                    <a:pt x="77924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4305"/>
            <p:cNvSpPr/>
            <p:nvPr>
              <p:custDataLst>
                <p:tags r:id="rId58"/>
              </p:custDataLst>
            </p:nvPr>
          </p:nvSpPr>
          <p:spPr>
            <a:xfrm>
              <a:off x="4464050" y="3124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5" y="6088"/>
                  </a:lnTo>
                  <a:lnTo>
                    <a:pt x="68730" y="627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0" name="SMARTInkShape-4306"/>
          <p:cNvSpPr/>
          <p:nvPr>
            <p:custDataLst>
              <p:tags r:id="rId3"/>
            </p:custDataLst>
          </p:nvPr>
        </p:nvSpPr>
        <p:spPr>
          <a:xfrm>
            <a:off x="4785137" y="3012068"/>
            <a:ext cx="158757" cy="161568"/>
          </a:xfrm>
          <a:custGeom>
            <a:avLst/>
            <a:gdLst/>
            <a:ahLst/>
            <a:cxnLst/>
            <a:rect l="0" t="0" r="0" b="0"/>
            <a:pathLst>
              <a:path w="158757" h="161568">
                <a:moveTo>
                  <a:pt x="47213" y="16882"/>
                </a:moveTo>
                <a:lnTo>
                  <a:pt x="47213" y="16882"/>
                </a:lnTo>
                <a:lnTo>
                  <a:pt x="40471" y="20253"/>
                </a:lnTo>
                <a:lnTo>
                  <a:pt x="26165" y="35833"/>
                </a:lnTo>
                <a:lnTo>
                  <a:pt x="8521" y="65066"/>
                </a:lnTo>
                <a:lnTo>
                  <a:pt x="1794" y="86510"/>
                </a:lnTo>
                <a:lnTo>
                  <a:pt x="0" y="97167"/>
                </a:lnTo>
                <a:lnTo>
                  <a:pt x="5534" y="120298"/>
                </a:lnTo>
                <a:lnTo>
                  <a:pt x="10960" y="132392"/>
                </a:lnTo>
                <a:lnTo>
                  <a:pt x="26397" y="149594"/>
                </a:lnTo>
                <a:lnTo>
                  <a:pt x="35452" y="156157"/>
                </a:lnTo>
                <a:lnTo>
                  <a:pt x="56803" y="161567"/>
                </a:lnTo>
                <a:lnTo>
                  <a:pt x="79697" y="160914"/>
                </a:lnTo>
                <a:lnTo>
                  <a:pt x="101632" y="155920"/>
                </a:lnTo>
                <a:lnTo>
                  <a:pt x="123140" y="143353"/>
                </a:lnTo>
                <a:lnTo>
                  <a:pt x="133815" y="135063"/>
                </a:lnTo>
                <a:lnTo>
                  <a:pt x="147556" y="114562"/>
                </a:lnTo>
                <a:lnTo>
                  <a:pt x="155310" y="90634"/>
                </a:lnTo>
                <a:lnTo>
                  <a:pt x="158756" y="63537"/>
                </a:lnTo>
                <a:lnTo>
                  <a:pt x="154644" y="36912"/>
                </a:lnTo>
                <a:lnTo>
                  <a:pt x="150583" y="23885"/>
                </a:lnTo>
                <a:lnTo>
                  <a:pt x="143643" y="14495"/>
                </a:lnTo>
                <a:lnTo>
                  <a:pt x="124643" y="2180"/>
                </a:lnTo>
                <a:lnTo>
                  <a:pt x="102087" y="0"/>
                </a:lnTo>
                <a:lnTo>
                  <a:pt x="66263" y="418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1" name="SMARTInkShape-4307"/>
          <p:cNvSpPr/>
          <p:nvPr>
            <p:custDataLst>
              <p:tags r:id="rId4"/>
            </p:custDataLst>
          </p:nvPr>
        </p:nvSpPr>
        <p:spPr>
          <a:xfrm>
            <a:off x="5594350" y="3003698"/>
            <a:ext cx="307449" cy="98772"/>
          </a:xfrm>
          <a:custGeom>
            <a:avLst/>
            <a:gdLst/>
            <a:ahLst/>
            <a:cxnLst/>
            <a:rect l="0" t="0" r="0" b="0"/>
            <a:pathLst>
              <a:path w="307449" h="98772">
                <a:moveTo>
                  <a:pt x="0" y="88752"/>
                </a:moveTo>
                <a:lnTo>
                  <a:pt x="0" y="88752"/>
                </a:lnTo>
                <a:lnTo>
                  <a:pt x="15914" y="59040"/>
                </a:lnTo>
                <a:lnTo>
                  <a:pt x="37563" y="30951"/>
                </a:lnTo>
                <a:lnTo>
                  <a:pt x="60440" y="14162"/>
                </a:lnTo>
                <a:lnTo>
                  <a:pt x="71782" y="9740"/>
                </a:lnTo>
                <a:lnTo>
                  <a:pt x="85290" y="11537"/>
                </a:lnTo>
                <a:lnTo>
                  <a:pt x="101407" y="18451"/>
                </a:lnTo>
                <a:lnTo>
                  <a:pt x="130314" y="38210"/>
                </a:lnTo>
                <a:lnTo>
                  <a:pt x="159105" y="61234"/>
                </a:lnTo>
                <a:lnTo>
                  <a:pt x="176102" y="81069"/>
                </a:lnTo>
                <a:lnTo>
                  <a:pt x="183090" y="98489"/>
                </a:lnTo>
                <a:lnTo>
                  <a:pt x="182738" y="98771"/>
                </a:lnTo>
                <a:lnTo>
                  <a:pt x="180465" y="97203"/>
                </a:lnTo>
                <a:lnTo>
                  <a:pt x="181985" y="70169"/>
                </a:lnTo>
                <a:lnTo>
                  <a:pt x="177943" y="43186"/>
                </a:lnTo>
                <a:lnTo>
                  <a:pt x="166413" y="12492"/>
                </a:lnTo>
                <a:lnTo>
                  <a:pt x="165684" y="8998"/>
                </a:lnTo>
                <a:lnTo>
                  <a:pt x="172885" y="5563"/>
                </a:lnTo>
                <a:lnTo>
                  <a:pt x="186905" y="2390"/>
                </a:lnTo>
                <a:lnTo>
                  <a:pt x="218598" y="604"/>
                </a:lnTo>
                <a:lnTo>
                  <a:pt x="242499" y="186"/>
                </a:lnTo>
                <a:lnTo>
                  <a:pt x="265352" y="0"/>
                </a:lnTo>
                <a:lnTo>
                  <a:pt x="292406" y="1777"/>
                </a:lnTo>
                <a:lnTo>
                  <a:pt x="302819" y="4941"/>
                </a:lnTo>
                <a:lnTo>
                  <a:pt x="307448" y="8699"/>
                </a:lnTo>
                <a:lnTo>
                  <a:pt x="307270" y="12805"/>
                </a:lnTo>
                <a:lnTo>
                  <a:pt x="303311" y="24894"/>
                </a:lnTo>
                <a:lnTo>
                  <a:pt x="279665" y="47567"/>
                </a:lnTo>
                <a:lnTo>
                  <a:pt x="252589" y="72159"/>
                </a:lnTo>
                <a:lnTo>
                  <a:pt x="222250" y="9510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4" name="SMARTInkShape-Group962"/>
          <p:cNvGrpSpPr/>
          <p:nvPr/>
        </p:nvGrpSpPr>
        <p:grpSpPr>
          <a:xfrm>
            <a:off x="6299200" y="2705100"/>
            <a:ext cx="169539" cy="415350"/>
            <a:chOff x="6299200" y="2705100"/>
            <a:chExt cx="169539" cy="415350"/>
          </a:xfrm>
        </p:grpSpPr>
        <p:sp>
          <p:nvSpPr>
            <p:cNvPr id="462" name="SMARTInkShape-4308"/>
            <p:cNvSpPr/>
            <p:nvPr>
              <p:custDataLst>
                <p:tags r:id="rId55"/>
              </p:custDataLst>
            </p:nvPr>
          </p:nvSpPr>
          <p:spPr>
            <a:xfrm>
              <a:off x="6313801" y="2843083"/>
              <a:ext cx="137800" cy="277367"/>
            </a:xfrm>
            <a:custGeom>
              <a:avLst/>
              <a:gdLst/>
              <a:ahLst/>
              <a:cxnLst/>
              <a:rect l="0" t="0" r="0" b="0"/>
              <a:pathLst>
                <a:path w="137800" h="277367">
                  <a:moveTo>
                    <a:pt x="17149" y="141417"/>
                  </a:moveTo>
                  <a:lnTo>
                    <a:pt x="17149" y="141417"/>
                  </a:lnTo>
                  <a:lnTo>
                    <a:pt x="27262" y="117820"/>
                  </a:lnTo>
                  <a:lnTo>
                    <a:pt x="39753" y="89302"/>
                  </a:lnTo>
                  <a:lnTo>
                    <a:pt x="52595" y="58282"/>
                  </a:lnTo>
                  <a:lnTo>
                    <a:pt x="60655" y="32737"/>
                  </a:lnTo>
                  <a:lnTo>
                    <a:pt x="70166" y="1259"/>
                  </a:lnTo>
                  <a:lnTo>
                    <a:pt x="70133" y="0"/>
                  </a:lnTo>
                  <a:lnTo>
                    <a:pt x="69406" y="573"/>
                  </a:lnTo>
                  <a:lnTo>
                    <a:pt x="65009" y="28346"/>
                  </a:lnTo>
                  <a:lnTo>
                    <a:pt x="61756" y="43458"/>
                  </a:lnTo>
                  <a:lnTo>
                    <a:pt x="57471" y="60589"/>
                  </a:lnTo>
                  <a:lnTo>
                    <a:pt x="52496" y="79065"/>
                  </a:lnTo>
                  <a:lnTo>
                    <a:pt x="46358" y="98438"/>
                  </a:lnTo>
                  <a:lnTo>
                    <a:pt x="39445" y="118409"/>
                  </a:lnTo>
                  <a:lnTo>
                    <a:pt x="32012" y="138778"/>
                  </a:lnTo>
                  <a:lnTo>
                    <a:pt x="25647" y="158002"/>
                  </a:lnTo>
                  <a:lnTo>
                    <a:pt x="19992" y="176463"/>
                  </a:lnTo>
                  <a:lnTo>
                    <a:pt x="14811" y="194414"/>
                  </a:lnTo>
                  <a:lnTo>
                    <a:pt x="7172" y="223767"/>
                  </a:lnTo>
                  <a:lnTo>
                    <a:pt x="787" y="252601"/>
                  </a:lnTo>
                  <a:lnTo>
                    <a:pt x="0" y="261387"/>
                  </a:lnTo>
                  <a:lnTo>
                    <a:pt x="777" y="263730"/>
                  </a:lnTo>
                  <a:lnTo>
                    <a:pt x="2001" y="265293"/>
                  </a:lnTo>
                  <a:lnTo>
                    <a:pt x="4228" y="263512"/>
                  </a:lnTo>
                  <a:lnTo>
                    <a:pt x="19823" y="236612"/>
                  </a:lnTo>
                  <a:lnTo>
                    <a:pt x="38873" y="204901"/>
                  </a:lnTo>
                  <a:lnTo>
                    <a:pt x="60509" y="178807"/>
                  </a:lnTo>
                  <a:lnTo>
                    <a:pt x="71698" y="169323"/>
                  </a:lnTo>
                  <a:lnTo>
                    <a:pt x="74682" y="167782"/>
                  </a:lnTo>
                  <a:lnTo>
                    <a:pt x="76671" y="167461"/>
                  </a:lnTo>
                  <a:lnTo>
                    <a:pt x="77291" y="170068"/>
                  </a:lnTo>
                  <a:lnTo>
                    <a:pt x="76099" y="180492"/>
                  </a:lnTo>
                  <a:lnTo>
                    <a:pt x="64720" y="202227"/>
                  </a:lnTo>
                  <a:lnTo>
                    <a:pt x="38959" y="233444"/>
                  </a:lnTo>
                  <a:lnTo>
                    <a:pt x="25674" y="252505"/>
                  </a:lnTo>
                  <a:lnTo>
                    <a:pt x="25655" y="252165"/>
                  </a:lnTo>
                  <a:lnTo>
                    <a:pt x="27515" y="248023"/>
                  </a:lnTo>
                  <a:lnTo>
                    <a:pt x="39270" y="237758"/>
                  </a:lnTo>
                  <a:lnTo>
                    <a:pt x="48382" y="233624"/>
                  </a:lnTo>
                  <a:lnTo>
                    <a:pt x="52788" y="232522"/>
                  </a:lnTo>
                  <a:lnTo>
                    <a:pt x="59564" y="233178"/>
                  </a:lnTo>
                  <a:lnTo>
                    <a:pt x="73036" y="239349"/>
                  </a:lnTo>
                  <a:lnTo>
                    <a:pt x="79146" y="245150"/>
                  </a:lnTo>
                  <a:lnTo>
                    <a:pt x="96104" y="263759"/>
                  </a:lnTo>
                  <a:lnTo>
                    <a:pt x="116717" y="276549"/>
                  </a:lnTo>
                  <a:lnTo>
                    <a:pt x="120922" y="277366"/>
                  </a:lnTo>
                  <a:lnTo>
                    <a:pt x="137799" y="274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4309"/>
            <p:cNvSpPr/>
            <p:nvPr>
              <p:custDataLst>
                <p:tags r:id="rId56"/>
              </p:custDataLst>
            </p:nvPr>
          </p:nvSpPr>
          <p:spPr>
            <a:xfrm>
              <a:off x="6299200" y="2705100"/>
              <a:ext cx="169539" cy="57151"/>
            </a:xfrm>
            <a:custGeom>
              <a:avLst/>
              <a:gdLst/>
              <a:ahLst/>
              <a:cxnLst/>
              <a:rect l="0" t="0" r="0" b="0"/>
              <a:pathLst>
                <a:path w="169539" h="57151">
                  <a:moveTo>
                    <a:pt x="0" y="57150"/>
                  </a:moveTo>
                  <a:lnTo>
                    <a:pt x="0" y="57150"/>
                  </a:lnTo>
                  <a:lnTo>
                    <a:pt x="27789" y="57150"/>
                  </a:lnTo>
                  <a:lnTo>
                    <a:pt x="50216" y="57150"/>
                  </a:lnTo>
                  <a:lnTo>
                    <a:pt x="75940" y="57150"/>
                  </a:lnTo>
                  <a:lnTo>
                    <a:pt x="101485" y="57150"/>
                  </a:lnTo>
                  <a:lnTo>
                    <a:pt x="132924" y="57150"/>
                  </a:lnTo>
                  <a:lnTo>
                    <a:pt x="161768" y="57150"/>
                  </a:lnTo>
                  <a:lnTo>
                    <a:pt x="164995" y="57150"/>
                  </a:lnTo>
                  <a:lnTo>
                    <a:pt x="167147" y="56444"/>
                  </a:lnTo>
                  <a:lnTo>
                    <a:pt x="168581" y="55268"/>
                  </a:lnTo>
                  <a:lnTo>
                    <a:pt x="169538" y="53779"/>
                  </a:lnTo>
                  <a:lnTo>
                    <a:pt x="168764" y="51375"/>
                  </a:lnTo>
                  <a:lnTo>
                    <a:pt x="164142" y="44941"/>
                  </a:lnTo>
                  <a:lnTo>
                    <a:pt x="136079" y="21024"/>
                  </a:lnTo>
                  <a:lnTo>
                    <a:pt x="118959" y="4592"/>
                  </a:lnTo>
                  <a:lnTo>
                    <a:pt x="118111" y="3061"/>
                  </a:lnTo>
                  <a:lnTo>
                    <a:pt x="118252" y="204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7" name="SMARTInkShape-Group963"/>
          <p:cNvGrpSpPr/>
          <p:nvPr/>
        </p:nvGrpSpPr>
        <p:grpSpPr>
          <a:xfrm>
            <a:off x="6674732" y="2908300"/>
            <a:ext cx="275908" cy="222251"/>
            <a:chOff x="6674732" y="2908300"/>
            <a:chExt cx="275908" cy="222251"/>
          </a:xfrm>
        </p:grpSpPr>
        <p:sp>
          <p:nvSpPr>
            <p:cNvPr id="465" name="SMARTInkShape-4310"/>
            <p:cNvSpPr/>
            <p:nvPr>
              <p:custDataLst>
                <p:tags r:id="rId53"/>
              </p:custDataLst>
            </p:nvPr>
          </p:nvSpPr>
          <p:spPr>
            <a:xfrm>
              <a:off x="6791368" y="2908300"/>
              <a:ext cx="15833" cy="222251"/>
            </a:xfrm>
            <a:custGeom>
              <a:avLst/>
              <a:gdLst/>
              <a:ahLst/>
              <a:cxnLst/>
              <a:rect l="0" t="0" r="0" b="0"/>
              <a:pathLst>
                <a:path w="15833" h="222251">
                  <a:moveTo>
                    <a:pt x="3132" y="0"/>
                  </a:moveTo>
                  <a:lnTo>
                    <a:pt x="3132" y="0"/>
                  </a:lnTo>
                  <a:lnTo>
                    <a:pt x="3132" y="3371"/>
                  </a:lnTo>
                  <a:lnTo>
                    <a:pt x="8158" y="27298"/>
                  </a:lnTo>
                  <a:lnTo>
                    <a:pt x="8188" y="48821"/>
                  </a:lnTo>
                  <a:lnTo>
                    <a:pt x="5850" y="74850"/>
                  </a:lnTo>
                  <a:lnTo>
                    <a:pt x="4340" y="102882"/>
                  </a:lnTo>
                  <a:lnTo>
                    <a:pt x="2963" y="130392"/>
                  </a:lnTo>
                  <a:lnTo>
                    <a:pt x="0" y="154378"/>
                  </a:lnTo>
                  <a:lnTo>
                    <a:pt x="1975" y="174916"/>
                  </a:lnTo>
                  <a:lnTo>
                    <a:pt x="11370" y="204355"/>
                  </a:lnTo>
                  <a:lnTo>
                    <a:pt x="15832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4311"/>
            <p:cNvSpPr/>
            <p:nvPr>
              <p:custDataLst>
                <p:tags r:id="rId54"/>
              </p:custDataLst>
            </p:nvPr>
          </p:nvSpPr>
          <p:spPr>
            <a:xfrm>
              <a:off x="6674732" y="3117850"/>
              <a:ext cx="275908" cy="6273"/>
            </a:xfrm>
            <a:custGeom>
              <a:avLst/>
              <a:gdLst/>
              <a:ahLst/>
              <a:cxnLst/>
              <a:rect l="0" t="0" r="0" b="0"/>
              <a:pathLst>
                <a:path w="275908" h="6273">
                  <a:moveTo>
                    <a:pt x="5468" y="0"/>
                  </a:moveTo>
                  <a:lnTo>
                    <a:pt x="5468" y="0"/>
                  </a:lnTo>
                  <a:lnTo>
                    <a:pt x="0" y="5467"/>
                  </a:lnTo>
                  <a:lnTo>
                    <a:pt x="22393" y="6176"/>
                  </a:lnTo>
                  <a:lnTo>
                    <a:pt x="48033" y="6272"/>
                  </a:lnTo>
                  <a:lnTo>
                    <a:pt x="63478" y="5593"/>
                  </a:lnTo>
                  <a:lnTo>
                    <a:pt x="80124" y="4434"/>
                  </a:lnTo>
                  <a:lnTo>
                    <a:pt x="97572" y="2956"/>
                  </a:lnTo>
                  <a:lnTo>
                    <a:pt x="116260" y="1971"/>
                  </a:lnTo>
                  <a:lnTo>
                    <a:pt x="135774" y="1314"/>
                  </a:lnTo>
                  <a:lnTo>
                    <a:pt x="155839" y="876"/>
                  </a:lnTo>
                  <a:lnTo>
                    <a:pt x="174859" y="584"/>
                  </a:lnTo>
                  <a:lnTo>
                    <a:pt x="193184" y="389"/>
                  </a:lnTo>
                  <a:lnTo>
                    <a:pt x="211045" y="259"/>
                  </a:lnTo>
                  <a:lnTo>
                    <a:pt x="238417" y="115"/>
                  </a:lnTo>
                  <a:lnTo>
                    <a:pt x="268872" y="23"/>
                  </a:lnTo>
                  <a:lnTo>
                    <a:pt x="275907" y="4"/>
                  </a:lnTo>
                  <a:lnTo>
                    <a:pt x="2721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2" name="SMARTInkShape-Group964"/>
          <p:cNvGrpSpPr/>
          <p:nvPr/>
        </p:nvGrpSpPr>
        <p:grpSpPr>
          <a:xfrm>
            <a:off x="7200900" y="2785766"/>
            <a:ext cx="196851" cy="318927"/>
            <a:chOff x="7200900" y="2785766"/>
            <a:chExt cx="196851" cy="318927"/>
          </a:xfrm>
        </p:grpSpPr>
        <p:sp>
          <p:nvSpPr>
            <p:cNvPr id="468" name="SMARTInkShape-4312"/>
            <p:cNvSpPr/>
            <p:nvPr>
              <p:custDataLst>
                <p:tags r:id="rId49"/>
              </p:custDataLst>
            </p:nvPr>
          </p:nvSpPr>
          <p:spPr>
            <a:xfrm>
              <a:off x="7200900" y="2785766"/>
              <a:ext cx="175577" cy="76791"/>
            </a:xfrm>
            <a:custGeom>
              <a:avLst/>
              <a:gdLst/>
              <a:ahLst/>
              <a:cxnLst/>
              <a:rect l="0" t="0" r="0" b="0"/>
              <a:pathLst>
                <a:path w="175577" h="76791">
                  <a:moveTo>
                    <a:pt x="0" y="71734"/>
                  </a:moveTo>
                  <a:lnTo>
                    <a:pt x="0" y="71734"/>
                  </a:lnTo>
                  <a:lnTo>
                    <a:pt x="23100" y="72439"/>
                  </a:lnTo>
                  <a:lnTo>
                    <a:pt x="48837" y="75105"/>
                  </a:lnTo>
                  <a:lnTo>
                    <a:pt x="77209" y="76760"/>
                  </a:lnTo>
                  <a:lnTo>
                    <a:pt x="104871" y="76790"/>
                  </a:lnTo>
                  <a:lnTo>
                    <a:pt x="128924" y="74451"/>
                  </a:lnTo>
                  <a:lnTo>
                    <a:pt x="155556" y="69168"/>
                  </a:lnTo>
                  <a:lnTo>
                    <a:pt x="166267" y="63303"/>
                  </a:lnTo>
                  <a:lnTo>
                    <a:pt x="170112" y="59763"/>
                  </a:lnTo>
                  <a:lnTo>
                    <a:pt x="174383" y="50186"/>
                  </a:lnTo>
                  <a:lnTo>
                    <a:pt x="175576" y="38874"/>
                  </a:lnTo>
                  <a:lnTo>
                    <a:pt x="170593" y="16246"/>
                  </a:lnTo>
                  <a:lnTo>
                    <a:pt x="164846" y="4258"/>
                  </a:lnTo>
                  <a:lnTo>
                    <a:pt x="162814" y="1350"/>
                  </a:lnTo>
                  <a:lnTo>
                    <a:pt x="160754" y="117"/>
                  </a:lnTo>
                  <a:lnTo>
                    <a:pt x="158675" y="0"/>
                  </a:lnTo>
                  <a:lnTo>
                    <a:pt x="152400" y="1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4313"/>
            <p:cNvSpPr/>
            <p:nvPr>
              <p:custDataLst>
                <p:tags r:id="rId50"/>
              </p:custDataLst>
            </p:nvPr>
          </p:nvSpPr>
          <p:spPr>
            <a:xfrm>
              <a:off x="7240765" y="2997200"/>
              <a:ext cx="150636" cy="38101"/>
            </a:xfrm>
            <a:custGeom>
              <a:avLst/>
              <a:gdLst/>
              <a:ahLst/>
              <a:cxnLst/>
              <a:rect l="0" t="0" r="0" b="0"/>
              <a:pathLst>
                <a:path w="150636" h="38101">
                  <a:moveTo>
                    <a:pt x="10935" y="38100"/>
                  </a:moveTo>
                  <a:lnTo>
                    <a:pt x="10935" y="38100"/>
                  </a:lnTo>
                  <a:lnTo>
                    <a:pt x="0" y="38100"/>
                  </a:lnTo>
                  <a:lnTo>
                    <a:pt x="21684" y="32325"/>
                  </a:lnTo>
                  <a:lnTo>
                    <a:pt x="47227" y="25891"/>
                  </a:lnTo>
                  <a:lnTo>
                    <a:pt x="77395" y="18328"/>
                  </a:lnTo>
                  <a:lnTo>
                    <a:pt x="106794" y="10968"/>
                  </a:lnTo>
                  <a:lnTo>
                    <a:pt x="136391" y="3563"/>
                  </a:lnTo>
                  <a:lnTo>
                    <a:pt x="1506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4314"/>
            <p:cNvSpPr/>
            <p:nvPr>
              <p:custDataLst>
                <p:tags r:id="rId51"/>
              </p:custDataLst>
            </p:nvPr>
          </p:nvSpPr>
          <p:spPr>
            <a:xfrm>
              <a:off x="7254679" y="2927350"/>
              <a:ext cx="143072" cy="25401"/>
            </a:xfrm>
            <a:custGeom>
              <a:avLst/>
              <a:gdLst/>
              <a:ahLst/>
              <a:cxnLst/>
              <a:rect l="0" t="0" r="0" b="0"/>
              <a:pathLst>
                <a:path w="14307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5400"/>
                  </a:lnTo>
                  <a:lnTo>
                    <a:pt x="4645" y="25400"/>
                  </a:lnTo>
                  <a:lnTo>
                    <a:pt x="28442" y="18658"/>
                  </a:lnTo>
                  <a:lnTo>
                    <a:pt x="50497" y="13466"/>
                  </a:lnTo>
                  <a:lnTo>
                    <a:pt x="74410" y="8807"/>
                  </a:lnTo>
                  <a:lnTo>
                    <a:pt x="99150" y="4385"/>
                  </a:lnTo>
                  <a:lnTo>
                    <a:pt x="126765" y="1299"/>
                  </a:lnTo>
                  <a:lnTo>
                    <a:pt x="1430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4315"/>
            <p:cNvSpPr/>
            <p:nvPr>
              <p:custDataLst>
                <p:tags r:id="rId52"/>
              </p:custDataLst>
            </p:nvPr>
          </p:nvSpPr>
          <p:spPr>
            <a:xfrm>
              <a:off x="7212178" y="2942742"/>
              <a:ext cx="153823" cy="161951"/>
            </a:xfrm>
            <a:custGeom>
              <a:avLst/>
              <a:gdLst/>
              <a:ahLst/>
              <a:cxnLst/>
              <a:rect l="0" t="0" r="0" b="0"/>
              <a:pathLst>
                <a:path w="153823" h="161951">
                  <a:moveTo>
                    <a:pt x="14122" y="3658"/>
                  </a:moveTo>
                  <a:lnTo>
                    <a:pt x="14122" y="3658"/>
                  </a:lnTo>
                  <a:lnTo>
                    <a:pt x="14122" y="287"/>
                  </a:lnTo>
                  <a:lnTo>
                    <a:pt x="14827" y="0"/>
                  </a:lnTo>
                  <a:lnTo>
                    <a:pt x="17493" y="1562"/>
                  </a:lnTo>
                  <a:lnTo>
                    <a:pt x="16219" y="23263"/>
                  </a:lnTo>
                  <a:lnTo>
                    <a:pt x="11291" y="46708"/>
                  </a:lnTo>
                  <a:lnTo>
                    <a:pt x="5102" y="72886"/>
                  </a:lnTo>
                  <a:lnTo>
                    <a:pt x="0" y="98631"/>
                  </a:lnTo>
                  <a:lnTo>
                    <a:pt x="1025" y="120422"/>
                  </a:lnTo>
                  <a:lnTo>
                    <a:pt x="6890" y="138103"/>
                  </a:lnTo>
                  <a:lnTo>
                    <a:pt x="16552" y="150665"/>
                  </a:lnTo>
                  <a:lnTo>
                    <a:pt x="33546" y="157189"/>
                  </a:lnTo>
                  <a:lnTo>
                    <a:pt x="65033" y="160861"/>
                  </a:lnTo>
                  <a:lnTo>
                    <a:pt x="94823" y="161950"/>
                  </a:lnTo>
                  <a:lnTo>
                    <a:pt x="112783" y="160793"/>
                  </a:lnTo>
                  <a:lnTo>
                    <a:pt x="141665" y="150434"/>
                  </a:lnTo>
                  <a:lnTo>
                    <a:pt x="153822" y="143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4" name="SMARTInkShape-Group965"/>
          <p:cNvGrpSpPr/>
          <p:nvPr/>
        </p:nvGrpSpPr>
        <p:grpSpPr>
          <a:xfrm>
            <a:off x="6673872" y="1117600"/>
            <a:ext cx="715922" cy="323851"/>
            <a:chOff x="6673872" y="1117600"/>
            <a:chExt cx="715922" cy="323851"/>
          </a:xfrm>
        </p:grpSpPr>
        <p:sp>
          <p:nvSpPr>
            <p:cNvPr id="473" name="SMARTInkShape-4316"/>
            <p:cNvSpPr/>
            <p:nvPr>
              <p:custDataLst>
                <p:tags r:id="rId38"/>
              </p:custDataLst>
            </p:nvPr>
          </p:nvSpPr>
          <p:spPr>
            <a:xfrm>
              <a:off x="7153380" y="1384300"/>
              <a:ext cx="9421" cy="44451"/>
            </a:xfrm>
            <a:custGeom>
              <a:avLst/>
              <a:gdLst/>
              <a:ahLst/>
              <a:cxnLst/>
              <a:rect l="0" t="0" r="0" b="0"/>
              <a:pathLst>
                <a:path w="9421" h="44451">
                  <a:moveTo>
                    <a:pt x="9420" y="0"/>
                  </a:moveTo>
                  <a:lnTo>
                    <a:pt x="9420" y="0"/>
                  </a:lnTo>
                  <a:lnTo>
                    <a:pt x="4351" y="5775"/>
                  </a:lnTo>
                  <a:lnTo>
                    <a:pt x="582" y="12209"/>
                  </a:lnTo>
                  <a:lnTo>
                    <a:pt x="0" y="15901"/>
                  </a:lnTo>
                  <a:lnTo>
                    <a:pt x="1235" y="23765"/>
                  </a:lnTo>
                  <a:lnTo>
                    <a:pt x="942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4317"/>
            <p:cNvSpPr/>
            <p:nvPr>
              <p:custDataLst>
                <p:tags r:id="rId39"/>
              </p:custDataLst>
            </p:nvPr>
          </p:nvSpPr>
          <p:spPr>
            <a:xfrm>
              <a:off x="6928686" y="1168400"/>
              <a:ext cx="94415" cy="273051"/>
            </a:xfrm>
            <a:custGeom>
              <a:avLst/>
              <a:gdLst/>
              <a:ahLst/>
              <a:cxnLst/>
              <a:rect l="0" t="0" r="0" b="0"/>
              <a:pathLst>
                <a:path w="94415" h="273051">
                  <a:moveTo>
                    <a:pt x="94414" y="0"/>
                  </a:moveTo>
                  <a:lnTo>
                    <a:pt x="94414" y="0"/>
                  </a:lnTo>
                  <a:lnTo>
                    <a:pt x="91042" y="0"/>
                  </a:lnTo>
                  <a:lnTo>
                    <a:pt x="78834" y="10113"/>
                  </a:lnTo>
                  <a:lnTo>
                    <a:pt x="63971" y="32011"/>
                  </a:lnTo>
                  <a:lnTo>
                    <a:pt x="45606" y="63616"/>
                  </a:lnTo>
                  <a:lnTo>
                    <a:pt x="35770" y="81922"/>
                  </a:lnTo>
                  <a:lnTo>
                    <a:pt x="25684" y="101181"/>
                  </a:lnTo>
                  <a:lnTo>
                    <a:pt x="17550" y="119665"/>
                  </a:lnTo>
                  <a:lnTo>
                    <a:pt x="10715" y="137632"/>
                  </a:lnTo>
                  <a:lnTo>
                    <a:pt x="4748" y="155255"/>
                  </a:lnTo>
                  <a:lnTo>
                    <a:pt x="1475" y="172648"/>
                  </a:lnTo>
                  <a:lnTo>
                    <a:pt x="0" y="189887"/>
                  </a:lnTo>
                  <a:lnTo>
                    <a:pt x="1652" y="221272"/>
                  </a:lnTo>
                  <a:lnTo>
                    <a:pt x="9442" y="244628"/>
                  </a:lnTo>
                  <a:lnTo>
                    <a:pt x="21841" y="258772"/>
                  </a:lnTo>
                  <a:lnTo>
                    <a:pt x="36759" y="266704"/>
                  </a:lnTo>
                  <a:lnTo>
                    <a:pt x="6901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4318"/>
            <p:cNvSpPr/>
            <p:nvPr>
              <p:custDataLst>
                <p:tags r:id="rId40"/>
              </p:custDataLst>
            </p:nvPr>
          </p:nvSpPr>
          <p:spPr>
            <a:xfrm>
              <a:off x="7239000" y="12890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2551" y="1881"/>
                  </a:lnTo>
                  <a:lnTo>
                    <a:pt x="35469" y="502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4319"/>
            <p:cNvSpPr/>
            <p:nvPr>
              <p:custDataLst>
                <p:tags r:id="rId41"/>
              </p:custDataLst>
            </p:nvPr>
          </p:nvSpPr>
          <p:spPr>
            <a:xfrm>
              <a:off x="6711950" y="1327150"/>
              <a:ext cx="127001" cy="16359"/>
            </a:xfrm>
            <a:custGeom>
              <a:avLst/>
              <a:gdLst/>
              <a:ahLst/>
              <a:cxnLst/>
              <a:rect l="0" t="0" r="0" b="0"/>
              <a:pathLst>
                <a:path w="127001" h="16359">
                  <a:moveTo>
                    <a:pt x="0" y="12700"/>
                  </a:moveTo>
                  <a:lnTo>
                    <a:pt x="0" y="12700"/>
                  </a:lnTo>
                  <a:lnTo>
                    <a:pt x="30404" y="13406"/>
                  </a:lnTo>
                  <a:lnTo>
                    <a:pt x="55967" y="16358"/>
                  </a:lnTo>
                  <a:lnTo>
                    <a:pt x="84159" y="13392"/>
                  </a:lnTo>
                  <a:lnTo>
                    <a:pt x="111482" y="606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4320"/>
            <p:cNvSpPr/>
            <p:nvPr>
              <p:custDataLst>
                <p:tags r:id="rId42"/>
              </p:custDataLst>
            </p:nvPr>
          </p:nvSpPr>
          <p:spPr>
            <a:xfrm>
              <a:off x="7254288" y="1212850"/>
              <a:ext cx="41863" cy="162854"/>
            </a:xfrm>
            <a:custGeom>
              <a:avLst/>
              <a:gdLst/>
              <a:ahLst/>
              <a:cxnLst/>
              <a:rect l="0" t="0" r="0" b="0"/>
              <a:pathLst>
                <a:path w="41863" h="162854">
                  <a:moveTo>
                    <a:pt x="10112" y="0"/>
                  </a:moveTo>
                  <a:lnTo>
                    <a:pt x="10112" y="0"/>
                  </a:lnTo>
                  <a:lnTo>
                    <a:pt x="10112" y="26367"/>
                  </a:lnTo>
                  <a:lnTo>
                    <a:pt x="8700" y="48408"/>
                  </a:lnTo>
                  <a:lnTo>
                    <a:pt x="3370" y="74666"/>
                  </a:lnTo>
                  <a:lnTo>
                    <a:pt x="60" y="100918"/>
                  </a:lnTo>
                  <a:lnTo>
                    <a:pt x="0" y="124580"/>
                  </a:lnTo>
                  <a:lnTo>
                    <a:pt x="4677" y="142152"/>
                  </a:lnTo>
                  <a:lnTo>
                    <a:pt x="15243" y="160574"/>
                  </a:lnTo>
                  <a:lnTo>
                    <a:pt x="19177" y="162788"/>
                  </a:lnTo>
                  <a:lnTo>
                    <a:pt x="23211" y="162853"/>
                  </a:lnTo>
                  <a:lnTo>
                    <a:pt x="27312" y="161486"/>
                  </a:lnTo>
                  <a:lnTo>
                    <a:pt x="33749" y="156203"/>
                  </a:lnTo>
                  <a:lnTo>
                    <a:pt x="41862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4321"/>
            <p:cNvSpPr/>
            <p:nvPr>
              <p:custDataLst>
                <p:tags r:id="rId43"/>
              </p:custDataLst>
            </p:nvPr>
          </p:nvSpPr>
          <p:spPr>
            <a:xfrm>
              <a:off x="7346950" y="1174750"/>
              <a:ext cx="42844" cy="234951"/>
            </a:xfrm>
            <a:custGeom>
              <a:avLst/>
              <a:gdLst/>
              <a:ahLst/>
              <a:cxnLst/>
              <a:rect l="0" t="0" r="0" b="0"/>
              <a:pathLst>
                <a:path w="42844" h="2349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6" y="18951"/>
                  </a:lnTo>
                  <a:lnTo>
                    <a:pt x="29853" y="44813"/>
                  </a:lnTo>
                  <a:lnTo>
                    <a:pt x="36316" y="70246"/>
                  </a:lnTo>
                  <a:lnTo>
                    <a:pt x="40835" y="101071"/>
                  </a:lnTo>
                  <a:lnTo>
                    <a:pt x="42039" y="118180"/>
                  </a:lnTo>
                  <a:lnTo>
                    <a:pt x="42843" y="135937"/>
                  </a:lnTo>
                  <a:lnTo>
                    <a:pt x="41968" y="152713"/>
                  </a:lnTo>
                  <a:lnTo>
                    <a:pt x="39973" y="168837"/>
                  </a:lnTo>
                  <a:lnTo>
                    <a:pt x="34699" y="197100"/>
                  </a:lnTo>
                  <a:lnTo>
                    <a:pt x="254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4322"/>
            <p:cNvSpPr/>
            <p:nvPr>
              <p:custDataLst>
                <p:tags r:id="rId44"/>
              </p:custDataLst>
            </p:nvPr>
          </p:nvSpPr>
          <p:spPr>
            <a:xfrm>
              <a:off x="7013379" y="1235595"/>
              <a:ext cx="96473" cy="34406"/>
            </a:xfrm>
            <a:custGeom>
              <a:avLst/>
              <a:gdLst/>
              <a:ahLst/>
              <a:cxnLst/>
              <a:rect l="0" t="0" r="0" b="0"/>
              <a:pathLst>
                <a:path w="96473" h="34406">
                  <a:moveTo>
                    <a:pt x="3371" y="34405"/>
                  </a:moveTo>
                  <a:lnTo>
                    <a:pt x="3371" y="34405"/>
                  </a:lnTo>
                  <a:lnTo>
                    <a:pt x="0" y="34405"/>
                  </a:lnTo>
                  <a:lnTo>
                    <a:pt x="8016" y="31034"/>
                  </a:lnTo>
                  <a:lnTo>
                    <a:pt x="27168" y="28938"/>
                  </a:lnTo>
                  <a:lnTo>
                    <a:pt x="54089" y="31688"/>
                  </a:lnTo>
                  <a:lnTo>
                    <a:pt x="83239" y="33868"/>
                  </a:lnTo>
                  <a:lnTo>
                    <a:pt x="91314" y="34166"/>
                  </a:lnTo>
                  <a:lnTo>
                    <a:pt x="93750" y="33540"/>
                  </a:lnTo>
                  <a:lnTo>
                    <a:pt x="95374" y="32417"/>
                  </a:lnTo>
                  <a:lnTo>
                    <a:pt x="96456" y="30963"/>
                  </a:lnTo>
                  <a:lnTo>
                    <a:pt x="96472" y="29288"/>
                  </a:lnTo>
                  <a:lnTo>
                    <a:pt x="94609" y="25546"/>
                  </a:lnTo>
                  <a:lnTo>
                    <a:pt x="82527" y="10277"/>
                  </a:lnTo>
                  <a:lnTo>
                    <a:pt x="80447" y="3032"/>
                  </a:lnTo>
                  <a:lnTo>
                    <a:pt x="80155" y="790"/>
                  </a:lnTo>
                  <a:lnTo>
                    <a:pt x="80666" y="0"/>
                  </a:lnTo>
                  <a:lnTo>
                    <a:pt x="81712" y="180"/>
                  </a:lnTo>
                  <a:lnTo>
                    <a:pt x="85921" y="26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4323"/>
            <p:cNvSpPr/>
            <p:nvPr>
              <p:custDataLst>
                <p:tags r:id="rId45"/>
              </p:custDataLst>
            </p:nvPr>
          </p:nvSpPr>
          <p:spPr>
            <a:xfrm>
              <a:off x="7004050" y="1333500"/>
              <a:ext cx="65981" cy="61888"/>
            </a:xfrm>
            <a:custGeom>
              <a:avLst/>
              <a:gdLst/>
              <a:ahLst/>
              <a:cxnLst/>
              <a:rect l="0" t="0" r="0" b="0"/>
              <a:pathLst>
                <a:path w="65981" h="61888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5" y="14686"/>
                  </a:lnTo>
                  <a:lnTo>
                    <a:pt x="1882" y="14024"/>
                  </a:lnTo>
                  <a:lnTo>
                    <a:pt x="3371" y="13583"/>
                  </a:lnTo>
                  <a:lnTo>
                    <a:pt x="12209" y="16332"/>
                  </a:lnTo>
                  <a:lnTo>
                    <a:pt x="42016" y="32507"/>
                  </a:lnTo>
                  <a:lnTo>
                    <a:pt x="54548" y="44674"/>
                  </a:lnTo>
                  <a:lnTo>
                    <a:pt x="65980" y="59871"/>
                  </a:lnTo>
                  <a:lnTo>
                    <a:pt x="65859" y="61081"/>
                  </a:lnTo>
                  <a:lnTo>
                    <a:pt x="65072" y="61887"/>
                  </a:lnTo>
                  <a:lnTo>
                    <a:pt x="60436" y="60902"/>
                  </a:lnTo>
                  <a:lnTo>
                    <a:pt x="57224" y="59651"/>
                  </a:lnTo>
                  <a:lnTo>
                    <a:pt x="51774" y="52617"/>
                  </a:lnTo>
                  <a:lnTo>
                    <a:pt x="41050" y="25509"/>
                  </a:lnTo>
                  <a:lnTo>
                    <a:pt x="39412" y="15806"/>
                  </a:lnTo>
                  <a:lnTo>
                    <a:pt x="40565" y="8671"/>
                  </a:lnTo>
                  <a:lnTo>
                    <a:pt x="43683" y="1713"/>
                  </a:lnTo>
                  <a:lnTo>
                    <a:pt x="47871" y="7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4324"/>
            <p:cNvSpPr/>
            <p:nvPr>
              <p:custDataLst>
                <p:tags r:id="rId46"/>
              </p:custDataLst>
            </p:nvPr>
          </p:nvSpPr>
          <p:spPr>
            <a:xfrm>
              <a:off x="6725532" y="1263650"/>
              <a:ext cx="113419" cy="12701"/>
            </a:xfrm>
            <a:custGeom>
              <a:avLst/>
              <a:gdLst/>
              <a:ahLst/>
              <a:cxnLst/>
              <a:rect l="0" t="0" r="0" b="0"/>
              <a:pathLst>
                <a:path w="113419" h="12701">
                  <a:moveTo>
                    <a:pt x="5468" y="12700"/>
                  </a:moveTo>
                  <a:lnTo>
                    <a:pt x="5468" y="12700"/>
                  </a:lnTo>
                  <a:lnTo>
                    <a:pt x="0" y="12700"/>
                  </a:lnTo>
                  <a:lnTo>
                    <a:pt x="15207" y="8336"/>
                  </a:lnTo>
                  <a:lnTo>
                    <a:pt x="38144" y="6938"/>
                  </a:lnTo>
                  <a:lnTo>
                    <a:pt x="69008" y="6524"/>
                  </a:lnTo>
                  <a:lnTo>
                    <a:pt x="97590" y="4503"/>
                  </a:lnTo>
                  <a:lnTo>
                    <a:pt x="1134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4325"/>
            <p:cNvSpPr/>
            <p:nvPr>
              <p:custDataLst>
                <p:tags r:id="rId47"/>
              </p:custDataLst>
            </p:nvPr>
          </p:nvSpPr>
          <p:spPr>
            <a:xfrm>
              <a:off x="6711950" y="1117600"/>
              <a:ext cx="150346" cy="95251"/>
            </a:xfrm>
            <a:custGeom>
              <a:avLst/>
              <a:gdLst/>
              <a:ahLst/>
              <a:cxnLst/>
              <a:rect l="0" t="0" r="0" b="0"/>
              <a:pathLst>
                <a:path w="150346" h="95251">
                  <a:moveTo>
                    <a:pt x="0" y="95250"/>
                  </a:moveTo>
                  <a:lnTo>
                    <a:pt x="0" y="95250"/>
                  </a:lnTo>
                  <a:lnTo>
                    <a:pt x="26367" y="88342"/>
                  </a:lnTo>
                  <a:lnTo>
                    <a:pt x="47702" y="83713"/>
                  </a:lnTo>
                  <a:lnTo>
                    <a:pt x="71295" y="76952"/>
                  </a:lnTo>
                  <a:lnTo>
                    <a:pt x="95892" y="73007"/>
                  </a:lnTo>
                  <a:lnTo>
                    <a:pt x="126014" y="68904"/>
                  </a:lnTo>
                  <a:lnTo>
                    <a:pt x="150345" y="63816"/>
                  </a:lnTo>
                  <a:lnTo>
                    <a:pt x="150324" y="63005"/>
                  </a:lnTo>
                  <a:lnTo>
                    <a:pt x="145514" y="57082"/>
                  </a:lnTo>
                  <a:lnTo>
                    <a:pt x="114401" y="29201"/>
                  </a:lnTo>
                  <a:lnTo>
                    <a:pt x="99451" y="960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4326"/>
            <p:cNvSpPr/>
            <p:nvPr>
              <p:custDataLst>
                <p:tags r:id="rId48"/>
              </p:custDataLst>
            </p:nvPr>
          </p:nvSpPr>
          <p:spPr>
            <a:xfrm>
              <a:off x="6673872" y="1295400"/>
              <a:ext cx="152379" cy="139552"/>
            </a:xfrm>
            <a:custGeom>
              <a:avLst/>
              <a:gdLst/>
              <a:ahLst/>
              <a:cxnLst/>
              <a:rect l="0" t="0" r="0" b="0"/>
              <a:pathLst>
                <a:path w="152379" h="139552">
                  <a:moveTo>
                    <a:pt x="31728" y="0"/>
                  </a:moveTo>
                  <a:lnTo>
                    <a:pt x="31728" y="0"/>
                  </a:lnTo>
                  <a:lnTo>
                    <a:pt x="19518" y="27790"/>
                  </a:lnTo>
                  <a:lnTo>
                    <a:pt x="11334" y="56368"/>
                  </a:lnTo>
                  <a:lnTo>
                    <a:pt x="1069" y="87179"/>
                  </a:lnTo>
                  <a:lnTo>
                    <a:pt x="0" y="95514"/>
                  </a:lnTo>
                  <a:lnTo>
                    <a:pt x="2575" y="108538"/>
                  </a:lnTo>
                  <a:lnTo>
                    <a:pt x="11958" y="123803"/>
                  </a:lnTo>
                  <a:lnTo>
                    <a:pt x="25293" y="129107"/>
                  </a:lnTo>
                  <a:lnTo>
                    <a:pt x="54516" y="133974"/>
                  </a:lnTo>
                  <a:lnTo>
                    <a:pt x="77134" y="137155"/>
                  </a:lnTo>
                  <a:lnTo>
                    <a:pt x="108289" y="138946"/>
                  </a:lnTo>
                  <a:lnTo>
                    <a:pt x="136614" y="139551"/>
                  </a:lnTo>
                  <a:lnTo>
                    <a:pt x="145371" y="138928"/>
                  </a:lnTo>
                  <a:lnTo>
                    <a:pt x="147707" y="137774"/>
                  </a:lnTo>
                  <a:lnTo>
                    <a:pt x="152378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2" name="SMARTInkShape-Group966"/>
          <p:cNvGrpSpPr/>
          <p:nvPr/>
        </p:nvGrpSpPr>
        <p:grpSpPr>
          <a:xfrm>
            <a:off x="7543800" y="1073150"/>
            <a:ext cx="461295" cy="302280"/>
            <a:chOff x="7543800" y="1073150"/>
            <a:chExt cx="461295" cy="302280"/>
          </a:xfrm>
        </p:grpSpPr>
        <p:sp>
          <p:nvSpPr>
            <p:cNvPr id="485" name="SMARTInkShape-4327"/>
            <p:cNvSpPr/>
            <p:nvPr>
              <p:custDataLst>
                <p:tags r:id="rId31"/>
              </p:custDataLst>
            </p:nvPr>
          </p:nvSpPr>
          <p:spPr>
            <a:xfrm>
              <a:off x="7797800" y="12763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4485" y="5792"/>
                  </a:lnTo>
                  <a:lnTo>
                    <a:pt x="50529" y="171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4328"/>
            <p:cNvSpPr/>
            <p:nvPr>
              <p:custDataLst>
                <p:tags r:id="rId32"/>
              </p:custDataLst>
            </p:nvPr>
          </p:nvSpPr>
          <p:spPr>
            <a:xfrm>
              <a:off x="7945954" y="1327150"/>
              <a:ext cx="59141" cy="48280"/>
            </a:xfrm>
            <a:custGeom>
              <a:avLst/>
              <a:gdLst/>
              <a:ahLst/>
              <a:cxnLst/>
              <a:rect l="0" t="0" r="0" b="0"/>
              <a:pathLst>
                <a:path w="59141" h="48280">
                  <a:moveTo>
                    <a:pt x="23296" y="6350"/>
                  </a:moveTo>
                  <a:lnTo>
                    <a:pt x="23296" y="6350"/>
                  </a:lnTo>
                  <a:lnTo>
                    <a:pt x="14458" y="6350"/>
                  </a:lnTo>
                  <a:lnTo>
                    <a:pt x="8550" y="11994"/>
                  </a:lnTo>
                  <a:lnTo>
                    <a:pt x="2631" y="20853"/>
                  </a:lnTo>
                  <a:lnTo>
                    <a:pt x="0" y="29494"/>
                  </a:lnTo>
                  <a:lnTo>
                    <a:pt x="713" y="38038"/>
                  </a:lnTo>
                  <a:lnTo>
                    <a:pt x="1890" y="42292"/>
                  </a:lnTo>
                  <a:lnTo>
                    <a:pt x="5498" y="45128"/>
                  </a:lnTo>
                  <a:lnTo>
                    <a:pt x="17032" y="48279"/>
                  </a:lnTo>
                  <a:lnTo>
                    <a:pt x="31565" y="45917"/>
                  </a:lnTo>
                  <a:lnTo>
                    <a:pt x="45316" y="40163"/>
                  </a:lnTo>
                  <a:lnTo>
                    <a:pt x="53779" y="32902"/>
                  </a:lnTo>
                  <a:lnTo>
                    <a:pt x="58011" y="23090"/>
                  </a:lnTo>
                  <a:lnTo>
                    <a:pt x="59140" y="17510"/>
                  </a:lnTo>
                  <a:lnTo>
                    <a:pt x="57069" y="13084"/>
                  </a:lnTo>
                  <a:lnTo>
                    <a:pt x="359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4329"/>
            <p:cNvSpPr/>
            <p:nvPr>
              <p:custDataLst>
                <p:tags r:id="rId33"/>
              </p:custDataLst>
            </p:nvPr>
          </p:nvSpPr>
          <p:spPr>
            <a:xfrm>
              <a:off x="7816850" y="1073150"/>
              <a:ext cx="157488" cy="31577"/>
            </a:xfrm>
            <a:custGeom>
              <a:avLst/>
              <a:gdLst/>
              <a:ahLst/>
              <a:cxnLst/>
              <a:rect l="0" t="0" r="0" b="0"/>
              <a:pathLst>
                <a:path w="157488" h="31577">
                  <a:moveTo>
                    <a:pt x="0" y="25400"/>
                  </a:moveTo>
                  <a:lnTo>
                    <a:pt x="0" y="25400"/>
                  </a:lnTo>
                  <a:lnTo>
                    <a:pt x="28156" y="26105"/>
                  </a:lnTo>
                  <a:lnTo>
                    <a:pt x="51555" y="28771"/>
                  </a:lnTo>
                  <a:lnTo>
                    <a:pt x="80298" y="30426"/>
                  </a:lnTo>
                  <a:lnTo>
                    <a:pt x="108361" y="31161"/>
                  </a:lnTo>
                  <a:lnTo>
                    <a:pt x="136058" y="31576"/>
                  </a:lnTo>
                  <a:lnTo>
                    <a:pt x="154849" y="30993"/>
                  </a:lnTo>
                  <a:lnTo>
                    <a:pt x="156855" y="29834"/>
                  </a:lnTo>
                  <a:lnTo>
                    <a:pt x="157487" y="28356"/>
                  </a:lnTo>
                  <a:lnTo>
                    <a:pt x="156307" y="22951"/>
                  </a:lnTo>
                  <a:lnTo>
                    <a:pt x="155004" y="19534"/>
                  </a:lnTo>
                  <a:lnTo>
                    <a:pt x="142269" y="13856"/>
                  </a:lnTo>
                  <a:lnTo>
                    <a:pt x="112914" y="297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4330"/>
            <p:cNvSpPr/>
            <p:nvPr>
              <p:custDataLst>
                <p:tags r:id="rId34"/>
              </p:custDataLst>
            </p:nvPr>
          </p:nvSpPr>
          <p:spPr>
            <a:xfrm>
              <a:off x="7804150" y="1197398"/>
              <a:ext cx="127001" cy="15453"/>
            </a:xfrm>
            <a:custGeom>
              <a:avLst/>
              <a:gdLst/>
              <a:ahLst/>
              <a:cxnLst/>
              <a:rect l="0" t="0" r="0" b="0"/>
              <a:pathLst>
                <a:path w="127001" h="15453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1882" y="2194"/>
                  </a:lnTo>
                  <a:lnTo>
                    <a:pt x="3371" y="264"/>
                  </a:lnTo>
                  <a:lnTo>
                    <a:pt x="12552" y="0"/>
                  </a:lnTo>
                  <a:lnTo>
                    <a:pt x="35469" y="3818"/>
                  </a:lnTo>
                  <a:lnTo>
                    <a:pt x="66484" y="7536"/>
                  </a:lnTo>
                  <a:lnTo>
                    <a:pt x="88815" y="9112"/>
                  </a:lnTo>
                  <a:lnTo>
                    <a:pt x="127000" y="154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4331"/>
            <p:cNvSpPr/>
            <p:nvPr>
              <p:custDataLst>
                <p:tags r:id="rId35"/>
              </p:custDataLst>
            </p:nvPr>
          </p:nvSpPr>
          <p:spPr>
            <a:xfrm>
              <a:off x="7764952" y="1206500"/>
              <a:ext cx="115399" cy="145266"/>
            </a:xfrm>
            <a:custGeom>
              <a:avLst/>
              <a:gdLst/>
              <a:ahLst/>
              <a:cxnLst/>
              <a:rect l="0" t="0" r="0" b="0"/>
              <a:pathLst>
                <a:path w="115399" h="145266">
                  <a:moveTo>
                    <a:pt x="45548" y="0"/>
                  </a:moveTo>
                  <a:lnTo>
                    <a:pt x="45548" y="0"/>
                  </a:lnTo>
                  <a:lnTo>
                    <a:pt x="48919" y="0"/>
                  </a:lnTo>
                  <a:lnTo>
                    <a:pt x="47644" y="16855"/>
                  </a:lnTo>
                  <a:lnTo>
                    <a:pt x="36056" y="44191"/>
                  </a:lnTo>
                  <a:lnTo>
                    <a:pt x="21339" y="68089"/>
                  </a:lnTo>
                  <a:lnTo>
                    <a:pt x="6566" y="93762"/>
                  </a:lnTo>
                  <a:lnTo>
                    <a:pt x="0" y="116931"/>
                  </a:lnTo>
                  <a:lnTo>
                    <a:pt x="845" y="133343"/>
                  </a:lnTo>
                  <a:lnTo>
                    <a:pt x="3046" y="139696"/>
                  </a:lnTo>
                  <a:lnTo>
                    <a:pt x="10158" y="143225"/>
                  </a:lnTo>
                  <a:lnTo>
                    <a:pt x="33112" y="145265"/>
                  </a:lnTo>
                  <a:lnTo>
                    <a:pt x="56484" y="143820"/>
                  </a:lnTo>
                  <a:lnTo>
                    <a:pt x="85712" y="139039"/>
                  </a:lnTo>
                  <a:lnTo>
                    <a:pt x="99382" y="134467"/>
                  </a:lnTo>
                  <a:lnTo>
                    <a:pt x="11539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4332"/>
            <p:cNvSpPr/>
            <p:nvPr>
              <p:custDataLst>
                <p:tags r:id="rId36"/>
              </p:custDataLst>
            </p:nvPr>
          </p:nvSpPr>
          <p:spPr>
            <a:xfrm>
              <a:off x="7569200" y="13017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4333"/>
            <p:cNvSpPr/>
            <p:nvPr>
              <p:custDataLst>
                <p:tags r:id="rId37"/>
              </p:custDataLst>
            </p:nvPr>
          </p:nvSpPr>
          <p:spPr>
            <a:xfrm>
              <a:off x="7543800" y="1264704"/>
              <a:ext cx="76201" cy="11647"/>
            </a:xfrm>
            <a:custGeom>
              <a:avLst/>
              <a:gdLst/>
              <a:ahLst/>
              <a:cxnLst/>
              <a:rect l="0" t="0" r="0" b="0"/>
              <a:pathLst>
                <a:path w="76201" h="11647">
                  <a:moveTo>
                    <a:pt x="0" y="11646"/>
                  </a:moveTo>
                  <a:lnTo>
                    <a:pt x="0" y="11646"/>
                  </a:lnTo>
                  <a:lnTo>
                    <a:pt x="3371" y="4904"/>
                  </a:lnTo>
                  <a:lnTo>
                    <a:pt x="5775" y="2918"/>
                  </a:lnTo>
                  <a:lnTo>
                    <a:pt x="12209" y="711"/>
                  </a:lnTo>
                  <a:lnTo>
                    <a:pt x="33613" y="0"/>
                  </a:lnTo>
                  <a:lnTo>
                    <a:pt x="60523" y="5922"/>
                  </a:lnTo>
                  <a:lnTo>
                    <a:pt x="76200" y="116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7" name="SMARTInkShape-Group967"/>
          <p:cNvGrpSpPr/>
          <p:nvPr/>
        </p:nvGrpSpPr>
        <p:grpSpPr>
          <a:xfrm>
            <a:off x="8158750" y="901700"/>
            <a:ext cx="1016548" cy="423440"/>
            <a:chOff x="8158750" y="901700"/>
            <a:chExt cx="1016548" cy="423440"/>
          </a:xfrm>
        </p:grpSpPr>
        <p:sp>
          <p:nvSpPr>
            <p:cNvPr id="493" name="SMARTInkShape-4334"/>
            <p:cNvSpPr/>
            <p:nvPr>
              <p:custDataLst>
                <p:tags r:id="rId17"/>
              </p:custDataLst>
            </p:nvPr>
          </p:nvSpPr>
          <p:spPr>
            <a:xfrm>
              <a:off x="8287972" y="1117600"/>
              <a:ext cx="30529" cy="69851"/>
            </a:xfrm>
            <a:custGeom>
              <a:avLst/>
              <a:gdLst/>
              <a:ahLst/>
              <a:cxnLst/>
              <a:rect l="0" t="0" r="0" b="0"/>
              <a:pathLst>
                <a:path w="30529" h="69851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0" y="1881"/>
                  </a:lnTo>
                  <a:lnTo>
                    <a:pt x="8990" y="3371"/>
                  </a:lnTo>
                  <a:lnTo>
                    <a:pt x="2901" y="15580"/>
                  </a:lnTo>
                  <a:lnTo>
                    <a:pt x="0" y="35974"/>
                  </a:lnTo>
                  <a:lnTo>
                    <a:pt x="3083" y="47974"/>
                  </a:lnTo>
                  <a:lnTo>
                    <a:pt x="5881" y="53149"/>
                  </a:lnTo>
                  <a:lnTo>
                    <a:pt x="14635" y="60781"/>
                  </a:lnTo>
                  <a:lnTo>
                    <a:pt x="3052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4335"/>
            <p:cNvSpPr/>
            <p:nvPr>
              <p:custDataLst>
                <p:tags r:id="rId18"/>
              </p:custDataLst>
            </p:nvPr>
          </p:nvSpPr>
          <p:spPr>
            <a:xfrm>
              <a:off x="8318500" y="10033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5026" y="12142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4336"/>
            <p:cNvSpPr/>
            <p:nvPr>
              <p:custDataLst>
                <p:tags r:id="rId19"/>
              </p:custDataLst>
            </p:nvPr>
          </p:nvSpPr>
          <p:spPr>
            <a:xfrm>
              <a:off x="8422100" y="984250"/>
              <a:ext cx="55151" cy="184151"/>
            </a:xfrm>
            <a:custGeom>
              <a:avLst/>
              <a:gdLst/>
              <a:ahLst/>
              <a:cxnLst/>
              <a:rect l="0" t="0" r="0" b="0"/>
              <a:pathLst>
                <a:path w="55151" h="184151">
                  <a:moveTo>
                    <a:pt x="55150" y="0"/>
                  </a:moveTo>
                  <a:lnTo>
                    <a:pt x="55150" y="0"/>
                  </a:lnTo>
                  <a:lnTo>
                    <a:pt x="51779" y="0"/>
                  </a:lnTo>
                  <a:lnTo>
                    <a:pt x="29815" y="31123"/>
                  </a:lnTo>
                  <a:lnTo>
                    <a:pt x="17079" y="56401"/>
                  </a:lnTo>
                  <a:lnTo>
                    <a:pt x="8126" y="84099"/>
                  </a:lnTo>
                  <a:lnTo>
                    <a:pt x="2501" y="111460"/>
                  </a:lnTo>
                  <a:lnTo>
                    <a:pt x="0" y="135381"/>
                  </a:lnTo>
                  <a:lnTo>
                    <a:pt x="5334" y="165310"/>
                  </a:lnTo>
                  <a:lnTo>
                    <a:pt x="107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4337"/>
            <p:cNvSpPr/>
            <p:nvPr>
              <p:custDataLst>
                <p:tags r:id="rId20"/>
              </p:custDataLst>
            </p:nvPr>
          </p:nvSpPr>
          <p:spPr>
            <a:xfrm>
              <a:off x="8505290" y="974242"/>
              <a:ext cx="67211" cy="175109"/>
            </a:xfrm>
            <a:custGeom>
              <a:avLst/>
              <a:gdLst/>
              <a:ahLst/>
              <a:cxnLst/>
              <a:rect l="0" t="0" r="0" b="0"/>
              <a:pathLst>
                <a:path w="67211" h="175109">
                  <a:moveTo>
                    <a:pt x="29110" y="3658"/>
                  </a:moveTo>
                  <a:lnTo>
                    <a:pt x="29110" y="3658"/>
                  </a:lnTo>
                  <a:lnTo>
                    <a:pt x="29110" y="0"/>
                  </a:lnTo>
                  <a:lnTo>
                    <a:pt x="24040" y="29297"/>
                  </a:lnTo>
                  <a:lnTo>
                    <a:pt x="20272" y="51037"/>
                  </a:lnTo>
                  <a:lnTo>
                    <a:pt x="16244" y="72928"/>
                  </a:lnTo>
                  <a:lnTo>
                    <a:pt x="11892" y="103205"/>
                  </a:lnTo>
                  <a:lnTo>
                    <a:pt x="10421" y="128606"/>
                  </a:lnTo>
                  <a:lnTo>
                    <a:pt x="11007" y="131407"/>
                  </a:lnTo>
                  <a:lnTo>
                    <a:pt x="12103" y="133274"/>
                  </a:lnTo>
                  <a:lnTo>
                    <a:pt x="13538" y="134519"/>
                  </a:lnTo>
                  <a:lnTo>
                    <a:pt x="15201" y="133232"/>
                  </a:lnTo>
                  <a:lnTo>
                    <a:pt x="28367" y="106903"/>
                  </a:lnTo>
                  <a:lnTo>
                    <a:pt x="47856" y="82300"/>
                  </a:lnTo>
                  <a:lnTo>
                    <a:pt x="54610" y="77415"/>
                  </a:lnTo>
                  <a:lnTo>
                    <a:pt x="56693" y="76818"/>
                  </a:lnTo>
                  <a:lnTo>
                    <a:pt x="58083" y="77126"/>
                  </a:lnTo>
                  <a:lnTo>
                    <a:pt x="59008" y="78037"/>
                  </a:lnTo>
                  <a:lnTo>
                    <a:pt x="53569" y="92802"/>
                  </a:lnTo>
                  <a:lnTo>
                    <a:pt x="30362" y="122370"/>
                  </a:lnTo>
                  <a:lnTo>
                    <a:pt x="10726" y="145562"/>
                  </a:lnTo>
                  <a:lnTo>
                    <a:pt x="0" y="153985"/>
                  </a:lnTo>
                  <a:lnTo>
                    <a:pt x="11897" y="141570"/>
                  </a:lnTo>
                  <a:lnTo>
                    <a:pt x="16286" y="139036"/>
                  </a:lnTo>
                  <a:lnTo>
                    <a:pt x="21481" y="137409"/>
                  </a:lnTo>
                  <a:lnTo>
                    <a:pt x="39292" y="157988"/>
                  </a:lnTo>
                  <a:lnTo>
                    <a:pt x="67210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4338"/>
            <p:cNvSpPr/>
            <p:nvPr>
              <p:custDataLst>
                <p:tags r:id="rId21"/>
              </p:custDataLst>
            </p:nvPr>
          </p:nvSpPr>
          <p:spPr>
            <a:xfrm>
              <a:off x="8705850" y="1047750"/>
              <a:ext cx="63501" cy="68369"/>
            </a:xfrm>
            <a:custGeom>
              <a:avLst/>
              <a:gdLst/>
              <a:ahLst/>
              <a:cxnLst/>
              <a:rect l="0" t="0" r="0" b="0"/>
              <a:pathLst>
                <a:path w="63501" h="68369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958" y="37664"/>
                  </a:lnTo>
                  <a:lnTo>
                    <a:pt x="6881" y="49195"/>
                  </a:lnTo>
                  <a:lnTo>
                    <a:pt x="12432" y="68368"/>
                  </a:lnTo>
                  <a:lnTo>
                    <a:pt x="13226" y="68156"/>
                  </a:lnTo>
                  <a:lnTo>
                    <a:pt x="15991" y="66040"/>
                  </a:lnTo>
                  <a:lnTo>
                    <a:pt x="17690" y="60866"/>
                  </a:lnTo>
                  <a:lnTo>
                    <a:pt x="24647" y="32553"/>
                  </a:lnTo>
                  <a:lnTo>
                    <a:pt x="39420" y="6848"/>
                  </a:lnTo>
                  <a:lnTo>
                    <a:pt x="45977" y="3043"/>
                  </a:lnTo>
                  <a:lnTo>
                    <a:pt x="49702" y="2029"/>
                  </a:lnTo>
                  <a:lnTo>
                    <a:pt x="52890" y="205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4339"/>
            <p:cNvSpPr/>
            <p:nvPr>
              <p:custDataLst>
                <p:tags r:id="rId22"/>
              </p:custDataLst>
            </p:nvPr>
          </p:nvSpPr>
          <p:spPr>
            <a:xfrm>
              <a:off x="8617832" y="1085850"/>
              <a:ext cx="5469" cy="12701"/>
            </a:xfrm>
            <a:custGeom>
              <a:avLst/>
              <a:gdLst/>
              <a:ahLst/>
              <a:cxnLst/>
              <a:rect l="0" t="0" r="0" b="0"/>
              <a:pathLst>
                <a:path w="5469" h="12701">
                  <a:moveTo>
                    <a:pt x="5468" y="0"/>
                  </a:moveTo>
                  <a:lnTo>
                    <a:pt x="5468" y="0"/>
                  </a:lnTo>
                  <a:lnTo>
                    <a:pt x="2096" y="0"/>
                  </a:lnTo>
                  <a:lnTo>
                    <a:pt x="1104" y="706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412" y="5070"/>
                  </a:lnTo>
                  <a:lnTo>
                    <a:pt x="54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4340"/>
            <p:cNvSpPr/>
            <p:nvPr>
              <p:custDataLst>
                <p:tags r:id="rId23"/>
              </p:custDataLst>
            </p:nvPr>
          </p:nvSpPr>
          <p:spPr>
            <a:xfrm>
              <a:off x="8534400" y="901700"/>
              <a:ext cx="55460" cy="38101"/>
            </a:xfrm>
            <a:custGeom>
              <a:avLst/>
              <a:gdLst/>
              <a:ahLst/>
              <a:cxnLst/>
              <a:rect l="0" t="0" r="0" b="0"/>
              <a:pathLst>
                <a:path w="55460" h="38101">
                  <a:moveTo>
                    <a:pt x="0" y="38100"/>
                  </a:moveTo>
                  <a:lnTo>
                    <a:pt x="0" y="38100"/>
                  </a:lnTo>
                  <a:lnTo>
                    <a:pt x="27136" y="38100"/>
                  </a:lnTo>
                  <a:lnTo>
                    <a:pt x="41594" y="34729"/>
                  </a:lnTo>
                  <a:lnTo>
                    <a:pt x="51443" y="29262"/>
                  </a:lnTo>
                  <a:lnTo>
                    <a:pt x="54614" y="25235"/>
                  </a:lnTo>
                  <a:lnTo>
                    <a:pt x="55459" y="23173"/>
                  </a:lnTo>
                  <a:lnTo>
                    <a:pt x="54612" y="20388"/>
                  </a:lnTo>
                  <a:lnTo>
                    <a:pt x="49907" y="13530"/>
                  </a:lnTo>
                  <a:lnTo>
                    <a:pt x="44994" y="9541"/>
                  </a:lnTo>
                  <a:lnTo>
                    <a:pt x="39461" y="6980"/>
                  </a:lnTo>
                  <a:lnTo>
                    <a:pt x="39008" y="6065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4341"/>
            <p:cNvSpPr/>
            <p:nvPr>
              <p:custDataLst>
                <p:tags r:id="rId24"/>
              </p:custDataLst>
            </p:nvPr>
          </p:nvSpPr>
          <p:spPr>
            <a:xfrm>
              <a:off x="8158750" y="1240370"/>
              <a:ext cx="115301" cy="84770"/>
            </a:xfrm>
            <a:custGeom>
              <a:avLst/>
              <a:gdLst/>
              <a:ahLst/>
              <a:cxnLst/>
              <a:rect l="0" t="0" r="0" b="0"/>
              <a:pathLst>
                <a:path w="115301" h="84770">
                  <a:moveTo>
                    <a:pt x="7350" y="23280"/>
                  </a:moveTo>
                  <a:lnTo>
                    <a:pt x="7350" y="23280"/>
                  </a:lnTo>
                  <a:lnTo>
                    <a:pt x="7350" y="19622"/>
                  </a:lnTo>
                  <a:lnTo>
                    <a:pt x="7350" y="21184"/>
                  </a:lnTo>
                  <a:lnTo>
                    <a:pt x="8761" y="21882"/>
                  </a:lnTo>
                  <a:lnTo>
                    <a:pt x="34082" y="26816"/>
                  </a:lnTo>
                  <a:lnTo>
                    <a:pt x="64675" y="20514"/>
                  </a:lnTo>
                  <a:lnTo>
                    <a:pt x="71633" y="16641"/>
                  </a:lnTo>
                  <a:lnTo>
                    <a:pt x="73489" y="14621"/>
                  </a:lnTo>
                  <a:lnTo>
                    <a:pt x="74020" y="11863"/>
                  </a:lnTo>
                  <a:lnTo>
                    <a:pt x="72730" y="5035"/>
                  </a:lnTo>
                  <a:lnTo>
                    <a:pt x="69986" y="2650"/>
                  </a:lnTo>
                  <a:lnTo>
                    <a:pt x="61294" y="0"/>
                  </a:lnTo>
                  <a:lnTo>
                    <a:pt x="48493" y="4467"/>
                  </a:lnTo>
                  <a:lnTo>
                    <a:pt x="17280" y="27952"/>
                  </a:lnTo>
                  <a:lnTo>
                    <a:pt x="2453" y="48183"/>
                  </a:lnTo>
                  <a:lnTo>
                    <a:pt x="0" y="61159"/>
                  </a:lnTo>
                  <a:lnTo>
                    <a:pt x="333" y="67583"/>
                  </a:lnTo>
                  <a:lnTo>
                    <a:pt x="3377" y="72571"/>
                  </a:lnTo>
                  <a:lnTo>
                    <a:pt x="14286" y="79994"/>
                  </a:lnTo>
                  <a:lnTo>
                    <a:pt x="39665" y="84769"/>
                  </a:lnTo>
                  <a:lnTo>
                    <a:pt x="69528" y="82813"/>
                  </a:lnTo>
                  <a:lnTo>
                    <a:pt x="97348" y="74394"/>
                  </a:lnTo>
                  <a:lnTo>
                    <a:pt x="115300" y="67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4342"/>
            <p:cNvSpPr/>
            <p:nvPr>
              <p:custDataLst>
                <p:tags r:id="rId25"/>
              </p:custDataLst>
            </p:nvPr>
          </p:nvSpPr>
          <p:spPr>
            <a:xfrm>
              <a:off x="8705850" y="952500"/>
              <a:ext cx="69623" cy="38101"/>
            </a:xfrm>
            <a:custGeom>
              <a:avLst/>
              <a:gdLst/>
              <a:ahLst/>
              <a:cxnLst/>
              <a:rect l="0" t="0" r="0" b="0"/>
              <a:pathLst>
                <a:path w="69623" h="38101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705" y="33736"/>
                  </a:lnTo>
                  <a:lnTo>
                    <a:pt x="1882" y="33074"/>
                  </a:lnTo>
                  <a:lnTo>
                    <a:pt x="6480" y="32338"/>
                  </a:lnTo>
                  <a:lnTo>
                    <a:pt x="37964" y="31802"/>
                  </a:lnTo>
                  <a:lnTo>
                    <a:pt x="52250" y="31060"/>
                  </a:lnTo>
                  <a:lnTo>
                    <a:pt x="61086" y="28386"/>
                  </a:lnTo>
                  <a:lnTo>
                    <a:pt x="64008" y="26685"/>
                  </a:lnTo>
                  <a:lnTo>
                    <a:pt x="67253" y="22914"/>
                  </a:lnTo>
                  <a:lnTo>
                    <a:pt x="68696" y="18886"/>
                  </a:lnTo>
                  <a:lnTo>
                    <a:pt x="69622" y="10551"/>
                  </a:lnTo>
                  <a:lnTo>
                    <a:pt x="67867" y="633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4343"/>
            <p:cNvSpPr/>
            <p:nvPr>
              <p:custDataLst>
                <p:tags r:id="rId26"/>
              </p:custDataLst>
            </p:nvPr>
          </p:nvSpPr>
          <p:spPr>
            <a:xfrm>
              <a:off x="8851900" y="1056792"/>
              <a:ext cx="50801" cy="10009"/>
            </a:xfrm>
            <a:custGeom>
              <a:avLst/>
              <a:gdLst/>
              <a:ahLst/>
              <a:cxnLst/>
              <a:rect l="0" t="0" r="0" b="0"/>
              <a:pathLst>
                <a:path w="50801" h="100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3"/>
                  </a:lnTo>
                  <a:lnTo>
                    <a:pt x="8838" y="1562"/>
                  </a:lnTo>
                  <a:lnTo>
                    <a:pt x="36779" y="6845"/>
                  </a:lnTo>
                  <a:lnTo>
                    <a:pt x="508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4344"/>
            <p:cNvSpPr/>
            <p:nvPr>
              <p:custDataLst>
                <p:tags r:id="rId27"/>
              </p:custDataLst>
            </p:nvPr>
          </p:nvSpPr>
          <p:spPr>
            <a:xfrm>
              <a:off x="8935856" y="1022350"/>
              <a:ext cx="86855" cy="67857"/>
            </a:xfrm>
            <a:custGeom>
              <a:avLst/>
              <a:gdLst/>
              <a:ahLst/>
              <a:cxnLst/>
              <a:rect l="0" t="0" r="0" b="0"/>
              <a:pathLst>
                <a:path w="86855" h="67857">
                  <a:moveTo>
                    <a:pt x="17644" y="0"/>
                  </a:moveTo>
                  <a:lnTo>
                    <a:pt x="17644" y="0"/>
                  </a:lnTo>
                  <a:lnTo>
                    <a:pt x="17644" y="3371"/>
                  </a:lnTo>
                  <a:lnTo>
                    <a:pt x="3339" y="32603"/>
                  </a:lnTo>
                  <a:lnTo>
                    <a:pt x="0" y="47682"/>
                  </a:lnTo>
                  <a:lnTo>
                    <a:pt x="942" y="51543"/>
                  </a:lnTo>
                  <a:lnTo>
                    <a:pt x="5752" y="57716"/>
                  </a:lnTo>
                  <a:lnTo>
                    <a:pt x="10713" y="60929"/>
                  </a:lnTo>
                  <a:lnTo>
                    <a:pt x="13023" y="61786"/>
                  </a:lnTo>
                  <a:lnTo>
                    <a:pt x="15269" y="60946"/>
                  </a:lnTo>
                  <a:lnTo>
                    <a:pt x="31863" y="42443"/>
                  </a:lnTo>
                  <a:lnTo>
                    <a:pt x="35968" y="35232"/>
                  </a:lnTo>
                  <a:lnTo>
                    <a:pt x="39429" y="33297"/>
                  </a:lnTo>
                  <a:lnTo>
                    <a:pt x="41339" y="33487"/>
                  </a:lnTo>
                  <a:lnTo>
                    <a:pt x="45344" y="35579"/>
                  </a:lnTo>
                  <a:lnTo>
                    <a:pt x="65750" y="65363"/>
                  </a:lnTo>
                  <a:lnTo>
                    <a:pt x="70304" y="67856"/>
                  </a:lnTo>
                  <a:lnTo>
                    <a:pt x="73211" y="67109"/>
                  </a:lnTo>
                  <a:lnTo>
                    <a:pt x="80205" y="62517"/>
                  </a:lnTo>
                  <a:lnTo>
                    <a:pt x="84255" y="55772"/>
                  </a:lnTo>
                  <a:lnTo>
                    <a:pt x="86854" y="39945"/>
                  </a:lnTo>
                  <a:lnTo>
                    <a:pt x="86661" y="15207"/>
                  </a:lnTo>
                  <a:lnTo>
                    <a:pt x="811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4345"/>
            <p:cNvSpPr/>
            <p:nvPr>
              <p:custDataLst>
                <p:tags r:id="rId28"/>
              </p:custDataLst>
            </p:nvPr>
          </p:nvSpPr>
          <p:spPr>
            <a:xfrm>
              <a:off x="9075710" y="939800"/>
              <a:ext cx="30191" cy="127001"/>
            </a:xfrm>
            <a:custGeom>
              <a:avLst/>
              <a:gdLst/>
              <a:ahLst/>
              <a:cxnLst/>
              <a:rect l="0" t="0" r="0" b="0"/>
              <a:pathLst>
                <a:path w="30191" h="127001">
                  <a:moveTo>
                    <a:pt x="30190" y="0"/>
                  </a:moveTo>
                  <a:lnTo>
                    <a:pt x="30190" y="0"/>
                  </a:lnTo>
                  <a:lnTo>
                    <a:pt x="16375" y="29511"/>
                  </a:lnTo>
                  <a:lnTo>
                    <a:pt x="6341" y="58368"/>
                  </a:lnTo>
                  <a:lnTo>
                    <a:pt x="781" y="85498"/>
                  </a:lnTo>
                  <a:lnTo>
                    <a:pt x="0" y="92982"/>
                  </a:lnTo>
                  <a:lnTo>
                    <a:pt x="1597" y="99382"/>
                  </a:lnTo>
                  <a:lnTo>
                    <a:pt x="15605" y="117912"/>
                  </a:lnTo>
                  <a:lnTo>
                    <a:pt x="2384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4346"/>
            <p:cNvSpPr/>
            <p:nvPr>
              <p:custDataLst>
                <p:tags r:id="rId29"/>
              </p:custDataLst>
            </p:nvPr>
          </p:nvSpPr>
          <p:spPr>
            <a:xfrm>
              <a:off x="9070491" y="990600"/>
              <a:ext cx="16360" cy="6351"/>
            </a:xfrm>
            <a:custGeom>
              <a:avLst/>
              <a:gdLst/>
              <a:ahLst/>
              <a:cxnLst/>
              <a:rect l="0" t="0" r="0" b="0"/>
              <a:pathLst>
                <a:path w="163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163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4347"/>
            <p:cNvSpPr/>
            <p:nvPr>
              <p:custDataLst>
                <p:tags r:id="rId30"/>
              </p:custDataLst>
            </p:nvPr>
          </p:nvSpPr>
          <p:spPr>
            <a:xfrm>
              <a:off x="9118600" y="927100"/>
              <a:ext cx="56698" cy="196851"/>
            </a:xfrm>
            <a:custGeom>
              <a:avLst/>
              <a:gdLst/>
              <a:ahLst/>
              <a:cxnLst/>
              <a:rect l="0" t="0" r="0" b="0"/>
              <a:pathLst>
                <a:path w="56698" h="196851">
                  <a:moveTo>
                    <a:pt x="44450" y="0"/>
                  </a:moveTo>
                  <a:lnTo>
                    <a:pt x="44450" y="0"/>
                  </a:lnTo>
                  <a:lnTo>
                    <a:pt x="47820" y="0"/>
                  </a:lnTo>
                  <a:lnTo>
                    <a:pt x="56659" y="23597"/>
                  </a:lnTo>
                  <a:lnTo>
                    <a:pt x="56697" y="50234"/>
                  </a:lnTo>
                  <a:lnTo>
                    <a:pt x="54731" y="65239"/>
                  </a:lnTo>
                  <a:lnTo>
                    <a:pt x="50598" y="82298"/>
                  </a:lnTo>
                  <a:lnTo>
                    <a:pt x="45021" y="100727"/>
                  </a:lnTo>
                  <a:lnTo>
                    <a:pt x="38481" y="120068"/>
                  </a:lnTo>
                  <a:lnTo>
                    <a:pt x="31298" y="137195"/>
                  </a:lnTo>
                  <a:lnTo>
                    <a:pt x="15792" y="167514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6" name="SMARTInkShape-Group968"/>
          <p:cNvGrpSpPr/>
          <p:nvPr/>
        </p:nvGrpSpPr>
        <p:grpSpPr>
          <a:xfrm>
            <a:off x="5647798" y="3545083"/>
            <a:ext cx="1534053" cy="316251"/>
            <a:chOff x="5647798" y="3545083"/>
            <a:chExt cx="1534053" cy="316251"/>
          </a:xfrm>
        </p:grpSpPr>
        <p:sp>
          <p:nvSpPr>
            <p:cNvPr id="508" name="SMARTInkShape-4348"/>
            <p:cNvSpPr/>
            <p:nvPr>
              <p:custDataLst>
                <p:tags r:id="rId9"/>
              </p:custDataLst>
            </p:nvPr>
          </p:nvSpPr>
          <p:spPr>
            <a:xfrm>
              <a:off x="6035312" y="3713765"/>
              <a:ext cx="238489" cy="100560"/>
            </a:xfrm>
            <a:custGeom>
              <a:avLst/>
              <a:gdLst/>
              <a:ahLst/>
              <a:cxnLst/>
              <a:rect l="0" t="0" r="0" b="0"/>
              <a:pathLst>
                <a:path w="238489" h="100560">
                  <a:moveTo>
                    <a:pt x="60688" y="26385"/>
                  </a:moveTo>
                  <a:lnTo>
                    <a:pt x="60688" y="26385"/>
                  </a:lnTo>
                  <a:lnTo>
                    <a:pt x="59982" y="16246"/>
                  </a:lnTo>
                  <a:lnTo>
                    <a:pt x="57317" y="8709"/>
                  </a:lnTo>
                  <a:lnTo>
                    <a:pt x="55619" y="6134"/>
                  </a:lnTo>
                  <a:lnTo>
                    <a:pt x="51850" y="3273"/>
                  </a:lnTo>
                  <a:lnTo>
                    <a:pt x="44060" y="3884"/>
                  </a:lnTo>
                  <a:lnTo>
                    <a:pt x="39019" y="5034"/>
                  </a:lnTo>
                  <a:lnTo>
                    <a:pt x="21812" y="16766"/>
                  </a:lnTo>
                  <a:lnTo>
                    <a:pt x="6679" y="37019"/>
                  </a:lnTo>
                  <a:lnTo>
                    <a:pt x="0" y="57523"/>
                  </a:lnTo>
                  <a:lnTo>
                    <a:pt x="320" y="68682"/>
                  </a:lnTo>
                  <a:lnTo>
                    <a:pt x="1392" y="73633"/>
                  </a:lnTo>
                  <a:lnTo>
                    <a:pt x="4224" y="77639"/>
                  </a:lnTo>
                  <a:lnTo>
                    <a:pt x="13015" y="83972"/>
                  </a:lnTo>
                  <a:lnTo>
                    <a:pt x="25859" y="85376"/>
                  </a:lnTo>
                  <a:lnTo>
                    <a:pt x="39564" y="82942"/>
                  </a:lnTo>
                  <a:lnTo>
                    <a:pt x="50358" y="77156"/>
                  </a:lnTo>
                  <a:lnTo>
                    <a:pt x="57979" y="68000"/>
                  </a:lnTo>
                  <a:lnTo>
                    <a:pt x="68619" y="41504"/>
                  </a:lnTo>
                  <a:lnTo>
                    <a:pt x="72446" y="11210"/>
                  </a:lnTo>
                  <a:lnTo>
                    <a:pt x="72969" y="2472"/>
                  </a:lnTo>
                  <a:lnTo>
                    <a:pt x="72404" y="565"/>
                  </a:lnTo>
                  <a:lnTo>
                    <a:pt x="71321" y="0"/>
                  </a:lnTo>
                  <a:lnTo>
                    <a:pt x="69893" y="328"/>
                  </a:lnTo>
                  <a:lnTo>
                    <a:pt x="61142" y="17645"/>
                  </a:lnTo>
                  <a:lnTo>
                    <a:pt x="54977" y="49327"/>
                  </a:lnTo>
                  <a:lnTo>
                    <a:pt x="51564" y="63392"/>
                  </a:lnTo>
                  <a:lnTo>
                    <a:pt x="53340" y="76700"/>
                  </a:lnTo>
                  <a:lnTo>
                    <a:pt x="58833" y="88258"/>
                  </a:lnTo>
                  <a:lnTo>
                    <a:pt x="65979" y="95747"/>
                  </a:lnTo>
                  <a:lnTo>
                    <a:pt x="75739" y="99546"/>
                  </a:lnTo>
                  <a:lnTo>
                    <a:pt x="81306" y="100559"/>
                  </a:lnTo>
                  <a:lnTo>
                    <a:pt x="86428" y="99118"/>
                  </a:lnTo>
                  <a:lnTo>
                    <a:pt x="95882" y="91872"/>
                  </a:lnTo>
                  <a:lnTo>
                    <a:pt x="114155" y="64198"/>
                  </a:lnTo>
                  <a:lnTo>
                    <a:pt x="129917" y="37040"/>
                  </a:lnTo>
                  <a:lnTo>
                    <a:pt x="139683" y="17077"/>
                  </a:lnTo>
                  <a:lnTo>
                    <a:pt x="148144" y="8618"/>
                  </a:lnTo>
                  <a:lnTo>
                    <a:pt x="148626" y="9602"/>
                  </a:lnTo>
                  <a:lnTo>
                    <a:pt x="149461" y="31866"/>
                  </a:lnTo>
                  <a:lnTo>
                    <a:pt x="146180" y="58269"/>
                  </a:lnTo>
                  <a:lnTo>
                    <a:pt x="144524" y="87246"/>
                  </a:lnTo>
                  <a:lnTo>
                    <a:pt x="146867" y="95297"/>
                  </a:lnTo>
                  <a:lnTo>
                    <a:pt x="148480" y="97726"/>
                  </a:lnTo>
                  <a:lnTo>
                    <a:pt x="152153" y="100426"/>
                  </a:lnTo>
                  <a:lnTo>
                    <a:pt x="154826" y="99029"/>
                  </a:lnTo>
                  <a:lnTo>
                    <a:pt x="180024" y="69138"/>
                  </a:lnTo>
                  <a:lnTo>
                    <a:pt x="199999" y="43442"/>
                  </a:lnTo>
                  <a:lnTo>
                    <a:pt x="212581" y="28068"/>
                  </a:lnTo>
                  <a:lnTo>
                    <a:pt x="214161" y="26801"/>
                  </a:lnTo>
                  <a:lnTo>
                    <a:pt x="214509" y="27368"/>
                  </a:lnTo>
                  <a:lnTo>
                    <a:pt x="208187" y="58013"/>
                  </a:lnTo>
                  <a:lnTo>
                    <a:pt x="207704" y="64403"/>
                  </a:lnTo>
                  <a:lnTo>
                    <a:pt x="210930" y="75267"/>
                  </a:lnTo>
                  <a:lnTo>
                    <a:pt x="213766" y="80140"/>
                  </a:lnTo>
                  <a:lnTo>
                    <a:pt x="222561" y="87435"/>
                  </a:lnTo>
                  <a:lnTo>
                    <a:pt x="238488" y="96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4349"/>
            <p:cNvSpPr/>
            <p:nvPr>
              <p:custDataLst>
                <p:tags r:id="rId10"/>
              </p:custDataLst>
            </p:nvPr>
          </p:nvSpPr>
          <p:spPr>
            <a:xfrm>
              <a:off x="6924752" y="3545083"/>
              <a:ext cx="257099" cy="217806"/>
            </a:xfrm>
            <a:custGeom>
              <a:avLst/>
              <a:gdLst/>
              <a:ahLst/>
              <a:cxnLst/>
              <a:rect l="0" t="0" r="0" b="0"/>
              <a:pathLst>
                <a:path w="257099" h="217806">
                  <a:moveTo>
                    <a:pt x="85648" y="150617"/>
                  </a:moveTo>
                  <a:lnTo>
                    <a:pt x="85648" y="150617"/>
                  </a:lnTo>
                  <a:lnTo>
                    <a:pt x="79873" y="145547"/>
                  </a:lnTo>
                  <a:lnTo>
                    <a:pt x="73438" y="141779"/>
                  </a:lnTo>
                  <a:lnTo>
                    <a:pt x="51769" y="142432"/>
                  </a:lnTo>
                  <a:lnTo>
                    <a:pt x="26378" y="153836"/>
                  </a:lnTo>
                  <a:lnTo>
                    <a:pt x="13209" y="166629"/>
                  </a:lnTo>
                  <a:lnTo>
                    <a:pt x="4064" y="181017"/>
                  </a:lnTo>
                  <a:lnTo>
                    <a:pt x="0" y="194467"/>
                  </a:lnTo>
                  <a:lnTo>
                    <a:pt x="1032" y="199606"/>
                  </a:lnTo>
                  <a:lnTo>
                    <a:pt x="3837" y="203737"/>
                  </a:lnTo>
                  <a:lnTo>
                    <a:pt x="7824" y="207197"/>
                  </a:lnTo>
                  <a:lnTo>
                    <a:pt x="13304" y="208798"/>
                  </a:lnTo>
                  <a:lnTo>
                    <a:pt x="26919" y="208696"/>
                  </a:lnTo>
                  <a:lnTo>
                    <a:pt x="47081" y="201300"/>
                  </a:lnTo>
                  <a:lnTo>
                    <a:pt x="63088" y="186801"/>
                  </a:lnTo>
                  <a:lnTo>
                    <a:pt x="82496" y="156397"/>
                  </a:lnTo>
                  <a:lnTo>
                    <a:pt x="84247" y="153186"/>
                  </a:lnTo>
                  <a:lnTo>
                    <a:pt x="78491" y="161491"/>
                  </a:lnTo>
                  <a:lnTo>
                    <a:pt x="74590" y="180728"/>
                  </a:lnTo>
                  <a:lnTo>
                    <a:pt x="73434" y="197560"/>
                  </a:lnTo>
                  <a:lnTo>
                    <a:pt x="76927" y="206994"/>
                  </a:lnTo>
                  <a:lnTo>
                    <a:pt x="79834" y="211485"/>
                  </a:lnTo>
                  <a:lnTo>
                    <a:pt x="83888" y="214479"/>
                  </a:lnTo>
                  <a:lnTo>
                    <a:pt x="94038" y="217805"/>
                  </a:lnTo>
                  <a:lnTo>
                    <a:pt x="105605" y="215521"/>
                  </a:lnTo>
                  <a:lnTo>
                    <a:pt x="118506" y="208391"/>
                  </a:lnTo>
                  <a:lnTo>
                    <a:pt x="140931" y="187804"/>
                  </a:lnTo>
                  <a:lnTo>
                    <a:pt x="162706" y="156853"/>
                  </a:lnTo>
                  <a:lnTo>
                    <a:pt x="181044" y="125872"/>
                  </a:lnTo>
                  <a:lnTo>
                    <a:pt x="191579" y="107309"/>
                  </a:lnTo>
                  <a:lnTo>
                    <a:pt x="202835" y="87173"/>
                  </a:lnTo>
                  <a:lnTo>
                    <a:pt x="214573" y="65988"/>
                  </a:lnTo>
                  <a:lnTo>
                    <a:pt x="224515" y="48336"/>
                  </a:lnTo>
                  <a:lnTo>
                    <a:pt x="241204" y="19316"/>
                  </a:lnTo>
                  <a:lnTo>
                    <a:pt x="252389" y="0"/>
                  </a:lnTo>
                  <a:lnTo>
                    <a:pt x="251136" y="111"/>
                  </a:lnTo>
                  <a:lnTo>
                    <a:pt x="225084" y="28093"/>
                  </a:lnTo>
                  <a:lnTo>
                    <a:pt x="202653" y="57357"/>
                  </a:lnTo>
                  <a:lnTo>
                    <a:pt x="189756" y="75038"/>
                  </a:lnTo>
                  <a:lnTo>
                    <a:pt x="176221" y="93881"/>
                  </a:lnTo>
                  <a:lnTo>
                    <a:pt x="165785" y="111381"/>
                  </a:lnTo>
                  <a:lnTo>
                    <a:pt x="157417" y="127988"/>
                  </a:lnTo>
                  <a:lnTo>
                    <a:pt x="147178" y="158199"/>
                  </a:lnTo>
                  <a:lnTo>
                    <a:pt x="147332" y="183384"/>
                  </a:lnTo>
                  <a:lnTo>
                    <a:pt x="151465" y="192923"/>
                  </a:lnTo>
                  <a:lnTo>
                    <a:pt x="165465" y="207284"/>
                  </a:lnTo>
                  <a:lnTo>
                    <a:pt x="187209" y="214608"/>
                  </a:lnTo>
                  <a:lnTo>
                    <a:pt x="211926" y="217158"/>
                  </a:lnTo>
                  <a:lnTo>
                    <a:pt x="242145" y="215331"/>
                  </a:lnTo>
                  <a:lnTo>
                    <a:pt x="257098" y="214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4350"/>
            <p:cNvSpPr/>
            <p:nvPr>
              <p:custDataLst>
                <p:tags r:id="rId11"/>
              </p:custDataLst>
            </p:nvPr>
          </p:nvSpPr>
          <p:spPr>
            <a:xfrm>
              <a:off x="6825869" y="3661982"/>
              <a:ext cx="82396" cy="126515"/>
            </a:xfrm>
            <a:custGeom>
              <a:avLst/>
              <a:gdLst/>
              <a:ahLst/>
              <a:cxnLst/>
              <a:rect l="0" t="0" r="0" b="0"/>
              <a:pathLst>
                <a:path w="82396" h="126515">
                  <a:moveTo>
                    <a:pt x="57531" y="21018"/>
                  </a:moveTo>
                  <a:lnTo>
                    <a:pt x="57531" y="21018"/>
                  </a:lnTo>
                  <a:lnTo>
                    <a:pt x="54160" y="10905"/>
                  </a:lnTo>
                  <a:lnTo>
                    <a:pt x="48742" y="4059"/>
                  </a:lnTo>
                  <a:lnTo>
                    <a:pt x="45322" y="1245"/>
                  </a:lnTo>
                  <a:lnTo>
                    <a:pt x="33995" y="0"/>
                  </a:lnTo>
                  <a:lnTo>
                    <a:pt x="20966" y="2504"/>
                  </a:lnTo>
                  <a:lnTo>
                    <a:pt x="10470" y="8321"/>
                  </a:lnTo>
                  <a:lnTo>
                    <a:pt x="0" y="19529"/>
                  </a:lnTo>
                  <a:lnTo>
                    <a:pt x="127" y="23553"/>
                  </a:lnTo>
                  <a:lnTo>
                    <a:pt x="5912" y="31787"/>
                  </a:lnTo>
                  <a:lnTo>
                    <a:pt x="37013" y="58005"/>
                  </a:lnTo>
                  <a:lnTo>
                    <a:pt x="64700" y="77838"/>
                  </a:lnTo>
                  <a:lnTo>
                    <a:pt x="77415" y="90721"/>
                  </a:lnTo>
                  <a:lnTo>
                    <a:pt x="80665" y="96415"/>
                  </a:lnTo>
                  <a:lnTo>
                    <a:pt x="82395" y="106503"/>
                  </a:lnTo>
                  <a:lnTo>
                    <a:pt x="80457" y="111169"/>
                  </a:lnTo>
                  <a:lnTo>
                    <a:pt x="72659" y="120117"/>
                  </a:lnTo>
                  <a:lnTo>
                    <a:pt x="58374" y="125034"/>
                  </a:lnTo>
                  <a:lnTo>
                    <a:pt x="41678" y="126514"/>
                  </a:lnTo>
                  <a:lnTo>
                    <a:pt x="27203" y="124820"/>
                  </a:lnTo>
                  <a:lnTo>
                    <a:pt x="15594" y="119834"/>
                  </a:lnTo>
                  <a:lnTo>
                    <a:pt x="10523" y="116528"/>
                  </a:lnTo>
                  <a:lnTo>
                    <a:pt x="7847" y="113619"/>
                  </a:lnTo>
                  <a:lnTo>
                    <a:pt x="6771" y="110975"/>
                  </a:lnTo>
                  <a:lnTo>
                    <a:pt x="6731" y="103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4351"/>
            <p:cNvSpPr/>
            <p:nvPr>
              <p:custDataLst>
                <p:tags r:id="rId12"/>
              </p:custDataLst>
            </p:nvPr>
          </p:nvSpPr>
          <p:spPr>
            <a:xfrm>
              <a:off x="6460641" y="3683000"/>
              <a:ext cx="288664" cy="129799"/>
            </a:xfrm>
            <a:custGeom>
              <a:avLst/>
              <a:gdLst/>
              <a:ahLst/>
              <a:cxnLst/>
              <a:rect l="0" t="0" r="0" b="0"/>
              <a:pathLst>
                <a:path w="288664" h="129799">
                  <a:moveTo>
                    <a:pt x="3659" y="31750"/>
                  </a:moveTo>
                  <a:lnTo>
                    <a:pt x="3659" y="31750"/>
                  </a:lnTo>
                  <a:lnTo>
                    <a:pt x="0" y="52734"/>
                  </a:lnTo>
                  <a:lnTo>
                    <a:pt x="2968" y="80144"/>
                  </a:lnTo>
                  <a:lnTo>
                    <a:pt x="9020" y="108491"/>
                  </a:lnTo>
                  <a:lnTo>
                    <a:pt x="15684" y="121361"/>
                  </a:lnTo>
                  <a:lnTo>
                    <a:pt x="20142" y="125357"/>
                  </a:lnTo>
                  <a:lnTo>
                    <a:pt x="30741" y="129798"/>
                  </a:lnTo>
                  <a:lnTo>
                    <a:pt x="35824" y="128865"/>
                  </a:lnTo>
                  <a:lnTo>
                    <a:pt x="45236" y="122184"/>
                  </a:lnTo>
                  <a:lnTo>
                    <a:pt x="50360" y="110278"/>
                  </a:lnTo>
                  <a:lnTo>
                    <a:pt x="51932" y="94168"/>
                  </a:lnTo>
                  <a:lnTo>
                    <a:pt x="48849" y="62709"/>
                  </a:lnTo>
                  <a:lnTo>
                    <a:pt x="43368" y="33606"/>
                  </a:lnTo>
                  <a:lnTo>
                    <a:pt x="42832" y="30870"/>
                  </a:lnTo>
                  <a:lnTo>
                    <a:pt x="43180" y="30458"/>
                  </a:lnTo>
                  <a:lnTo>
                    <a:pt x="52571" y="39935"/>
                  </a:lnTo>
                  <a:lnTo>
                    <a:pt x="64203" y="46677"/>
                  </a:lnTo>
                  <a:lnTo>
                    <a:pt x="89880" y="53733"/>
                  </a:lnTo>
                  <a:lnTo>
                    <a:pt x="107126" y="55631"/>
                  </a:lnTo>
                  <a:lnTo>
                    <a:pt x="132702" y="49958"/>
                  </a:lnTo>
                  <a:lnTo>
                    <a:pt x="145913" y="41253"/>
                  </a:lnTo>
                  <a:lnTo>
                    <a:pt x="155783" y="30329"/>
                  </a:lnTo>
                  <a:lnTo>
                    <a:pt x="165987" y="9832"/>
                  </a:lnTo>
                  <a:lnTo>
                    <a:pt x="166911" y="6555"/>
                  </a:lnTo>
                  <a:lnTo>
                    <a:pt x="166821" y="4370"/>
                  </a:lnTo>
                  <a:lnTo>
                    <a:pt x="166055" y="2913"/>
                  </a:lnTo>
                  <a:lnTo>
                    <a:pt x="164840" y="1942"/>
                  </a:lnTo>
                  <a:lnTo>
                    <a:pt x="162618" y="3411"/>
                  </a:lnTo>
                  <a:lnTo>
                    <a:pt x="141575" y="33427"/>
                  </a:lnTo>
                  <a:lnTo>
                    <a:pt x="130523" y="59136"/>
                  </a:lnTo>
                  <a:lnTo>
                    <a:pt x="128952" y="72379"/>
                  </a:lnTo>
                  <a:lnTo>
                    <a:pt x="129521" y="77886"/>
                  </a:lnTo>
                  <a:lnTo>
                    <a:pt x="132017" y="82263"/>
                  </a:lnTo>
                  <a:lnTo>
                    <a:pt x="140434" y="89007"/>
                  </a:lnTo>
                  <a:lnTo>
                    <a:pt x="150331" y="93401"/>
                  </a:lnTo>
                  <a:lnTo>
                    <a:pt x="159158" y="90665"/>
                  </a:lnTo>
                  <a:lnTo>
                    <a:pt x="185442" y="77411"/>
                  </a:lnTo>
                  <a:lnTo>
                    <a:pt x="206157" y="68719"/>
                  </a:lnTo>
                  <a:lnTo>
                    <a:pt x="219247" y="67701"/>
                  </a:lnTo>
                  <a:lnTo>
                    <a:pt x="236635" y="71095"/>
                  </a:lnTo>
                  <a:lnTo>
                    <a:pt x="246198" y="75342"/>
                  </a:lnTo>
                  <a:lnTo>
                    <a:pt x="276657" y="98035"/>
                  </a:lnTo>
                  <a:lnTo>
                    <a:pt x="288663" y="101391"/>
                  </a:lnTo>
                  <a:lnTo>
                    <a:pt x="283876" y="71696"/>
                  </a:lnTo>
                  <a:lnTo>
                    <a:pt x="283301" y="44605"/>
                  </a:lnTo>
                  <a:lnTo>
                    <a:pt x="283107" y="15396"/>
                  </a:lnTo>
                  <a:lnTo>
                    <a:pt x="283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4352"/>
            <p:cNvSpPr/>
            <p:nvPr>
              <p:custDataLst>
                <p:tags r:id="rId13"/>
              </p:custDataLst>
            </p:nvPr>
          </p:nvSpPr>
          <p:spPr>
            <a:xfrm>
              <a:off x="6292850" y="3692329"/>
              <a:ext cx="76201" cy="141336"/>
            </a:xfrm>
            <a:custGeom>
              <a:avLst/>
              <a:gdLst/>
              <a:ahLst/>
              <a:cxnLst/>
              <a:rect l="0" t="0" r="0" b="0"/>
              <a:pathLst>
                <a:path w="76201" h="141336">
                  <a:moveTo>
                    <a:pt x="76200" y="3371"/>
                  </a:moveTo>
                  <a:lnTo>
                    <a:pt x="76200" y="3371"/>
                  </a:lnTo>
                  <a:lnTo>
                    <a:pt x="72829" y="0"/>
                  </a:lnTo>
                  <a:lnTo>
                    <a:pt x="63648" y="226"/>
                  </a:lnTo>
                  <a:lnTo>
                    <a:pt x="42612" y="6202"/>
                  </a:lnTo>
                  <a:lnTo>
                    <a:pt x="22268" y="16910"/>
                  </a:lnTo>
                  <a:lnTo>
                    <a:pt x="16962" y="20864"/>
                  </a:lnTo>
                  <a:lnTo>
                    <a:pt x="14130" y="25616"/>
                  </a:lnTo>
                  <a:lnTo>
                    <a:pt x="12865" y="36541"/>
                  </a:lnTo>
                  <a:lnTo>
                    <a:pt x="19491" y="54592"/>
                  </a:lnTo>
                  <a:lnTo>
                    <a:pt x="50371" y="85976"/>
                  </a:lnTo>
                  <a:lnTo>
                    <a:pt x="61898" y="98645"/>
                  </a:lnTo>
                  <a:lnTo>
                    <a:pt x="69373" y="111332"/>
                  </a:lnTo>
                  <a:lnTo>
                    <a:pt x="70238" y="116973"/>
                  </a:lnTo>
                  <a:lnTo>
                    <a:pt x="69403" y="122144"/>
                  </a:lnTo>
                  <a:lnTo>
                    <a:pt x="67435" y="127003"/>
                  </a:lnTo>
                  <a:lnTo>
                    <a:pt x="59604" y="134283"/>
                  </a:lnTo>
                  <a:lnTo>
                    <a:pt x="49069" y="139165"/>
                  </a:lnTo>
                  <a:lnTo>
                    <a:pt x="37330" y="141335"/>
                  </a:lnTo>
                  <a:lnTo>
                    <a:pt x="0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SMARTInkShape-4353"/>
            <p:cNvSpPr/>
            <p:nvPr>
              <p:custDataLst>
                <p:tags r:id="rId14"/>
              </p:custDataLst>
            </p:nvPr>
          </p:nvSpPr>
          <p:spPr>
            <a:xfrm>
              <a:off x="5647798" y="3721362"/>
              <a:ext cx="149753" cy="12439"/>
            </a:xfrm>
            <a:custGeom>
              <a:avLst/>
              <a:gdLst/>
              <a:ahLst/>
              <a:cxnLst/>
              <a:rect l="0" t="0" r="0" b="0"/>
              <a:pathLst>
                <a:path w="149753" h="12439">
                  <a:moveTo>
                    <a:pt x="16402" y="6088"/>
                  </a:moveTo>
                  <a:lnTo>
                    <a:pt x="16402" y="6088"/>
                  </a:lnTo>
                  <a:lnTo>
                    <a:pt x="0" y="621"/>
                  </a:lnTo>
                  <a:lnTo>
                    <a:pt x="529" y="326"/>
                  </a:lnTo>
                  <a:lnTo>
                    <a:pt x="4879" y="0"/>
                  </a:lnTo>
                  <a:lnTo>
                    <a:pt x="34378" y="4859"/>
                  </a:lnTo>
                  <a:lnTo>
                    <a:pt x="65316" y="9879"/>
                  </a:lnTo>
                  <a:lnTo>
                    <a:pt x="91294" y="11300"/>
                  </a:lnTo>
                  <a:lnTo>
                    <a:pt x="115539" y="11933"/>
                  </a:lnTo>
                  <a:lnTo>
                    <a:pt x="149752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SMARTInkShape-4354"/>
            <p:cNvSpPr/>
            <p:nvPr>
              <p:custDataLst>
                <p:tags r:id="rId15"/>
              </p:custDataLst>
            </p:nvPr>
          </p:nvSpPr>
          <p:spPr>
            <a:xfrm>
              <a:off x="5672763" y="3559432"/>
              <a:ext cx="143838" cy="301902"/>
            </a:xfrm>
            <a:custGeom>
              <a:avLst/>
              <a:gdLst/>
              <a:ahLst/>
              <a:cxnLst/>
              <a:rect l="0" t="0" r="0" b="0"/>
              <a:pathLst>
                <a:path w="143838" h="301902">
                  <a:moveTo>
                    <a:pt x="48587" y="34668"/>
                  </a:moveTo>
                  <a:lnTo>
                    <a:pt x="48587" y="34668"/>
                  </a:lnTo>
                  <a:lnTo>
                    <a:pt x="64474" y="4291"/>
                  </a:lnTo>
                  <a:lnTo>
                    <a:pt x="66232" y="0"/>
                  </a:lnTo>
                  <a:lnTo>
                    <a:pt x="65994" y="267"/>
                  </a:lnTo>
                  <a:lnTo>
                    <a:pt x="55304" y="28030"/>
                  </a:lnTo>
                  <a:lnTo>
                    <a:pt x="45928" y="59470"/>
                  </a:lnTo>
                  <a:lnTo>
                    <a:pt x="40464" y="78719"/>
                  </a:lnTo>
                  <a:lnTo>
                    <a:pt x="34000" y="99313"/>
                  </a:lnTo>
                  <a:lnTo>
                    <a:pt x="26867" y="120803"/>
                  </a:lnTo>
                  <a:lnTo>
                    <a:pt x="19291" y="142892"/>
                  </a:lnTo>
                  <a:lnTo>
                    <a:pt x="13534" y="163967"/>
                  </a:lnTo>
                  <a:lnTo>
                    <a:pt x="8990" y="184367"/>
                  </a:lnTo>
                  <a:lnTo>
                    <a:pt x="5256" y="204318"/>
                  </a:lnTo>
                  <a:lnTo>
                    <a:pt x="1106" y="235892"/>
                  </a:lnTo>
                  <a:lnTo>
                    <a:pt x="0" y="249250"/>
                  </a:lnTo>
                  <a:lnTo>
                    <a:pt x="6296" y="271619"/>
                  </a:lnTo>
                  <a:lnTo>
                    <a:pt x="11926" y="281535"/>
                  </a:lnTo>
                  <a:lnTo>
                    <a:pt x="27590" y="294435"/>
                  </a:lnTo>
                  <a:lnTo>
                    <a:pt x="36706" y="298863"/>
                  </a:lnTo>
                  <a:lnTo>
                    <a:pt x="60005" y="301901"/>
                  </a:lnTo>
                  <a:lnTo>
                    <a:pt x="85412" y="301605"/>
                  </a:lnTo>
                  <a:lnTo>
                    <a:pt x="108462" y="301473"/>
                  </a:lnTo>
                  <a:lnTo>
                    <a:pt x="124823" y="297652"/>
                  </a:lnTo>
                  <a:lnTo>
                    <a:pt x="143837" y="288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4355"/>
            <p:cNvSpPr/>
            <p:nvPr>
              <p:custDataLst>
                <p:tags r:id="rId16"/>
              </p:custDataLst>
            </p:nvPr>
          </p:nvSpPr>
          <p:spPr>
            <a:xfrm>
              <a:off x="5895779" y="3745317"/>
              <a:ext cx="130372" cy="104075"/>
            </a:xfrm>
            <a:custGeom>
              <a:avLst/>
              <a:gdLst/>
              <a:ahLst/>
              <a:cxnLst/>
              <a:rect l="0" t="0" r="0" b="0"/>
              <a:pathLst>
                <a:path w="130372" h="104075">
                  <a:moveTo>
                    <a:pt x="3371" y="32933"/>
                  </a:moveTo>
                  <a:lnTo>
                    <a:pt x="3371" y="32933"/>
                  </a:lnTo>
                  <a:lnTo>
                    <a:pt x="0" y="26191"/>
                  </a:lnTo>
                  <a:lnTo>
                    <a:pt x="418" y="22794"/>
                  </a:lnTo>
                  <a:lnTo>
                    <a:pt x="4646" y="15257"/>
                  </a:lnTo>
                  <a:lnTo>
                    <a:pt x="13110" y="9084"/>
                  </a:lnTo>
                  <a:lnTo>
                    <a:pt x="23927" y="4694"/>
                  </a:lnTo>
                  <a:lnTo>
                    <a:pt x="35790" y="2744"/>
                  </a:lnTo>
                  <a:lnTo>
                    <a:pt x="41917" y="5046"/>
                  </a:lnTo>
                  <a:lnTo>
                    <a:pt x="54369" y="15129"/>
                  </a:lnTo>
                  <a:lnTo>
                    <a:pt x="69909" y="40044"/>
                  </a:lnTo>
                  <a:lnTo>
                    <a:pt x="73395" y="57731"/>
                  </a:lnTo>
                  <a:lnTo>
                    <a:pt x="69884" y="88710"/>
                  </a:lnTo>
                  <a:lnTo>
                    <a:pt x="67466" y="103661"/>
                  </a:lnTo>
                  <a:lnTo>
                    <a:pt x="67268" y="104074"/>
                  </a:lnTo>
                  <a:lnTo>
                    <a:pt x="61879" y="78411"/>
                  </a:lnTo>
                  <a:lnTo>
                    <a:pt x="59042" y="50406"/>
                  </a:lnTo>
                  <a:lnTo>
                    <a:pt x="57496" y="23529"/>
                  </a:lnTo>
                  <a:lnTo>
                    <a:pt x="59923" y="2226"/>
                  </a:lnTo>
                  <a:lnTo>
                    <a:pt x="60828" y="467"/>
                  </a:lnTo>
                  <a:lnTo>
                    <a:pt x="62137" y="0"/>
                  </a:lnTo>
                  <a:lnTo>
                    <a:pt x="91013" y="9952"/>
                  </a:lnTo>
                  <a:lnTo>
                    <a:pt x="119669" y="21834"/>
                  </a:lnTo>
                  <a:lnTo>
                    <a:pt x="130371" y="26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1" name="SMARTInkShape-Group969"/>
          <p:cNvGrpSpPr/>
          <p:nvPr/>
        </p:nvGrpSpPr>
        <p:grpSpPr>
          <a:xfrm>
            <a:off x="7454900" y="3486803"/>
            <a:ext cx="565151" cy="425862"/>
            <a:chOff x="7454900" y="3486803"/>
            <a:chExt cx="565151" cy="425862"/>
          </a:xfrm>
        </p:grpSpPr>
        <p:sp>
          <p:nvSpPr>
            <p:cNvPr id="517" name="SMARTInkShape-4356"/>
            <p:cNvSpPr/>
            <p:nvPr>
              <p:custDataLst>
                <p:tags r:id="rId5"/>
              </p:custDataLst>
            </p:nvPr>
          </p:nvSpPr>
          <p:spPr>
            <a:xfrm>
              <a:off x="7584607" y="3486803"/>
              <a:ext cx="278294" cy="231729"/>
            </a:xfrm>
            <a:custGeom>
              <a:avLst/>
              <a:gdLst/>
              <a:ahLst/>
              <a:cxnLst/>
              <a:rect l="0" t="0" r="0" b="0"/>
              <a:pathLst>
                <a:path w="278294" h="231729">
                  <a:moveTo>
                    <a:pt x="86193" y="164447"/>
                  </a:moveTo>
                  <a:lnTo>
                    <a:pt x="86193" y="164447"/>
                  </a:lnTo>
                  <a:lnTo>
                    <a:pt x="61707" y="166328"/>
                  </a:lnTo>
                  <a:lnTo>
                    <a:pt x="43561" y="171633"/>
                  </a:lnTo>
                  <a:lnTo>
                    <a:pt x="15628" y="189781"/>
                  </a:lnTo>
                  <a:lnTo>
                    <a:pt x="2855" y="202518"/>
                  </a:lnTo>
                  <a:lnTo>
                    <a:pt x="295" y="208172"/>
                  </a:lnTo>
                  <a:lnTo>
                    <a:pt x="0" y="213353"/>
                  </a:lnTo>
                  <a:lnTo>
                    <a:pt x="1214" y="218217"/>
                  </a:lnTo>
                  <a:lnTo>
                    <a:pt x="6257" y="222166"/>
                  </a:lnTo>
                  <a:lnTo>
                    <a:pt x="32875" y="230389"/>
                  </a:lnTo>
                  <a:lnTo>
                    <a:pt x="62007" y="231728"/>
                  </a:lnTo>
                  <a:lnTo>
                    <a:pt x="77560" y="227040"/>
                  </a:lnTo>
                  <a:lnTo>
                    <a:pt x="89647" y="218372"/>
                  </a:lnTo>
                  <a:lnTo>
                    <a:pt x="94846" y="213097"/>
                  </a:lnTo>
                  <a:lnTo>
                    <a:pt x="100622" y="201591"/>
                  </a:lnTo>
                  <a:lnTo>
                    <a:pt x="102163" y="195560"/>
                  </a:lnTo>
                  <a:lnTo>
                    <a:pt x="101072" y="189422"/>
                  </a:lnTo>
                  <a:lnTo>
                    <a:pt x="85199" y="161412"/>
                  </a:lnTo>
                  <a:lnTo>
                    <a:pt x="82003" y="158190"/>
                  </a:lnTo>
                  <a:lnTo>
                    <a:pt x="74688" y="154611"/>
                  </a:lnTo>
                  <a:lnTo>
                    <a:pt x="71468" y="154362"/>
                  </a:lnTo>
                  <a:lnTo>
                    <a:pt x="66007" y="155967"/>
                  </a:lnTo>
                  <a:lnTo>
                    <a:pt x="65680" y="157382"/>
                  </a:lnTo>
                  <a:lnTo>
                    <a:pt x="66873" y="159031"/>
                  </a:lnTo>
                  <a:lnTo>
                    <a:pt x="69080" y="160836"/>
                  </a:lnTo>
                  <a:lnTo>
                    <a:pt x="79057" y="160961"/>
                  </a:lnTo>
                  <a:lnTo>
                    <a:pt x="102423" y="155182"/>
                  </a:lnTo>
                  <a:lnTo>
                    <a:pt x="133571" y="144533"/>
                  </a:lnTo>
                  <a:lnTo>
                    <a:pt x="155933" y="135135"/>
                  </a:lnTo>
                  <a:lnTo>
                    <a:pt x="185095" y="113272"/>
                  </a:lnTo>
                  <a:lnTo>
                    <a:pt x="216470" y="82648"/>
                  </a:lnTo>
                  <a:lnTo>
                    <a:pt x="240050" y="54244"/>
                  </a:lnTo>
                  <a:lnTo>
                    <a:pt x="258996" y="28449"/>
                  </a:lnTo>
                  <a:lnTo>
                    <a:pt x="278293" y="0"/>
                  </a:lnTo>
                  <a:lnTo>
                    <a:pt x="250406" y="29075"/>
                  </a:lnTo>
                  <a:lnTo>
                    <a:pt x="221265" y="57715"/>
                  </a:lnTo>
                  <a:lnTo>
                    <a:pt x="206580" y="74242"/>
                  </a:lnTo>
                  <a:lnTo>
                    <a:pt x="191852" y="91610"/>
                  </a:lnTo>
                  <a:lnTo>
                    <a:pt x="169841" y="122197"/>
                  </a:lnTo>
                  <a:lnTo>
                    <a:pt x="155120" y="149197"/>
                  </a:lnTo>
                  <a:lnTo>
                    <a:pt x="148578" y="172956"/>
                  </a:lnTo>
                  <a:lnTo>
                    <a:pt x="149654" y="182820"/>
                  </a:lnTo>
                  <a:lnTo>
                    <a:pt x="158378" y="199424"/>
                  </a:lnTo>
                  <a:lnTo>
                    <a:pt x="173543" y="210096"/>
                  </a:lnTo>
                  <a:lnTo>
                    <a:pt x="200493" y="221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4357"/>
            <p:cNvSpPr/>
            <p:nvPr>
              <p:custDataLst>
                <p:tags r:id="rId6"/>
              </p:custDataLst>
            </p:nvPr>
          </p:nvSpPr>
          <p:spPr>
            <a:xfrm>
              <a:off x="7730902" y="3608969"/>
              <a:ext cx="289149" cy="303696"/>
            </a:xfrm>
            <a:custGeom>
              <a:avLst/>
              <a:gdLst/>
              <a:ahLst/>
              <a:cxnLst/>
              <a:rect l="0" t="0" r="0" b="0"/>
              <a:pathLst>
                <a:path w="289149" h="303696">
                  <a:moveTo>
                    <a:pt x="136748" y="23231"/>
                  </a:moveTo>
                  <a:lnTo>
                    <a:pt x="136748" y="23231"/>
                  </a:lnTo>
                  <a:lnTo>
                    <a:pt x="108958" y="42182"/>
                  </a:lnTo>
                  <a:lnTo>
                    <a:pt x="77428" y="72731"/>
                  </a:lnTo>
                  <a:lnTo>
                    <a:pt x="68520" y="89211"/>
                  </a:lnTo>
                  <a:lnTo>
                    <a:pt x="65972" y="100298"/>
                  </a:lnTo>
                  <a:lnTo>
                    <a:pt x="66281" y="104242"/>
                  </a:lnTo>
                  <a:lnTo>
                    <a:pt x="69309" y="106872"/>
                  </a:lnTo>
                  <a:lnTo>
                    <a:pt x="80200" y="109794"/>
                  </a:lnTo>
                  <a:lnTo>
                    <a:pt x="94447" y="107329"/>
                  </a:lnTo>
                  <a:lnTo>
                    <a:pt x="110892" y="99413"/>
                  </a:lnTo>
                  <a:lnTo>
                    <a:pt x="138573" y="75829"/>
                  </a:lnTo>
                  <a:lnTo>
                    <a:pt x="163841" y="47862"/>
                  </a:lnTo>
                  <a:lnTo>
                    <a:pt x="169706" y="41348"/>
                  </a:lnTo>
                  <a:lnTo>
                    <a:pt x="169303" y="41659"/>
                  </a:lnTo>
                  <a:lnTo>
                    <a:pt x="153448" y="69622"/>
                  </a:lnTo>
                  <a:lnTo>
                    <a:pt x="142054" y="96531"/>
                  </a:lnTo>
                  <a:lnTo>
                    <a:pt x="135347" y="113020"/>
                  </a:lnTo>
                  <a:lnTo>
                    <a:pt x="128052" y="131068"/>
                  </a:lnTo>
                  <a:lnTo>
                    <a:pt x="120368" y="150156"/>
                  </a:lnTo>
                  <a:lnTo>
                    <a:pt x="113128" y="169936"/>
                  </a:lnTo>
                  <a:lnTo>
                    <a:pt x="106184" y="190179"/>
                  </a:lnTo>
                  <a:lnTo>
                    <a:pt x="99439" y="210730"/>
                  </a:lnTo>
                  <a:lnTo>
                    <a:pt x="93530" y="228663"/>
                  </a:lnTo>
                  <a:lnTo>
                    <a:pt x="83204" y="259879"/>
                  </a:lnTo>
                  <a:lnTo>
                    <a:pt x="66085" y="291139"/>
                  </a:lnTo>
                  <a:lnTo>
                    <a:pt x="59300" y="297086"/>
                  </a:lnTo>
                  <a:lnTo>
                    <a:pt x="44236" y="303695"/>
                  </a:lnTo>
                  <a:lnTo>
                    <a:pt x="30015" y="302868"/>
                  </a:lnTo>
                  <a:lnTo>
                    <a:pt x="23259" y="300673"/>
                  </a:lnTo>
                  <a:lnTo>
                    <a:pt x="11990" y="286944"/>
                  </a:lnTo>
                  <a:lnTo>
                    <a:pt x="3689" y="266731"/>
                  </a:lnTo>
                  <a:lnTo>
                    <a:pt x="0" y="243636"/>
                  </a:lnTo>
                  <a:lnTo>
                    <a:pt x="4004" y="221143"/>
                  </a:lnTo>
                  <a:lnTo>
                    <a:pt x="13545" y="199386"/>
                  </a:lnTo>
                  <a:lnTo>
                    <a:pt x="27193" y="177957"/>
                  </a:lnTo>
                  <a:lnTo>
                    <a:pt x="48310" y="158556"/>
                  </a:lnTo>
                  <a:lnTo>
                    <a:pt x="74159" y="140525"/>
                  </a:lnTo>
                  <a:lnTo>
                    <a:pt x="102110" y="123104"/>
                  </a:lnTo>
                  <a:lnTo>
                    <a:pt x="132878" y="104073"/>
                  </a:lnTo>
                  <a:lnTo>
                    <a:pt x="163956" y="85266"/>
                  </a:lnTo>
                  <a:lnTo>
                    <a:pt x="191879" y="69852"/>
                  </a:lnTo>
                  <a:lnTo>
                    <a:pt x="216519" y="52183"/>
                  </a:lnTo>
                  <a:lnTo>
                    <a:pt x="244580" y="26165"/>
                  </a:lnTo>
                  <a:lnTo>
                    <a:pt x="258069" y="8813"/>
                  </a:lnTo>
                  <a:lnTo>
                    <a:pt x="262626" y="0"/>
                  </a:lnTo>
                  <a:lnTo>
                    <a:pt x="236245" y="20325"/>
                  </a:lnTo>
                  <a:lnTo>
                    <a:pt x="215931" y="37657"/>
                  </a:lnTo>
                  <a:lnTo>
                    <a:pt x="207689" y="52456"/>
                  </a:lnTo>
                  <a:lnTo>
                    <a:pt x="202453" y="73283"/>
                  </a:lnTo>
                  <a:lnTo>
                    <a:pt x="204990" y="84516"/>
                  </a:lnTo>
                  <a:lnTo>
                    <a:pt x="207643" y="89488"/>
                  </a:lnTo>
                  <a:lnTo>
                    <a:pt x="224860" y="103227"/>
                  </a:lnTo>
                  <a:lnTo>
                    <a:pt x="241761" y="106292"/>
                  </a:lnTo>
                  <a:lnTo>
                    <a:pt x="267346" y="104051"/>
                  </a:lnTo>
                  <a:lnTo>
                    <a:pt x="289148" y="994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4358"/>
            <p:cNvSpPr/>
            <p:nvPr>
              <p:custDataLst>
                <p:tags r:id="rId7"/>
              </p:custDataLst>
            </p:nvPr>
          </p:nvSpPr>
          <p:spPr>
            <a:xfrm>
              <a:off x="7594600" y="3536950"/>
              <a:ext cx="120651" cy="266701"/>
            </a:xfrm>
            <a:custGeom>
              <a:avLst/>
              <a:gdLst/>
              <a:ahLst/>
              <a:cxnLst/>
              <a:rect l="0" t="0" r="0" b="0"/>
              <a:pathLst>
                <a:path w="120651" h="266701">
                  <a:moveTo>
                    <a:pt x="120650" y="0"/>
                  </a:moveTo>
                  <a:lnTo>
                    <a:pt x="120650" y="0"/>
                  </a:lnTo>
                  <a:lnTo>
                    <a:pt x="110537" y="20226"/>
                  </a:lnTo>
                  <a:lnTo>
                    <a:pt x="96165" y="45208"/>
                  </a:lnTo>
                  <a:lnTo>
                    <a:pt x="79428" y="75831"/>
                  </a:lnTo>
                  <a:lnTo>
                    <a:pt x="72003" y="92887"/>
                  </a:lnTo>
                  <a:lnTo>
                    <a:pt x="64935" y="110608"/>
                  </a:lnTo>
                  <a:lnTo>
                    <a:pt x="58812" y="128067"/>
                  </a:lnTo>
                  <a:lnTo>
                    <a:pt x="53319" y="145350"/>
                  </a:lnTo>
                  <a:lnTo>
                    <a:pt x="48246" y="162516"/>
                  </a:lnTo>
                  <a:lnTo>
                    <a:pt x="38846" y="190998"/>
                  </a:lnTo>
                  <a:lnTo>
                    <a:pt x="30671" y="214710"/>
                  </a:lnTo>
                  <a:lnTo>
                    <a:pt x="20690" y="242515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4359"/>
            <p:cNvSpPr/>
            <p:nvPr>
              <p:custDataLst>
                <p:tags r:id="rId8"/>
              </p:custDataLst>
            </p:nvPr>
          </p:nvSpPr>
          <p:spPr>
            <a:xfrm>
              <a:off x="7454900" y="3498850"/>
              <a:ext cx="103058" cy="247628"/>
            </a:xfrm>
            <a:custGeom>
              <a:avLst/>
              <a:gdLst/>
              <a:ahLst/>
              <a:cxnLst/>
              <a:rect l="0" t="0" r="0" b="0"/>
              <a:pathLst>
                <a:path w="103058" h="247628">
                  <a:moveTo>
                    <a:pt x="82550" y="0"/>
                  </a:moveTo>
                  <a:lnTo>
                    <a:pt x="82550" y="0"/>
                  </a:lnTo>
                  <a:lnTo>
                    <a:pt x="71705" y="23100"/>
                  </a:lnTo>
                  <a:lnTo>
                    <a:pt x="61502" y="48837"/>
                  </a:lnTo>
                  <a:lnTo>
                    <a:pt x="55818" y="65013"/>
                  </a:lnTo>
                  <a:lnTo>
                    <a:pt x="49912" y="82853"/>
                  </a:lnTo>
                  <a:lnTo>
                    <a:pt x="43858" y="101802"/>
                  </a:lnTo>
                  <a:lnTo>
                    <a:pt x="38411" y="119374"/>
                  </a:lnTo>
                  <a:lnTo>
                    <a:pt x="33369" y="136027"/>
                  </a:lnTo>
                  <a:lnTo>
                    <a:pt x="24003" y="165584"/>
                  </a:lnTo>
                  <a:lnTo>
                    <a:pt x="12208" y="195269"/>
                  </a:lnTo>
                  <a:lnTo>
                    <a:pt x="8954" y="203202"/>
                  </a:lnTo>
                  <a:lnTo>
                    <a:pt x="9497" y="203907"/>
                  </a:lnTo>
                  <a:lnTo>
                    <a:pt x="13863" y="200927"/>
                  </a:lnTo>
                  <a:lnTo>
                    <a:pt x="39008" y="173013"/>
                  </a:lnTo>
                  <a:lnTo>
                    <a:pt x="65729" y="150119"/>
                  </a:lnTo>
                  <a:lnTo>
                    <a:pt x="80718" y="141274"/>
                  </a:lnTo>
                  <a:lnTo>
                    <a:pt x="90673" y="138753"/>
                  </a:lnTo>
                  <a:lnTo>
                    <a:pt x="94315" y="139069"/>
                  </a:lnTo>
                  <a:lnTo>
                    <a:pt x="97449" y="142101"/>
                  </a:lnTo>
                  <a:lnTo>
                    <a:pt x="102812" y="152997"/>
                  </a:lnTo>
                  <a:lnTo>
                    <a:pt x="103057" y="178369"/>
                  </a:lnTo>
                  <a:lnTo>
                    <a:pt x="91919" y="204858"/>
                  </a:lnTo>
                  <a:lnTo>
                    <a:pt x="68471" y="227210"/>
                  </a:lnTo>
                  <a:lnTo>
                    <a:pt x="39181" y="243867"/>
                  </a:lnTo>
                  <a:lnTo>
                    <a:pt x="22352" y="247615"/>
                  </a:lnTo>
                  <a:lnTo>
                    <a:pt x="14901" y="247627"/>
                  </a:lnTo>
                  <a:lnTo>
                    <a:pt x="9934" y="245518"/>
                  </a:lnTo>
                  <a:lnTo>
                    <a:pt x="6623" y="241995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969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Og</a:t>
            </a:r>
            <a:r>
              <a:rPr lang="en-US" dirty="0" smtClean="0"/>
              <a:t> Faradays </a:t>
            </a:r>
            <a:r>
              <a:rPr lang="en-US" dirty="0" err="1" smtClean="0"/>
              <a:t>lov</a:t>
            </a:r>
            <a:endParaRPr lang="en-US" dirty="0"/>
          </a:p>
        </p:txBody>
      </p:sp>
      <p:grpSp>
        <p:nvGrpSpPr>
          <p:cNvPr id="624" name="SMARTInkShape-Group970"/>
          <p:cNvGrpSpPr/>
          <p:nvPr/>
        </p:nvGrpSpPr>
        <p:grpSpPr>
          <a:xfrm>
            <a:off x="6781800" y="5391150"/>
            <a:ext cx="339922" cy="266701"/>
            <a:chOff x="6781800" y="5391150"/>
            <a:chExt cx="339922" cy="266701"/>
          </a:xfrm>
        </p:grpSpPr>
        <p:sp>
          <p:nvSpPr>
            <p:cNvPr id="620" name="SMARTInkShape-4360"/>
            <p:cNvSpPr/>
            <p:nvPr>
              <p:custDataLst>
                <p:tags r:id="rId173"/>
              </p:custDataLst>
            </p:nvPr>
          </p:nvSpPr>
          <p:spPr>
            <a:xfrm>
              <a:off x="6927850" y="545465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25400" y="0"/>
                  </a:moveTo>
                  <a:lnTo>
                    <a:pt x="25400" y="0"/>
                  </a:lnTo>
                  <a:lnTo>
                    <a:pt x="15966" y="25347"/>
                  </a:lnTo>
                  <a:lnTo>
                    <a:pt x="8807" y="53450"/>
                  </a:lnTo>
                  <a:lnTo>
                    <a:pt x="1949" y="8482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4361"/>
            <p:cNvSpPr/>
            <p:nvPr>
              <p:custDataLst>
                <p:tags r:id="rId174"/>
              </p:custDataLst>
            </p:nvPr>
          </p:nvSpPr>
          <p:spPr>
            <a:xfrm>
              <a:off x="6781800" y="5410200"/>
              <a:ext cx="44451" cy="234951"/>
            </a:xfrm>
            <a:custGeom>
              <a:avLst/>
              <a:gdLst/>
              <a:ahLst/>
              <a:cxnLst/>
              <a:rect l="0" t="0" r="0" b="0"/>
              <a:pathLst>
                <a:path w="44451" h="234951">
                  <a:moveTo>
                    <a:pt x="44450" y="0"/>
                  </a:moveTo>
                  <a:lnTo>
                    <a:pt x="44450" y="0"/>
                  </a:lnTo>
                  <a:lnTo>
                    <a:pt x="39381" y="12961"/>
                  </a:lnTo>
                  <a:lnTo>
                    <a:pt x="34325" y="41940"/>
                  </a:lnTo>
                  <a:lnTo>
                    <a:pt x="32894" y="65206"/>
                  </a:lnTo>
                  <a:lnTo>
                    <a:pt x="30376" y="91540"/>
                  </a:lnTo>
                  <a:lnTo>
                    <a:pt x="26907" y="119707"/>
                  </a:lnTo>
                  <a:lnTo>
                    <a:pt x="23012" y="148688"/>
                  </a:lnTo>
                  <a:lnTo>
                    <a:pt x="15167" y="176150"/>
                  </a:lnTo>
                  <a:lnTo>
                    <a:pt x="6741" y="200350"/>
                  </a:lnTo>
                  <a:lnTo>
                    <a:pt x="592" y="231634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4362"/>
            <p:cNvSpPr/>
            <p:nvPr>
              <p:custDataLst>
                <p:tags r:id="rId175"/>
              </p:custDataLst>
            </p:nvPr>
          </p:nvSpPr>
          <p:spPr>
            <a:xfrm>
              <a:off x="7092950" y="5391150"/>
              <a:ext cx="28772" cy="266701"/>
            </a:xfrm>
            <a:custGeom>
              <a:avLst/>
              <a:gdLst/>
              <a:ahLst/>
              <a:cxnLst/>
              <a:rect l="0" t="0" r="0" b="0"/>
              <a:pathLst>
                <a:path w="28772" h="266701">
                  <a:moveTo>
                    <a:pt x="25400" y="0"/>
                  </a:moveTo>
                  <a:lnTo>
                    <a:pt x="25400" y="0"/>
                  </a:lnTo>
                  <a:lnTo>
                    <a:pt x="28771" y="3371"/>
                  </a:lnTo>
                  <a:lnTo>
                    <a:pt x="28544" y="12552"/>
                  </a:lnTo>
                  <a:lnTo>
                    <a:pt x="24450" y="39232"/>
                  </a:lnTo>
                  <a:lnTo>
                    <a:pt x="20744" y="65414"/>
                  </a:lnTo>
                  <a:lnTo>
                    <a:pt x="16745" y="95865"/>
                  </a:lnTo>
                  <a:lnTo>
                    <a:pt x="14692" y="112594"/>
                  </a:lnTo>
                  <a:lnTo>
                    <a:pt x="12616" y="130096"/>
                  </a:lnTo>
                  <a:lnTo>
                    <a:pt x="10527" y="148113"/>
                  </a:lnTo>
                  <a:lnTo>
                    <a:pt x="8429" y="165064"/>
                  </a:lnTo>
                  <a:lnTo>
                    <a:pt x="6325" y="181304"/>
                  </a:lnTo>
                  <a:lnTo>
                    <a:pt x="2811" y="211107"/>
                  </a:lnTo>
                  <a:lnTo>
                    <a:pt x="1250" y="236112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4363"/>
            <p:cNvSpPr/>
            <p:nvPr>
              <p:custDataLst>
                <p:tags r:id="rId176"/>
              </p:custDataLst>
            </p:nvPr>
          </p:nvSpPr>
          <p:spPr>
            <a:xfrm>
              <a:off x="6908800" y="5419100"/>
              <a:ext cx="110735" cy="182365"/>
            </a:xfrm>
            <a:custGeom>
              <a:avLst/>
              <a:gdLst/>
              <a:ahLst/>
              <a:cxnLst/>
              <a:rect l="0" t="0" r="0" b="0"/>
              <a:pathLst>
                <a:path w="110735" h="182365">
                  <a:moveTo>
                    <a:pt x="19050" y="29200"/>
                  </a:moveTo>
                  <a:lnTo>
                    <a:pt x="19050" y="29200"/>
                  </a:lnTo>
                  <a:lnTo>
                    <a:pt x="45565" y="6056"/>
                  </a:lnTo>
                  <a:lnTo>
                    <a:pt x="57645" y="1275"/>
                  </a:lnTo>
                  <a:lnTo>
                    <a:pt x="63830" y="0"/>
                  </a:lnTo>
                  <a:lnTo>
                    <a:pt x="68659" y="561"/>
                  </a:lnTo>
                  <a:lnTo>
                    <a:pt x="72584" y="2346"/>
                  </a:lnTo>
                  <a:lnTo>
                    <a:pt x="75906" y="4947"/>
                  </a:lnTo>
                  <a:lnTo>
                    <a:pt x="77415" y="9504"/>
                  </a:lnTo>
                  <a:lnTo>
                    <a:pt x="77210" y="22092"/>
                  </a:lnTo>
                  <a:lnTo>
                    <a:pt x="71005" y="35213"/>
                  </a:lnTo>
                  <a:lnTo>
                    <a:pt x="48835" y="66550"/>
                  </a:lnTo>
                  <a:lnTo>
                    <a:pt x="38145" y="79856"/>
                  </a:lnTo>
                  <a:lnTo>
                    <a:pt x="37425" y="82021"/>
                  </a:lnTo>
                  <a:lnTo>
                    <a:pt x="37650" y="83463"/>
                  </a:lnTo>
                  <a:lnTo>
                    <a:pt x="39211" y="84426"/>
                  </a:lnTo>
                  <a:lnTo>
                    <a:pt x="69169" y="91956"/>
                  </a:lnTo>
                  <a:lnTo>
                    <a:pt x="95115" y="106089"/>
                  </a:lnTo>
                  <a:lnTo>
                    <a:pt x="101510" y="110094"/>
                  </a:lnTo>
                  <a:lnTo>
                    <a:pt x="105773" y="114878"/>
                  </a:lnTo>
                  <a:lnTo>
                    <a:pt x="110510" y="125840"/>
                  </a:lnTo>
                  <a:lnTo>
                    <a:pt x="110734" y="137769"/>
                  </a:lnTo>
                  <a:lnTo>
                    <a:pt x="109806" y="143912"/>
                  </a:lnTo>
                  <a:lnTo>
                    <a:pt x="103130" y="154502"/>
                  </a:lnTo>
                  <a:lnTo>
                    <a:pt x="91697" y="163912"/>
                  </a:lnTo>
                  <a:lnTo>
                    <a:pt x="66132" y="176438"/>
                  </a:lnTo>
                  <a:lnTo>
                    <a:pt x="48912" y="182364"/>
                  </a:lnTo>
                  <a:lnTo>
                    <a:pt x="33733" y="181704"/>
                  </a:lnTo>
                  <a:lnTo>
                    <a:pt x="21342" y="176707"/>
                  </a:lnTo>
                  <a:lnTo>
                    <a:pt x="13483" y="169783"/>
                  </a:lnTo>
                  <a:lnTo>
                    <a:pt x="0" y="14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8" name="SMARTInkShape-Group971"/>
          <p:cNvGrpSpPr/>
          <p:nvPr/>
        </p:nvGrpSpPr>
        <p:grpSpPr>
          <a:xfrm>
            <a:off x="6203950" y="5473700"/>
            <a:ext cx="368301" cy="95251"/>
            <a:chOff x="6203950" y="5473700"/>
            <a:chExt cx="368301" cy="95251"/>
          </a:xfrm>
        </p:grpSpPr>
        <p:sp>
          <p:nvSpPr>
            <p:cNvPr id="625" name="SMARTInkShape-4364"/>
            <p:cNvSpPr/>
            <p:nvPr>
              <p:custDataLst>
                <p:tags r:id="rId170"/>
              </p:custDataLst>
            </p:nvPr>
          </p:nvSpPr>
          <p:spPr>
            <a:xfrm>
              <a:off x="6442066" y="5473700"/>
              <a:ext cx="130185" cy="95251"/>
            </a:xfrm>
            <a:custGeom>
              <a:avLst/>
              <a:gdLst/>
              <a:ahLst/>
              <a:cxnLst/>
              <a:rect l="0" t="0" r="0" b="0"/>
              <a:pathLst>
                <a:path w="130185" h="95251">
                  <a:moveTo>
                    <a:pt x="73034" y="0"/>
                  </a:moveTo>
                  <a:lnTo>
                    <a:pt x="73034" y="0"/>
                  </a:lnTo>
                  <a:lnTo>
                    <a:pt x="66292" y="0"/>
                  </a:lnTo>
                  <a:lnTo>
                    <a:pt x="41233" y="10844"/>
                  </a:lnTo>
                  <a:lnTo>
                    <a:pt x="18769" y="26732"/>
                  </a:lnTo>
                  <a:lnTo>
                    <a:pt x="7524" y="38691"/>
                  </a:lnTo>
                  <a:lnTo>
                    <a:pt x="1585" y="52945"/>
                  </a:lnTo>
                  <a:lnTo>
                    <a:pt x="0" y="60696"/>
                  </a:lnTo>
                  <a:lnTo>
                    <a:pt x="1062" y="67275"/>
                  </a:lnTo>
                  <a:lnTo>
                    <a:pt x="7885" y="78348"/>
                  </a:lnTo>
                  <a:lnTo>
                    <a:pt x="19855" y="86092"/>
                  </a:lnTo>
                  <a:lnTo>
                    <a:pt x="35993" y="91180"/>
                  </a:lnTo>
                  <a:lnTo>
                    <a:pt x="57277" y="93441"/>
                  </a:lnTo>
                  <a:lnTo>
                    <a:pt x="80847" y="94445"/>
                  </a:lnTo>
                  <a:lnTo>
                    <a:pt x="110391" y="95010"/>
                  </a:lnTo>
                  <a:lnTo>
                    <a:pt x="13018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4365"/>
            <p:cNvSpPr/>
            <p:nvPr>
              <p:custDataLst>
                <p:tags r:id="rId171"/>
              </p:custDataLst>
            </p:nvPr>
          </p:nvSpPr>
          <p:spPr>
            <a:xfrm>
              <a:off x="6225691" y="5524500"/>
              <a:ext cx="60810" cy="12701"/>
            </a:xfrm>
            <a:custGeom>
              <a:avLst/>
              <a:gdLst/>
              <a:ahLst/>
              <a:cxnLst/>
              <a:rect l="0" t="0" r="0" b="0"/>
              <a:pathLst>
                <a:path w="60810" h="1270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19079" y="5026"/>
                  </a:lnTo>
                  <a:lnTo>
                    <a:pt x="50713" y="10540"/>
                  </a:lnTo>
                  <a:lnTo>
                    <a:pt x="608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7" name="SMARTInkShape-4366"/>
            <p:cNvSpPr/>
            <p:nvPr>
              <p:custDataLst>
                <p:tags r:id="rId172"/>
              </p:custDataLst>
            </p:nvPr>
          </p:nvSpPr>
          <p:spPr>
            <a:xfrm>
              <a:off x="6203950" y="54927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54608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4" name="SMARTInkShape-Group972"/>
          <p:cNvGrpSpPr/>
          <p:nvPr/>
        </p:nvGrpSpPr>
        <p:grpSpPr>
          <a:xfrm>
            <a:off x="5511800" y="5378450"/>
            <a:ext cx="462668" cy="292101"/>
            <a:chOff x="5511800" y="5378450"/>
            <a:chExt cx="462668" cy="292101"/>
          </a:xfrm>
        </p:grpSpPr>
        <p:sp>
          <p:nvSpPr>
            <p:cNvPr id="629" name="SMARTInkShape-4367"/>
            <p:cNvSpPr/>
            <p:nvPr>
              <p:custDataLst>
                <p:tags r:id="rId165"/>
              </p:custDataLst>
            </p:nvPr>
          </p:nvSpPr>
          <p:spPr>
            <a:xfrm>
              <a:off x="5511800" y="5391150"/>
              <a:ext cx="31751" cy="279401"/>
            </a:xfrm>
            <a:custGeom>
              <a:avLst/>
              <a:gdLst/>
              <a:ahLst/>
              <a:cxnLst/>
              <a:rect l="0" t="0" r="0" b="0"/>
              <a:pathLst>
                <a:path w="31751" h="279401">
                  <a:moveTo>
                    <a:pt x="31750" y="0"/>
                  </a:moveTo>
                  <a:lnTo>
                    <a:pt x="31750" y="0"/>
                  </a:lnTo>
                  <a:lnTo>
                    <a:pt x="30339" y="22395"/>
                  </a:lnTo>
                  <a:lnTo>
                    <a:pt x="25008" y="45466"/>
                  </a:lnTo>
                  <a:lnTo>
                    <a:pt x="19817" y="74064"/>
                  </a:lnTo>
                  <a:lnTo>
                    <a:pt x="15863" y="105590"/>
                  </a:lnTo>
                  <a:lnTo>
                    <a:pt x="14808" y="121899"/>
                  </a:lnTo>
                  <a:lnTo>
                    <a:pt x="14106" y="138416"/>
                  </a:lnTo>
                  <a:lnTo>
                    <a:pt x="11443" y="169938"/>
                  </a:lnTo>
                  <a:lnTo>
                    <a:pt x="8613" y="199000"/>
                  </a:lnTo>
                  <a:lnTo>
                    <a:pt x="7356" y="223676"/>
                  </a:lnTo>
                  <a:lnTo>
                    <a:pt x="3277" y="254030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4368"/>
            <p:cNvSpPr/>
            <p:nvPr>
              <p:custDataLst>
                <p:tags r:id="rId166"/>
              </p:custDataLst>
            </p:nvPr>
          </p:nvSpPr>
          <p:spPr>
            <a:xfrm>
              <a:off x="5933365" y="5378450"/>
              <a:ext cx="41103" cy="247651"/>
            </a:xfrm>
            <a:custGeom>
              <a:avLst/>
              <a:gdLst/>
              <a:ahLst/>
              <a:cxnLst/>
              <a:rect l="0" t="0" r="0" b="0"/>
              <a:pathLst>
                <a:path w="41103" h="247651">
                  <a:moveTo>
                    <a:pt x="35635" y="0"/>
                  </a:moveTo>
                  <a:lnTo>
                    <a:pt x="35635" y="0"/>
                  </a:lnTo>
                  <a:lnTo>
                    <a:pt x="39006" y="0"/>
                  </a:lnTo>
                  <a:lnTo>
                    <a:pt x="39999" y="1411"/>
                  </a:lnTo>
                  <a:lnTo>
                    <a:pt x="41102" y="6741"/>
                  </a:lnTo>
                  <a:lnTo>
                    <a:pt x="38353" y="34530"/>
                  </a:lnTo>
                  <a:lnTo>
                    <a:pt x="33080" y="62149"/>
                  </a:lnTo>
                  <a:lnTo>
                    <a:pt x="29698" y="77416"/>
                  </a:lnTo>
                  <a:lnTo>
                    <a:pt x="26033" y="93944"/>
                  </a:lnTo>
                  <a:lnTo>
                    <a:pt x="22178" y="111313"/>
                  </a:lnTo>
                  <a:lnTo>
                    <a:pt x="18197" y="129242"/>
                  </a:lnTo>
                  <a:lnTo>
                    <a:pt x="14132" y="146133"/>
                  </a:lnTo>
                  <a:lnTo>
                    <a:pt x="10011" y="162334"/>
                  </a:lnTo>
                  <a:lnTo>
                    <a:pt x="3080" y="191388"/>
                  </a:lnTo>
                  <a:lnTo>
                    <a:pt x="0" y="213707"/>
                  </a:lnTo>
                  <a:lnTo>
                    <a:pt x="2393" y="227390"/>
                  </a:lnTo>
                  <a:lnTo>
                    <a:pt x="7911" y="239060"/>
                  </a:lnTo>
                  <a:lnTo>
                    <a:pt x="10235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4369"/>
            <p:cNvSpPr/>
            <p:nvPr>
              <p:custDataLst>
                <p:tags r:id="rId167"/>
              </p:custDataLst>
            </p:nvPr>
          </p:nvSpPr>
          <p:spPr>
            <a:xfrm>
              <a:off x="5715883" y="5441950"/>
              <a:ext cx="145168" cy="19051"/>
            </a:xfrm>
            <a:custGeom>
              <a:avLst/>
              <a:gdLst/>
              <a:ahLst/>
              <a:cxnLst/>
              <a:rect l="0" t="0" r="0" b="0"/>
              <a:pathLst>
                <a:path w="145168" h="19051">
                  <a:moveTo>
                    <a:pt x="5467" y="19050"/>
                  </a:moveTo>
                  <a:lnTo>
                    <a:pt x="5467" y="19050"/>
                  </a:lnTo>
                  <a:lnTo>
                    <a:pt x="0" y="13583"/>
                  </a:lnTo>
                  <a:lnTo>
                    <a:pt x="11547" y="17238"/>
                  </a:lnTo>
                  <a:lnTo>
                    <a:pt x="36745" y="18513"/>
                  </a:lnTo>
                  <a:lnTo>
                    <a:pt x="58879" y="18811"/>
                  </a:lnTo>
                  <a:lnTo>
                    <a:pt x="82828" y="15181"/>
                  </a:lnTo>
                  <a:lnTo>
                    <a:pt x="106172" y="9569"/>
                  </a:lnTo>
                  <a:lnTo>
                    <a:pt x="145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4370"/>
            <p:cNvSpPr/>
            <p:nvPr>
              <p:custDataLst>
                <p:tags r:id="rId168"/>
              </p:custDataLst>
            </p:nvPr>
          </p:nvSpPr>
          <p:spPr>
            <a:xfrm>
              <a:off x="5708650" y="55245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26745" y="18344"/>
                  </a:lnTo>
                  <a:lnTo>
                    <a:pt x="53864" y="1327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4371"/>
            <p:cNvSpPr/>
            <p:nvPr>
              <p:custDataLst>
                <p:tags r:id="rId169"/>
              </p:custDataLst>
            </p:nvPr>
          </p:nvSpPr>
          <p:spPr>
            <a:xfrm>
              <a:off x="5694140" y="5441950"/>
              <a:ext cx="110550" cy="181112"/>
            </a:xfrm>
            <a:custGeom>
              <a:avLst/>
              <a:gdLst/>
              <a:ahLst/>
              <a:cxnLst/>
              <a:rect l="0" t="0" r="0" b="0"/>
              <a:pathLst>
                <a:path w="110550" h="181112">
                  <a:moveTo>
                    <a:pt x="33560" y="0"/>
                  </a:moveTo>
                  <a:lnTo>
                    <a:pt x="33560" y="0"/>
                  </a:lnTo>
                  <a:lnTo>
                    <a:pt x="33560" y="3370"/>
                  </a:lnTo>
                  <a:lnTo>
                    <a:pt x="23421" y="27450"/>
                  </a:lnTo>
                  <a:lnTo>
                    <a:pt x="15884" y="48183"/>
                  </a:lnTo>
                  <a:lnTo>
                    <a:pt x="9711" y="73391"/>
                  </a:lnTo>
                  <a:lnTo>
                    <a:pt x="4616" y="100350"/>
                  </a:lnTo>
                  <a:lnTo>
                    <a:pt x="0" y="126445"/>
                  </a:lnTo>
                  <a:lnTo>
                    <a:pt x="176" y="158193"/>
                  </a:lnTo>
                  <a:lnTo>
                    <a:pt x="2837" y="165434"/>
                  </a:lnTo>
                  <a:lnTo>
                    <a:pt x="11439" y="175361"/>
                  </a:lnTo>
                  <a:lnTo>
                    <a:pt x="26080" y="180244"/>
                  </a:lnTo>
                  <a:lnTo>
                    <a:pt x="54157" y="181111"/>
                  </a:lnTo>
                  <a:lnTo>
                    <a:pt x="82937" y="176899"/>
                  </a:lnTo>
                  <a:lnTo>
                    <a:pt x="107833" y="172527"/>
                  </a:lnTo>
                  <a:lnTo>
                    <a:pt x="109886" y="171462"/>
                  </a:lnTo>
                  <a:lnTo>
                    <a:pt x="110549" y="170046"/>
                  </a:lnTo>
                  <a:lnTo>
                    <a:pt x="10976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35" name="SMARTInkShape-4372"/>
          <p:cNvSpPr/>
          <p:nvPr>
            <p:custDataLst>
              <p:tags r:id="rId1"/>
            </p:custDataLst>
          </p:nvPr>
        </p:nvSpPr>
        <p:spPr>
          <a:xfrm>
            <a:off x="4889500" y="5495930"/>
            <a:ext cx="287884" cy="92071"/>
          </a:xfrm>
          <a:custGeom>
            <a:avLst/>
            <a:gdLst/>
            <a:ahLst/>
            <a:cxnLst/>
            <a:rect l="0" t="0" r="0" b="0"/>
            <a:pathLst>
              <a:path w="287884" h="92071">
                <a:moveTo>
                  <a:pt x="0" y="66670"/>
                </a:moveTo>
                <a:lnTo>
                  <a:pt x="0" y="66670"/>
                </a:lnTo>
                <a:lnTo>
                  <a:pt x="705" y="39938"/>
                </a:lnTo>
                <a:lnTo>
                  <a:pt x="3371" y="27978"/>
                </a:lnTo>
                <a:lnTo>
                  <a:pt x="15581" y="9344"/>
                </a:lnTo>
                <a:lnTo>
                  <a:pt x="28562" y="2386"/>
                </a:lnTo>
                <a:lnTo>
                  <a:pt x="44444" y="0"/>
                </a:lnTo>
                <a:lnTo>
                  <a:pt x="73219" y="3328"/>
                </a:lnTo>
                <a:lnTo>
                  <a:pt x="104087" y="13643"/>
                </a:lnTo>
                <a:lnTo>
                  <a:pt x="134165" y="29085"/>
                </a:lnTo>
                <a:lnTo>
                  <a:pt x="162125" y="47305"/>
                </a:lnTo>
                <a:lnTo>
                  <a:pt x="170128" y="55240"/>
                </a:lnTo>
                <a:lnTo>
                  <a:pt x="171274" y="58345"/>
                </a:lnTo>
                <a:lnTo>
                  <a:pt x="171333" y="61120"/>
                </a:lnTo>
                <a:lnTo>
                  <a:pt x="170666" y="62969"/>
                </a:lnTo>
                <a:lnTo>
                  <a:pt x="169518" y="64203"/>
                </a:lnTo>
                <a:lnTo>
                  <a:pt x="168044" y="65025"/>
                </a:lnTo>
                <a:lnTo>
                  <a:pt x="166357" y="64162"/>
                </a:lnTo>
                <a:lnTo>
                  <a:pt x="162602" y="59441"/>
                </a:lnTo>
                <a:lnTo>
                  <a:pt x="155717" y="31306"/>
                </a:lnTo>
                <a:lnTo>
                  <a:pt x="146833" y="16285"/>
                </a:lnTo>
                <a:lnTo>
                  <a:pt x="146398" y="12997"/>
                </a:lnTo>
                <a:lnTo>
                  <a:pt x="148398" y="11132"/>
                </a:lnTo>
                <a:lnTo>
                  <a:pt x="156266" y="7179"/>
                </a:lnTo>
                <a:lnTo>
                  <a:pt x="186541" y="3698"/>
                </a:lnTo>
                <a:lnTo>
                  <a:pt x="210258" y="3326"/>
                </a:lnTo>
                <a:lnTo>
                  <a:pt x="240186" y="3201"/>
                </a:lnTo>
                <a:lnTo>
                  <a:pt x="263391" y="6550"/>
                </a:lnTo>
                <a:lnTo>
                  <a:pt x="274165" y="11963"/>
                </a:lnTo>
                <a:lnTo>
                  <a:pt x="284199" y="22944"/>
                </a:lnTo>
                <a:lnTo>
                  <a:pt x="286833" y="26936"/>
                </a:lnTo>
                <a:lnTo>
                  <a:pt x="287883" y="31008"/>
                </a:lnTo>
                <a:lnTo>
                  <a:pt x="287169" y="39296"/>
                </a:lnTo>
                <a:lnTo>
                  <a:pt x="279429" y="55267"/>
                </a:lnTo>
                <a:lnTo>
                  <a:pt x="261456" y="70033"/>
                </a:lnTo>
                <a:lnTo>
                  <a:pt x="234886" y="83347"/>
                </a:lnTo>
                <a:lnTo>
                  <a:pt x="206467" y="90921"/>
                </a:lnTo>
                <a:lnTo>
                  <a:pt x="196850" y="920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1" name="SMARTInkShape-Group974"/>
          <p:cNvGrpSpPr/>
          <p:nvPr/>
        </p:nvGrpSpPr>
        <p:grpSpPr>
          <a:xfrm>
            <a:off x="6524992" y="4679950"/>
            <a:ext cx="326659" cy="222251"/>
            <a:chOff x="6524992" y="4679950"/>
            <a:chExt cx="326659" cy="222251"/>
          </a:xfrm>
        </p:grpSpPr>
        <p:sp>
          <p:nvSpPr>
            <p:cNvPr id="636" name="SMARTInkShape-4373"/>
            <p:cNvSpPr/>
            <p:nvPr>
              <p:custDataLst>
                <p:tags r:id="rId160"/>
              </p:custDataLst>
            </p:nvPr>
          </p:nvSpPr>
          <p:spPr>
            <a:xfrm>
              <a:off x="6524992" y="4679950"/>
              <a:ext cx="47259" cy="203201"/>
            </a:xfrm>
            <a:custGeom>
              <a:avLst/>
              <a:gdLst/>
              <a:ahLst/>
              <a:cxnLst/>
              <a:rect l="0" t="0" r="0" b="0"/>
              <a:pathLst>
                <a:path w="47259" h="203201">
                  <a:moveTo>
                    <a:pt x="47258" y="0"/>
                  </a:moveTo>
                  <a:lnTo>
                    <a:pt x="47258" y="0"/>
                  </a:lnTo>
                  <a:lnTo>
                    <a:pt x="42189" y="12961"/>
                  </a:lnTo>
                  <a:lnTo>
                    <a:pt x="35721" y="43352"/>
                  </a:lnTo>
                  <a:lnTo>
                    <a:pt x="28960" y="71949"/>
                  </a:lnTo>
                  <a:lnTo>
                    <a:pt x="23133" y="101592"/>
                  </a:lnTo>
                  <a:lnTo>
                    <a:pt x="18192" y="129113"/>
                  </a:lnTo>
                  <a:lnTo>
                    <a:pt x="11442" y="159768"/>
                  </a:lnTo>
                  <a:lnTo>
                    <a:pt x="2841" y="187565"/>
                  </a:lnTo>
                  <a:lnTo>
                    <a:pt x="0" y="196251"/>
                  </a:lnTo>
                  <a:lnTo>
                    <a:pt x="231" y="198567"/>
                  </a:lnTo>
                  <a:lnTo>
                    <a:pt x="280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4374"/>
            <p:cNvSpPr/>
            <p:nvPr>
              <p:custDataLst>
                <p:tags r:id="rId161"/>
              </p:custDataLst>
            </p:nvPr>
          </p:nvSpPr>
          <p:spPr>
            <a:xfrm>
              <a:off x="6631215" y="4718050"/>
              <a:ext cx="80736" cy="149281"/>
            </a:xfrm>
            <a:custGeom>
              <a:avLst/>
              <a:gdLst/>
              <a:ahLst/>
              <a:cxnLst/>
              <a:rect l="0" t="0" r="0" b="0"/>
              <a:pathLst>
                <a:path w="80736" h="149281">
                  <a:moveTo>
                    <a:pt x="29935" y="0"/>
                  </a:moveTo>
                  <a:lnTo>
                    <a:pt x="29935" y="0"/>
                  </a:lnTo>
                  <a:lnTo>
                    <a:pt x="33306" y="0"/>
                  </a:lnTo>
                  <a:lnTo>
                    <a:pt x="34299" y="1411"/>
                  </a:lnTo>
                  <a:lnTo>
                    <a:pt x="35403" y="6742"/>
                  </a:lnTo>
                  <a:lnTo>
                    <a:pt x="29282" y="31161"/>
                  </a:lnTo>
                  <a:lnTo>
                    <a:pt x="20472" y="53360"/>
                  </a:lnTo>
                  <a:lnTo>
                    <a:pt x="10913" y="76633"/>
                  </a:lnTo>
                  <a:lnTo>
                    <a:pt x="2270" y="108156"/>
                  </a:lnTo>
                  <a:lnTo>
                    <a:pt x="0" y="124270"/>
                  </a:lnTo>
                  <a:lnTo>
                    <a:pt x="2754" y="136605"/>
                  </a:lnTo>
                  <a:lnTo>
                    <a:pt x="5465" y="141870"/>
                  </a:lnTo>
                  <a:lnTo>
                    <a:pt x="10094" y="145380"/>
                  </a:lnTo>
                  <a:lnTo>
                    <a:pt x="22763" y="149280"/>
                  </a:lnTo>
                  <a:lnTo>
                    <a:pt x="49133" y="148104"/>
                  </a:lnTo>
                  <a:lnTo>
                    <a:pt x="69177" y="143287"/>
                  </a:lnTo>
                  <a:lnTo>
                    <a:pt x="75597" y="139413"/>
                  </a:lnTo>
                  <a:lnTo>
                    <a:pt x="80735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4375"/>
            <p:cNvSpPr/>
            <p:nvPr>
              <p:custDataLst>
                <p:tags r:id="rId162"/>
              </p:custDataLst>
            </p:nvPr>
          </p:nvSpPr>
          <p:spPr>
            <a:xfrm>
              <a:off x="6642100" y="47879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0443" y="12700"/>
                  </a:lnTo>
                  <a:lnTo>
                    <a:pt x="56762" y="10818"/>
                  </a:lnTo>
                  <a:lnTo>
                    <a:pt x="87570" y="386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4376"/>
            <p:cNvSpPr/>
            <p:nvPr>
              <p:custDataLst>
                <p:tags r:id="rId163"/>
              </p:custDataLst>
            </p:nvPr>
          </p:nvSpPr>
          <p:spPr>
            <a:xfrm>
              <a:off x="6661150" y="47371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4468"/>
                  </a:lnTo>
                  <a:lnTo>
                    <a:pt x="8838" y="2979"/>
                  </a:lnTo>
                  <a:lnTo>
                    <a:pt x="31782" y="883"/>
                  </a:lnTo>
                  <a:lnTo>
                    <a:pt x="62019" y="261"/>
                  </a:lnTo>
                  <a:lnTo>
                    <a:pt x="89951" y="7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4377"/>
            <p:cNvSpPr/>
            <p:nvPr>
              <p:custDataLst>
                <p:tags r:id="rId164"/>
              </p:custDataLst>
            </p:nvPr>
          </p:nvSpPr>
          <p:spPr>
            <a:xfrm>
              <a:off x="6820032" y="4692650"/>
              <a:ext cx="31619" cy="209551"/>
            </a:xfrm>
            <a:custGeom>
              <a:avLst/>
              <a:gdLst/>
              <a:ahLst/>
              <a:cxnLst/>
              <a:rect l="0" t="0" r="0" b="0"/>
              <a:pathLst>
                <a:path w="31619" h="209551">
                  <a:moveTo>
                    <a:pt x="31618" y="0"/>
                  </a:moveTo>
                  <a:lnTo>
                    <a:pt x="31618" y="0"/>
                  </a:lnTo>
                  <a:lnTo>
                    <a:pt x="29736" y="12552"/>
                  </a:lnTo>
                  <a:lnTo>
                    <a:pt x="24711" y="39232"/>
                  </a:lnTo>
                  <a:lnTo>
                    <a:pt x="20081" y="64708"/>
                  </a:lnTo>
                  <a:lnTo>
                    <a:pt x="13320" y="92494"/>
                  </a:lnTo>
                  <a:lnTo>
                    <a:pt x="7493" y="119425"/>
                  </a:lnTo>
                  <a:lnTo>
                    <a:pt x="3257" y="144800"/>
                  </a:lnTo>
                  <a:lnTo>
                    <a:pt x="1374" y="167837"/>
                  </a:lnTo>
                  <a:lnTo>
                    <a:pt x="66" y="199449"/>
                  </a:lnTo>
                  <a:lnTo>
                    <a:pt x="0" y="202816"/>
                  </a:lnTo>
                  <a:lnTo>
                    <a:pt x="662" y="205060"/>
                  </a:lnTo>
                  <a:lnTo>
                    <a:pt x="1808" y="206557"/>
                  </a:lnTo>
                  <a:lnTo>
                    <a:pt x="6218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7" name="SMARTInkShape-Group975"/>
          <p:cNvGrpSpPr/>
          <p:nvPr/>
        </p:nvGrpSpPr>
        <p:grpSpPr>
          <a:xfrm>
            <a:off x="5734050" y="4654550"/>
            <a:ext cx="596901" cy="254001"/>
            <a:chOff x="5734050" y="4654550"/>
            <a:chExt cx="596901" cy="254001"/>
          </a:xfrm>
        </p:grpSpPr>
        <p:sp>
          <p:nvSpPr>
            <p:cNvPr id="642" name="SMARTInkShape-4378"/>
            <p:cNvSpPr/>
            <p:nvPr>
              <p:custDataLst>
                <p:tags r:id="rId155"/>
              </p:custDataLst>
            </p:nvPr>
          </p:nvSpPr>
          <p:spPr>
            <a:xfrm>
              <a:off x="5734050" y="47942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611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3" name="SMARTInkShape-4379"/>
            <p:cNvSpPr/>
            <p:nvPr>
              <p:custDataLst>
                <p:tags r:id="rId156"/>
              </p:custDataLst>
            </p:nvPr>
          </p:nvSpPr>
          <p:spPr>
            <a:xfrm>
              <a:off x="5746750" y="482600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4380"/>
            <p:cNvSpPr/>
            <p:nvPr>
              <p:custDataLst>
                <p:tags r:id="rId157"/>
              </p:custDataLst>
            </p:nvPr>
          </p:nvSpPr>
          <p:spPr>
            <a:xfrm>
              <a:off x="6293858" y="4654550"/>
              <a:ext cx="37093" cy="254001"/>
            </a:xfrm>
            <a:custGeom>
              <a:avLst/>
              <a:gdLst/>
              <a:ahLst/>
              <a:cxnLst/>
              <a:rect l="0" t="0" r="0" b="0"/>
              <a:pathLst>
                <a:path w="37093" h="254001">
                  <a:moveTo>
                    <a:pt x="37092" y="0"/>
                  </a:moveTo>
                  <a:lnTo>
                    <a:pt x="37092" y="0"/>
                  </a:lnTo>
                  <a:lnTo>
                    <a:pt x="35680" y="22395"/>
                  </a:lnTo>
                  <a:lnTo>
                    <a:pt x="30350" y="45466"/>
                  </a:lnTo>
                  <a:lnTo>
                    <a:pt x="25159" y="74064"/>
                  </a:lnTo>
                  <a:lnTo>
                    <a:pt x="19794" y="105590"/>
                  </a:lnTo>
                  <a:lnTo>
                    <a:pt x="16388" y="121899"/>
                  </a:lnTo>
                  <a:lnTo>
                    <a:pt x="12706" y="138416"/>
                  </a:lnTo>
                  <a:lnTo>
                    <a:pt x="6733" y="168057"/>
                  </a:lnTo>
                  <a:lnTo>
                    <a:pt x="2433" y="194636"/>
                  </a:lnTo>
                  <a:lnTo>
                    <a:pt x="521" y="218208"/>
                  </a:lnTo>
                  <a:lnTo>
                    <a:pt x="0" y="245466"/>
                  </a:lnTo>
                  <a:lnTo>
                    <a:pt x="1075" y="248310"/>
                  </a:lnTo>
                  <a:lnTo>
                    <a:pt x="5342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5" name="SMARTInkShape-4381"/>
            <p:cNvSpPr/>
            <p:nvPr>
              <p:custDataLst>
                <p:tags r:id="rId158"/>
              </p:custDataLst>
            </p:nvPr>
          </p:nvSpPr>
          <p:spPr>
            <a:xfrm>
              <a:off x="6142086" y="4679950"/>
              <a:ext cx="80915" cy="190501"/>
            </a:xfrm>
            <a:custGeom>
              <a:avLst/>
              <a:gdLst/>
              <a:ahLst/>
              <a:cxnLst/>
              <a:rect l="0" t="0" r="0" b="0"/>
              <a:pathLst>
                <a:path w="80915" h="190501">
                  <a:moveTo>
                    <a:pt x="55514" y="0"/>
                  </a:moveTo>
                  <a:lnTo>
                    <a:pt x="55514" y="0"/>
                  </a:lnTo>
                  <a:lnTo>
                    <a:pt x="39933" y="31161"/>
                  </a:lnTo>
                  <a:lnTo>
                    <a:pt x="30716" y="53360"/>
                  </a:lnTo>
                  <a:lnTo>
                    <a:pt x="21915" y="77338"/>
                  </a:lnTo>
                  <a:lnTo>
                    <a:pt x="13300" y="102105"/>
                  </a:lnTo>
                  <a:lnTo>
                    <a:pt x="3887" y="133108"/>
                  </a:lnTo>
                  <a:lnTo>
                    <a:pt x="0" y="150054"/>
                  </a:lnTo>
                  <a:lnTo>
                    <a:pt x="160" y="152953"/>
                  </a:lnTo>
                  <a:lnTo>
                    <a:pt x="973" y="154886"/>
                  </a:lnTo>
                  <a:lnTo>
                    <a:pt x="2220" y="156174"/>
                  </a:lnTo>
                  <a:lnTo>
                    <a:pt x="3757" y="155621"/>
                  </a:lnTo>
                  <a:lnTo>
                    <a:pt x="26271" y="126012"/>
                  </a:lnTo>
                  <a:lnTo>
                    <a:pt x="37578" y="115272"/>
                  </a:lnTo>
                  <a:lnTo>
                    <a:pt x="58321" y="104510"/>
                  </a:lnTo>
                  <a:lnTo>
                    <a:pt x="61618" y="103540"/>
                  </a:lnTo>
                  <a:lnTo>
                    <a:pt x="63111" y="104304"/>
                  </a:lnTo>
                  <a:lnTo>
                    <a:pt x="63401" y="106225"/>
                  </a:lnTo>
                  <a:lnTo>
                    <a:pt x="62890" y="108917"/>
                  </a:lnTo>
                  <a:lnTo>
                    <a:pt x="55426" y="122818"/>
                  </a:lnTo>
                  <a:lnTo>
                    <a:pt x="35192" y="141408"/>
                  </a:lnTo>
                  <a:lnTo>
                    <a:pt x="9097" y="160700"/>
                  </a:lnTo>
                  <a:lnTo>
                    <a:pt x="7636" y="160756"/>
                  </a:lnTo>
                  <a:lnTo>
                    <a:pt x="6662" y="160087"/>
                  </a:lnTo>
                  <a:lnTo>
                    <a:pt x="6719" y="158936"/>
                  </a:lnTo>
                  <a:lnTo>
                    <a:pt x="8662" y="155775"/>
                  </a:lnTo>
                  <a:lnTo>
                    <a:pt x="10168" y="154650"/>
                  </a:lnTo>
                  <a:lnTo>
                    <a:pt x="13723" y="153400"/>
                  </a:lnTo>
                  <a:lnTo>
                    <a:pt x="23062" y="156067"/>
                  </a:lnTo>
                  <a:lnTo>
                    <a:pt x="31395" y="161326"/>
                  </a:lnTo>
                  <a:lnTo>
                    <a:pt x="40532" y="174494"/>
                  </a:lnTo>
                  <a:lnTo>
                    <a:pt x="44857" y="182445"/>
                  </a:lnTo>
                  <a:lnTo>
                    <a:pt x="47704" y="185130"/>
                  </a:lnTo>
                  <a:lnTo>
                    <a:pt x="54630" y="188113"/>
                  </a:lnTo>
                  <a:lnTo>
                    <a:pt x="80914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4382"/>
            <p:cNvSpPr/>
            <p:nvPr>
              <p:custDataLst>
                <p:tags r:id="rId159"/>
              </p:custDataLst>
            </p:nvPr>
          </p:nvSpPr>
          <p:spPr>
            <a:xfrm>
              <a:off x="6046813" y="4654550"/>
              <a:ext cx="49188" cy="234152"/>
            </a:xfrm>
            <a:custGeom>
              <a:avLst/>
              <a:gdLst/>
              <a:ahLst/>
              <a:cxnLst/>
              <a:rect l="0" t="0" r="0" b="0"/>
              <a:pathLst>
                <a:path w="49188" h="234152">
                  <a:moveTo>
                    <a:pt x="49187" y="0"/>
                  </a:moveTo>
                  <a:lnTo>
                    <a:pt x="49187" y="0"/>
                  </a:lnTo>
                  <a:lnTo>
                    <a:pt x="48481" y="28862"/>
                  </a:lnTo>
                  <a:lnTo>
                    <a:pt x="45816" y="54926"/>
                  </a:lnTo>
                  <a:lnTo>
                    <a:pt x="40398" y="85324"/>
                  </a:lnTo>
                  <a:lnTo>
                    <a:pt x="33286" y="116944"/>
                  </a:lnTo>
                  <a:lnTo>
                    <a:pt x="25422" y="147460"/>
                  </a:lnTo>
                  <a:lnTo>
                    <a:pt x="17223" y="173723"/>
                  </a:lnTo>
                  <a:lnTo>
                    <a:pt x="9581" y="196449"/>
                  </a:lnTo>
                  <a:lnTo>
                    <a:pt x="2017" y="222993"/>
                  </a:lnTo>
                  <a:lnTo>
                    <a:pt x="0" y="232694"/>
                  </a:lnTo>
                  <a:lnTo>
                    <a:pt x="874" y="234151"/>
                  </a:lnTo>
                  <a:lnTo>
                    <a:pt x="2867" y="233711"/>
                  </a:lnTo>
                  <a:lnTo>
                    <a:pt x="11087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2" name="SMARTInkShape-Group976"/>
          <p:cNvGrpSpPr/>
          <p:nvPr/>
        </p:nvGrpSpPr>
        <p:grpSpPr>
          <a:xfrm>
            <a:off x="5111937" y="4636383"/>
            <a:ext cx="387164" cy="278518"/>
            <a:chOff x="5111937" y="4636383"/>
            <a:chExt cx="387164" cy="278518"/>
          </a:xfrm>
        </p:grpSpPr>
        <p:sp>
          <p:nvSpPr>
            <p:cNvPr id="648" name="SMARTInkShape-4383"/>
            <p:cNvSpPr/>
            <p:nvPr>
              <p:custDataLst>
                <p:tags r:id="rId151"/>
              </p:custDataLst>
            </p:nvPr>
          </p:nvSpPr>
          <p:spPr>
            <a:xfrm>
              <a:off x="5461000" y="4641850"/>
              <a:ext cx="38101" cy="273051"/>
            </a:xfrm>
            <a:custGeom>
              <a:avLst/>
              <a:gdLst/>
              <a:ahLst/>
              <a:cxnLst/>
              <a:rect l="0" t="0" r="0" b="0"/>
              <a:pathLst>
                <a:path w="38101" h="273051">
                  <a:moveTo>
                    <a:pt x="38100" y="0"/>
                  </a:moveTo>
                  <a:lnTo>
                    <a:pt x="38100" y="0"/>
                  </a:lnTo>
                  <a:lnTo>
                    <a:pt x="31193" y="26367"/>
                  </a:lnTo>
                  <a:lnTo>
                    <a:pt x="27269" y="49113"/>
                  </a:lnTo>
                  <a:lnTo>
                    <a:pt x="23173" y="78037"/>
                  </a:lnTo>
                  <a:lnTo>
                    <a:pt x="19001" y="107826"/>
                  </a:lnTo>
                  <a:lnTo>
                    <a:pt x="14795" y="138233"/>
                  </a:lnTo>
                  <a:lnTo>
                    <a:pt x="12686" y="154245"/>
                  </a:lnTo>
                  <a:lnTo>
                    <a:pt x="9165" y="184970"/>
                  </a:lnTo>
                  <a:lnTo>
                    <a:pt x="7601" y="210385"/>
                  </a:lnTo>
                  <a:lnTo>
                    <a:pt x="3349" y="237784"/>
                  </a:lnTo>
                  <a:lnTo>
                    <a:pt x="196" y="268938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9" name="SMARTInkShape-4384"/>
            <p:cNvSpPr/>
            <p:nvPr>
              <p:custDataLst>
                <p:tags r:id="rId152"/>
              </p:custDataLst>
            </p:nvPr>
          </p:nvSpPr>
          <p:spPr>
            <a:xfrm>
              <a:off x="5251450" y="4707377"/>
              <a:ext cx="122034" cy="174383"/>
            </a:xfrm>
            <a:custGeom>
              <a:avLst/>
              <a:gdLst/>
              <a:ahLst/>
              <a:cxnLst/>
              <a:rect l="0" t="0" r="0" b="0"/>
              <a:pathLst>
                <a:path w="122034" h="174383">
                  <a:moveTo>
                    <a:pt x="25400" y="17023"/>
                  </a:moveTo>
                  <a:lnTo>
                    <a:pt x="25400" y="17023"/>
                  </a:lnTo>
                  <a:lnTo>
                    <a:pt x="55286" y="4814"/>
                  </a:lnTo>
                  <a:lnTo>
                    <a:pt x="75648" y="0"/>
                  </a:lnTo>
                  <a:lnTo>
                    <a:pt x="98458" y="1944"/>
                  </a:lnTo>
                  <a:lnTo>
                    <a:pt x="103738" y="4148"/>
                  </a:lnTo>
                  <a:lnTo>
                    <a:pt x="107259" y="7029"/>
                  </a:lnTo>
                  <a:lnTo>
                    <a:pt x="109606" y="10360"/>
                  </a:lnTo>
                  <a:lnTo>
                    <a:pt x="109054" y="14698"/>
                  </a:lnTo>
                  <a:lnTo>
                    <a:pt x="102796" y="25161"/>
                  </a:lnTo>
                  <a:lnTo>
                    <a:pt x="72804" y="49126"/>
                  </a:lnTo>
                  <a:lnTo>
                    <a:pt x="50678" y="70479"/>
                  </a:lnTo>
                  <a:lnTo>
                    <a:pt x="48602" y="73827"/>
                  </a:lnTo>
                  <a:lnTo>
                    <a:pt x="48630" y="76059"/>
                  </a:lnTo>
                  <a:lnTo>
                    <a:pt x="50058" y="77547"/>
                  </a:lnTo>
                  <a:lnTo>
                    <a:pt x="79132" y="89050"/>
                  </a:lnTo>
                  <a:lnTo>
                    <a:pt x="100587" y="102100"/>
                  </a:lnTo>
                  <a:lnTo>
                    <a:pt x="112439" y="113396"/>
                  </a:lnTo>
                  <a:lnTo>
                    <a:pt x="120058" y="125472"/>
                  </a:lnTo>
                  <a:lnTo>
                    <a:pt x="122033" y="139776"/>
                  </a:lnTo>
                  <a:lnTo>
                    <a:pt x="121572" y="147542"/>
                  </a:lnTo>
                  <a:lnTo>
                    <a:pt x="118442" y="154130"/>
                  </a:lnTo>
                  <a:lnTo>
                    <a:pt x="107439" y="165213"/>
                  </a:lnTo>
                  <a:lnTo>
                    <a:pt x="95023" y="171080"/>
                  </a:lnTo>
                  <a:lnTo>
                    <a:pt x="72370" y="174382"/>
                  </a:lnTo>
                  <a:lnTo>
                    <a:pt x="47079" y="173480"/>
                  </a:lnTo>
                  <a:lnTo>
                    <a:pt x="39852" y="172127"/>
                  </a:lnTo>
                  <a:lnTo>
                    <a:pt x="26178" y="163099"/>
                  </a:lnTo>
                  <a:lnTo>
                    <a:pt x="14457" y="149679"/>
                  </a:lnTo>
                  <a:lnTo>
                    <a:pt x="0" y="118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4385"/>
            <p:cNvSpPr/>
            <p:nvPr>
              <p:custDataLst>
                <p:tags r:id="rId153"/>
              </p:custDataLst>
            </p:nvPr>
          </p:nvSpPr>
          <p:spPr>
            <a:xfrm>
              <a:off x="5111937" y="4636383"/>
              <a:ext cx="31564" cy="253118"/>
            </a:xfrm>
            <a:custGeom>
              <a:avLst/>
              <a:gdLst/>
              <a:ahLst/>
              <a:cxnLst/>
              <a:rect l="0" t="0" r="0" b="0"/>
              <a:pathLst>
                <a:path w="31564" h="253118">
                  <a:moveTo>
                    <a:pt x="31563" y="5467"/>
                  </a:moveTo>
                  <a:lnTo>
                    <a:pt x="31563" y="5467"/>
                  </a:lnTo>
                  <a:lnTo>
                    <a:pt x="31563" y="0"/>
                  </a:lnTo>
                  <a:lnTo>
                    <a:pt x="29681" y="25600"/>
                  </a:lnTo>
                  <a:lnTo>
                    <a:pt x="26494" y="47576"/>
                  </a:lnTo>
                  <a:lnTo>
                    <a:pt x="22725" y="73806"/>
                  </a:lnTo>
                  <a:lnTo>
                    <a:pt x="20732" y="89126"/>
                  </a:lnTo>
                  <a:lnTo>
                    <a:pt x="18698" y="105690"/>
                  </a:lnTo>
                  <a:lnTo>
                    <a:pt x="16636" y="123082"/>
                  </a:lnTo>
                  <a:lnTo>
                    <a:pt x="13851" y="139616"/>
                  </a:lnTo>
                  <a:lnTo>
                    <a:pt x="6992" y="171157"/>
                  </a:lnTo>
                  <a:lnTo>
                    <a:pt x="3004" y="195994"/>
                  </a:lnTo>
                  <a:lnTo>
                    <a:pt x="759" y="223962"/>
                  </a:lnTo>
                  <a:lnTo>
                    <a:pt x="0" y="245633"/>
                  </a:lnTo>
                  <a:lnTo>
                    <a:pt x="643" y="248127"/>
                  </a:lnTo>
                  <a:lnTo>
                    <a:pt x="1778" y="249791"/>
                  </a:lnTo>
                  <a:lnTo>
                    <a:pt x="6163" y="253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1" name="SMARTInkShape-4386"/>
            <p:cNvSpPr/>
            <p:nvPr>
              <p:custDataLst>
                <p:tags r:id="rId154"/>
              </p:custDataLst>
            </p:nvPr>
          </p:nvSpPr>
          <p:spPr>
            <a:xfrm>
              <a:off x="5276850" y="4743450"/>
              <a:ext cx="19051" cy="88901"/>
            </a:xfrm>
            <a:custGeom>
              <a:avLst/>
              <a:gdLst/>
              <a:ahLst/>
              <a:cxnLst/>
              <a:rect l="0" t="0" r="0" b="0"/>
              <a:pathLst>
                <a:path w="19051" h="88901">
                  <a:moveTo>
                    <a:pt x="19050" y="0"/>
                  </a:moveTo>
                  <a:lnTo>
                    <a:pt x="19050" y="0"/>
                  </a:lnTo>
                  <a:lnTo>
                    <a:pt x="17168" y="29511"/>
                  </a:lnTo>
                  <a:lnTo>
                    <a:pt x="14024" y="54605"/>
                  </a:lnTo>
                  <a:lnTo>
                    <a:pt x="11211" y="73565"/>
                  </a:lnTo>
                  <a:lnTo>
                    <a:pt x="7805" y="82084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3" name="SMARTInkShape-4387"/>
          <p:cNvSpPr/>
          <p:nvPr>
            <p:custDataLst>
              <p:tags r:id="rId2"/>
            </p:custDataLst>
          </p:nvPr>
        </p:nvSpPr>
        <p:spPr>
          <a:xfrm>
            <a:off x="4776967" y="4752492"/>
            <a:ext cx="162575" cy="122596"/>
          </a:xfrm>
          <a:custGeom>
            <a:avLst/>
            <a:gdLst/>
            <a:ahLst/>
            <a:cxnLst/>
            <a:rect l="0" t="0" r="0" b="0"/>
            <a:pathLst>
              <a:path w="162575" h="122596">
                <a:moveTo>
                  <a:pt x="36333" y="3658"/>
                </a:moveTo>
                <a:lnTo>
                  <a:pt x="36333" y="3658"/>
                </a:lnTo>
                <a:lnTo>
                  <a:pt x="36333" y="287"/>
                </a:lnTo>
                <a:lnTo>
                  <a:pt x="35627" y="0"/>
                </a:lnTo>
                <a:lnTo>
                  <a:pt x="32962" y="1562"/>
                </a:lnTo>
                <a:lnTo>
                  <a:pt x="19705" y="27867"/>
                </a:lnTo>
                <a:lnTo>
                  <a:pt x="7182" y="54105"/>
                </a:lnTo>
                <a:lnTo>
                  <a:pt x="0" y="81513"/>
                </a:lnTo>
                <a:lnTo>
                  <a:pt x="900" y="89530"/>
                </a:lnTo>
                <a:lnTo>
                  <a:pt x="2128" y="92656"/>
                </a:lnTo>
                <a:lnTo>
                  <a:pt x="3652" y="94740"/>
                </a:lnTo>
                <a:lnTo>
                  <a:pt x="7226" y="97055"/>
                </a:lnTo>
                <a:lnTo>
                  <a:pt x="14930" y="94322"/>
                </a:lnTo>
                <a:lnTo>
                  <a:pt x="24704" y="87697"/>
                </a:lnTo>
                <a:lnTo>
                  <a:pt x="45988" y="64876"/>
                </a:lnTo>
                <a:lnTo>
                  <a:pt x="50737" y="62616"/>
                </a:lnTo>
                <a:lnTo>
                  <a:pt x="52991" y="62719"/>
                </a:lnTo>
                <a:lnTo>
                  <a:pt x="57377" y="64715"/>
                </a:lnTo>
                <a:lnTo>
                  <a:pt x="73560" y="93458"/>
                </a:lnTo>
                <a:lnTo>
                  <a:pt x="88756" y="108504"/>
                </a:lnTo>
                <a:lnTo>
                  <a:pt x="110035" y="118528"/>
                </a:lnTo>
                <a:lnTo>
                  <a:pt x="127472" y="122595"/>
                </a:lnTo>
                <a:lnTo>
                  <a:pt x="137046" y="121665"/>
                </a:lnTo>
                <a:lnTo>
                  <a:pt x="146006" y="118194"/>
                </a:lnTo>
                <a:lnTo>
                  <a:pt x="154691" y="111948"/>
                </a:lnTo>
                <a:lnTo>
                  <a:pt x="159492" y="102587"/>
                </a:lnTo>
                <a:lnTo>
                  <a:pt x="162574" y="75959"/>
                </a:lnTo>
                <a:lnTo>
                  <a:pt x="153749" y="44933"/>
                </a:lnTo>
                <a:lnTo>
                  <a:pt x="144283" y="163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6" name="SMARTInkShape-Group978"/>
          <p:cNvGrpSpPr/>
          <p:nvPr/>
        </p:nvGrpSpPr>
        <p:grpSpPr>
          <a:xfrm>
            <a:off x="6648450" y="3581400"/>
            <a:ext cx="181858" cy="348528"/>
            <a:chOff x="6648450" y="3581400"/>
            <a:chExt cx="181858" cy="348528"/>
          </a:xfrm>
        </p:grpSpPr>
        <p:sp>
          <p:nvSpPr>
            <p:cNvPr id="654" name="SMARTInkShape-4388"/>
            <p:cNvSpPr/>
            <p:nvPr>
              <p:custDataLst>
                <p:tags r:id="rId149"/>
              </p:custDataLst>
            </p:nvPr>
          </p:nvSpPr>
          <p:spPr>
            <a:xfrm>
              <a:off x="6648450" y="3581400"/>
              <a:ext cx="181858" cy="62686"/>
            </a:xfrm>
            <a:custGeom>
              <a:avLst/>
              <a:gdLst/>
              <a:ahLst/>
              <a:cxnLst/>
              <a:rect l="0" t="0" r="0" b="0"/>
              <a:pathLst>
                <a:path w="181858" h="62686">
                  <a:moveTo>
                    <a:pt x="0" y="44450"/>
                  </a:moveTo>
                  <a:lnTo>
                    <a:pt x="0" y="44450"/>
                  </a:lnTo>
                  <a:lnTo>
                    <a:pt x="24419" y="47821"/>
                  </a:lnTo>
                  <a:lnTo>
                    <a:pt x="45189" y="51357"/>
                  </a:lnTo>
                  <a:lnTo>
                    <a:pt x="69473" y="55281"/>
                  </a:lnTo>
                  <a:lnTo>
                    <a:pt x="92025" y="59377"/>
                  </a:lnTo>
                  <a:lnTo>
                    <a:pt x="117570" y="61668"/>
                  </a:lnTo>
                  <a:lnTo>
                    <a:pt x="142565" y="62685"/>
                  </a:lnTo>
                  <a:lnTo>
                    <a:pt x="167125" y="62553"/>
                  </a:lnTo>
                  <a:lnTo>
                    <a:pt x="176113" y="60022"/>
                  </a:lnTo>
                  <a:lnTo>
                    <a:pt x="178792" y="58359"/>
                  </a:lnTo>
                  <a:lnTo>
                    <a:pt x="181769" y="54630"/>
                  </a:lnTo>
                  <a:lnTo>
                    <a:pt x="181857" y="52648"/>
                  </a:lnTo>
                  <a:lnTo>
                    <a:pt x="180074" y="48564"/>
                  </a:lnTo>
                  <a:lnTo>
                    <a:pt x="168110" y="35829"/>
                  </a:lnTo>
                  <a:lnTo>
                    <a:pt x="156976" y="27393"/>
                  </a:lnTo>
                  <a:lnTo>
                    <a:pt x="144655" y="14139"/>
                  </a:lnTo>
                  <a:lnTo>
                    <a:pt x="127435" y="200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4389"/>
            <p:cNvSpPr/>
            <p:nvPr>
              <p:custDataLst>
                <p:tags r:id="rId150"/>
              </p:custDataLst>
            </p:nvPr>
          </p:nvSpPr>
          <p:spPr>
            <a:xfrm>
              <a:off x="6662715" y="3695700"/>
              <a:ext cx="106386" cy="234228"/>
            </a:xfrm>
            <a:custGeom>
              <a:avLst/>
              <a:gdLst/>
              <a:ahLst/>
              <a:cxnLst/>
              <a:rect l="0" t="0" r="0" b="0"/>
              <a:pathLst>
                <a:path w="106386" h="234228">
                  <a:moveTo>
                    <a:pt x="68285" y="0"/>
                  </a:moveTo>
                  <a:lnTo>
                    <a:pt x="68285" y="0"/>
                  </a:lnTo>
                  <a:lnTo>
                    <a:pt x="59496" y="23222"/>
                  </a:lnTo>
                  <a:lnTo>
                    <a:pt x="51678" y="47715"/>
                  </a:lnTo>
                  <a:lnTo>
                    <a:pt x="41149" y="77416"/>
                  </a:lnTo>
                  <a:lnTo>
                    <a:pt x="33176" y="105668"/>
                  </a:lnTo>
                  <a:lnTo>
                    <a:pt x="26576" y="130925"/>
                  </a:lnTo>
                  <a:lnTo>
                    <a:pt x="16337" y="159599"/>
                  </a:lnTo>
                  <a:lnTo>
                    <a:pt x="11820" y="180638"/>
                  </a:lnTo>
                  <a:lnTo>
                    <a:pt x="13002" y="180398"/>
                  </a:lnTo>
                  <a:lnTo>
                    <a:pt x="18080" y="176368"/>
                  </a:lnTo>
                  <a:lnTo>
                    <a:pt x="38774" y="146349"/>
                  </a:lnTo>
                  <a:lnTo>
                    <a:pt x="50230" y="134894"/>
                  </a:lnTo>
                  <a:lnTo>
                    <a:pt x="62378" y="127451"/>
                  </a:lnTo>
                  <a:lnTo>
                    <a:pt x="67169" y="125889"/>
                  </a:lnTo>
                  <a:lnTo>
                    <a:pt x="71069" y="125554"/>
                  </a:lnTo>
                  <a:lnTo>
                    <a:pt x="74374" y="126036"/>
                  </a:lnTo>
                  <a:lnTo>
                    <a:pt x="76578" y="128474"/>
                  </a:lnTo>
                  <a:lnTo>
                    <a:pt x="79026" y="136827"/>
                  </a:lnTo>
                  <a:lnTo>
                    <a:pt x="74471" y="149477"/>
                  </a:lnTo>
                  <a:lnTo>
                    <a:pt x="64684" y="163801"/>
                  </a:lnTo>
                  <a:lnTo>
                    <a:pt x="35406" y="190243"/>
                  </a:lnTo>
                  <a:lnTo>
                    <a:pt x="12558" y="205736"/>
                  </a:lnTo>
                  <a:lnTo>
                    <a:pt x="9261" y="206302"/>
                  </a:lnTo>
                  <a:lnTo>
                    <a:pt x="6359" y="205973"/>
                  </a:lnTo>
                  <a:lnTo>
                    <a:pt x="3717" y="205049"/>
                  </a:lnTo>
                  <a:lnTo>
                    <a:pt x="1956" y="203727"/>
                  </a:lnTo>
                  <a:lnTo>
                    <a:pt x="0" y="200377"/>
                  </a:lnTo>
                  <a:lnTo>
                    <a:pt x="889" y="199201"/>
                  </a:lnTo>
                  <a:lnTo>
                    <a:pt x="5641" y="197895"/>
                  </a:lnTo>
                  <a:lnTo>
                    <a:pt x="19620" y="197159"/>
                  </a:lnTo>
                  <a:lnTo>
                    <a:pt x="31134" y="200751"/>
                  </a:lnTo>
                  <a:lnTo>
                    <a:pt x="47634" y="210706"/>
                  </a:lnTo>
                  <a:lnTo>
                    <a:pt x="70896" y="229457"/>
                  </a:lnTo>
                  <a:lnTo>
                    <a:pt x="93637" y="234227"/>
                  </a:lnTo>
                  <a:lnTo>
                    <a:pt x="99073" y="232747"/>
                  </a:lnTo>
                  <a:lnTo>
                    <a:pt x="106385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9" name="SMARTInkShape-Group979"/>
          <p:cNvGrpSpPr/>
          <p:nvPr/>
        </p:nvGrpSpPr>
        <p:grpSpPr>
          <a:xfrm>
            <a:off x="6216650" y="3727450"/>
            <a:ext cx="254001" cy="234951"/>
            <a:chOff x="6216650" y="3727450"/>
            <a:chExt cx="254001" cy="234951"/>
          </a:xfrm>
        </p:grpSpPr>
        <p:sp>
          <p:nvSpPr>
            <p:cNvPr id="657" name="SMARTInkShape-4390"/>
            <p:cNvSpPr/>
            <p:nvPr>
              <p:custDataLst>
                <p:tags r:id="rId147"/>
              </p:custDataLst>
            </p:nvPr>
          </p:nvSpPr>
          <p:spPr>
            <a:xfrm>
              <a:off x="6216650" y="3930650"/>
              <a:ext cx="254001" cy="24518"/>
            </a:xfrm>
            <a:custGeom>
              <a:avLst/>
              <a:gdLst/>
              <a:ahLst/>
              <a:cxnLst/>
              <a:rect l="0" t="0" r="0" b="0"/>
              <a:pathLst>
                <a:path w="254001" h="24518">
                  <a:moveTo>
                    <a:pt x="0" y="19050"/>
                  </a:moveTo>
                  <a:lnTo>
                    <a:pt x="0" y="19050"/>
                  </a:lnTo>
                  <a:lnTo>
                    <a:pt x="17325" y="23414"/>
                  </a:lnTo>
                  <a:lnTo>
                    <a:pt x="36628" y="24517"/>
                  </a:lnTo>
                  <a:lnTo>
                    <a:pt x="63081" y="23126"/>
                  </a:lnTo>
                  <a:lnTo>
                    <a:pt x="94359" y="20156"/>
                  </a:lnTo>
                  <a:lnTo>
                    <a:pt x="111589" y="18376"/>
                  </a:lnTo>
                  <a:lnTo>
                    <a:pt x="129426" y="16484"/>
                  </a:lnTo>
                  <a:lnTo>
                    <a:pt x="146256" y="14517"/>
                  </a:lnTo>
                  <a:lnTo>
                    <a:pt x="162415" y="12500"/>
                  </a:lnTo>
                  <a:lnTo>
                    <a:pt x="192129" y="8378"/>
                  </a:lnTo>
                  <a:lnTo>
                    <a:pt x="217095" y="4194"/>
                  </a:lnTo>
                  <a:lnTo>
                    <a:pt x="248165" y="552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8" name="SMARTInkShape-4391"/>
            <p:cNvSpPr/>
            <p:nvPr>
              <p:custDataLst>
                <p:tags r:id="rId148"/>
              </p:custDataLst>
            </p:nvPr>
          </p:nvSpPr>
          <p:spPr>
            <a:xfrm>
              <a:off x="6327420" y="3727450"/>
              <a:ext cx="28931" cy="234951"/>
            </a:xfrm>
            <a:custGeom>
              <a:avLst/>
              <a:gdLst/>
              <a:ahLst/>
              <a:cxnLst/>
              <a:rect l="0" t="0" r="0" b="0"/>
              <a:pathLst>
                <a:path w="28931" h="234951">
                  <a:moveTo>
                    <a:pt x="28930" y="0"/>
                  </a:moveTo>
                  <a:lnTo>
                    <a:pt x="28930" y="0"/>
                  </a:lnTo>
                  <a:lnTo>
                    <a:pt x="27519" y="23100"/>
                  </a:lnTo>
                  <a:lnTo>
                    <a:pt x="22189" y="48837"/>
                  </a:lnTo>
                  <a:lnTo>
                    <a:pt x="18085" y="64308"/>
                  </a:lnTo>
                  <a:lnTo>
                    <a:pt x="13234" y="80972"/>
                  </a:lnTo>
                  <a:lnTo>
                    <a:pt x="7882" y="98431"/>
                  </a:lnTo>
                  <a:lnTo>
                    <a:pt x="4315" y="115715"/>
                  </a:lnTo>
                  <a:lnTo>
                    <a:pt x="1936" y="132883"/>
                  </a:lnTo>
                  <a:lnTo>
                    <a:pt x="0" y="164186"/>
                  </a:lnTo>
                  <a:lnTo>
                    <a:pt x="1490" y="187507"/>
                  </a:lnTo>
                  <a:lnTo>
                    <a:pt x="7491" y="218994"/>
                  </a:lnTo>
                  <a:lnTo>
                    <a:pt x="988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4" name="SMARTInkShape-Group980"/>
          <p:cNvGrpSpPr/>
          <p:nvPr/>
        </p:nvGrpSpPr>
        <p:grpSpPr>
          <a:xfrm>
            <a:off x="5855582" y="3663950"/>
            <a:ext cx="165212" cy="296303"/>
            <a:chOff x="5855582" y="3663950"/>
            <a:chExt cx="165212" cy="296303"/>
          </a:xfrm>
        </p:grpSpPr>
        <p:sp>
          <p:nvSpPr>
            <p:cNvPr id="660" name="SMARTInkShape-4392"/>
            <p:cNvSpPr/>
            <p:nvPr>
              <p:custDataLst>
                <p:tags r:id="rId143"/>
              </p:custDataLst>
            </p:nvPr>
          </p:nvSpPr>
          <p:spPr>
            <a:xfrm>
              <a:off x="5892800" y="37782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8336"/>
                  </a:lnTo>
                  <a:lnTo>
                    <a:pt x="1881" y="7674"/>
                  </a:lnTo>
                  <a:lnTo>
                    <a:pt x="7892" y="6938"/>
                  </a:lnTo>
                  <a:lnTo>
                    <a:pt x="31109" y="6524"/>
                  </a:lnTo>
                  <a:lnTo>
                    <a:pt x="60331" y="6402"/>
                  </a:lnTo>
                  <a:lnTo>
                    <a:pt x="89215" y="566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1" name="SMARTInkShape-4393"/>
            <p:cNvSpPr/>
            <p:nvPr>
              <p:custDataLst>
                <p:tags r:id="rId144"/>
              </p:custDataLst>
            </p:nvPr>
          </p:nvSpPr>
          <p:spPr>
            <a:xfrm>
              <a:off x="5867400" y="3663950"/>
              <a:ext cx="153394" cy="76201"/>
            </a:xfrm>
            <a:custGeom>
              <a:avLst/>
              <a:gdLst/>
              <a:ahLst/>
              <a:cxnLst/>
              <a:rect l="0" t="0" r="0" b="0"/>
              <a:pathLst>
                <a:path w="153394" h="76201">
                  <a:moveTo>
                    <a:pt x="0" y="76200"/>
                  </a:moveTo>
                  <a:lnTo>
                    <a:pt x="0" y="76200"/>
                  </a:lnTo>
                  <a:lnTo>
                    <a:pt x="26367" y="76200"/>
                  </a:lnTo>
                  <a:lnTo>
                    <a:pt x="47703" y="75495"/>
                  </a:lnTo>
                  <a:lnTo>
                    <a:pt x="71295" y="72829"/>
                  </a:lnTo>
                  <a:lnTo>
                    <a:pt x="95893" y="69293"/>
                  </a:lnTo>
                  <a:lnTo>
                    <a:pt x="118819" y="66074"/>
                  </a:lnTo>
                  <a:lnTo>
                    <a:pt x="147020" y="62127"/>
                  </a:lnTo>
                  <a:lnTo>
                    <a:pt x="150930" y="60468"/>
                  </a:lnTo>
                  <a:lnTo>
                    <a:pt x="152831" y="58656"/>
                  </a:lnTo>
                  <a:lnTo>
                    <a:pt x="153393" y="56743"/>
                  </a:lnTo>
                  <a:lnTo>
                    <a:pt x="153062" y="54762"/>
                  </a:lnTo>
                  <a:lnTo>
                    <a:pt x="142392" y="37079"/>
                  </a:lnTo>
                  <a:lnTo>
                    <a:pt x="117330" y="874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4394"/>
            <p:cNvSpPr/>
            <p:nvPr>
              <p:custDataLst>
                <p:tags r:id="rId145"/>
              </p:custDataLst>
            </p:nvPr>
          </p:nvSpPr>
          <p:spPr>
            <a:xfrm>
              <a:off x="5861967" y="3806341"/>
              <a:ext cx="113384" cy="153912"/>
            </a:xfrm>
            <a:custGeom>
              <a:avLst/>
              <a:gdLst/>
              <a:ahLst/>
              <a:cxnLst/>
              <a:rect l="0" t="0" r="0" b="0"/>
              <a:pathLst>
                <a:path w="113384" h="153912">
                  <a:moveTo>
                    <a:pt x="11783" y="3659"/>
                  </a:moveTo>
                  <a:lnTo>
                    <a:pt x="11783" y="3659"/>
                  </a:lnTo>
                  <a:lnTo>
                    <a:pt x="15154" y="288"/>
                  </a:lnTo>
                  <a:lnTo>
                    <a:pt x="16852" y="0"/>
                  </a:lnTo>
                  <a:lnTo>
                    <a:pt x="18690" y="514"/>
                  </a:lnTo>
                  <a:lnTo>
                    <a:pt x="20621" y="1563"/>
                  </a:lnTo>
                  <a:lnTo>
                    <a:pt x="21203" y="5084"/>
                  </a:lnTo>
                  <a:lnTo>
                    <a:pt x="15185" y="36657"/>
                  </a:lnTo>
                  <a:lnTo>
                    <a:pt x="8356" y="60658"/>
                  </a:lnTo>
                  <a:lnTo>
                    <a:pt x="617" y="83084"/>
                  </a:lnTo>
                  <a:lnTo>
                    <a:pt x="0" y="102930"/>
                  </a:lnTo>
                  <a:lnTo>
                    <a:pt x="1811" y="112173"/>
                  </a:lnTo>
                  <a:lnTo>
                    <a:pt x="11349" y="128087"/>
                  </a:lnTo>
                  <a:lnTo>
                    <a:pt x="24996" y="140805"/>
                  </a:lnTo>
                  <a:lnTo>
                    <a:pt x="40468" y="148809"/>
                  </a:lnTo>
                  <a:lnTo>
                    <a:pt x="65046" y="153911"/>
                  </a:lnTo>
                  <a:lnTo>
                    <a:pt x="86832" y="152051"/>
                  </a:lnTo>
                  <a:lnTo>
                    <a:pt x="103321" y="147032"/>
                  </a:lnTo>
                  <a:lnTo>
                    <a:pt x="106675" y="143691"/>
                  </a:lnTo>
                  <a:lnTo>
                    <a:pt x="113383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4395"/>
            <p:cNvSpPr/>
            <p:nvPr>
              <p:custDataLst>
                <p:tags r:id="rId146"/>
              </p:custDataLst>
            </p:nvPr>
          </p:nvSpPr>
          <p:spPr>
            <a:xfrm>
              <a:off x="5855582" y="3848100"/>
              <a:ext cx="138819" cy="25401"/>
            </a:xfrm>
            <a:custGeom>
              <a:avLst/>
              <a:gdLst/>
              <a:ahLst/>
              <a:cxnLst/>
              <a:rect l="0" t="0" r="0" b="0"/>
              <a:pathLst>
                <a:path w="138819" h="25401">
                  <a:moveTo>
                    <a:pt x="5468" y="25400"/>
                  </a:moveTo>
                  <a:lnTo>
                    <a:pt x="5468" y="25400"/>
                  </a:lnTo>
                  <a:lnTo>
                    <a:pt x="0" y="25400"/>
                  </a:lnTo>
                  <a:lnTo>
                    <a:pt x="25346" y="24695"/>
                  </a:lnTo>
                  <a:lnTo>
                    <a:pt x="46759" y="22029"/>
                  </a:lnTo>
                  <a:lnTo>
                    <a:pt x="70386" y="20374"/>
                  </a:lnTo>
                  <a:lnTo>
                    <a:pt x="93587" y="18933"/>
                  </a:lnTo>
                  <a:lnTo>
                    <a:pt x="120399" y="13449"/>
                  </a:lnTo>
                  <a:lnTo>
                    <a:pt x="1388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65" name="SMARTInkShape-4396"/>
          <p:cNvSpPr/>
          <p:nvPr>
            <p:custDataLst>
              <p:tags r:id="rId3"/>
            </p:custDataLst>
          </p:nvPr>
        </p:nvSpPr>
        <p:spPr>
          <a:xfrm>
            <a:off x="5530884" y="3759200"/>
            <a:ext cx="6317" cy="228601"/>
          </a:xfrm>
          <a:custGeom>
            <a:avLst/>
            <a:gdLst/>
            <a:ahLst/>
            <a:cxnLst/>
            <a:rect l="0" t="0" r="0" b="0"/>
            <a:pathLst>
              <a:path w="6317" h="228601">
                <a:moveTo>
                  <a:pt x="6316" y="0"/>
                </a:moveTo>
                <a:lnTo>
                  <a:pt x="6316" y="0"/>
                </a:lnTo>
                <a:lnTo>
                  <a:pt x="1952" y="22395"/>
                </a:lnTo>
                <a:lnTo>
                  <a:pt x="848" y="45466"/>
                </a:lnTo>
                <a:lnTo>
                  <a:pt x="358" y="72183"/>
                </a:lnTo>
                <a:lnTo>
                  <a:pt x="140" y="99814"/>
                </a:lnTo>
                <a:lnTo>
                  <a:pt x="44" y="126206"/>
                </a:lnTo>
                <a:lnTo>
                  <a:pt x="0" y="150166"/>
                </a:lnTo>
                <a:lnTo>
                  <a:pt x="1857" y="179725"/>
                </a:lnTo>
                <a:lnTo>
                  <a:pt x="5435" y="208676"/>
                </a:lnTo>
                <a:lnTo>
                  <a:pt x="6316" y="228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0" name="SMARTInkShape-Group982"/>
          <p:cNvGrpSpPr/>
          <p:nvPr/>
        </p:nvGrpSpPr>
        <p:grpSpPr>
          <a:xfrm>
            <a:off x="5101741" y="3663950"/>
            <a:ext cx="575160" cy="334792"/>
            <a:chOff x="5101741" y="3663950"/>
            <a:chExt cx="575160" cy="334792"/>
          </a:xfrm>
        </p:grpSpPr>
        <p:sp>
          <p:nvSpPr>
            <p:cNvPr id="666" name="SMARTInkShape-4397"/>
            <p:cNvSpPr/>
            <p:nvPr>
              <p:custDataLst>
                <p:tags r:id="rId139"/>
              </p:custDataLst>
            </p:nvPr>
          </p:nvSpPr>
          <p:spPr>
            <a:xfrm>
              <a:off x="5101741" y="3663950"/>
              <a:ext cx="153750" cy="69851"/>
            </a:xfrm>
            <a:custGeom>
              <a:avLst/>
              <a:gdLst/>
              <a:ahLst/>
              <a:cxnLst/>
              <a:rect l="0" t="0" r="0" b="0"/>
              <a:pathLst>
                <a:path w="153750" h="69851">
                  <a:moveTo>
                    <a:pt x="3659" y="69850"/>
                  </a:moveTo>
                  <a:lnTo>
                    <a:pt x="3659" y="69850"/>
                  </a:lnTo>
                  <a:lnTo>
                    <a:pt x="288" y="63108"/>
                  </a:lnTo>
                  <a:lnTo>
                    <a:pt x="0" y="60416"/>
                  </a:lnTo>
                  <a:lnTo>
                    <a:pt x="1563" y="55544"/>
                  </a:lnTo>
                  <a:lnTo>
                    <a:pt x="8372" y="51027"/>
                  </a:lnTo>
                  <a:lnTo>
                    <a:pt x="19865" y="47373"/>
                  </a:lnTo>
                  <a:lnTo>
                    <a:pt x="46874" y="46022"/>
                  </a:lnTo>
                  <a:lnTo>
                    <a:pt x="69433" y="48206"/>
                  </a:lnTo>
                  <a:lnTo>
                    <a:pt x="93569" y="51529"/>
                  </a:lnTo>
                  <a:lnTo>
                    <a:pt x="125314" y="55484"/>
                  </a:lnTo>
                  <a:lnTo>
                    <a:pt x="148261" y="56821"/>
                  </a:lnTo>
                  <a:lnTo>
                    <a:pt x="150860" y="55519"/>
                  </a:lnTo>
                  <a:lnTo>
                    <a:pt x="152593" y="53241"/>
                  </a:lnTo>
                  <a:lnTo>
                    <a:pt x="153749" y="50310"/>
                  </a:lnTo>
                  <a:lnTo>
                    <a:pt x="153151" y="43292"/>
                  </a:lnTo>
                  <a:lnTo>
                    <a:pt x="146966" y="29525"/>
                  </a:lnTo>
                  <a:lnTo>
                    <a:pt x="130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4398"/>
            <p:cNvSpPr/>
            <p:nvPr>
              <p:custDataLst>
                <p:tags r:id="rId140"/>
              </p:custDataLst>
            </p:nvPr>
          </p:nvSpPr>
          <p:spPr>
            <a:xfrm>
              <a:off x="5181600" y="3803650"/>
              <a:ext cx="8839" cy="152401"/>
            </a:xfrm>
            <a:custGeom>
              <a:avLst/>
              <a:gdLst/>
              <a:ahLst/>
              <a:cxnLst/>
              <a:rect l="0" t="0" r="0" b="0"/>
              <a:pathLst>
                <a:path w="8839" h="152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8838" y="16855"/>
                  </a:lnTo>
                  <a:lnTo>
                    <a:pt x="8184" y="44191"/>
                  </a:lnTo>
                  <a:lnTo>
                    <a:pt x="7165" y="68089"/>
                  </a:lnTo>
                  <a:lnTo>
                    <a:pt x="6007" y="93056"/>
                  </a:lnTo>
                  <a:lnTo>
                    <a:pt x="2094" y="122274"/>
                  </a:lnTo>
                  <a:lnTo>
                    <a:pt x="1326" y="142533"/>
                  </a:lnTo>
                  <a:lnTo>
                    <a:pt x="2294" y="145822"/>
                  </a:lnTo>
                  <a:lnTo>
                    <a:pt x="63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4399"/>
            <p:cNvSpPr/>
            <p:nvPr>
              <p:custDataLst>
                <p:tags r:id="rId141"/>
              </p:custDataLst>
            </p:nvPr>
          </p:nvSpPr>
          <p:spPr>
            <a:xfrm>
              <a:off x="5412892" y="3963000"/>
              <a:ext cx="264009" cy="18373"/>
            </a:xfrm>
            <a:custGeom>
              <a:avLst/>
              <a:gdLst/>
              <a:ahLst/>
              <a:cxnLst/>
              <a:rect l="0" t="0" r="0" b="0"/>
              <a:pathLst>
                <a:path w="264009" h="18373">
                  <a:moveTo>
                    <a:pt x="3658" y="12100"/>
                  </a:moveTo>
                  <a:lnTo>
                    <a:pt x="3658" y="12100"/>
                  </a:lnTo>
                  <a:lnTo>
                    <a:pt x="287" y="15471"/>
                  </a:lnTo>
                  <a:lnTo>
                    <a:pt x="0" y="16464"/>
                  </a:lnTo>
                  <a:lnTo>
                    <a:pt x="513" y="17126"/>
                  </a:lnTo>
                  <a:lnTo>
                    <a:pt x="1562" y="17567"/>
                  </a:lnTo>
                  <a:lnTo>
                    <a:pt x="29298" y="18276"/>
                  </a:lnTo>
                  <a:lnTo>
                    <a:pt x="51036" y="18372"/>
                  </a:lnTo>
                  <a:lnTo>
                    <a:pt x="82336" y="16534"/>
                  </a:lnTo>
                  <a:lnTo>
                    <a:pt x="100560" y="15056"/>
                  </a:lnTo>
                  <a:lnTo>
                    <a:pt x="119764" y="12660"/>
                  </a:lnTo>
                  <a:lnTo>
                    <a:pt x="139624" y="9651"/>
                  </a:lnTo>
                  <a:lnTo>
                    <a:pt x="159918" y="6234"/>
                  </a:lnTo>
                  <a:lnTo>
                    <a:pt x="177681" y="3956"/>
                  </a:lnTo>
                  <a:lnTo>
                    <a:pt x="208707" y="1425"/>
                  </a:lnTo>
                  <a:lnTo>
                    <a:pt x="239862" y="0"/>
                  </a:lnTo>
                  <a:lnTo>
                    <a:pt x="251630" y="1548"/>
                  </a:lnTo>
                  <a:lnTo>
                    <a:pt x="258507" y="4588"/>
                  </a:lnTo>
                  <a:lnTo>
                    <a:pt x="260340" y="6386"/>
                  </a:lnTo>
                  <a:lnTo>
                    <a:pt x="264008" y="1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4400"/>
            <p:cNvSpPr/>
            <p:nvPr>
              <p:custDataLst>
                <p:tags r:id="rId142"/>
              </p:custDataLst>
            </p:nvPr>
          </p:nvSpPr>
          <p:spPr>
            <a:xfrm>
              <a:off x="5124450" y="3770482"/>
              <a:ext cx="145812" cy="228260"/>
            </a:xfrm>
            <a:custGeom>
              <a:avLst/>
              <a:gdLst/>
              <a:ahLst/>
              <a:cxnLst/>
              <a:rect l="0" t="0" r="0" b="0"/>
              <a:pathLst>
                <a:path w="145812" h="228260">
                  <a:moveTo>
                    <a:pt x="19050" y="26818"/>
                  </a:moveTo>
                  <a:lnTo>
                    <a:pt x="19050" y="26818"/>
                  </a:lnTo>
                  <a:lnTo>
                    <a:pt x="27839" y="13003"/>
                  </a:lnTo>
                  <a:lnTo>
                    <a:pt x="31259" y="9142"/>
                  </a:lnTo>
                  <a:lnTo>
                    <a:pt x="49557" y="336"/>
                  </a:lnTo>
                  <a:lnTo>
                    <a:pt x="79594" y="0"/>
                  </a:lnTo>
                  <a:lnTo>
                    <a:pt x="105193" y="7740"/>
                  </a:lnTo>
                  <a:lnTo>
                    <a:pt x="115662" y="16928"/>
                  </a:lnTo>
                  <a:lnTo>
                    <a:pt x="119441" y="22341"/>
                  </a:lnTo>
                  <a:lnTo>
                    <a:pt x="120550" y="28067"/>
                  </a:lnTo>
                  <a:lnTo>
                    <a:pt x="118018" y="40073"/>
                  </a:lnTo>
                  <a:lnTo>
                    <a:pt x="89041" y="71341"/>
                  </a:lnTo>
                  <a:lnTo>
                    <a:pt x="60037" y="94674"/>
                  </a:lnTo>
                  <a:lnTo>
                    <a:pt x="59781" y="96044"/>
                  </a:lnTo>
                  <a:lnTo>
                    <a:pt x="61377" y="99448"/>
                  </a:lnTo>
                  <a:lnTo>
                    <a:pt x="90851" y="113218"/>
                  </a:lnTo>
                  <a:lnTo>
                    <a:pt x="114878" y="129558"/>
                  </a:lnTo>
                  <a:lnTo>
                    <a:pt x="136108" y="147806"/>
                  </a:lnTo>
                  <a:lnTo>
                    <a:pt x="141539" y="154043"/>
                  </a:lnTo>
                  <a:lnTo>
                    <a:pt x="144453" y="161024"/>
                  </a:lnTo>
                  <a:lnTo>
                    <a:pt x="145811" y="176306"/>
                  </a:lnTo>
                  <a:lnTo>
                    <a:pt x="140300" y="190624"/>
                  </a:lnTo>
                  <a:lnTo>
                    <a:pt x="130089" y="203337"/>
                  </a:lnTo>
                  <a:lnTo>
                    <a:pt x="116143" y="213691"/>
                  </a:lnTo>
                  <a:lnTo>
                    <a:pt x="89054" y="224083"/>
                  </a:lnTo>
                  <a:lnTo>
                    <a:pt x="67096" y="227380"/>
                  </a:lnTo>
                  <a:lnTo>
                    <a:pt x="55314" y="228259"/>
                  </a:lnTo>
                  <a:lnTo>
                    <a:pt x="36578" y="223592"/>
                  </a:lnTo>
                  <a:lnTo>
                    <a:pt x="28619" y="219384"/>
                  </a:lnTo>
                  <a:lnTo>
                    <a:pt x="16012" y="205301"/>
                  </a:lnTo>
                  <a:lnTo>
                    <a:pt x="0" y="1792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6" name="SMARTInkShape-Group983"/>
          <p:cNvGrpSpPr/>
          <p:nvPr/>
        </p:nvGrpSpPr>
        <p:grpSpPr>
          <a:xfrm>
            <a:off x="1608530" y="4616536"/>
            <a:ext cx="626597" cy="699500"/>
            <a:chOff x="1608530" y="4616536"/>
            <a:chExt cx="626597" cy="699500"/>
          </a:xfrm>
        </p:grpSpPr>
        <p:sp>
          <p:nvSpPr>
            <p:cNvPr id="671" name="SMARTInkShape-4401"/>
            <p:cNvSpPr/>
            <p:nvPr>
              <p:custDataLst>
                <p:tags r:id="rId134"/>
              </p:custDataLst>
            </p:nvPr>
          </p:nvSpPr>
          <p:spPr>
            <a:xfrm>
              <a:off x="1775965" y="4750323"/>
              <a:ext cx="66231" cy="85912"/>
            </a:xfrm>
            <a:custGeom>
              <a:avLst/>
              <a:gdLst/>
              <a:ahLst/>
              <a:cxnLst/>
              <a:rect l="0" t="0" r="0" b="0"/>
              <a:pathLst>
                <a:path w="66231" h="85912">
                  <a:moveTo>
                    <a:pt x="59185" y="12177"/>
                  </a:moveTo>
                  <a:lnTo>
                    <a:pt x="59185" y="12177"/>
                  </a:lnTo>
                  <a:lnTo>
                    <a:pt x="55814" y="5435"/>
                  </a:lnTo>
                  <a:lnTo>
                    <a:pt x="53410" y="3449"/>
                  </a:lnTo>
                  <a:lnTo>
                    <a:pt x="46976" y="1242"/>
                  </a:lnTo>
                  <a:lnTo>
                    <a:pt x="35420" y="0"/>
                  </a:lnTo>
                  <a:lnTo>
                    <a:pt x="27221" y="3472"/>
                  </a:lnTo>
                  <a:lnTo>
                    <a:pt x="23059" y="6373"/>
                  </a:lnTo>
                  <a:lnTo>
                    <a:pt x="10459" y="23941"/>
                  </a:lnTo>
                  <a:lnTo>
                    <a:pt x="1160" y="43649"/>
                  </a:lnTo>
                  <a:lnTo>
                    <a:pt x="0" y="54622"/>
                  </a:lnTo>
                  <a:lnTo>
                    <a:pt x="3314" y="68733"/>
                  </a:lnTo>
                  <a:lnTo>
                    <a:pt x="5004" y="73164"/>
                  </a:lnTo>
                  <a:lnTo>
                    <a:pt x="8248" y="75413"/>
                  </a:lnTo>
                  <a:lnTo>
                    <a:pt x="17496" y="76030"/>
                  </a:lnTo>
                  <a:lnTo>
                    <a:pt x="31232" y="72411"/>
                  </a:lnTo>
                  <a:lnTo>
                    <a:pt x="38060" y="66934"/>
                  </a:lnTo>
                  <a:lnTo>
                    <a:pt x="42741" y="59797"/>
                  </a:lnTo>
                  <a:lnTo>
                    <a:pt x="44821" y="51921"/>
                  </a:lnTo>
                  <a:lnTo>
                    <a:pt x="42621" y="36183"/>
                  </a:lnTo>
                  <a:lnTo>
                    <a:pt x="37501" y="24856"/>
                  </a:lnTo>
                  <a:lnTo>
                    <a:pt x="34851" y="22746"/>
                  </a:lnTo>
                  <a:lnTo>
                    <a:pt x="28144" y="20402"/>
                  </a:lnTo>
                  <a:lnTo>
                    <a:pt x="24380" y="21188"/>
                  </a:lnTo>
                  <a:lnTo>
                    <a:pt x="16435" y="25824"/>
                  </a:lnTo>
                  <a:lnTo>
                    <a:pt x="7399" y="36368"/>
                  </a:lnTo>
                  <a:lnTo>
                    <a:pt x="4419" y="44330"/>
                  </a:lnTo>
                  <a:lnTo>
                    <a:pt x="3624" y="48429"/>
                  </a:lnTo>
                  <a:lnTo>
                    <a:pt x="4506" y="52573"/>
                  </a:lnTo>
                  <a:lnTo>
                    <a:pt x="9248" y="60940"/>
                  </a:lnTo>
                  <a:lnTo>
                    <a:pt x="17941" y="67481"/>
                  </a:lnTo>
                  <a:lnTo>
                    <a:pt x="23222" y="70213"/>
                  </a:lnTo>
                  <a:lnTo>
                    <a:pt x="32853" y="71367"/>
                  </a:lnTo>
                  <a:lnTo>
                    <a:pt x="46209" y="68050"/>
                  </a:lnTo>
                  <a:lnTo>
                    <a:pt x="50534" y="66359"/>
                  </a:lnTo>
                  <a:lnTo>
                    <a:pt x="57222" y="60717"/>
                  </a:lnTo>
                  <a:lnTo>
                    <a:pt x="59993" y="57237"/>
                  </a:lnTo>
                  <a:lnTo>
                    <a:pt x="61135" y="53506"/>
                  </a:lnTo>
                  <a:lnTo>
                    <a:pt x="60522" y="45597"/>
                  </a:lnTo>
                  <a:lnTo>
                    <a:pt x="56210" y="29840"/>
                  </a:lnTo>
                  <a:lnTo>
                    <a:pt x="52968" y="25364"/>
                  </a:lnTo>
                  <a:lnTo>
                    <a:pt x="43722" y="18508"/>
                  </a:lnTo>
                  <a:lnTo>
                    <a:pt x="39704" y="17103"/>
                  </a:lnTo>
                  <a:lnTo>
                    <a:pt x="36320" y="16872"/>
                  </a:lnTo>
                  <a:lnTo>
                    <a:pt x="33358" y="17424"/>
                  </a:lnTo>
                  <a:lnTo>
                    <a:pt x="26305" y="23681"/>
                  </a:lnTo>
                  <a:lnTo>
                    <a:pt x="13649" y="41574"/>
                  </a:lnTo>
                  <a:lnTo>
                    <a:pt x="12600" y="45886"/>
                  </a:lnTo>
                  <a:lnTo>
                    <a:pt x="13316" y="54440"/>
                  </a:lnTo>
                  <a:lnTo>
                    <a:pt x="15906" y="57991"/>
                  </a:lnTo>
                  <a:lnTo>
                    <a:pt x="24428" y="63818"/>
                  </a:lnTo>
                  <a:lnTo>
                    <a:pt x="37755" y="67695"/>
                  </a:lnTo>
                  <a:lnTo>
                    <a:pt x="46368" y="66720"/>
                  </a:lnTo>
                  <a:lnTo>
                    <a:pt x="54900" y="63229"/>
                  </a:lnTo>
                  <a:lnTo>
                    <a:pt x="63395" y="56974"/>
                  </a:lnTo>
                  <a:lnTo>
                    <a:pt x="65519" y="53331"/>
                  </a:lnTo>
                  <a:lnTo>
                    <a:pt x="66230" y="49491"/>
                  </a:lnTo>
                  <a:lnTo>
                    <a:pt x="65139" y="41460"/>
                  </a:lnTo>
                  <a:lnTo>
                    <a:pt x="62301" y="33188"/>
                  </a:lnTo>
                  <a:lnTo>
                    <a:pt x="56807" y="26689"/>
                  </a:lnTo>
                  <a:lnTo>
                    <a:pt x="53367" y="23969"/>
                  </a:lnTo>
                  <a:lnTo>
                    <a:pt x="49662" y="22860"/>
                  </a:lnTo>
                  <a:lnTo>
                    <a:pt x="41782" y="23510"/>
                  </a:lnTo>
                  <a:lnTo>
                    <a:pt x="29413" y="31214"/>
                  </a:lnTo>
                  <a:lnTo>
                    <a:pt x="20182" y="42434"/>
                  </a:lnTo>
                  <a:lnTo>
                    <a:pt x="17156" y="50554"/>
                  </a:lnTo>
                  <a:lnTo>
                    <a:pt x="16349" y="54695"/>
                  </a:lnTo>
                  <a:lnTo>
                    <a:pt x="17222" y="58161"/>
                  </a:lnTo>
                  <a:lnTo>
                    <a:pt x="21955" y="63894"/>
                  </a:lnTo>
                  <a:lnTo>
                    <a:pt x="28762" y="66912"/>
                  </a:lnTo>
                  <a:lnTo>
                    <a:pt x="32553" y="67717"/>
                  </a:lnTo>
                  <a:lnTo>
                    <a:pt x="40528" y="66730"/>
                  </a:lnTo>
                  <a:lnTo>
                    <a:pt x="48071" y="63939"/>
                  </a:lnTo>
                  <a:lnTo>
                    <a:pt x="53775" y="60347"/>
                  </a:lnTo>
                  <a:lnTo>
                    <a:pt x="55578" y="57696"/>
                  </a:lnTo>
                  <a:lnTo>
                    <a:pt x="57582" y="50987"/>
                  </a:lnTo>
                  <a:lnTo>
                    <a:pt x="55339" y="35906"/>
                  </a:lnTo>
                  <a:lnTo>
                    <a:pt x="46835" y="21403"/>
                  </a:lnTo>
                  <a:lnTo>
                    <a:pt x="39350" y="16278"/>
                  </a:lnTo>
                  <a:lnTo>
                    <a:pt x="35378" y="14911"/>
                  </a:lnTo>
                  <a:lnTo>
                    <a:pt x="31319" y="16116"/>
                  </a:lnTo>
                  <a:lnTo>
                    <a:pt x="23047" y="23100"/>
                  </a:lnTo>
                  <a:lnTo>
                    <a:pt x="13827" y="35561"/>
                  </a:lnTo>
                  <a:lnTo>
                    <a:pt x="9997" y="48190"/>
                  </a:lnTo>
                  <a:lnTo>
                    <a:pt x="10871" y="52413"/>
                  </a:lnTo>
                  <a:lnTo>
                    <a:pt x="15605" y="60869"/>
                  </a:lnTo>
                  <a:lnTo>
                    <a:pt x="26203" y="70192"/>
                  </a:lnTo>
                  <a:lnTo>
                    <a:pt x="38281" y="77423"/>
                  </a:lnTo>
                  <a:lnTo>
                    <a:pt x="41721" y="78252"/>
                  </a:lnTo>
                  <a:lnTo>
                    <a:pt x="44720" y="78099"/>
                  </a:lnTo>
                  <a:lnTo>
                    <a:pt x="49934" y="76048"/>
                  </a:lnTo>
                  <a:lnTo>
                    <a:pt x="54603" y="72784"/>
                  </a:lnTo>
                  <a:lnTo>
                    <a:pt x="55425" y="69515"/>
                  </a:lnTo>
                  <a:lnTo>
                    <a:pt x="52450" y="38447"/>
                  </a:lnTo>
                  <a:lnTo>
                    <a:pt x="49607" y="31379"/>
                  </a:lnTo>
                  <a:lnTo>
                    <a:pt x="47155" y="29211"/>
                  </a:lnTo>
                  <a:lnTo>
                    <a:pt x="40668" y="26803"/>
                  </a:lnTo>
                  <a:lnTo>
                    <a:pt x="37668" y="27572"/>
                  </a:lnTo>
                  <a:lnTo>
                    <a:pt x="32453" y="32190"/>
                  </a:lnTo>
                  <a:lnTo>
                    <a:pt x="25551" y="49465"/>
                  </a:lnTo>
                  <a:lnTo>
                    <a:pt x="22408" y="65715"/>
                  </a:lnTo>
                  <a:lnTo>
                    <a:pt x="25436" y="75012"/>
                  </a:lnTo>
                  <a:lnTo>
                    <a:pt x="30780" y="82437"/>
                  </a:lnTo>
                  <a:lnTo>
                    <a:pt x="35507" y="85737"/>
                  </a:lnTo>
                  <a:lnTo>
                    <a:pt x="37755" y="85911"/>
                  </a:lnTo>
                  <a:lnTo>
                    <a:pt x="42135" y="84224"/>
                  </a:lnTo>
                  <a:lnTo>
                    <a:pt x="46433" y="77359"/>
                  </a:lnTo>
                  <a:lnTo>
                    <a:pt x="49990" y="67252"/>
                  </a:lnTo>
                  <a:lnTo>
                    <a:pt x="51571" y="55705"/>
                  </a:lnTo>
                  <a:lnTo>
                    <a:pt x="48510" y="43517"/>
                  </a:lnTo>
                  <a:lnTo>
                    <a:pt x="43152" y="33161"/>
                  </a:lnTo>
                  <a:lnTo>
                    <a:pt x="38418" y="28559"/>
                  </a:lnTo>
                  <a:lnTo>
                    <a:pt x="34757" y="28743"/>
                  </a:lnTo>
                  <a:lnTo>
                    <a:pt x="14735" y="37577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4402"/>
            <p:cNvSpPr/>
            <p:nvPr>
              <p:custDataLst>
                <p:tags r:id="rId135"/>
              </p:custDataLst>
            </p:nvPr>
          </p:nvSpPr>
          <p:spPr>
            <a:xfrm>
              <a:off x="2080980" y="4950592"/>
              <a:ext cx="151176" cy="65909"/>
            </a:xfrm>
            <a:custGeom>
              <a:avLst/>
              <a:gdLst/>
              <a:ahLst/>
              <a:cxnLst/>
              <a:rect l="0" t="0" r="0" b="0"/>
              <a:pathLst>
                <a:path w="151176" h="65909">
                  <a:moveTo>
                    <a:pt x="8170" y="65908"/>
                  </a:moveTo>
                  <a:lnTo>
                    <a:pt x="8170" y="65908"/>
                  </a:lnTo>
                  <a:lnTo>
                    <a:pt x="148" y="61544"/>
                  </a:lnTo>
                  <a:lnTo>
                    <a:pt x="0" y="60882"/>
                  </a:lnTo>
                  <a:lnTo>
                    <a:pt x="607" y="60441"/>
                  </a:lnTo>
                  <a:lnTo>
                    <a:pt x="28027" y="59673"/>
                  </a:lnTo>
                  <a:lnTo>
                    <a:pt x="49451" y="59610"/>
                  </a:lnTo>
                  <a:lnTo>
                    <a:pt x="73084" y="59580"/>
                  </a:lnTo>
                  <a:lnTo>
                    <a:pt x="103447" y="59565"/>
                  </a:lnTo>
                  <a:lnTo>
                    <a:pt x="133215" y="58853"/>
                  </a:lnTo>
                  <a:lnTo>
                    <a:pt x="143944" y="56187"/>
                  </a:lnTo>
                  <a:lnTo>
                    <a:pt x="147369" y="53783"/>
                  </a:lnTo>
                  <a:lnTo>
                    <a:pt x="149653" y="50769"/>
                  </a:lnTo>
                  <a:lnTo>
                    <a:pt x="151175" y="47349"/>
                  </a:lnTo>
                  <a:lnTo>
                    <a:pt x="150779" y="43657"/>
                  </a:lnTo>
                  <a:lnTo>
                    <a:pt x="133085" y="15587"/>
                  </a:lnTo>
                  <a:lnTo>
                    <a:pt x="120636" y="912"/>
                  </a:lnTo>
                  <a:lnTo>
                    <a:pt x="119131" y="0"/>
                  </a:lnTo>
                  <a:lnTo>
                    <a:pt x="118127" y="97"/>
                  </a:lnTo>
                  <a:lnTo>
                    <a:pt x="116120" y="240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4403"/>
            <p:cNvSpPr/>
            <p:nvPr>
              <p:custDataLst>
                <p:tags r:id="rId136"/>
              </p:custDataLst>
            </p:nvPr>
          </p:nvSpPr>
          <p:spPr>
            <a:xfrm>
              <a:off x="2044700" y="5077970"/>
              <a:ext cx="190427" cy="238066"/>
            </a:xfrm>
            <a:custGeom>
              <a:avLst/>
              <a:gdLst/>
              <a:ahLst/>
              <a:cxnLst/>
              <a:rect l="0" t="0" r="0" b="0"/>
              <a:pathLst>
                <a:path w="190427" h="238066">
                  <a:moveTo>
                    <a:pt x="6350" y="40130"/>
                  </a:moveTo>
                  <a:lnTo>
                    <a:pt x="6350" y="40130"/>
                  </a:lnTo>
                  <a:lnTo>
                    <a:pt x="15139" y="26315"/>
                  </a:lnTo>
                  <a:lnTo>
                    <a:pt x="23662" y="18469"/>
                  </a:lnTo>
                  <a:lnTo>
                    <a:pt x="52129" y="3814"/>
                  </a:lnTo>
                  <a:lnTo>
                    <a:pt x="67619" y="0"/>
                  </a:lnTo>
                  <a:lnTo>
                    <a:pt x="81558" y="658"/>
                  </a:lnTo>
                  <a:lnTo>
                    <a:pt x="86122" y="2526"/>
                  </a:lnTo>
                  <a:lnTo>
                    <a:pt x="89165" y="5183"/>
                  </a:lnTo>
                  <a:lnTo>
                    <a:pt x="91193" y="8365"/>
                  </a:lnTo>
                  <a:lnTo>
                    <a:pt x="94048" y="22957"/>
                  </a:lnTo>
                  <a:lnTo>
                    <a:pt x="89071" y="34614"/>
                  </a:lnTo>
                  <a:lnTo>
                    <a:pt x="72000" y="62715"/>
                  </a:lnTo>
                  <a:lnTo>
                    <a:pt x="62648" y="77004"/>
                  </a:lnTo>
                  <a:lnTo>
                    <a:pt x="61521" y="80941"/>
                  </a:lnTo>
                  <a:lnTo>
                    <a:pt x="62150" y="89077"/>
                  </a:lnTo>
                  <a:lnTo>
                    <a:pt x="64717" y="92518"/>
                  </a:lnTo>
                  <a:lnTo>
                    <a:pt x="79853" y="101436"/>
                  </a:lnTo>
                  <a:lnTo>
                    <a:pt x="106759" y="112700"/>
                  </a:lnTo>
                  <a:lnTo>
                    <a:pt x="129293" y="120832"/>
                  </a:lnTo>
                  <a:lnTo>
                    <a:pt x="153419" y="131031"/>
                  </a:lnTo>
                  <a:lnTo>
                    <a:pt x="174725" y="143324"/>
                  </a:lnTo>
                  <a:lnTo>
                    <a:pt x="186547" y="158196"/>
                  </a:lnTo>
                  <a:lnTo>
                    <a:pt x="190389" y="174213"/>
                  </a:lnTo>
                  <a:lnTo>
                    <a:pt x="190426" y="182435"/>
                  </a:lnTo>
                  <a:lnTo>
                    <a:pt x="186923" y="190033"/>
                  </a:lnTo>
                  <a:lnTo>
                    <a:pt x="173623" y="204120"/>
                  </a:lnTo>
                  <a:lnTo>
                    <a:pt x="142931" y="223951"/>
                  </a:lnTo>
                  <a:lnTo>
                    <a:pt x="117382" y="233071"/>
                  </a:lnTo>
                  <a:lnTo>
                    <a:pt x="90270" y="238065"/>
                  </a:lnTo>
                  <a:lnTo>
                    <a:pt x="64109" y="237932"/>
                  </a:lnTo>
                  <a:lnTo>
                    <a:pt x="40252" y="229877"/>
                  </a:lnTo>
                  <a:lnTo>
                    <a:pt x="28952" y="223778"/>
                  </a:lnTo>
                  <a:lnTo>
                    <a:pt x="20712" y="214773"/>
                  </a:lnTo>
                  <a:lnTo>
                    <a:pt x="6451" y="183441"/>
                  </a:lnTo>
                  <a:lnTo>
                    <a:pt x="0" y="16713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4404"/>
            <p:cNvSpPr/>
            <p:nvPr>
              <p:custDataLst>
                <p:tags r:id="rId137"/>
              </p:custDataLst>
            </p:nvPr>
          </p:nvSpPr>
          <p:spPr>
            <a:xfrm>
              <a:off x="2085492" y="5118100"/>
              <a:ext cx="3659" cy="146051"/>
            </a:xfrm>
            <a:custGeom>
              <a:avLst/>
              <a:gdLst/>
              <a:ahLst/>
              <a:cxnLst/>
              <a:rect l="0" t="0" r="0" b="0"/>
              <a:pathLst>
                <a:path w="3659" h="146051">
                  <a:moveTo>
                    <a:pt x="3658" y="0"/>
                  </a:moveTo>
                  <a:lnTo>
                    <a:pt x="3658" y="0"/>
                  </a:lnTo>
                  <a:lnTo>
                    <a:pt x="3658" y="31161"/>
                  </a:lnTo>
                  <a:lnTo>
                    <a:pt x="3658" y="55242"/>
                  </a:lnTo>
                  <a:lnTo>
                    <a:pt x="3658" y="80996"/>
                  </a:lnTo>
                  <a:lnTo>
                    <a:pt x="3658" y="104201"/>
                  </a:lnTo>
                  <a:lnTo>
                    <a:pt x="0" y="135589"/>
                  </a:lnTo>
                  <a:lnTo>
                    <a:pt x="514" y="139076"/>
                  </a:lnTo>
                  <a:lnTo>
                    <a:pt x="3658" y="146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4405"/>
            <p:cNvSpPr/>
            <p:nvPr>
              <p:custDataLst>
                <p:tags r:id="rId138"/>
              </p:custDataLst>
            </p:nvPr>
          </p:nvSpPr>
          <p:spPr>
            <a:xfrm>
              <a:off x="1608530" y="4616536"/>
              <a:ext cx="396628" cy="379982"/>
            </a:xfrm>
            <a:custGeom>
              <a:avLst/>
              <a:gdLst/>
              <a:ahLst/>
              <a:cxnLst/>
              <a:rect l="0" t="0" r="0" b="0"/>
              <a:pathLst>
                <a:path w="396628" h="379982">
                  <a:moveTo>
                    <a:pt x="245670" y="18964"/>
                  </a:moveTo>
                  <a:lnTo>
                    <a:pt x="245670" y="18964"/>
                  </a:lnTo>
                  <a:lnTo>
                    <a:pt x="236832" y="10125"/>
                  </a:lnTo>
                  <a:lnTo>
                    <a:pt x="230923" y="7980"/>
                  </a:lnTo>
                  <a:lnTo>
                    <a:pt x="202364" y="1389"/>
                  </a:lnTo>
                  <a:lnTo>
                    <a:pt x="173750" y="0"/>
                  </a:lnTo>
                  <a:lnTo>
                    <a:pt x="155081" y="636"/>
                  </a:lnTo>
                  <a:lnTo>
                    <a:pt x="124222" y="11452"/>
                  </a:lnTo>
                  <a:lnTo>
                    <a:pt x="97581" y="27802"/>
                  </a:lnTo>
                  <a:lnTo>
                    <a:pt x="68722" y="47834"/>
                  </a:lnTo>
                  <a:lnTo>
                    <a:pt x="42638" y="70449"/>
                  </a:lnTo>
                  <a:lnTo>
                    <a:pt x="24881" y="89017"/>
                  </a:lnTo>
                  <a:lnTo>
                    <a:pt x="14524" y="108630"/>
                  </a:lnTo>
                  <a:lnTo>
                    <a:pt x="4703" y="140183"/>
                  </a:lnTo>
                  <a:lnTo>
                    <a:pt x="0" y="165183"/>
                  </a:lnTo>
                  <a:lnTo>
                    <a:pt x="488" y="192346"/>
                  </a:lnTo>
                  <a:lnTo>
                    <a:pt x="5101" y="220855"/>
                  </a:lnTo>
                  <a:lnTo>
                    <a:pt x="10937" y="247176"/>
                  </a:lnTo>
                  <a:lnTo>
                    <a:pt x="19016" y="270967"/>
                  </a:lnTo>
                  <a:lnTo>
                    <a:pt x="34110" y="293304"/>
                  </a:lnTo>
                  <a:lnTo>
                    <a:pt x="61123" y="322764"/>
                  </a:lnTo>
                  <a:lnTo>
                    <a:pt x="87194" y="342518"/>
                  </a:lnTo>
                  <a:lnTo>
                    <a:pt x="118881" y="362380"/>
                  </a:lnTo>
                  <a:lnTo>
                    <a:pt x="147504" y="371346"/>
                  </a:lnTo>
                  <a:lnTo>
                    <a:pt x="177621" y="377765"/>
                  </a:lnTo>
                  <a:lnTo>
                    <a:pt x="204733" y="379981"/>
                  </a:lnTo>
                  <a:lnTo>
                    <a:pt x="230640" y="379932"/>
                  </a:lnTo>
                  <a:lnTo>
                    <a:pt x="256190" y="375057"/>
                  </a:lnTo>
                  <a:lnTo>
                    <a:pt x="280929" y="364989"/>
                  </a:lnTo>
                  <a:lnTo>
                    <a:pt x="310491" y="347063"/>
                  </a:lnTo>
                  <a:lnTo>
                    <a:pt x="333080" y="327610"/>
                  </a:lnTo>
                  <a:lnTo>
                    <a:pt x="356305" y="299124"/>
                  </a:lnTo>
                  <a:lnTo>
                    <a:pt x="374481" y="271703"/>
                  </a:lnTo>
                  <a:lnTo>
                    <a:pt x="385985" y="244525"/>
                  </a:lnTo>
                  <a:lnTo>
                    <a:pt x="390726" y="218284"/>
                  </a:lnTo>
                  <a:lnTo>
                    <a:pt x="395581" y="192635"/>
                  </a:lnTo>
                  <a:lnTo>
                    <a:pt x="396627" y="166456"/>
                  </a:lnTo>
                  <a:lnTo>
                    <a:pt x="391371" y="136670"/>
                  </a:lnTo>
                  <a:lnTo>
                    <a:pt x="377035" y="106208"/>
                  </a:lnTo>
                  <a:lnTo>
                    <a:pt x="358676" y="78994"/>
                  </a:lnTo>
                  <a:lnTo>
                    <a:pt x="334971" y="53762"/>
                  </a:lnTo>
                  <a:lnTo>
                    <a:pt x="305918" y="33272"/>
                  </a:lnTo>
                  <a:lnTo>
                    <a:pt x="274967" y="18657"/>
                  </a:lnTo>
                  <a:lnTo>
                    <a:pt x="253987" y="12242"/>
                  </a:lnTo>
                  <a:lnTo>
                    <a:pt x="229141" y="10802"/>
                  </a:lnTo>
                  <a:lnTo>
                    <a:pt x="201635" y="13926"/>
                  </a:lnTo>
                  <a:lnTo>
                    <a:pt x="172947" y="22369"/>
                  </a:lnTo>
                  <a:lnTo>
                    <a:pt x="143734" y="33177"/>
                  </a:lnTo>
                  <a:lnTo>
                    <a:pt x="99620" y="5071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9" name="SMARTInkShape-Group984"/>
          <p:cNvGrpSpPr/>
          <p:nvPr/>
        </p:nvGrpSpPr>
        <p:grpSpPr>
          <a:xfrm>
            <a:off x="1733812" y="4409671"/>
            <a:ext cx="326390" cy="230699"/>
            <a:chOff x="1733812" y="4409671"/>
            <a:chExt cx="326390" cy="230699"/>
          </a:xfrm>
        </p:grpSpPr>
        <p:sp>
          <p:nvSpPr>
            <p:cNvPr id="677" name="SMARTInkShape-4406"/>
            <p:cNvSpPr/>
            <p:nvPr>
              <p:custDataLst>
                <p:tags r:id="rId132"/>
              </p:custDataLst>
            </p:nvPr>
          </p:nvSpPr>
          <p:spPr>
            <a:xfrm>
              <a:off x="1879600" y="4553312"/>
              <a:ext cx="17830" cy="18611"/>
            </a:xfrm>
            <a:custGeom>
              <a:avLst/>
              <a:gdLst/>
              <a:ahLst/>
              <a:cxnLst/>
              <a:rect l="0" t="0" r="0" b="0"/>
              <a:pathLst>
                <a:path w="17830" h="18611">
                  <a:moveTo>
                    <a:pt x="0" y="12338"/>
                  </a:moveTo>
                  <a:lnTo>
                    <a:pt x="0" y="12338"/>
                  </a:lnTo>
                  <a:lnTo>
                    <a:pt x="0" y="17805"/>
                  </a:lnTo>
                  <a:lnTo>
                    <a:pt x="706" y="18099"/>
                  </a:lnTo>
                  <a:lnTo>
                    <a:pt x="8838" y="18610"/>
                  </a:lnTo>
                  <a:lnTo>
                    <a:pt x="12865" y="16772"/>
                  </a:lnTo>
                  <a:lnTo>
                    <a:pt x="14927" y="15294"/>
                  </a:lnTo>
                  <a:lnTo>
                    <a:pt x="17218" y="11770"/>
                  </a:lnTo>
                  <a:lnTo>
                    <a:pt x="17829" y="9843"/>
                  </a:lnTo>
                  <a:lnTo>
                    <a:pt x="17530" y="7852"/>
                  </a:lnTo>
                  <a:lnTo>
                    <a:pt x="15317" y="3759"/>
                  </a:lnTo>
                  <a:lnTo>
                    <a:pt x="13739" y="2386"/>
                  </a:lnTo>
                  <a:lnTo>
                    <a:pt x="10105" y="859"/>
                  </a:lnTo>
                  <a:lnTo>
                    <a:pt x="4091" y="0"/>
                  </a:lnTo>
                  <a:lnTo>
                    <a:pt x="2728" y="584"/>
                  </a:lnTo>
                  <a:lnTo>
                    <a:pt x="1818" y="1680"/>
                  </a:lnTo>
                  <a:lnTo>
                    <a:pt x="0" y="5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4407"/>
            <p:cNvSpPr/>
            <p:nvPr>
              <p:custDataLst>
                <p:tags r:id="rId133"/>
              </p:custDataLst>
            </p:nvPr>
          </p:nvSpPr>
          <p:spPr>
            <a:xfrm>
              <a:off x="1733812" y="4409671"/>
              <a:ext cx="326390" cy="230699"/>
            </a:xfrm>
            <a:custGeom>
              <a:avLst/>
              <a:gdLst/>
              <a:ahLst/>
              <a:cxnLst/>
              <a:rect l="0" t="0" r="0" b="0"/>
              <a:pathLst>
                <a:path w="326390" h="230699">
                  <a:moveTo>
                    <a:pt x="6088" y="67079"/>
                  </a:moveTo>
                  <a:lnTo>
                    <a:pt x="6088" y="67079"/>
                  </a:lnTo>
                  <a:lnTo>
                    <a:pt x="0" y="67079"/>
                  </a:lnTo>
                  <a:lnTo>
                    <a:pt x="9928" y="67079"/>
                  </a:lnTo>
                  <a:lnTo>
                    <a:pt x="38727" y="56940"/>
                  </a:lnTo>
                  <a:lnTo>
                    <a:pt x="60106" y="49402"/>
                  </a:lnTo>
                  <a:lnTo>
                    <a:pt x="83718" y="41349"/>
                  </a:lnTo>
                  <a:lnTo>
                    <a:pt x="107618" y="33066"/>
                  </a:lnTo>
                  <a:lnTo>
                    <a:pt x="130000" y="24680"/>
                  </a:lnTo>
                  <a:lnTo>
                    <a:pt x="151706" y="18132"/>
                  </a:lnTo>
                  <a:lnTo>
                    <a:pt x="178115" y="10478"/>
                  </a:lnTo>
                  <a:lnTo>
                    <a:pt x="208096" y="3143"/>
                  </a:lnTo>
                  <a:lnTo>
                    <a:pt x="211816" y="328"/>
                  </a:lnTo>
                  <a:lnTo>
                    <a:pt x="213090" y="0"/>
                  </a:lnTo>
                  <a:lnTo>
                    <a:pt x="213939" y="488"/>
                  </a:lnTo>
                  <a:lnTo>
                    <a:pt x="217016" y="4544"/>
                  </a:lnTo>
                  <a:lnTo>
                    <a:pt x="222396" y="12097"/>
                  </a:lnTo>
                  <a:lnTo>
                    <a:pt x="233906" y="37403"/>
                  </a:lnTo>
                  <a:lnTo>
                    <a:pt x="241631" y="60004"/>
                  </a:lnTo>
                  <a:lnTo>
                    <a:pt x="249768" y="85102"/>
                  </a:lnTo>
                  <a:lnTo>
                    <a:pt x="258089" y="108015"/>
                  </a:lnTo>
                  <a:lnTo>
                    <a:pt x="266490" y="129958"/>
                  </a:lnTo>
                  <a:lnTo>
                    <a:pt x="279154" y="158382"/>
                  </a:lnTo>
                  <a:lnTo>
                    <a:pt x="296074" y="186949"/>
                  </a:lnTo>
                  <a:lnTo>
                    <a:pt x="310331" y="215613"/>
                  </a:lnTo>
                  <a:lnTo>
                    <a:pt x="319245" y="227182"/>
                  </a:lnTo>
                  <a:lnTo>
                    <a:pt x="323539" y="229958"/>
                  </a:lnTo>
                  <a:lnTo>
                    <a:pt x="325672" y="230698"/>
                  </a:lnTo>
                  <a:lnTo>
                    <a:pt x="326389" y="230486"/>
                  </a:lnTo>
                  <a:lnTo>
                    <a:pt x="326161" y="229639"/>
                  </a:lnTo>
                  <a:lnTo>
                    <a:pt x="323588" y="2258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2" name="SMARTInkShape-Group985"/>
          <p:cNvGrpSpPr/>
          <p:nvPr/>
        </p:nvGrpSpPr>
        <p:grpSpPr>
          <a:xfrm>
            <a:off x="3930650" y="3752850"/>
            <a:ext cx="143918" cy="397349"/>
            <a:chOff x="3930650" y="3752850"/>
            <a:chExt cx="143918" cy="397349"/>
          </a:xfrm>
        </p:grpSpPr>
        <p:sp>
          <p:nvSpPr>
            <p:cNvPr id="680" name="SMARTInkShape-4408"/>
            <p:cNvSpPr/>
            <p:nvPr>
              <p:custDataLst>
                <p:tags r:id="rId130"/>
              </p:custDataLst>
            </p:nvPr>
          </p:nvSpPr>
          <p:spPr>
            <a:xfrm>
              <a:off x="3930650" y="3752850"/>
              <a:ext cx="143918" cy="57151"/>
            </a:xfrm>
            <a:custGeom>
              <a:avLst/>
              <a:gdLst/>
              <a:ahLst/>
              <a:cxnLst/>
              <a:rect l="0" t="0" r="0" b="0"/>
              <a:pathLst>
                <a:path w="143918" h="57151">
                  <a:moveTo>
                    <a:pt x="0" y="57150"/>
                  </a:moveTo>
                  <a:lnTo>
                    <a:pt x="0" y="57150"/>
                  </a:lnTo>
                  <a:lnTo>
                    <a:pt x="6742" y="53779"/>
                  </a:lnTo>
                  <a:lnTo>
                    <a:pt x="21048" y="51683"/>
                  </a:lnTo>
                  <a:lnTo>
                    <a:pt x="45434" y="54432"/>
                  </a:lnTo>
                  <a:lnTo>
                    <a:pt x="75002" y="56345"/>
                  </a:lnTo>
                  <a:lnTo>
                    <a:pt x="102735" y="56911"/>
                  </a:lnTo>
                  <a:lnTo>
                    <a:pt x="130909" y="52739"/>
                  </a:lnTo>
                  <a:lnTo>
                    <a:pt x="143917" y="51055"/>
                  </a:lnTo>
                  <a:lnTo>
                    <a:pt x="143217" y="49559"/>
                  </a:lnTo>
                  <a:lnTo>
                    <a:pt x="119512" y="20953"/>
                  </a:lnTo>
                  <a:lnTo>
                    <a:pt x="109961" y="687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4409"/>
            <p:cNvSpPr/>
            <p:nvPr>
              <p:custDataLst>
                <p:tags r:id="rId131"/>
              </p:custDataLst>
            </p:nvPr>
          </p:nvSpPr>
          <p:spPr>
            <a:xfrm>
              <a:off x="3949700" y="3899917"/>
              <a:ext cx="95251" cy="250282"/>
            </a:xfrm>
            <a:custGeom>
              <a:avLst/>
              <a:gdLst/>
              <a:ahLst/>
              <a:cxnLst/>
              <a:rect l="0" t="0" r="0" b="0"/>
              <a:pathLst>
                <a:path w="95251" h="250282">
                  <a:moveTo>
                    <a:pt x="0" y="138683"/>
                  </a:moveTo>
                  <a:lnTo>
                    <a:pt x="0" y="138683"/>
                  </a:lnTo>
                  <a:lnTo>
                    <a:pt x="1411" y="107560"/>
                  </a:lnTo>
                  <a:lnTo>
                    <a:pt x="6742" y="82282"/>
                  </a:lnTo>
                  <a:lnTo>
                    <a:pt x="10052" y="56466"/>
                  </a:lnTo>
                  <a:lnTo>
                    <a:pt x="11523" y="32998"/>
                  </a:lnTo>
                  <a:lnTo>
                    <a:pt x="12467" y="4448"/>
                  </a:lnTo>
                  <a:lnTo>
                    <a:pt x="12597" y="0"/>
                  </a:lnTo>
                  <a:lnTo>
                    <a:pt x="12680" y="23800"/>
                  </a:lnTo>
                  <a:lnTo>
                    <a:pt x="11985" y="51640"/>
                  </a:lnTo>
                  <a:lnTo>
                    <a:pt x="10813" y="67955"/>
                  </a:lnTo>
                  <a:lnTo>
                    <a:pt x="9325" y="85181"/>
                  </a:lnTo>
                  <a:lnTo>
                    <a:pt x="8334" y="103720"/>
                  </a:lnTo>
                  <a:lnTo>
                    <a:pt x="7672" y="123135"/>
                  </a:lnTo>
                  <a:lnTo>
                    <a:pt x="7231" y="143135"/>
                  </a:lnTo>
                  <a:lnTo>
                    <a:pt x="6232" y="160701"/>
                  </a:lnTo>
                  <a:lnTo>
                    <a:pt x="3240" y="191507"/>
                  </a:lnTo>
                  <a:lnTo>
                    <a:pt x="1440" y="215547"/>
                  </a:lnTo>
                  <a:lnTo>
                    <a:pt x="190" y="246903"/>
                  </a:lnTo>
                  <a:lnTo>
                    <a:pt x="84" y="250281"/>
                  </a:lnTo>
                  <a:lnTo>
                    <a:pt x="5792" y="226395"/>
                  </a:lnTo>
                  <a:lnTo>
                    <a:pt x="16611" y="195011"/>
                  </a:lnTo>
                  <a:lnTo>
                    <a:pt x="32203" y="168621"/>
                  </a:lnTo>
                  <a:lnTo>
                    <a:pt x="49992" y="146036"/>
                  </a:lnTo>
                  <a:lnTo>
                    <a:pt x="50560" y="155443"/>
                  </a:lnTo>
                  <a:lnTo>
                    <a:pt x="40616" y="175007"/>
                  </a:lnTo>
                  <a:lnTo>
                    <a:pt x="19704" y="205491"/>
                  </a:lnTo>
                  <a:lnTo>
                    <a:pt x="9197" y="224682"/>
                  </a:lnTo>
                  <a:lnTo>
                    <a:pt x="8248" y="227766"/>
                  </a:lnTo>
                  <a:lnTo>
                    <a:pt x="7615" y="228410"/>
                  </a:lnTo>
                  <a:lnTo>
                    <a:pt x="7193" y="227429"/>
                  </a:lnTo>
                  <a:lnTo>
                    <a:pt x="6912" y="225363"/>
                  </a:lnTo>
                  <a:lnTo>
                    <a:pt x="10363" y="219306"/>
                  </a:lnTo>
                  <a:lnTo>
                    <a:pt x="23681" y="204882"/>
                  </a:lnTo>
                  <a:lnTo>
                    <a:pt x="30751" y="200325"/>
                  </a:lnTo>
                  <a:lnTo>
                    <a:pt x="34612" y="200239"/>
                  </a:lnTo>
                  <a:lnTo>
                    <a:pt x="42664" y="203906"/>
                  </a:lnTo>
                  <a:lnTo>
                    <a:pt x="45376" y="206859"/>
                  </a:lnTo>
                  <a:lnTo>
                    <a:pt x="50604" y="217052"/>
                  </a:lnTo>
                  <a:lnTo>
                    <a:pt x="71410" y="233812"/>
                  </a:lnTo>
                  <a:lnTo>
                    <a:pt x="79010" y="237407"/>
                  </a:lnTo>
                  <a:lnTo>
                    <a:pt x="95250" y="2402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3" name="SMARTInkShape-4410"/>
          <p:cNvSpPr/>
          <p:nvPr>
            <p:custDataLst>
              <p:tags r:id="rId4"/>
            </p:custDataLst>
          </p:nvPr>
        </p:nvSpPr>
        <p:spPr>
          <a:xfrm>
            <a:off x="1835150" y="3988420"/>
            <a:ext cx="1905317" cy="774081"/>
          </a:xfrm>
          <a:custGeom>
            <a:avLst/>
            <a:gdLst/>
            <a:ahLst/>
            <a:cxnLst/>
            <a:rect l="0" t="0" r="0" b="0"/>
            <a:pathLst>
              <a:path w="1905317" h="774081">
                <a:moveTo>
                  <a:pt x="0" y="774080"/>
                </a:moveTo>
                <a:lnTo>
                  <a:pt x="0" y="774080"/>
                </a:lnTo>
                <a:lnTo>
                  <a:pt x="0" y="770709"/>
                </a:lnTo>
                <a:lnTo>
                  <a:pt x="706" y="769716"/>
                </a:lnTo>
                <a:lnTo>
                  <a:pt x="1881" y="769054"/>
                </a:lnTo>
                <a:lnTo>
                  <a:pt x="10831" y="767199"/>
                </a:lnTo>
                <a:lnTo>
                  <a:pt x="19123" y="762712"/>
                </a:lnTo>
                <a:lnTo>
                  <a:pt x="46137" y="752994"/>
                </a:lnTo>
                <a:lnTo>
                  <a:pt x="74113" y="741727"/>
                </a:lnTo>
                <a:lnTo>
                  <a:pt x="97850" y="732889"/>
                </a:lnTo>
                <a:lnTo>
                  <a:pt x="124863" y="721906"/>
                </a:lnTo>
                <a:lnTo>
                  <a:pt x="153332" y="708088"/>
                </a:lnTo>
                <a:lnTo>
                  <a:pt x="183153" y="692539"/>
                </a:lnTo>
                <a:lnTo>
                  <a:pt x="199008" y="684442"/>
                </a:lnTo>
                <a:lnTo>
                  <a:pt x="215222" y="676221"/>
                </a:lnTo>
                <a:lnTo>
                  <a:pt x="232381" y="667918"/>
                </a:lnTo>
                <a:lnTo>
                  <a:pt x="250171" y="659561"/>
                </a:lnTo>
                <a:lnTo>
                  <a:pt x="268381" y="651167"/>
                </a:lnTo>
                <a:lnTo>
                  <a:pt x="286165" y="643455"/>
                </a:lnTo>
                <a:lnTo>
                  <a:pt x="303666" y="636197"/>
                </a:lnTo>
                <a:lnTo>
                  <a:pt x="320977" y="629241"/>
                </a:lnTo>
                <a:lnTo>
                  <a:pt x="338162" y="622487"/>
                </a:lnTo>
                <a:lnTo>
                  <a:pt x="355264" y="615868"/>
                </a:lnTo>
                <a:lnTo>
                  <a:pt x="372309" y="609339"/>
                </a:lnTo>
                <a:lnTo>
                  <a:pt x="390023" y="602163"/>
                </a:lnTo>
                <a:lnTo>
                  <a:pt x="408182" y="594558"/>
                </a:lnTo>
                <a:lnTo>
                  <a:pt x="426638" y="586665"/>
                </a:lnTo>
                <a:lnTo>
                  <a:pt x="445292" y="579286"/>
                </a:lnTo>
                <a:lnTo>
                  <a:pt x="464078" y="572251"/>
                </a:lnTo>
                <a:lnTo>
                  <a:pt x="482952" y="565444"/>
                </a:lnTo>
                <a:lnTo>
                  <a:pt x="502590" y="558083"/>
                </a:lnTo>
                <a:lnTo>
                  <a:pt x="522738" y="550355"/>
                </a:lnTo>
                <a:lnTo>
                  <a:pt x="543225" y="542379"/>
                </a:lnTo>
                <a:lnTo>
                  <a:pt x="563233" y="534241"/>
                </a:lnTo>
                <a:lnTo>
                  <a:pt x="582922" y="525993"/>
                </a:lnTo>
                <a:lnTo>
                  <a:pt x="602398" y="517672"/>
                </a:lnTo>
                <a:lnTo>
                  <a:pt x="622438" y="510008"/>
                </a:lnTo>
                <a:lnTo>
                  <a:pt x="642853" y="502782"/>
                </a:lnTo>
                <a:lnTo>
                  <a:pt x="663519" y="495848"/>
                </a:lnTo>
                <a:lnTo>
                  <a:pt x="684351" y="489108"/>
                </a:lnTo>
                <a:lnTo>
                  <a:pt x="705295" y="482499"/>
                </a:lnTo>
                <a:lnTo>
                  <a:pt x="726313" y="475976"/>
                </a:lnTo>
                <a:lnTo>
                  <a:pt x="747381" y="468805"/>
                </a:lnTo>
                <a:lnTo>
                  <a:pt x="768482" y="461202"/>
                </a:lnTo>
                <a:lnTo>
                  <a:pt x="789605" y="453312"/>
                </a:lnTo>
                <a:lnTo>
                  <a:pt x="810742" y="445229"/>
                </a:lnTo>
                <a:lnTo>
                  <a:pt x="831889" y="437018"/>
                </a:lnTo>
                <a:lnTo>
                  <a:pt x="853043" y="428722"/>
                </a:lnTo>
                <a:lnTo>
                  <a:pt x="874906" y="421074"/>
                </a:lnTo>
                <a:lnTo>
                  <a:pt x="897243" y="413859"/>
                </a:lnTo>
                <a:lnTo>
                  <a:pt x="919895" y="406933"/>
                </a:lnTo>
                <a:lnTo>
                  <a:pt x="942053" y="399493"/>
                </a:lnTo>
                <a:lnTo>
                  <a:pt x="963880" y="391711"/>
                </a:lnTo>
                <a:lnTo>
                  <a:pt x="985486" y="383700"/>
                </a:lnTo>
                <a:lnTo>
                  <a:pt x="1006241" y="375538"/>
                </a:lnTo>
                <a:lnTo>
                  <a:pt x="1026427" y="367274"/>
                </a:lnTo>
                <a:lnTo>
                  <a:pt x="1046235" y="358943"/>
                </a:lnTo>
                <a:lnTo>
                  <a:pt x="1065790" y="351272"/>
                </a:lnTo>
                <a:lnTo>
                  <a:pt x="1085176" y="344042"/>
                </a:lnTo>
                <a:lnTo>
                  <a:pt x="1104451" y="337104"/>
                </a:lnTo>
                <a:lnTo>
                  <a:pt x="1124356" y="329657"/>
                </a:lnTo>
                <a:lnTo>
                  <a:pt x="1144682" y="321870"/>
                </a:lnTo>
                <a:lnTo>
                  <a:pt x="1165288" y="313857"/>
                </a:lnTo>
                <a:lnTo>
                  <a:pt x="1186081" y="305692"/>
                </a:lnTo>
                <a:lnTo>
                  <a:pt x="1206999" y="297427"/>
                </a:lnTo>
                <a:lnTo>
                  <a:pt x="1227999" y="289095"/>
                </a:lnTo>
                <a:lnTo>
                  <a:pt x="1249055" y="280718"/>
                </a:lnTo>
                <a:lnTo>
                  <a:pt x="1270148" y="272311"/>
                </a:lnTo>
                <a:lnTo>
                  <a:pt x="1291265" y="263884"/>
                </a:lnTo>
                <a:lnTo>
                  <a:pt x="1312399" y="255443"/>
                </a:lnTo>
                <a:lnTo>
                  <a:pt x="1333544" y="246994"/>
                </a:lnTo>
                <a:lnTo>
                  <a:pt x="1354696" y="238539"/>
                </a:lnTo>
                <a:lnTo>
                  <a:pt x="1374442" y="230081"/>
                </a:lnTo>
                <a:lnTo>
                  <a:pt x="1393250" y="221619"/>
                </a:lnTo>
                <a:lnTo>
                  <a:pt x="1411434" y="213156"/>
                </a:lnTo>
                <a:lnTo>
                  <a:pt x="1429200" y="205397"/>
                </a:lnTo>
                <a:lnTo>
                  <a:pt x="1446689" y="198108"/>
                </a:lnTo>
                <a:lnTo>
                  <a:pt x="1463993" y="191132"/>
                </a:lnTo>
                <a:lnTo>
                  <a:pt x="1481879" y="183659"/>
                </a:lnTo>
                <a:lnTo>
                  <a:pt x="1500153" y="175855"/>
                </a:lnTo>
                <a:lnTo>
                  <a:pt x="1518685" y="167830"/>
                </a:lnTo>
                <a:lnTo>
                  <a:pt x="1535979" y="160363"/>
                </a:lnTo>
                <a:lnTo>
                  <a:pt x="1552447" y="153269"/>
                </a:lnTo>
                <a:lnTo>
                  <a:pt x="1583915" y="139742"/>
                </a:lnTo>
                <a:lnTo>
                  <a:pt x="1614364" y="126674"/>
                </a:lnTo>
                <a:lnTo>
                  <a:pt x="1644360" y="113811"/>
                </a:lnTo>
                <a:lnTo>
                  <a:pt x="1672744" y="101744"/>
                </a:lnTo>
                <a:lnTo>
                  <a:pt x="1697117" y="91677"/>
                </a:lnTo>
                <a:lnTo>
                  <a:pt x="1727302" y="81447"/>
                </a:lnTo>
                <a:lnTo>
                  <a:pt x="1754120" y="70576"/>
                </a:lnTo>
                <a:lnTo>
                  <a:pt x="1782690" y="63695"/>
                </a:lnTo>
                <a:lnTo>
                  <a:pt x="1809704" y="56538"/>
                </a:lnTo>
                <a:lnTo>
                  <a:pt x="1809746" y="51063"/>
                </a:lnTo>
                <a:lnTo>
                  <a:pt x="1803407" y="43837"/>
                </a:lnTo>
                <a:lnTo>
                  <a:pt x="1803400" y="37480"/>
                </a:lnTo>
                <a:lnTo>
                  <a:pt x="1803400" y="40851"/>
                </a:lnTo>
                <a:lnTo>
                  <a:pt x="1816265" y="71326"/>
                </a:lnTo>
                <a:lnTo>
                  <a:pt x="1827556" y="101594"/>
                </a:lnTo>
                <a:lnTo>
                  <a:pt x="1828676" y="103505"/>
                </a:lnTo>
                <a:lnTo>
                  <a:pt x="1830129" y="104780"/>
                </a:lnTo>
                <a:lnTo>
                  <a:pt x="1831802" y="105630"/>
                </a:lnTo>
                <a:lnTo>
                  <a:pt x="1832918" y="104786"/>
                </a:lnTo>
                <a:lnTo>
                  <a:pt x="1834158" y="100084"/>
                </a:lnTo>
                <a:lnTo>
                  <a:pt x="1831485" y="86133"/>
                </a:lnTo>
                <a:lnTo>
                  <a:pt x="1814827" y="57386"/>
                </a:lnTo>
                <a:lnTo>
                  <a:pt x="1799098" y="26412"/>
                </a:lnTo>
                <a:lnTo>
                  <a:pt x="1791191" y="1473"/>
                </a:lnTo>
                <a:lnTo>
                  <a:pt x="1791733" y="775"/>
                </a:lnTo>
                <a:lnTo>
                  <a:pt x="1794216" y="0"/>
                </a:lnTo>
                <a:lnTo>
                  <a:pt x="1811699" y="208"/>
                </a:lnTo>
                <a:lnTo>
                  <a:pt x="1839298" y="4430"/>
                </a:lnTo>
                <a:lnTo>
                  <a:pt x="1864366" y="7226"/>
                </a:lnTo>
                <a:lnTo>
                  <a:pt x="1888429" y="14492"/>
                </a:lnTo>
                <a:lnTo>
                  <a:pt x="1902363" y="24005"/>
                </a:lnTo>
                <a:lnTo>
                  <a:pt x="1904654" y="29202"/>
                </a:lnTo>
                <a:lnTo>
                  <a:pt x="1905316" y="42503"/>
                </a:lnTo>
                <a:lnTo>
                  <a:pt x="1898352" y="62487"/>
                </a:lnTo>
                <a:lnTo>
                  <a:pt x="1878526" y="94204"/>
                </a:lnTo>
                <a:lnTo>
                  <a:pt x="1875595" y="99850"/>
                </a:lnTo>
                <a:lnTo>
                  <a:pt x="1873250" y="1073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0" name="SMARTInkShape-Group987"/>
          <p:cNvGrpSpPr/>
          <p:nvPr/>
        </p:nvGrpSpPr>
        <p:grpSpPr>
          <a:xfrm>
            <a:off x="948842" y="3079750"/>
            <a:ext cx="860909" cy="1708151"/>
            <a:chOff x="948842" y="3079750"/>
            <a:chExt cx="860909" cy="1708151"/>
          </a:xfrm>
        </p:grpSpPr>
        <p:sp>
          <p:nvSpPr>
            <p:cNvPr id="684" name="SMARTInkShape-4411"/>
            <p:cNvSpPr/>
            <p:nvPr>
              <p:custDataLst>
                <p:tags r:id="rId124"/>
              </p:custDataLst>
            </p:nvPr>
          </p:nvSpPr>
          <p:spPr>
            <a:xfrm>
              <a:off x="1250950" y="3390900"/>
              <a:ext cx="558801" cy="1397001"/>
            </a:xfrm>
            <a:custGeom>
              <a:avLst/>
              <a:gdLst/>
              <a:ahLst/>
              <a:cxnLst/>
              <a:rect l="0" t="0" r="0" b="0"/>
              <a:pathLst>
                <a:path w="558801" h="1397001">
                  <a:moveTo>
                    <a:pt x="558800" y="1397000"/>
                  </a:moveTo>
                  <a:lnTo>
                    <a:pt x="558800" y="1397000"/>
                  </a:lnTo>
                  <a:lnTo>
                    <a:pt x="558800" y="1393629"/>
                  </a:lnTo>
                  <a:lnTo>
                    <a:pt x="556919" y="1390093"/>
                  </a:lnTo>
                  <a:lnTo>
                    <a:pt x="554436" y="1386169"/>
                  </a:lnTo>
                  <a:lnTo>
                    <a:pt x="543689" y="1357264"/>
                  </a:lnTo>
                  <a:lnTo>
                    <a:pt x="534175" y="1332623"/>
                  </a:lnTo>
                  <a:lnTo>
                    <a:pt x="522419" y="1302979"/>
                  </a:lnTo>
                  <a:lnTo>
                    <a:pt x="513370" y="1271854"/>
                  </a:lnTo>
                  <a:lnTo>
                    <a:pt x="504742" y="1248952"/>
                  </a:lnTo>
                  <a:lnTo>
                    <a:pt x="493852" y="1223956"/>
                  </a:lnTo>
                  <a:lnTo>
                    <a:pt x="481957" y="1196384"/>
                  </a:lnTo>
                  <a:lnTo>
                    <a:pt x="469614" y="1165785"/>
                  </a:lnTo>
                  <a:lnTo>
                    <a:pt x="463360" y="1149724"/>
                  </a:lnTo>
                  <a:lnTo>
                    <a:pt x="456367" y="1133371"/>
                  </a:lnTo>
                  <a:lnTo>
                    <a:pt x="448884" y="1116825"/>
                  </a:lnTo>
                  <a:lnTo>
                    <a:pt x="441073" y="1100150"/>
                  </a:lnTo>
                  <a:lnTo>
                    <a:pt x="433043" y="1083389"/>
                  </a:lnTo>
                  <a:lnTo>
                    <a:pt x="424867" y="1066571"/>
                  </a:lnTo>
                  <a:lnTo>
                    <a:pt x="416595" y="1049713"/>
                  </a:lnTo>
                  <a:lnTo>
                    <a:pt x="407552" y="1032126"/>
                  </a:lnTo>
                  <a:lnTo>
                    <a:pt x="397996" y="1014051"/>
                  </a:lnTo>
                  <a:lnTo>
                    <a:pt x="388097" y="995650"/>
                  </a:lnTo>
                  <a:lnTo>
                    <a:pt x="377971" y="976328"/>
                  </a:lnTo>
                  <a:lnTo>
                    <a:pt x="367691" y="956391"/>
                  </a:lnTo>
                  <a:lnTo>
                    <a:pt x="357311" y="936044"/>
                  </a:lnTo>
                  <a:lnTo>
                    <a:pt x="346863" y="915424"/>
                  </a:lnTo>
                  <a:lnTo>
                    <a:pt x="336370" y="894621"/>
                  </a:lnTo>
                  <a:lnTo>
                    <a:pt x="325846" y="873697"/>
                  </a:lnTo>
                  <a:lnTo>
                    <a:pt x="315303" y="851987"/>
                  </a:lnTo>
                  <a:lnTo>
                    <a:pt x="304747" y="829752"/>
                  </a:lnTo>
                  <a:lnTo>
                    <a:pt x="294181" y="807168"/>
                  </a:lnTo>
                  <a:lnTo>
                    <a:pt x="284315" y="784351"/>
                  </a:lnTo>
                  <a:lnTo>
                    <a:pt x="274916" y="761378"/>
                  </a:lnTo>
                  <a:lnTo>
                    <a:pt x="265827" y="738302"/>
                  </a:lnTo>
                  <a:lnTo>
                    <a:pt x="256946" y="715157"/>
                  </a:lnTo>
                  <a:lnTo>
                    <a:pt x="248203" y="691966"/>
                  </a:lnTo>
                  <a:lnTo>
                    <a:pt x="239552" y="668744"/>
                  </a:lnTo>
                  <a:lnTo>
                    <a:pt x="230257" y="645501"/>
                  </a:lnTo>
                  <a:lnTo>
                    <a:pt x="220532" y="622245"/>
                  </a:lnTo>
                  <a:lnTo>
                    <a:pt x="210522" y="598980"/>
                  </a:lnTo>
                  <a:lnTo>
                    <a:pt x="201026" y="575709"/>
                  </a:lnTo>
                  <a:lnTo>
                    <a:pt x="191873" y="552434"/>
                  </a:lnTo>
                  <a:lnTo>
                    <a:pt x="182948" y="529156"/>
                  </a:lnTo>
                  <a:lnTo>
                    <a:pt x="174177" y="505876"/>
                  </a:lnTo>
                  <a:lnTo>
                    <a:pt x="165507" y="482595"/>
                  </a:lnTo>
                  <a:lnTo>
                    <a:pt x="156904" y="459313"/>
                  </a:lnTo>
                  <a:lnTo>
                    <a:pt x="149053" y="437442"/>
                  </a:lnTo>
                  <a:lnTo>
                    <a:pt x="141702" y="416511"/>
                  </a:lnTo>
                  <a:lnTo>
                    <a:pt x="134685" y="396208"/>
                  </a:lnTo>
                  <a:lnTo>
                    <a:pt x="127184" y="375616"/>
                  </a:lnTo>
                  <a:lnTo>
                    <a:pt x="119362" y="354833"/>
                  </a:lnTo>
                  <a:lnTo>
                    <a:pt x="111324" y="333922"/>
                  </a:lnTo>
                  <a:lnTo>
                    <a:pt x="103850" y="313631"/>
                  </a:lnTo>
                  <a:lnTo>
                    <a:pt x="96750" y="293754"/>
                  </a:lnTo>
                  <a:lnTo>
                    <a:pt x="89900" y="274153"/>
                  </a:lnTo>
                  <a:lnTo>
                    <a:pt x="83217" y="254735"/>
                  </a:lnTo>
                  <a:lnTo>
                    <a:pt x="76645" y="235440"/>
                  </a:lnTo>
                  <a:lnTo>
                    <a:pt x="70146" y="216227"/>
                  </a:lnTo>
                  <a:lnTo>
                    <a:pt x="63698" y="199184"/>
                  </a:lnTo>
                  <a:lnTo>
                    <a:pt x="50888" y="168960"/>
                  </a:lnTo>
                  <a:lnTo>
                    <a:pt x="40021" y="139534"/>
                  </a:lnTo>
                  <a:lnTo>
                    <a:pt x="30487" y="111404"/>
                  </a:lnTo>
                  <a:lnTo>
                    <a:pt x="21546" y="87142"/>
                  </a:lnTo>
                  <a:lnTo>
                    <a:pt x="15321" y="57021"/>
                  </a:lnTo>
                  <a:lnTo>
                    <a:pt x="8148" y="27334"/>
                  </a:lnTo>
                  <a:lnTo>
                    <a:pt x="106" y="529"/>
                  </a:lnTo>
                  <a:lnTo>
                    <a:pt x="6327" y="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5" name="SMARTInkShape-4412"/>
            <p:cNvSpPr/>
            <p:nvPr>
              <p:custDataLst>
                <p:tags r:id="rId125"/>
              </p:custDataLst>
            </p:nvPr>
          </p:nvSpPr>
          <p:spPr>
            <a:xfrm>
              <a:off x="1182115" y="3289300"/>
              <a:ext cx="121965" cy="124960"/>
            </a:xfrm>
            <a:custGeom>
              <a:avLst/>
              <a:gdLst/>
              <a:ahLst/>
              <a:cxnLst/>
              <a:rect l="0" t="0" r="0" b="0"/>
              <a:pathLst>
                <a:path w="121965" h="124960">
                  <a:moveTo>
                    <a:pt x="37085" y="0"/>
                  </a:moveTo>
                  <a:lnTo>
                    <a:pt x="37085" y="0"/>
                  </a:lnTo>
                  <a:lnTo>
                    <a:pt x="33714" y="3371"/>
                  </a:lnTo>
                  <a:lnTo>
                    <a:pt x="25548" y="27451"/>
                  </a:lnTo>
                  <a:lnTo>
                    <a:pt x="15714" y="58228"/>
                  </a:lnTo>
                  <a:lnTo>
                    <a:pt x="8724" y="85143"/>
                  </a:lnTo>
                  <a:lnTo>
                    <a:pt x="4123" y="109795"/>
                  </a:lnTo>
                  <a:lnTo>
                    <a:pt x="1269" y="115120"/>
                  </a:lnTo>
                  <a:lnTo>
                    <a:pt x="507" y="115552"/>
                  </a:lnTo>
                  <a:lnTo>
                    <a:pt x="0" y="115135"/>
                  </a:lnTo>
                  <a:lnTo>
                    <a:pt x="4145" y="86780"/>
                  </a:lnTo>
                  <a:lnTo>
                    <a:pt x="4982" y="62872"/>
                  </a:lnTo>
                  <a:lnTo>
                    <a:pt x="8636" y="32880"/>
                  </a:lnTo>
                  <a:lnTo>
                    <a:pt x="14153" y="19777"/>
                  </a:lnTo>
                  <a:lnTo>
                    <a:pt x="20256" y="11426"/>
                  </a:lnTo>
                  <a:lnTo>
                    <a:pt x="23043" y="10439"/>
                  </a:lnTo>
                  <a:lnTo>
                    <a:pt x="29904" y="11225"/>
                  </a:lnTo>
                  <a:lnTo>
                    <a:pt x="56862" y="22558"/>
                  </a:lnTo>
                  <a:lnTo>
                    <a:pt x="69158" y="25548"/>
                  </a:lnTo>
                  <a:lnTo>
                    <a:pt x="94299" y="35203"/>
                  </a:lnTo>
                  <a:lnTo>
                    <a:pt x="100628" y="36168"/>
                  </a:lnTo>
                  <a:lnTo>
                    <a:pt x="109541" y="41004"/>
                  </a:lnTo>
                  <a:lnTo>
                    <a:pt x="118526" y="51660"/>
                  </a:lnTo>
                  <a:lnTo>
                    <a:pt x="121012" y="55607"/>
                  </a:lnTo>
                  <a:lnTo>
                    <a:pt x="121964" y="59649"/>
                  </a:lnTo>
                  <a:lnTo>
                    <a:pt x="121141" y="67903"/>
                  </a:lnTo>
                  <a:lnTo>
                    <a:pt x="104724" y="94134"/>
                  </a:lnTo>
                  <a:lnTo>
                    <a:pt x="87230" y="112558"/>
                  </a:lnTo>
                  <a:lnTo>
                    <a:pt x="66119" y="123938"/>
                  </a:lnTo>
                  <a:lnTo>
                    <a:pt x="62791" y="124959"/>
                  </a:lnTo>
                  <a:lnTo>
                    <a:pt x="59867" y="124934"/>
                  </a:lnTo>
                  <a:lnTo>
                    <a:pt x="49785" y="120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6" name="SMARTInkShape-4413"/>
            <p:cNvSpPr/>
            <p:nvPr>
              <p:custDataLst>
                <p:tags r:id="rId126"/>
              </p:custDataLst>
            </p:nvPr>
          </p:nvSpPr>
          <p:spPr>
            <a:xfrm>
              <a:off x="985133" y="3258433"/>
              <a:ext cx="119768" cy="116673"/>
            </a:xfrm>
            <a:custGeom>
              <a:avLst/>
              <a:gdLst/>
              <a:ahLst/>
              <a:cxnLst/>
              <a:rect l="0" t="0" r="0" b="0"/>
              <a:pathLst>
                <a:path w="119768" h="116673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4259" y="25600"/>
                  </a:lnTo>
                  <a:lnTo>
                    <a:pt x="6991" y="56588"/>
                  </a:lnTo>
                  <a:lnTo>
                    <a:pt x="10387" y="84349"/>
                  </a:lnTo>
                  <a:lnTo>
                    <a:pt x="13275" y="104099"/>
                  </a:lnTo>
                  <a:lnTo>
                    <a:pt x="14906" y="109321"/>
                  </a:lnTo>
                  <a:lnTo>
                    <a:pt x="18109" y="112803"/>
                  </a:lnTo>
                  <a:lnTo>
                    <a:pt x="27314" y="116672"/>
                  </a:lnTo>
                  <a:lnTo>
                    <a:pt x="38460" y="114628"/>
                  </a:lnTo>
                  <a:lnTo>
                    <a:pt x="66234" y="98447"/>
                  </a:lnTo>
                  <a:lnTo>
                    <a:pt x="93122" y="85008"/>
                  </a:lnTo>
                  <a:lnTo>
                    <a:pt x="119767" y="753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4414"/>
            <p:cNvSpPr/>
            <p:nvPr>
              <p:custDataLst>
                <p:tags r:id="rId127"/>
              </p:custDataLst>
            </p:nvPr>
          </p:nvSpPr>
          <p:spPr>
            <a:xfrm>
              <a:off x="996950" y="3257550"/>
              <a:ext cx="95251" cy="44451"/>
            </a:xfrm>
            <a:custGeom>
              <a:avLst/>
              <a:gdLst/>
              <a:ahLst/>
              <a:cxnLst/>
              <a:rect l="0" t="0" r="0" b="0"/>
              <a:pathLst>
                <a:path w="952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3763" y="37543"/>
                  </a:lnTo>
                  <a:lnTo>
                    <a:pt x="11550" y="33619"/>
                  </a:lnTo>
                  <a:lnTo>
                    <a:pt x="37664" y="25351"/>
                  </a:lnTo>
                  <a:lnTo>
                    <a:pt x="69087" y="11152"/>
                  </a:lnTo>
                  <a:lnTo>
                    <a:pt x="86450" y="541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4415"/>
            <p:cNvSpPr/>
            <p:nvPr>
              <p:custDataLst>
                <p:tags r:id="rId128"/>
              </p:custDataLst>
            </p:nvPr>
          </p:nvSpPr>
          <p:spPr>
            <a:xfrm>
              <a:off x="948842" y="3079750"/>
              <a:ext cx="100735" cy="120651"/>
            </a:xfrm>
            <a:custGeom>
              <a:avLst/>
              <a:gdLst/>
              <a:ahLst/>
              <a:cxnLst/>
              <a:rect l="0" t="0" r="0" b="0"/>
              <a:pathLst>
                <a:path w="100735" h="120651">
                  <a:moveTo>
                    <a:pt x="3658" y="120650"/>
                  </a:moveTo>
                  <a:lnTo>
                    <a:pt x="3658" y="120650"/>
                  </a:lnTo>
                  <a:lnTo>
                    <a:pt x="287" y="120650"/>
                  </a:lnTo>
                  <a:lnTo>
                    <a:pt x="0" y="119944"/>
                  </a:lnTo>
                  <a:lnTo>
                    <a:pt x="1562" y="117279"/>
                  </a:lnTo>
                  <a:lnTo>
                    <a:pt x="9779" y="111812"/>
                  </a:lnTo>
                  <a:lnTo>
                    <a:pt x="35337" y="103643"/>
                  </a:lnTo>
                  <a:lnTo>
                    <a:pt x="65681" y="95236"/>
                  </a:lnTo>
                  <a:lnTo>
                    <a:pt x="96339" y="84430"/>
                  </a:lnTo>
                  <a:lnTo>
                    <a:pt x="99312" y="83803"/>
                  </a:lnTo>
                  <a:lnTo>
                    <a:pt x="100589" y="82680"/>
                  </a:lnTo>
                  <a:lnTo>
                    <a:pt x="100734" y="81226"/>
                  </a:lnTo>
                  <a:lnTo>
                    <a:pt x="95898" y="67080"/>
                  </a:lnTo>
                  <a:lnTo>
                    <a:pt x="88398" y="57800"/>
                  </a:lnTo>
                  <a:lnTo>
                    <a:pt x="61000" y="26781"/>
                  </a:lnTo>
                  <a:lnTo>
                    <a:pt x="53838" y="17547"/>
                  </a:lnTo>
                  <a:lnTo>
                    <a:pt x="4810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4416"/>
            <p:cNvSpPr/>
            <p:nvPr>
              <p:custDataLst>
                <p:tags r:id="rId129"/>
              </p:custDataLst>
            </p:nvPr>
          </p:nvSpPr>
          <p:spPr>
            <a:xfrm>
              <a:off x="984250" y="3225800"/>
              <a:ext cx="82551" cy="44451"/>
            </a:xfrm>
            <a:custGeom>
              <a:avLst/>
              <a:gdLst/>
              <a:ahLst/>
              <a:cxnLst/>
              <a:rect l="0" t="0" r="0" b="0"/>
              <a:pathLst>
                <a:path w="825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411" y="40086"/>
                  </a:lnTo>
                  <a:lnTo>
                    <a:pt x="10139" y="37277"/>
                  </a:lnTo>
                  <a:lnTo>
                    <a:pt x="36596" y="20501"/>
                  </a:lnTo>
                  <a:lnTo>
                    <a:pt x="64626" y="682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1" name="SMARTInkShape-4417"/>
          <p:cNvSpPr/>
          <p:nvPr>
            <p:custDataLst>
              <p:tags r:id="rId5"/>
            </p:custDataLst>
          </p:nvPr>
        </p:nvSpPr>
        <p:spPr>
          <a:xfrm>
            <a:off x="4737100" y="2393950"/>
            <a:ext cx="31751" cy="133947"/>
          </a:xfrm>
          <a:custGeom>
            <a:avLst/>
            <a:gdLst/>
            <a:ahLst/>
            <a:cxnLst/>
            <a:rect l="0" t="0" r="0" b="0"/>
            <a:pathLst>
              <a:path w="31751" h="133947">
                <a:moveTo>
                  <a:pt x="31750" y="0"/>
                </a:moveTo>
                <a:lnTo>
                  <a:pt x="31750" y="0"/>
                </a:lnTo>
                <a:lnTo>
                  <a:pt x="30339" y="22395"/>
                </a:lnTo>
                <a:lnTo>
                  <a:pt x="25008" y="45466"/>
                </a:lnTo>
                <a:lnTo>
                  <a:pt x="17935" y="70302"/>
                </a:lnTo>
                <a:lnTo>
                  <a:pt x="10793" y="94039"/>
                </a:lnTo>
                <a:lnTo>
                  <a:pt x="3511" y="121154"/>
                </a:lnTo>
                <a:lnTo>
                  <a:pt x="694" y="133946"/>
                </a:lnTo>
                <a:lnTo>
                  <a:pt x="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5" name="SMARTInkShape-Group989"/>
          <p:cNvGrpSpPr/>
          <p:nvPr/>
        </p:nvGrpSpPr>
        <p:grpSpPr>
          <a:xfrm>
            <a:off x="4399833" y="2247900"/>
            <a:ext cx="463126" cy="334534"/>
            <a:chOff x="4399833" y="2247900"/>
            <a:chExt cx="463126" cy="334534"/>
          </a:xfrm>
        </p:grpSpPr>
        <p:sp>
          <p:nvSpPr>
            <p:cNvPr id="692" name="SMARTInkShape-4418"/>
            <p:cNvSpPr/>
            <p:nvPr>
              <p:custDataLst>
                <p:tags r:id="rId121"/>
              </p:custDataLst>
            </p:nvPr>
          </p:nvSpPr>
          <p:spPr>
            <a:xfrm>
              <a:off x="4399833" y="2470150"/>
              <a:ext cx="154107" cy="100878"/>
            </a:xfrm>
            <a:custGeom>
              <a:avLst/>
              <a:gdLst/>
              <a:ahLst/>
              <a:cxnLst/>
              <a:rect l="0" t="0" r="0" b="0"/>
              <a:pathLst>
                <a:path w="154107" h="100878">
                  <a:moveTo>
                    <a:pt x="57867" y="12700"/>
                  </a:moveTo>
                  <a:lnTo>
                    <a:pt x="57867" y="12700"/>
                  </a:lnTo>
                  <a:lnTo>
                    <a:pt x="57867" y="9329"/>
                  </a:lnTo>
                  <a:lnTo>
                    <a:pt x="57162" y="9041"/>
                  </a:lnTo>
                  <a:lnTo>
                    <a:pt x="54496" y="10604"/>
                  </a:lnTo>
                  <a:lnTo>
                    <a:pt x="24280" y="41935"/>
                  </a:lnTo>
                  <a:lnTo>
                    <a:pt x="5817" y="67223"/>
                  </a:lnTo>
                  <a:lnTo>
                    <a:pt x="162" y="79971"/>
                  </a:lnTo>
                  <a:lnTo>
                    <a:pt x="0" y="87989"/>
                  </a:lnTo>
                  <a:lnTo>
                    <a:pt x="3061" y="89704"/>
                  </a:lnTo>
                  <a:lnTo>
                    <a:pt x="25894" y="89145"/>
                  </a:lnTo>
                  <a:lnTo>
                    <a:pt x="33309" y="85246"/>
                  </a:lnTo>
                  <a:lnTo>
                    <a:pt x="61085" y="66942"/>
                  </a:lnTo>
                  <a:lnTo>
                    <a:pt x="72065" y="64180"/>
                  </a:lnTo>
                  <a:lnTo>
                    <a:pt x="74388" y="65364"/>
                  </a:lnTo>
                  <a:lnTo>
                    <a:pt x="103927" y="93371"/>
                  </a:lnTo>
                  <a:lnTo>
                    <a:pt x="113851" y="97943"/>
                  </a:lnTo>
                  <a:lnTo>
                    <a:pt x="135091" y="100877"/>
                  </a:lnTo>
                  <a:lnTo>
                    <a:pt x="138983" y="99707"/>
                  </a:lnTo>
                  <a:lnTo>
                    <a:pt x="141577" y="97516"/>
                  </a:lnTo>
                  <a:lnTo>
                    <a:pt x="152484" y="83860"/>
                  </a:lnTo>
                  <a:lnTo>
                    <a:pt x="154106" y="78484"/>
                  </a:lnTo>
                  <a:lnTo>
                    <a:pt x="153018" y="57435"/>
                  </a:lnTo>
                  <a:lnTo>
                    <a:pt x="146329" y="26920"/>
                  </a:lnTo>
                  <a:lnTo>
                    <a:pt x="140288" y="10563"/>
                  </a:lnTo>
                  <a:lnTo>
                    <a:pt x="1340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3" name="SMARTInkShape-4419"/>
            <p:cNvSpPr/>
            <p:nvPr>
              <p:custDataLst>
                <p:tags r:id="rId122"/>
              </p:custDataLst>
            </p:nvPr>
          </p:nvSpPr>
          <p:spPr>
            <a:xfrm>
              <a:off x="4699000" y="2378768"/>
              <a:ext cx="148625" cy="203666"/>
            </a:xfrm>
            <a:custGeom>
              <a:avLst/>
              <a:gdLst/>
              <a:ahLst/>
              <a:cxnLst/>
              <a:rect l="0" t="0" r="0" b="0"/>
              <a:pathLst>
                <a:path w="148625" h="203666">
                  <a:moveTo>
                    <a:pt x="38100" y="15182"/>
                  </a:moveTo>
                  <a:lnTo>
                    <a:pt x="38100" y="15182"/>
                  </a:lnTo>
                  <a:lnTo>
                    <a:pt x="65729" y="3249"/>
                  </a:lnTo>
                  <a:lnTo>
                    <a:pt x="80719" y="0"/>
                  </a:lnTo>
                  <a:lnTo>
                    <a:pt x="94436" y="909"/>
                  </a:lnTo>
                  <a:lnTo>
                    <a:pt x="98940" y="2844"/>
                  </a:lnTo>
                  <a:lnTo>
                    <a:pt x="101944" y="5546"/>
                  </a:lnTo>
                  <a:lnTo>
                    <a:pt x="103946" y="8758"/>
                  </a:lnTo>
                  <a:lnTo>
                    <a:pt x="104289" y="19853"/>
                  </a:lnTo>
                  <a:lnTo>
                    <a:pt x="103393" y="26762"/>
                  </a:lnTo>
                  <a:lnTo>
                    <a:pt x="92989" y="40084"/>
                  </a:lnTo>
                  <a:lnTo>
                    <a:pt x="62758" y="71561"/>
                  </a:lnTo>
                  <a:lnTo>
                    <a:pt x="53528" y="81632"/>
                  </a:lnTo>
                  <a:lnTo>
                    <a:pt x="51913" y="85587"/>
                  </a:lnTo>
                  <a:lnTo>
                    <a:pt x="52248" y="88930"/>
                  </a:lnTo>
                  <a:lnTo>
                    <a:pt x="53882" y="91864"/>
                  </a:lnTo>
                  <a:lnTo>
                    <a:pt x="57793" y="93820"/>
                  </a:lnTo>
                  <a:lnTo>
                    <a:pt x="86232" y="98841"/>
                  </a:lnTo>
                  <a:lnTo>
                    <a:pt x="115391" y="106292"/>
                  </a:lnTo>
                  <a:lnTo>
                    <a:pt x="133834" y="114236"/>
                  </a:lnTo>
                  <a:lnTo>
                    <a:pt x="146736" y="124823"/>
                  </a:lnTo>
                  <a:lnTo>
                    <a:pt x="148624" y="131315"/>
                  </a:lnTo>
                  <a:lnTo>
                    <a:pt x="145077" y="146054"/>
                  </a:lnTo>
                  <a:lnTo>
                    <a:pt x="127809" y="166848"/>
                  </a:lnTo>
                  <a:lnTo>
                    <a:pt x="98077" y="186414"/>
                  </a:lnTo>
                  <a:lnTo>
                    <a:pt x="76515" y="195472"/>
                  </a:lnTo>
                  <a:lnTo>
                    <a:pt x="46425" y="202657"/>
                  </a:lnTo>
                  <a:lnTo>
                    <a:pt x="37300" y="203665"/>
                  </a:lnTo>
                  <a:lnTo>
                    <a:pt x="29806" y="202221"/>
                  </a:lnTo>
                  <a:lnTo>
                    <a:pt x="17716" y="194971"/>
                  </a:lnTo>
                  <a:lnTo>
                    <a:pt x="9520" y="180931"/>
                  </a:lnTo>
                  <a:lnTo>
                    <a:pt x="0" y="15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4" name="SMARTInkShape-4420"/>
            <p:cNvSpPr/>
            <p:nvPr>
              <p:custDataLst>
                <p:tags r:id="rId123"/>
              </p:custDataLst>
            </p:nvPr>
          </p:nvSpPr>
          <p:spPr>
            <a:xfrm>
              <a:off x="4730750" y="2247900"/>
              <a:ext cx="132209" cy="50801"/>
            </a:xfrm>
            <a:custGeom>
              <a:avLst/>
              <a:gdLst/>
              <a:ahLst/>
              <a:cxnLst/>
              <a:rect l="0" t="0" r="0" b="0"/>
              <a:pathLst>
                <a:path w="132209" h="50801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8789" y="45774"/>
                  </a:lnTo>
                  <a:lnTo>
                    <a:pt x="33878" y="44711"/>
                  </a:lnTo>
                  <a:lnTo>
                    <a:pt x="62641" y="47898"/>
                  </a:lnTo>
                  <a:lnTo>
                    <a:pt x="84990" y="49510"/>
                  </a:lnTo>
                  <a:lnTo>
                    <a:pt x="113847" y="50418"/>
                  </a:lnTo>
                  <a:lnTo>
                    <a:pt x="129498" y="50724"/>
                  </a:lnTo>
                  <a:lnTo>
                    <a:pt x="130782" y="49338"/>
                  </a:lnTo>
                  <a:lnTo>
                    <a:pt x="132208" y="44035"/>
                  </a:lnTo>
                  <a:lnTo>
                    <a:pt x="130961" y="36975"/>
                  </a:lnTo>
                  <a:lnTo>
                    <a:pt x="121041" y="17574"/>
                  </a:lnTo>
                  <a:lnTo>
                    <a:pt x="112926" y="6304"/>
                  </a:lnTo>
                  <a:lnTo>
                    <a:pt x="108280" y="280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8" name="SMARTInkShape-Group990"/>
          <p:cNvGrpSpPr/>
          <p:nvPr/>
        </p:nvGrpSpPr>
        <p:grpSpPr>
          <a:xfrm>
            <a:off x="4108450" y="2502488"/>
            <a:ext cx="69851" cy="37513"/>
            <a:chOff x="4108450" y="2502488"/>
            <a:chExt cx="69851" cy="37513"/>
          </a:xfrm>
        </p:grpSpPr>
        <p:sp>
          <p:nvSpPr>
            <p:cNvPr id="696" name="SMARTInkShape-4421"/>
            <p:cNvSpPr/>
            <p:nvPr>
              <p:custDataLst>
                <p:tags r:id="rId119"/>
              </p:custDataLst>
            </p:nvPr>
          </p:nvSpPr>
          <p:spPr>
            <a:xfrm>
              <a:off x="4108450" y="2502488"/>
              <a:ext cx="63501" cy="5763"/>
            </a:xfrm>
            <a:custGeom>
              <a:avLst/>
              <a:gdLst/>
              <a:ahLst/>
              <a:cxnLst/>
              <a:rect l="0" t="0" r="0" b="0"/>
              <a:pathLst>
                <a:path w="63501" h="576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0845" y="0"/>
                  </a:lnTo>
                  <a:lnTo>
                    <a:pt x="40481" y="169"/>
                  </a:lnTo>
                  <a:lnTo>
                    <a:pt x="635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4422"/>
            <p:cNvSpPr/>
            <p:nvPr>
              <p:custDataLst>
                <p:tags r:id="rId120"/>
              </p:custDataLst>
            </p:nvPr>
          </p:nvSpPr>
          <p:spPr>
            <a:xfrm>
              <a:off x="4121150" y="25400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612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3" name="SMARTInkShape-Group991"/>
          <p:cNvGrpSpPr/>
          <p:nvPr/>
        </p:nvGrpSpPr>
        <p:grpSpPr>
          <a:xfrm>
            <a:off x="3761979" y="2311400"/>
            <a:ext cx="165220" cy="340019"/>
            <a:chOff x="3761979" y="2311400"/>
            <a:chExt cx="165220" cy="340019"/>
          </a:xfrm>
        </p:grpSpPr>
        <p:sp>
          <p:nvSpPr>
            <p:cNvPr id="699" name="SMARTInkShape-4423"/>
            <p:cNvSpPr/>
            <p:nvPr>
              <p:custDataLst>
                <p:tags r:id="rId115"/>
              </p:custDataLst>
            </p:nvPr>
          </p:nvSpPr>
          <p:spPr>
            <a:xfrm>
              <a:off x="3778250" y="25527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7233"/>
                  </a:lnTo>
                  <a:lnTo>
                    <a:pt x="39346" y="6612"/>
                  </a:lnTo>
                  <a:lnTo>
                    <a:pt x="68730" y="6428"/>
                  </a:lnTo>
                  <a:lnTo>
                    <a:pt x="96408" y="300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0" name="SMARTInkShape-4424"/>
            <p:cNvSpPr/>
            <p:nvPr>
              <p:custDataLst>
                <p:tags r:id="rId116"/>
              </p:custDataLst>
            </p:nvPr>
          </p:nvSpPr>
          <p:spPr>
            <a:xfrm>
              <a:off x="3761979" y="2463800"/>
              <a:ext cx="111522" cy="187619"/>
            </a:xfrm>
            <a:custGeom>
              <a:avLst/>
              <a:gdLst/>
              <a:ahLst/>
              <a:cxnLst/>
              <a:rect l="0" t="0" r="0" b="0"/>
              <a:pathLst>
                <a:path w="111522" h="187619">
                  <a:moveTo>
                    <a:pt x="48021" y="0"/>
                  </a:moveTo>
                  <a:lnTo>
                    <a:pt x="48021" y="0"/>
                  </a:lnTo>
                  <a:lnTo>
                    <a:pt x="48021" y="3371"/>
                  </a:lnTo>
                  <a:lnTo>
                    <a:pt x="38587" y="26745"/>
                  </a:lnTo>
                  <a:lnTo>
                    <a:pt x="29312" y="56686"/>
                  </a:lnTo>
                  <a:lnTo>
                    <a:pt x="16893" y="84931"/>
                  </a:lnTo>
                  <a:lnTo>
                    <a:pt x="7610" y="112536"/>
                  </a:lnTo>
                  <a:lnTo>
                    <a:pt x="1839" y="138210"/>
                  </a:lnTo>
                  <a:lnTo>
                    <a:pt x="0" y="169676"/>
                  </a:lnTo>
                  <a:lnTo>
                    <a:pt x="4571" y="180774"/>
                  </a:lnTo>
                  <a:lnTo>
                    <a:pt x="10588" y="184016"/>
                  </a:lnTo>
                  <a:lnTo>
                    <a:pt x="28562" y="187618"/>
                  </a:lnTo>
                  <a:lnTo>
                    <a:pt x="50661" y="185456"/>
                  </a:lnTo>
                  <a:lnTo>
                    <a:pt x="73183" y="179792"/>
                  </a:lnTo>
                  <a:lnTo>
                    <a:pt x="11152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1" name="SMARTInkShape-4425"/>
            <p:cNvSpPr/>
            <p:nvPr>
              <p:custDataLst>
                <p:tags r:id="rId117"/>
              </p:custDataLst>
            </p:nvPr>
          </p:nvSpPr>
          <p:spPr>
            <a:xfrm>
              <a:off x="3774879" y="2311400"/>
              <a:ext cx="152320" cy="95251"/>
            </a:xfrm>
            <a:custGeom>
              <a:avLst/>
              <a:gdLst/>
              <a:ahLst/>
              <a:cxnLst/>
              <a:rect l="0" t="0" r="0" b="0"/>
              <a:pathLst>
                <a:path w="152320" h="95251">
                  <a:moveTo>
                    <a:pt x="3371" y="95250"/>
                  </a:moveTo>
                  <a:lnTo>
                    <a:pt x="3371" y="95250"/>
                  </a:lnTo>
                  <a:lnTo>
                    <a:pt x="0" y="91879"/>
                  </a:lnTo>
                  <a:lnTo>
                    <a:pt x="418" y="90180"/>
                  </a:lnTo>
                  <a:lnTo>
                    <a:pt x="4646" y="86412"/>
                  </a:lnTo>
                  <a:lnTo>
                    <a:pt x="34772" y="82607"/>
                  </a:lnTo>
                  <a:lnTo>
                    <a:pt x="56838" y="79518"/>
                  </a:lnTo>
                  <a:lnTo>
                    <a:pt x="80757" y="77675"/>
                  </a:lnTo>
                  <a:lnTo>
                    <a:pt x="104087" y="76855"/>
                  </a:lnTo>
                  <a:lnTo>
                    <a:pt x="131677" y="76394"/>
                  </a:lnTo>
                  <a:lnTo>
                    <a:pt x="148005" y="75552"/>
                  </a:lnTo>
                  <a:lnTo>
                    <a:pt x="150594" y="74357"/>
                  </a:lnTo>
                  <a:lnTo>
                    <a:pt x="152319" y="72854"/>
                  </a:lnTo>
                  <a:lnTo>
                    <a:pt x="152059" y="70442"/>
                  </a:lnTo>
                  <a:lnTo>
                    <a:pt x="148006" y="63998"/>
                  </a:lnTo>
                  <a:lnTo>
                    <a:pt x="122999" y="37330"/>
                  </a:lnTo>
                  <a:lnTo>
                    <a:pt x="112278" y="25058"/>
                  </a:lnTo>
                  <a:lnTo>
                    <a:pt x="986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4426"/>
            <p:cNvSpPr/>
            <p:nvPr>
              <p:custDataLst>
                <p:tags r:id="rId118"/>
              </p:custDataLst>
            </p:nvPr>
          </p:nvSpPr>
          <p:spPr>
            <a:xfrm>
              <a:off x="3790950" y="247650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2687" y="0"/>
                  </a:lnTo>
                  <a:lnTo>
                    <a:pt x="81227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8" name="SMARTInkShape-Group992"/>
          <p:cNvGrpSpPr/>
          <p:nvPr/>
        </p:nvGrpSpPr>
        <p:grpSpPr>
          <a:xfrm>
            <a:off x="3149600" y="2266950"/>
            <a:ext cx="425451" cy="400051"/>
            <a:chOff x="3149600" y="2266950"/>
            <a:chExt cx="425451" cy="400051"/>
          </a:xfrm>
        </p:grpSpPr>
        <p:sp>
          <p:nvSpPr>
            <p:cNvPr id="704" name="SMARTInkShape-4427"/>
            <p:cNvSpPr/>
            <p:nvPr>
              <p:custDataLst>
                <p:tags r:id="rId111"/>
              </p:custDataLst>
            </p:nvPr>
          </p:nvSpPr>
          <p:spPr>
            <a:xfrm>
              <a:off x="3480683" y="2482850"/>
              <a:ext cx="94368" cy="88901"/>
            </a:xfrm>
            <a:custGeom>
              <a:avLst/>
              <a:gdLst/>
              <a:ahLst/>
              <a:cxnLst/>
              <a:rect l="0" t="0" r="0" b="0"/>
              <a:pathLst>
                <a:path w="94368" h="88901">
                  <a:moveTo>
                    <a:pt x="5467" y="88900"/>
                  </a:moveTo>
                  <a:lnTo>
                    <a:pt x="5467" y="88900"/>
                  </a:lnTo>
                  <a:lnTo>
                    <a:pt x="2096" y="88900"/>
                  </a:lnTo>
                  <a:lnTo>
                    <a:pt x="1103" y="87489"/>
                  </a:lnTo>
                  <a:lnTo>
                    <a:pt x="0" y="82158"/>
                  </a:lnTo>
                  <a:lnTo>
                    <a:pt x="1822" y="78761"/>
                  </a:lnTo>
                  <a:lnTo>
                    <a:pt x="29080" y="55675"/>
                  </a:lnTo>
                  <a:lnTo>
                    <a:pt x="55914" y="32164"/>
                  </a:lnTo>
                  <a:lnTo>
                    <a:pt x="84599" y="8800"/>
                  </a:lnTo>
                  <a:lnTo>
                    <a:pt x="94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4428"/>
            <p:cNvSpPr/>
            <p:nvPr>
              <p:custDataLst>
                <p:tags r:id="rId112"/>
              </p:custDataLst>
            </p:nvPr>
          </p:nvSpPr>
          <p:spPr>
            <a:xfrm>
              <a:off x="3460750" y="250190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1669" y="32603"/>
                  </a:lnTo>
                  <a:lnTo>
                    <a:pt x="50037" y="52249"/>
                  </a:lnTo>
                  <a:lnTo>
                    <a:pt x="79054" y="67837"/>
                  </a:lnTo>
                  <a:lnTo>
                    <a:pt x="1016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4429"/>
            <p:cNvSpPr/>
            <p:nvPr>
              <p:custDataLst>
                <p:tags r:id="rId113"/>
              </p:custDataLst>
            </p:nvPr>
          </p:nvSpPr>
          <p:spPr>
            <a:xfrm>
              <a:off x="3149600" y="2266950"/>
              <a:ext cx="143226" cy="56812"/>
            </a:xfrm>
            <a:custGeom>
              <a:avLst/>
              <a:gdLst/>
              <a:ahLst/>
              <a:cxnLst/>
              <a:rect l="0" t="0" r="0" b="0"/>
              <a:pathLst>
                <a:path w="143226" h="56812">
                  <a:moveTo>
                    <a:pt x="0" y="44450"/>
                  </a:moveTo>
                  <a:lnTo>
                    <a:pt x="0" y="44450"/>
                  </a:lnTo>
                  <a:lnTo>
                    <a:pt x="20723" y="46331"/>
                  </a:lnTo>
                  <a:lnTo>
                    <a:pt x="44240" y="51357"/>
                  </a:lnTo>
                  <a:lnTo>
                    <a:pt x="66229" y="54575"/>
                  </a:lnTo>
                  <a:lnTo>
                    <a:pt x="90113" y="56006"/>
                  </a:lnTo>
                  <a:lnTo>
                    <a:pt x="117246" y="56811"/>
                  </a:lnTo>
                  <a:lnTo>
                    <a:pt x="142871" y="51653"/>
                  </a:lnTo>
                  <a:lnTo>
                    <a:pt x="143225" y="50663"/>
                  </a:lnTo>
                  <a:lnTo>
                    <a:pt x="142756" y="49298"/>
                  </a:lnTo>
                  <a:lnTo>
                    <a:pt x="133562" y="38665"/>
                  </a:lnTo>
                  <a:lnTo>
                    <a:pt x="102475" y="13197"/>
                  </a:lnTo>
                  <a:lnTo>
                    <a:pt x="98461" y="868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4430"/>
            <p:cNvSpPr/>
            <p:nvPr>
              <p:custDataLst>
                <p:tags r:id="rId114"/>
              </p:custDataLst>
            </p:nvPr>
          </p:nvSpPr>
          <p:spPr>
            <a:xfrm>
              <a:off x="3172191" y="2395384"/>
              <a:ext cx="123460" cy="271617"/>
            </a:xfrm>
            <a:custGeom>
              <a:avLst/>
              <a:gdLst/>
              <a:ahLst/>
              <a:cxnLst/>
              <a:rect l="0" t="0" r="0" b="0"/>
              <a:pathLst>
                <a:path w="123460" h="271617">
                  <a:moveTo>
                    <a:pt x="34559" y="55716"/>
                  </a:moveTo>
                  <a:lnTo>
                    <a:pt x="34559" y="55716"/>
                  </a:lnTo>
                  <a:lnTo>
                    <a:pt x="38923" y="31074"/>
                  </a:lnTo>
                  <a:lnTo>
                    <a:pt x="40832" y="0"/>
                  </a:lnTo>
                  <a:lnTo>
                    <a:pt x="40894" y="24902"/>
                  </a:lnTo>
                  <a:lnTo>
                    <a:pt x="40902" y="46254"/>
                  </a:lnTo>
                  <a:lnTo>
                    <a:pt x="39025" y="73618"/>
                  </a:lnTo>
                  <a:lnTo>
                    <a:pt x="35133" y="104595"/>
                  </a:lnTo>
                  <a:lnTo>
                    <a:pt x="32119" y="120757"/>
                  </a:lnTo>
                  <a:lnTo>
                    <a:pt x="25713" y="152356"/>
                  </a:lnTo>
                  <a:lnTo>
                    <a:pt x="20515" y="180512"/>
                  </a:lnTo>
                  <a:lnTo>
                    <a:pt x="15852" y="203373"/>
                  </a:lnTo>
                  <a:lnTo>
                    <a:pt x="7110" y="234304"/>
                  </a:lnTo>
                  <a:lnTo>
                    <a:pt x="0" y="247521"/>
                  </a:lnTo>
                  <a:lnTo>
                    <a:pt x="231" y="247791"/>
                  </a:lnTo>
                  <a:lnTo>
                    <a:pt x="1090" y="247266"/>
                  </a:lnTo>
                  <a:lnTo>
                    <a:pt x="11372" y="216843"/>
                  </a:lnTo>
                  <a:lnTo>
                    <a:pt x="24396" y="187889"/>
                  </a:lnTo>
                  <a:lnTo>
                    <a:pt x="41661" y="160730"/>
                  </a:lnTo>
                  <a:lnTo>
                    <a:pt x="58300" y="143041"/>
                  </a:lnTo>
                  <a:lnTo>
                    <a:pt x="63087" y="139332"/>
                  </a:lnTo>
                  <a:lnTo>
                    <a:pt x="66983" y="137566"/>
                  </a:lnTo>
                  <a:lnTo>
                    <a:pt x="70286" y="137094"/>
                  </a:lnTo>
                  <a:lnTo>
                    <a:pt x="73194" y="137484"/>
                  </a:lnTo>
                  <a:lnTo>
                    <a:pt x="74427" y="139862"/>
                  </a:lnTo>
                  <a:lnTo>
                    <a:pt x="73915" y="148147"/>
                  </a:lnTo>
                  <a:lnTo>
                    <a:pt x="66289" y="171454"/>
                  </a:lnTo>
                  <a:lnTo>
                    <a:pt x="48351" y="197332"/>
                  </a:lnTo>
                  <a:lnTo>
                    <a:pt x="28533" y="222873"/>
                  </a:lnTo>
                  <a:lnTo>
                    <a:pt x="18081" y="240168"/>
                  </a:lnTo>
                  <a:lnTo>
                    <a:pt x="17224" y="240773"/>
                  </a:lnTo>
                  <a:lnTo>
                    <a:pt x="16652" y="240471"/>
                  </a:lnTo>
                  <a:lnTo>
                    <a:pt x="15848" y="233303"/>
                  </a:lnTo>
                  <a:lnTo>
                    <a:pt x="17146" y="230552"/>
                  </a:lnTo>
                  <a:lnTo>
                    <a:pt x="22352" y="225613"/>
                  </a:lnTo>
                  <a:lnTo>
                    <a:pt x="29369" y="222948"/>
                  </a:lnTo>
                  <a:lnTo>
                    <a:pt x="33215" y="222237"/>
                  </a:lnTo>
                  <a:lnTo>
                    <a:pt x="36486" y="223175"/>
                  </a:lnTo>
                  <a:lnTo>
                    <a:pt x="64474" y="250706"/>
                  </a:lnTo>
                  <a:lnTo>
                    <a:pt x="80347" y="263225"/>
                  </a:lnTo>
                  <a:lnTo>
                    <a:pt x="92304" y="267887"/>
                  </a:lnTo>
                  <a:lnTo>
                    <a:pt x="123459" y="271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9" name="SMARTInkShape-4431"/>
          <p:cNvSpPr/>
          <p:nvPr>
            <p:custDataLst>
              <p:tags r:id="rId6"/>
            </p:custDataLst>
          </p:nvPr>
        </p:nvSpPr>
        <p:spPr>
          <a:xfrm>
            <a:off x="2698750" y="2539804"/>
            <a:ext cx="235081" cy="73196"/>
          </a:xfrm>
          <a:custGeom>
            <a:avLst/>
            <a:gdLst/>
            <a:ahLst/>
            <a:cxnLst/>
            <a:rect l="0" t="0" r="0" b="0"/>
            <a:pathLst>
              <a:path w="235081" h="73196">
                <a:moveTo>
                  <a:pt x="0" y="44646"/>
                </a:moveTo>
                <a:lnTo>
                  <a:pt x="0" y="44646"/>
                </a:lnTo>
                <a:lnTo>
                  <a:pt x="12209" y="18131"/>
                </a:lnTo>
                <a:lnTo>
                  <a:pt x="27136" y="3237"/>
                </a:lnTo>
                <a:lnTo>
                  <a:pt x="32907" y="812"/>
                </a:lnTo>
                <a:lnTo>
                  <a:pt x="44965" y="0"/>
                </a:lnTo>
                <a:lnTo>
                  <a:pt x="70394" y="6880"/>
                </a:lnTo>
                <a:lnTo>
                  <a:pt x="100272" y="17855"/>
                </a:lnTo>
                <a:lnTo>
                  <a:pt x="128096" y="33415"/>
                </a:lnTo>
                <a:lnTo>
                  <a:pt x="157501" y="56982"/>
                </a:lnTo>
                <a:lnTo>
                  <a:pt x="168695" y="67465"/>
                </a:lnTo>
                <a:lnTo>
                  <a:pt x="170225" y="70780"/>
                </a:lnTo>
                <a:lnTo>
                  <a:pt x="170634" y="72652"/>
                </a:lnTo>
                <a:lnTo>
                  <a:pt x="169495" y="73195"/>
                </a:lnTo>
                <a:lnTo>
                  <a:pt x="164466" y="71916"/>
                </a:lnTo>
                <a:lnTo>
                  <a:pt x="159409" y="67114"/>
                </a:lnTo>
                <a:lnTo>
                  <a:pt x="136787" y="36771"/>
                </a:lnTo>
                <a:lnTo>
                  <a:pt x="134029" y="26131"/>
                </a:lnTo>
                <a:lnTo>
                  <a:pt x="133802" y="23836"/>
                </a:lnTo>
                <a:lnTo>
                  <a:pt x="134357" y="22306"/>
                </a:lnTo>
                <a:lnTo>
                  <a:pt x="135432" y="21286"/>
                </a:lnTo>
                <a:lnTo>
                  <a:pt x="149277" y="15151"/>
                </a:lnTo>
                <a:lnTo>
                  <a:pt x="176222" y="13193"/>
                </a:lnTo>
                <a:lnTo>
                  <a:pt x="202888" y="12955"/>
                </a:lnTo>
                <a:lnTo>
                  <a:pt x="221452" y="13619"/>
                </a:lnTo>
                <a:lnTo>
                  <a:pt x="231538" y="16274"/>
                </a:lnTo>
                <a:lnTo>
                  <a:pt x="234086" y="17971"/>
                </a:lnTo>
                <a:lnTo>
                  <a:pt x="235080" y="19807"/>
                </a:lnTo>
                <a:lnTo>
                  <a:pt x="235037" y="21737"/>
                </a:lnTo>
                <a:lnTo>
                  <a:pt x="228234" y="31194"/>
                </a:lnTo>
                <a:lnTo>
                  <a:pt x="196588" y="58131"/>
                </a:lnTo>
                <a:lnTo>
                  <a:pt x="190500" y="6369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0" name="SMARTInkShape-4432"/>
          <p:cNvSpPr/>
          <p:nvPr>
            <p:custDataLst>
              <p:tags r:id="rId7"/>
            </p:custDataLst>
          </p:nvPr>
        </p:nvSpPr>
        <p:spPr>
          <a:xfrm>
            <a:off x="5172354" y="1460500"/>
            <a:ext cx="15597" cy="133351"/>
          </a:xfrm>
          <a:custGeom>
            <a:avLst/>
            <a:gdLst/>
            <a:ahLst/>
            <a:cxnLst/>
            <a:rect l="0" t="0" r="0" b="0"/>
            <a:pathLst>
              <a:path w="15597" h="133351">
                <a:moveTo>
                  <a:pt x="15596" y="0"/>
                </a:moveTo>
                <a:lnTo>
                  <a:pt x="15596" y="0"/>
                </a:lnTo>
                <a:lnTo>
                  <a:pt x="13714" y="29511"/>
                </a:lnTo>
                <a:lnTo>
                  <a:pt x="8689" y="58368"/>
                </a:lnTo>
                <a:lnTo>
                  <a:pt x="2731" y="87380"/>
                </a:lnTo>
                <a:lnTo>
                  <a:pt x="0" y="103746"/>
                </a:lnTo>
                <a:lnTo>
                  <a:pt x="2896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20" name="SMARTInkShape-Group995"/>
          <p:cNvGrpSpPr/>
          <p:nvPr/>
        </p:nvGrpSpPr>
        <p:grpSpPr>
          <a:xfrm>
            <a:off x="4191000" y="1308100"/>
            <a:ext cx="1239664" cy="514351"/>
            <a:chOff x="4191000" y="1308100"/>
            <a:chExt cx="1239664" cy="514351"/>
          </a:xfrm>
        </p:grpSpPr>
        <p:sp>
          <p:nvSpPr>
            <p:cNvPr id="711" name="SMARTInkShape-4433"/>
            <p:cNvSpPr/>
            <p:nvPr>
              <p:custDataLst>
                <p:tags r:id="rId102"/>
              </p:custDataLst>
            </p:nvPr>
          </p:nvSpPr>
          <p:spPr>
            <a:xfrm>
              <a:off x="4762578" y="1571142"/>
              <a:ext cx="31673" cy="80164"/>
            </a:xfrm>
            <a:custGeom>
              <a:avLst/>
              <a:gdLst/>
              <a:ahLst/>
              <a:cxnLst/>
              <a:rect l="0" t="0" r="0" b="0"/>
              <a:pathLst>
                <a:path w="31673" h="80164">
                  <a:moveTo>
                    <a:pt x="6272" y="3658"/>
                  </a:moveTo>
                  <a:lnTo>
                    <a:pt x="6272" y="3658"/>
                  </a:lnTo>
                  <a:lnTo>
                    <a:pt x="6272" y="0"/>
                  </a:lnTo>
                  <a:lnTo>
                    <a:pt x="6272" y="1562"/>
                  </a:lnTo>
                  <a:lnTo>
                    <a:pt x="1246" y="25986"/>
                  </a:lnTo>
                  <a:lnTo>
                    <a:pt x="183" y="53851"/>
                  </a:lnTo>
                  <a:lnTo>
                    <a:pt x="0" y="66586"/>
                  </a:lnTo>
                  <a:lnTo>
                    <a:pt x="3719" y="74194"/>
                  </a:lnTo>
                  <a:lnTo>
                    <a:pt x="6687" y="78199"/>
                  </a:lnTo>
                  <a:lnTo>
                    <a:pt x="10782" y="80163"/>
                  </a:lnTo>
                  <a:lnTo>
                    <a:pt x="31672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4434"/>
            <p:cNvSpPr/>
            <p:nvPr>
              <p:custDataLst>
                <p:tags r:id="rId103"/>
              </p:custDataLst>
            </p:nvPr>
          </p:nvSpPr>
          <p:spPr>
            <a:xfrm>
              <a:off x="4540250" y="1608315"/>
              <a:ext cx="101601" cy="10936"/>
            </a:xfrm>
            <a:custGeom>
              <a:avLst/>
              <a:gdLst/>
              <a:ahLst/>
              <a:cxnLst/>
              <a:rect l="0" t="0" r="0" b="0"/>
              <a:pathLst>
                <a:path w="101601" h="10936">
                  <a:moveTo>
                    <a:pt x="0" y="10935"/>
                  </a:moveTo>
                  <a:lnTo>
                    <a:pt x="0" y="10935"/>
                  </a:lnTo>
                  <a:lnTo>
                    <a:pt x="6742" y="4193"/>
                  </a:lnTo>
                  <a:lnTo>
                    <a:pt x="13815" y="883"/>
                  </a:lnTo>
                  <a:lnTo>
                    <a:pt x="17676" y="0"/>
                  </a:lnTo>
                  <a:lnTo>
                    <a:pt x="25730" y="901"/>
                  </a:lnTo>
                  <a:lnTo>
                    <a:pt x="51680" y="8464"/>
                  </a:lnTo>
                  <a:lnTo>
                    <a:pt x="80249" y="10718"/>
                  </a:lnTo>
                  <a:lnTo>
                    <a:pt x="101600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4435"/>
            <p:cNvSpPr/>
            <p:nvPr>
              <p:custDataLst>
                <p:tags r:id="rId104"/>
              </p:custDataLst>
            </p:nvPr>
          </p:nvSpPr>
          <p:spPr>
            <a:xfrm>
              <a:off x="4874234" y="1522290"/>
              <a:ext cx="128647" cy="107702"/>
            </a:xfrm>
            <a:custGeom>
              <a:avLst/>
              <a:gdLst/>
              <a:ahLst/>
              <a:cxnLst/>
              <a:rect l="0" t="0" r="0" b="0"/>
              <a:pathLst>
                <a:path w="128647" h="107702">
                  <a:moveTo>
                    <a:pt x="2566" y="20760"/>
                  </a:moveTo>
                  <a:lnTo>
                    <a:pt x="2566" y="20760"/>
                  </a:lnTo>
                  <a:lnTo>
                    <a:pt x="5937" y="17389"/>
                  </a:lnTo>
                  <a:lnTo>
                    <a:pt x="6930" y="17102"/>
                  </a:lnTo>
                  <a:lnTo>
                    <a:pt x="7592" y="17615"/>
                  </a:lnTo>
                  <a:lnTo>
                    <a:pt x="8034" y="18664"/>
                  </a:lnTo>
                  <a:lnTo>
                    <a:pt x="1892" y="48114"/>
                  </a:lnTo>
                  <a:lnTo>
                    <a:pt x="0" y="55929"/>
                  </a:lnTo>
                  <a:lnTo>
                    <a:pt x="1661" y="70257"/>
                  </a:lnTo>
                  <a:lnTo>
                    <a:pt x="10854" y="89961"/>
                  </a:lnTo>
                  <a:lnTo>
                    <a:pt x="13736" y="92294"/>
                  </a:lnTo>
                  <a:lnTo>
                    <a:pt x="20701" y="94886"/>
                  </a:lnTo>
                  <a:lnTo>
                    <a:pt x="23122" y="94872"/>
                  </a:lnTo>
                  <a:lnTo>
                    <a:pt x="24738" y="94157"/>
                  </a:lnTo>
                  <a:lnTo>
                    <a:pt x="28891" y="87898"/>
                  </a:lnTo>
                  <a:lnTo>
                    <a:pt x="40747" y="56801"/>
                  </a:lnTo>
                  <a:lnTo>
                    <a:pt x="45777" y="48262"/>
                  </a:lnTo>
                  <a:lnTo>
                    <a:pt x="46896" y="48972"/>
                  </a:lnTo>
                  <a:lnTo>
                    <a:pt x="50020" y="53525"/>
                  </a:lnTo>
                  <a:lnTo>
                    <a:pt x="54116" y="67945"/>
                  </a:lnTo>
                  <a:lnTo>
                    <a:pt x="74265" y="96439"/>
                  </a:lnTo>
                  <a:lnTo>
                    <a:pt x="79823" y="103314"/>
                  </a:lnTo>
                  <a:lnTo>
                    <a:pt x="88408" y="106839"/>
                  </a:lnTo>
                  <a:lnTo>
                    <a:pt x="98573" y="107701"/>
                  </a:lnTo>
                  <a:lnTo>
                    <a:pt x="107795" y="105732"/>
                  </a:lnTo>
                  <a:lnTo>
                    <a:pt x="114716" y="100623"/>
                  </a:lnTo>
                  <a:lnTo>
                    <a:pt x="117550" y="97286"/>
                  </a:lnTo>
                  <a:lnTo>
                    <a:pt x="124908" y="79104"/>
                  </a:lnTo>
                  <a:lnTo>
                    <a:pt x="128646" y="47676"/>
                  </a:lnTo>
                  <a:lnTo>
                    <a:pt x="127503" y="18054"/>
                  </a:lnTo>
                  <a:lnTo>
                    <a:pt x="122604" y="4671"/>
                  </a:lnTo>
                  <a:lnTo>
                    <a:pt x="120692" y="1567"/>
                  </a:lnTo>
                  <a:lnTo>
                    <a:pt x="118711" y="204"/>
                  </a:lnTo>
                  <a:lnTo>
                    <a:pt x="116685" y="0"/>
                  </a:lnTo>
                  <a:lnTo>
                    <a:pt x="110516" y="1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4436"/>
            <p:cNvSpPr/>
            <p:nvPr>
              <p:custDataLst>
                <p:tags r:id="rId105"/>
              </p:custDataLst>
            </p:nvPr>
          </p:nvSpPr>
          <p:spPr>
            <a:xfrm>
              <a:off x="5359400" y="1308100"/>
              <a:ext cx="71264" cy="431801"/>
            </a:xfrm>
            <a:custGeom>
              <a:avLst/>
              <a:gdLst/>
              <a:ahLst/>
              <a:cxnLst/>
              <a:rect l="0" t="0" r="0" b="0"/>
              <a:pathLst>
                <a:path w="71264" h="431801">
                  <a:moveTo>
                    <a:pt x="0" y="0"/>
                  </a:moveTo>
                  <a:lnTo>
                    <a:pt x="0" y="0"/>
                  </a:lnTo>
                  <a:lnTo>
                    <a:pt x="6741" y="6742"/>
                  </a:lnTo>
                  <a:lnTo>
                    <a:pt x="17676" y="31161"/>
                  </a:lnTo>
                  <a:lnTo>
                    <a:pt x="29493" y="57123"/>
                  </a:lnTo>
                  <a:lnTo>
                    <a:pt x="36595" y="71949"/>
                  </a:lnTo>
                  <a:lnTo>
                    <a:pt x="43447" y="89594"/>
                  </a:lnTo>
                  <a:lnTo>
                    <a:pt x="50131" y="109118"/>
                  </a:lnTo>
                  <a:lnTo>
                    <a:pt x="56704" y="129895"/>
                  </a:lnTo>
                  <a:lnTo>
                    <a:pt x="61792" y="152919"/>
                  </a:lnTo>
                  <a:lnTo>
                    <a:pt x="65889" y="177440"/>
                  </a:lnTo>
                  <a:lnTo>
                    <a:pt x="69326" y="202960"/>
                  </a:lnTo>
                  <a:lnTo>
                    <a:pt x="70912" y="227735"/>
                  </a:lnTo>
                  <a:lnTo>
                    <a:pt x="71263" y="252012"/>
                  </a:lnTo>
                  <a:lnTo>
                    <a:pt x="70793" y="275958"/>
                  </a:lnTo>
                  <a:lnTo>
                    <a:pt x="66950" y="298272"/>
                  </a:lnTo>
                  <a:lnTo>
                    <a:pt x="60861" y="319498"/>
                  </a:lnTo>
                  <a:lnTo>
                    <a:pt x="53273" y="339999"/>
                  </a:lnTo>
                  <a:lnTo>
                    <a:pt x="46099" y="357194"/>
                  </a:lnTo>
                  <a:lnTo>
                    <a:pt x="32483" y="385706"/>
                  </a:lnTo>
                  <a:lnTo>
                    <a:pt x="16288" y="414850"/>
                  </a:lnTo>
                  <a:lnTo>
                    <a:pt x="6350" y="431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4437"/>
            <p:cNvSpPr/>
            <p:nvPr>
              <p:custDataLst>
                <p:tags r:id="rId106"/>
              </p:custDataLst>
            </p:nvPr>
          </p:nvSpPr>
          <p:spPr>
            <a:xfrm>
              <a:off x="4426997" y="1371600"/>
              <a:ext cx="119604" cy="450851"/>
            </a:xfrm>
            <a:custGeom>
              <a:avLst/>
              <a:gdLst/>
              <a:ahLst/>
              <a:cxnLst/>
              <a:rect l="0" t="0" r="0" b="0"/>
              <a:pathLst>
                <a:path w="119604" h="450851">
                  <a:moveTo>
                    <a:pt x="119603" y="0"/>
                  </a:moveTo>
                  <a:lnTo>
                    <a:pt x="119603" y="0"/>
                  </a:lnTo>
                  <a:lnTo>
                    <a:pt x="109490" y="3371"/>
                  </a:lnTo>
                  <a:lnTo>
                    <a:pt x="93088" y="18951"/>
                  </a:lnTo>
                  <a:lnTo>
                    <a:pt x="79126" y="41113"/>
                  </a:lnTo>
                  <a:lnTo>
                    <a:pt x="63513" y="72600"/>
                  </a:lnTo>
                  <a:lnTo>
                    <a:pt x="55399" y="92850"/>
                  </a:lnTo>
                  <a:lnTo>
                    <a:pt x="47167" y="114817"/>
                  </a:lnTo>
                  <a:lnTo>
                    <a:pt x="38857" y="138633"/>
                  </a:lnTo>
                  <a:lnTo>
                    <a:pt x="30494" y="163683"/>
                  </a:lnTo>
                  <a:lnTo>
                    <a:pt x="22097" y="189556"/>
                  </a:lnTo>
                  <a:lnTo>
                    <a:pt x="15793" y="214565"/>
                  </a:lnTo>
                  <a:lnTo>
                    <a:pt x="10885" y="238999"/>
                  </a:lnTo>
                  <a:lnTo>
                    <a:pt x="6908" y="263049"/>
                  </a:lnTo>
                  <a:lnTo>
                    <a:pt x="4257" y="285433"/>
                  </a:lnTo>
                  <a:lnTo>
                    <a:pt x="2488" y="306705"/>
                  </a:lnTo>
                  <a:lnTo>
                    <a:pt x="1310" y="327237"/>
                  </a:lnTo>
                  <a:lnTo>
                    <a:pt x="524" y="345863"/>
                  </a:lnTo>
                  <a:lnTo>
                    <a:pt x="0" y="363220"/>
                  </a:lnTo>
                  <a:lnTo>
                    <a:pt x="1535" y="393559"/>
                  </a:lnTo>
                  <a:lnTo>
                    <a:pt x="9273" y="416450"/>
                  </a:lnTo>
                  <a:lnTo>
                    <a:pt x="25530" y="438462"/>
                  </a:lnTo>
                  <a:lnTo>
                    <a:pt x="35694" y="445344"/>
                  </a:lnTo>
                  <a:lnTo>
                    <a:pt x="49753" y="450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4438"/>
            <p:cNvSpPr/>
            <p:nvPr>
              <p:custDataLst>
                <p:tags r:id="rId107"/>
              </p:custDataLst>
            </p:nvPr>
          </p:nvSpPr>
          <p:spPr>
            <a:xfrm>
              <a:off x="5137150" y="1333500"/>
              <a:ext cx="130594" cy="57151"/>
            </a:xfrm>
            <a:custGeom>
              <a:avLst/>
              <a:gdLst/>
              <a:ahLst/>
              <a:cxnLst/>
              <a:rect l="0" t="0" r="0" b="0"/>
              <a:pathLst>
                <a:path w="130594" h="57151">
                  <a:moveTo>
                    <a:pt x="0" y="57150"/>
                  </a:moveTo>
                  <a:lnTo>
                    <a:pt x="0" y="57150"/>
                  </a:lnTo>
                  <a:lnTo>
                    <a:pt x="0" y="50408"/>
                  </a:lnTo>
                  <a:lnTo>
                    <a:pt x="1882" y="45216"/>
                  </a:lnTo>
                  <a:lnTo>
                    <a:pt x="3371" y="42844"/>
                  </a:lnTo>
                  <a:lnTo>
                    <a:pt x="5775" y="41263"/>
                  </a:lnTo>
                  <a:lnTo>
                    <a:pt x="12209" y="39506"/>
                  </a:lnTo>
                  <a:lnTo>
                    <a:pt x="42635" y="43311"/>
                  </a:lnTo>
                  <a:lnTo>
                    <a:pt x="71194" y="44113"/>
                  </a:lnTo>
                  <a:lnTo>
                    <a:pt x="98235" y="44350"/>
                  </a:lnTo>
                  <a:lnTo>
                    <a:pt x="126426" y="43731"/>
                  </a:lnTo>
                  <a:lnTo>
                    <a:pt x="128734" y="42560"/>
                  </a:lnTo>
                  <a:lnTo>
                    <a:pt x="130273" y="41073"/>
                  </a:lnTo>
                  <a:lnTo>
                    <a:pt x="130593" y="38671"/>
                  </a:lnTo>
                  <a:lnTo>
                    <a:pt x="129067" y="32239"/>
                  </a:lnTo>
                  <a:lnTo>
                    <a:pt x="120870" y="20684"/>
                  </a:lnTo>
                  <a:lnTo>
                    <a:pt x="105113" y="684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4439"/>
            <p:cNvSpPr/>
            <p:nvPr>
              <p:custDataLst>
                <p:tags r:id="rId108"/>
              </p:custDataLst>
            </p:nvPr>
          </p:nvSpPr>
          <p:spPr>
            <a:xfrm>
              <a:off x="4191000" y="1614044"/>
              <a:ext cx="109678" cy="11557"/>
            </a:xfrm>
            <a:custGeom>
              <a:avLst/>
              <a:gdLst/>
              <a:ahLst/>
              <a:cxnLst/>
              <a:rect l="0" t="0" r="0" b="0"/>
              <a:pathLst>
                <a:path w="109678" h="11557">
                  <a:moveTo>
                    <a:pt x="0" y="11556"/>
                  </a:moveTo>
                  <a:lnTo>
                    <a:pt x="0" y="11556"/>
                  </a:lnTo>
                  <a:lnTo>
                    <a:pt x="0" y="0"/>
                  </a:lnTo>
                  <a:lnTo>
                    <a:pt x="24419" y="4424"/>
                  </a:lnTo>
                  <a:lnTo>
                    <a:pt x="55676" y="5052"/>
                  </a:lnTo>
                  <a:lnTo>
                    <a:pt x="85264" y="5175"/>
                  </a:lnTo>
                  <a:lnTo>
                    <a:pt x="109677" y="5205"/>
                  </a:lnTo>
                  <a:lnTo>
                    <a:pt x="10160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4440"/>
            <p:cNvSpPr/>
            <p:nvPr>
              <p:custDataLst>
                <p:tags r:id="rId109"/>
              </p:custDataLst>
            </p:nvPr>
          </p:nvSpPr>
          <p:spPr>
            <a:xfrm>
              <a:off x="5130800" y="1443088"/>
              <a:ext cx="133487" cy="196480"/>
            </a:xfrm>
            <a:custGeom>
              <a:avLst/>
              <a:gdLst/>
              <a:ahLst/>
              <a:cxnLst/>
              <a:rect l="0" t="0" r="0" b="0"/>
              <a:pathLst>
                <a:path w="133487" h="196480">
                  <a:moveTo>
                    <a:pt x="31750" y="36462"/>
                  </a:moveTo>
                  <a:lnTo>
                    <a:pt x="31750" y="36462"/>
                  </a:lnTo>
                  <a:lnTo>
                    <a:pt x="49426" y="13318"/>
                  </a:lnTo>
                  <a:lnTo>
                    <a:pt x="68345" y="3891"/>
                  </a:lnTo>
                  <a:lnTo>
                    <a:pt x="85083" y="0"/>
                  </a:lnTo>
                  <a:lnTo>
                    <a:pt x="88472" y="865"/>
                  </a:lnTo>
                  <a:lnTo>
                    <a:pt x="90731" y="2853"/>
                  </a:lnTo>
                  <a:lnTo>
                    <a:pt x="92238" y="5589"/>
                  </a:lnTo>
                  <a:lnTo>
                    <a:pt x="92029" y="14274"/>
                  </a:lnTo>
                  <a:lnTo>
                    <a:pt x="90987" y="19553"/>
                  </a:lnTo>
                  <a:lnTo>
                    <a:pt x="79404" y="37096"/>
                  </a:lnTo>
                  <a:lnTo>
                    <a:pt x="63009" y="56918"/>
                  </a:lnTo>
                  <a:lnTo>
                    <a:pt x="59754" y="65779"/>
                  </a:lnTo>
                  <a:lnTo>
                    <a:pt x="59591" y="69412"/>
                  </a:lnTo>
                  <a:lnTo>
                    <a:pt x="61292" y="75331"/>
                  </a:lnTo>
                  <a:lnTo>
                    <a:pt x="66282" y="80313"/>
                  </a:lnTo>
                  <a:lnTo>
                    <a:pt x="96667" y="104532"/>
                  </a:lnTo>
                  <a:lnTo>
                    <a:pt x="125306" y="132314"/>
                  </a:lnTo>
                  <a:lnTo>
                    <a:pt x="130103" y="138463"/>
                  </a:lnTo>
                  <a:lnTo>
                    <a:pt x="132597" y="143974"/>
                  </a:lnTo>
                  <a:lnTo>
                    <a:pt x="133486" y="153860"/>
                  </a:lnTo>
                  <a:lnTo>
                    <a:pt x="127766" y="164839"/>
                  </a:lnTo>
                  <a:lnTo>
                    <a:pt x="117462" y="176068"/>
                  </a:lnTo>
                  <a:lnTo>
                    <a:pt x="103476" y="185763"/>
                  </a:lnTo>
                  <a:lnTo>
                    <a:pt x="72993" y="195783"/>
                  </a:lnTo>
                  <a:lnTo>
                    <a:pt x="43892" y="196479"/>
                  </a:lnTo>
                  <a:lnTo>
                    <a:pt x="20766" y="188845"/>
                  </a:lnTo>
                  <a:lnTo>
                    <a:pt x="15255" y="183206"/>
                  </a:lnTo>
                  <a:lnTo>
                    <a:pt x="0" y="150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4441"/>
            <p:cNvSpPr/>
            <p:nvPr>
              <p:custDataLst>
                <p:tags r:id="rId110"/>
              </p:custDataLst>
            </p:nvPr>
          </p:nvSpPr>
          <p:spPr>
            <a:xfrm>
              <a:off x="4800600" y="14795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3" name="SMARTInkShape-Group996"/>
          <p:cNvGrpSpPr/>
          <p:nvPr/>
        </p:nvGrpSpPr>
        <p:grpSpPr>
          <a:xfrm>
            <a:off x="3905250" y="1593850"/>
            <a:ext cx="88901" cy="57151"/>
            <a:chOff x="3905250" y="1593850"/>
            <a:chExt cx="88901" cy="57151"/>
          </a:xfrm>
        </p:grpSpPr>
        <p:sp>
          <p:nvSpPr>
            <p:cNvPr id="721" name="SMARTInkShape-4442"/>
            <p:cNvSpPr/>
            <p:nvPr>
              <p:custDataLst>
                <p:tags r:id="rId100"/>
              </p:custDataLst>
            </p:nvPr>
          </p:nvSpPr>
          <p:spPr>
            <a:xfrm>
              <a:off x="3905250" y="15938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10126"/>
                  </a:lnTo>
                  <a:lnTo>
                    <a:pt x="63653" y="12361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4443"/>
            <p:cNvSpPr/>
            <p:nvPr>
              <p:custDataLst>
                <p:tags r:id="rId101"/>
              </p:custDataLst>
            </p:nvPr>
          </p:nvSpPr>
          <p:spPr>
            <a:xfrm>
              <a:off x="3924300" y="16510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854" y="0"/>
                  </a:lnTo>
                  <a:lnTo>
                    <a:pt x="58424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3" name="SMARTInkShape-Group997"/>
          <p:cNvGrpSpPr/>
          <p:nvPr/>
        </p:nvGrpSpPr>
        <p:grpSpPr>
          <a:xfrm>
            <a:off x="3136900" y="1276350"/>
            <a:ext cx="564522" cy="596861"/>
            <a:chOff x="3136900" y="1276350"/>
            <a:chExt cx="564522" cy="596861"/>
          </a:xfrm>
        </p:grpSpPr>
        <p:sp>
          <p:nvSpPr>
            <p:cNvPr id="724" name="SMARTInkShape-4444"/>
            <p:cNvSpPr/>
            <p:nvPr>
              <p:custDataLst>
                <p:tags r:id="rId91"/>
              </p:custDataLst>
            </p:nvPr>
          </p:nvSpPr>
          <p:spPr>
            <a:xfrm>
              <a:off x="3136900" y="16256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379" y="62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4445"/>
            <p:cNvSpPr/>
            <p:nvPr>
              <p:custDataLst>
                <p:tags r:id="rId92"/>
              </p:custDataLst>
            </p:nvPr>
          </p:nvSpPr>
          <p:spPr>
            <a:xfrm>
              <a:off x="3403600" y="1371089"/>
              <a:ext cx="101601" cy="173169"/>
            </a:xfrm>
            <a:custGeom>
              <a:avLst/>
              <a:gdLst/>
              <a:ahLst/>
              <a:cxnLst/>
              <a:rect l="0" t="0" r="0" b="0"/>
              <a:pathLst>
                <a:path w="101601" h="173169">
                  <a:moveTo>
                    <a:pt x="0" y="57661"/>
                  </a:moveTo>
                  <a:lnTo>
                    <a:pt x="0" y="57661"/>
                  </a:lnTo>
                  <a:lnTo>
                    <a:pt x="8789" y="31913"/>
                  </a:lnTo>
                  <a:lnTo>
                    <a:pt x="20394" y="10163"/>
                  </a:lnTo>
                  <a:lnTo>
                    <a:pt x="28820" y="2919"/>
                  </a:lnTo>
                  <a:lnTo>
                    <a:pt x="34030" y="0"/>
                  </a:lnTo>
                  <a:lnTo>
                    <a:pt x="39620" y="170"/>
                  </a:lnTo>
                  <a:lnTo>
                    <a:pt x="51476" y="6004"/>
                  </a:lnTo>
                  <a:lnTo>
                    <a:pt x="70050" y="27930"/>
                  </a:lnTo>
                  <a:lnTo>
                    <a:pt x="80758" y="50562"/>
                  </a:lnTo>
                  <a:lnTo>
                    <a:pt x="88809" y="76378"/>
                  </a:lnTo>
                  <a:lnTo>
                    <a:pt x="92387" y="101963"/>
                  </a:lnTo>
                  <a:lnTo>
                    <a:pt x="88333" y="123682"/>
                  </a:lnTo>
                  <a:lnTo>
                    <a:pt x="74151" y="149895"/>
                  </a:lnTo>
                  <a:lnTo>
                    <a:pt x="61883" y="162860"/>
                  </a:lnTo>
                  <a:lnTo>
                    <a:pt x="47024" y="170973"/>
                  </a:lnTo>
                  <a:lnTo>
                    <a:pt x="34775" y="173168"/>
                  </a:lnTo>
                  <a:lnTo>
                    <a:pt x="29534" y="172766"/>
                  </a:lnTo>
                  <a:lnTo>
                    <a:pt x="24628" y="169675"/>
                  </a:lnTo>
                  <a:lnTo>
                    <a:pt x="15414" y="158715"/>
                  </a:lnTo>
                  <a:lnTo>
                    <a:pt x="13098" y="152547"/>
                  </a:lnTo>
                  <a:lnTo>
                    <a:pt x="12407" y="140049"/>
                  </a:lnTo>
                  <a:lnTo>
                    <a:pt x="16332" y="129321"/>
                  </a:lnTo>
                  <a:lnTo>
                    <a:pt x="19355" y="124484"/>
                  </a:lnTo>
                  <a:lnTo>
                    <a:pt x="23487" y="121260"/>
                  </a:lnTo>
                  <a:lnTo>
                    <a:pt x="33722" y="117677"/>
                  </a:lnTo>
                  <a:lnTo>
                    <a:pt x="58126" y="115660"/>
                  </a:lnTo>
                  <a:lnTo>
                    <a:pt x="84329" y="115063"/>
                  </a:lnTo>
                  <a:lnTo>
                    <a:pt x="101600" y="114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4446"/>
            <p:cNvSpPr/>
            <p:nvPr>
              <p:custDataLst>
                <p:tags r:id="rId93"/>
              </p:custDataLst>
            </p:nvPr>
          </p:nvSpPr>
          <p:spPr>
            <a:xfrm>
              <a:off x="3589495" y="1384300"/>
              <a:ext cx="30006" cy="120651"/>
            </a:xfrm>
            <a:custGeom>
              <a:avLst/>
              <a:gdLst/>
              <a:ahLst/>
              <a:cxnLst/>
              <a:rect l="0" t="0" r="0" b="0"/>
              <a:pathLst>
                <a:path w="30006" h="120651">
                  <a:moveTo>
                    <a:pt x="30005" y="0"/>
                  </a:moveTo>
                  <a:lnTo>
                    <a:pt x="30005" y="0"/>
                  </a:lnTo>
                  <a:lnTo>
                    <a:pt x="26634" y="22322"/>
                  </a:lnTo>
                  <a:lnTo>
                    <a:pt x="14425" y="50280"/>
                  </a:lnTo>
                  <a:lnTo>
                    <a:pt x="4143" y="80906"/>
                  </a:lnTo>
                  <a:lnTo>
                    <a:pt x="0" y="102211"/>
                  </a:lnTo>
                  <a:lnTo>
                    <a:pt x="912" y="110808"/>
                  </a:lnTo>
                  <a:lnTo>
                    <a:pt x="460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4447"/>
            <p:cNvSpPr/>
            <p:nvPr>
              <p:custDataLst>
                <p:tags r:id="rId94"/>
              </p:custDataLst>
            </p:nvPr>
          </p:nvSpPr>
          <p:spPr>
            <a:xfrm>
              <a:off x="3556000" y="1354315"/>
              <a:ext cx="124094" cy="179773"/>
            </a:xfrm>
            <a:custGeom>
              <a:avLst/>
              <a:gdLst/>
              <a:ahLst/>
              <a:cxnLst/>
              <a:rect l="0" t="0" r="0" b="0"/>
              <a:pathLst>
                <a:path w="124094" h="179773">
                  <a:moveTo>
                    <a:pt x="50800" y="10935"/>
                  </a:moveTo>
                  <a:lnTo>
                    <a:pt x="50800" y="10935"/>
                  </a:lnTo>
                  <a:lnTo>
                    <a:pt x="57542" y="4193"/>
                  </a:lnTo>
                  <a:lnTo>
                    <a:pt x="64615" y="883"/>
                  </a:lnTo>
                  <a:lnTo>
                    <a:pt x="68476" y="0"/>
                  </a:lnTo>
                  <a:lnTo>
                    <a:pt x="71757" y="117"/>
                  </a:lnTo>
                  <a:lnTo>
                    <a:pt x="77282" y="2129"/>
                  </a:lnTo>
                  <a:lnTo>
                    <a:pt x="82090" y="7256"/>
                  </a:lnTo>
                  <a:lnTo>
                    <a:pt x="85874" y="14239"/>
                  </a:lnTo>
                  <a:lnTo>
                    <a:pt x="87555" y="22046"/>
                  </a:lnTo>
                  <a:lnTo>
                    <a:pt x="84539" y="32101"/>
                  </a:lnTo>
                  <a:lnTo>
                    <a:pt x="67159" y="62013"/>
                  </a:lnTo>
                  <a:lnTo>
                    <a:pt x="56980" y="78751"/>
                  </a:lnTo>
                  <a:lnTo>
                    <a:pt x="56331" y="81546"/>
                  </a:lnTo>
                  <a:lnTo>
                    <a:pt x="56604" y="83409"/>
                  </a:lnTo>
                  <a:lnTo>
                    <a:pt x="58197" y="84651"/>
                  </a:lnTo>
                  <a:lnTo>
                    <a:pt x="88214" y="91986"/>
                  </a:lnTo>
                  <a:lnTo>
                    <a:pt x="101295" y="95876"/>
                  </a:lnTo>
                  <a:lnTo>
                    <a:pt x="112283" y="103720"/>
                  </a:lnTo>
                  <a:lnTo>
                    <a:pt x="117189" y="108775"/>
                  </a:lnTo>
                  <a:lnTo>
                    <a:pt x="122640" y="120036"/>
                  </a:lnTo>
                  <a:lnTo>
                    <a:pt x="124093" y="126002"/>
                  </a:lnTo>
                  <a:lnTo>
                    <a:pt x="122946" y="132097"/>
                  </a:lnTo>
                  <a:lnTo>
                    <a:pt x="116026" y="144512"/>
                  </a:lnTo>
                  <a:lnTo>
                    <a:pt x="100230" y="160031"/>
                  </a:lnTo>
                  <a:lnTo>
                    <a:pt x="78773" y="173567"/>
                  </a:lnTo>
                  <a:lnTo>
                    <a:pt x="51171" y="179772"/>
                  </a:lnTo>
                  <a:lnTo>
                    <a:pt x="34737" y="177461"/>
                  </a:lnTo>
                  <a:lnTo>
                    <a:pt x="21083" y="171024"/>
                  </a:lnTo>
                  <a:lnTo>
                    <a:pt x="0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4448"/>
            <p:cNvSpPr/>
            <p:nvPr>
              <p:custDataLst>
                <p:tags r:id="rId95"/>
              </p:custDataLst>
            </p:nvPr>
          </p:nvSpPr>
          <p:spPr>
            <a:xfrm>
              <a:off x="3568700" y="1276350"/>
              <a:ext cx="132722" cy="37764"/>
            </a:xfrm>
            <a:custGeom>
              <a:avLst/>
              <a:gdLst/>
              <a:ahLst/>
              <a:cxnLst/>
              <a:rect l="0" t="0" r="0" b="0"/>
              <a:pathLst>
                <a:path w="132722" h="37764">
                  <a:moveTo>
                    <a:pt x="0" y="31750"/>
                  </a:moveTo>
                  <a:lnTo>
                    <a:pt x="0" y="31750"/>
                  </a:lnTo>
                  <a:lnTo>
                    <a:pt x="10139" y="27386"/>
                  </a:lnTo>
                  <a:lnTo>
                    <a:pt x="36595" y="25662"/>
                  </a:lnTo>
                  <a:lnTo>
                    <a:pt x="63447" y="28848"/>
                  </a:lnTo>
                  <a:lnTo>
                    <a:pt x="90374" y="34261"/>
                  </a:lnTo>
                  <a:lnTo>
                    <a:pt x="118276" y="37342"/>
                  </a:lnTo>
                  <a:lnTo>
                    <a:pt x="126180" y="37763"/>
                  </a:lnTo>
                  <a:lnTo>
                    <a:pt x="128570" y="37170"/>
                  </a:lnTo>
                  <a:lnTo>
                    <a:pt x="130163" y="36069"/>
                  </a:lnTo>
                  <a:lnTo>
                    <a:pt x="131226" y="34629"/>
                  </a:lnTo>
                  <a:lnTo>
                    <a:pt x="132721" y="25861"/>
                  </a:lnTo>
                  <a:lnTo>
                    <a:pt x="129307" y="18314"/>
                  </a:lnTo>
                  <a:lnTo>
                    <a:pt x="118989" y="5342"/>
                  </a:lnTo>
                  <a:lnTo>
                    <a:pt x="114502" y="237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9" name="SMARTInkShape-4449"/>
            <p:cNvSpPr/>
            <p:nvPr>
              <p:custDataLst>
                <p:tags r:id="rId96"/>
              </p:custDataLst>
            </p:nvPr>
          </p:nvSpPr>
          <p:spPr>
            <a:xfrm>
              <a:off x="3397250" y="1638300"/>
              <a:ext cx="215901" cy="6351"/>
            </a:xfrm>
            <a:custGeom>
              <a:avLst/>
              <a:gdLst/>
              <a:ahLst/>
              <a:cxnLst/>
              <a:rect l="0" t="0" r="0" b="0"/>
              <a:pathLst>
                <a:path w="215901" h="6351">
                  <a:moveTo>
                    <a:pt x="0" y="6350"/>
                  </a:moveTo>
                  <a:lnTo>
                    <a:pt x="0" y="6350"/>
                  </a:lnTo>
                  <a:lnTo>
                    <a:pt x="27630" y="1324"/>
                  </a:lnTo>
                  <a:lnTo>
                    <a:pt x="55224" y="392"/>
                  </a:lnTo>
                  <a:lnTo>
                    <a:pt x="78872" y="880"/>
                  </a:lnTo>
                  <a:lnTo>
                    <a:pt x="105845" y="3448"/>
                  </a:lnTo>
                  <a:lnTo>
                    <a:pt x="132414" y="3179"/>
                  </a:lnTo>
                  <a:lnTo>
                    <a:pt x="157629" y="1413"/>
                  </a:lnTo>
                  <a:lnTo>
                    <a:pt x="180594" y="628"/>
                  </a:lnTo>
                  <a:lnTo>
                    <a:pt x="212150" y="55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4450"/>
            <p:cNvSpPr/>
            <p:nvPr>
              <p:custDataLst>
                <p:tags r:id="rId97"/>
              </p:custDataLst>
            </p:nvPr>
          </p:nvSpPr>
          <p:spPr>
            <a:xfrm>
              <a:off x="3403600" y="1715302"/>
              <a:ext cx="107951" cy="157909"/>
            </a:xfrm>
            <a:custGeom>
              <a:avLst/>
              <a:gdLst/>
              <a:ahLst/>
              <a:cxnLst/>
              <a:rect l="0" t="0" r="0" b="0"/>
              <a:pathLst>
                <a:path w="107951" h="157909">
                  <a:moveTo>
                    <a:pt x="0" y="43648"/>
                  </a:moveTo>
                  <a:lnTo>
                    <a:pt x="0" y="43648"/>
                  </a:lnTo>
                  <a:lnTo>
                    <a:pt x="20957" y="17622"/>
                  </a:lnTo>
                  <a:lnTo>
                    <a:pt x="26482" y="8327"/>
                  </a:lnTo>
                  <a:lnTo>
                    <a:pt x="29649" y="5284"/>
                  </a:lnTo>
                  <a:lnTo>
                    <a:pt x="36931" y="1903"/>
                  </a:lnTo>
                  <a:lnTo>
                    <a:pt x="52335" y="0"/>
                  </a:lnTo>
                  <a:lnTo>
                    <a:pt x="64182" y="5199"/>
                  </a:lnTo>
                  <a:lnTo>
                    <a:pt x="75798" y="15270"/>
                  </a:lnTo>
                  <a:lnTo>
                    <a:pt x="89565" y="37513"/>
                  </a:lnTo>
                  <a:lnTo>
                    <a:pt x="95781" y="56208"/>
                  </a:lnTo>
                  <a:lnTo>
                    <a:pt x="96505" y="86567"/>
                  </a:lnTo>
                  <a:lnTo>
                    <a:pt x="85509" y="114534"/>
                  </a:lnTo>
                  <a:lnTo>
                    <a:pt x="63536" y="143493"/>
                  </a:lnTo>
                  <a:lnTo>
                    <a:pt x="53873" y="154110"/>
                  </a:lnTo>
                  <a:lnTo>
                    <a:pt x="48616" y="156801"/>
                  </a:lnTo>
                  <a:lnTo>
                    <a:pt x="37129" y="157908"/>
                  </a:lnTo>
                  <a:lnTo>
                    <a:pt x="32514" y="156510"/>
                  </a:lnTo>
                  <a:lnTo>
                    <a:pt x="25504" y="151194"/>
                  </a:lnTo>
                  <a:lnTo>
                    <a:pt x="17592" y="133526"/>
                  </a:lnTo>
                  <a:lnTo>
                    <a:pt x="16756" y="120283"/>
                  </a:lnTo>
                  <a:lnTo>
                    <a:pt x="19441" y="108047"/>
                  </a:lnTo>
                  <a:lnTo>
                    <a:pt x="25339" y="97905"/>
                  </a:lnTo>
                  <a:lnTo>
                    <a:pt x="36426" y="90575"/>
                  </a:lnTo>
                  <a:lnTo>
                    <a:pt x="63169" y="80121"/>
                  </a:lnTo>
                  <a:lnTo>
                    <a:pt x="89194" y="73426"/>
                  </a:lnTo>
                  <a:lnTo>
                    <a:pt x="107950" y="69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4451"/>
            <p:cNvSpPr/>
            <p:nvPr>
              <p:custDataLst>
                <p:tags r:id="rId98"/>
              </p:custDataLst>
            </p:nvPr>
          </p:nvSpPr>
          <p:spPr>
            <a:xfrm>
              <a:off x="3568700" y="17843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2" y="5467"/>
                  </a:lnTo>
                  <a:lnTo>
                    <a:pt x="44813" y="271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4452"/>
            <p:cNvSpPr/>
            <p:nvPr>
              <p:custDataLst>
                <p:tags r:id="rId99"/>
              </p:custDataLst>
            </p:nvPr>
          </p:nvSpPr>
          <p:spPr>
            <a:xfrm>
              <a:off x="3572089" y="1701800"/>
              <a:ext cx="53762" cy="159741"/>
            </a:xfrm>
            <a:custGeom>
              <a:avLst/>
              <a:gdLst/>
              <a:ahLst/>
              <a:cxnLst/>
              <a:rect l="0" t="0" r="0" b="0"/>
              <a:pathLst>
                <a:path w="53762" h="159741">
                  <a:moveTo>
                    <a:pt x="47411" y="0"/>
                  </a:moveTo>
                  <a:lnTo>
                    <a:pt x="47411" y="0"/>
                  </a:lnTo>
                  <a:lnTo>
                    <a:pt x="29833" y="31393"/>
                  </a:lnTo>
                  <a:lnTo>
                    <a:pt x="17021" y="53463"/>
                  </a:lnTo>
                  <a:lnTo>
                    <a:pt x="6623" y="77384"/>
                  </a:lnTo>
                  <a:lnTo>
                    <a:pt x="1061" y="102126"/>
                  </a:lnTo>
                  <a:lnTo>
                    <a:pt x="0" y="125117"/>
                  </a:lnTo>
                  <a:lnTo>
                    <a:pt x="4232" y="142391"/>
                  </a:lnTo>
                  <a:lnTo>
                    <a:pt x="8747" y="148549"/>
                  </a:lnTo>
                  <a:lnTo>
                    <a:pt x="21290" y="157274"/>
                  </a:lnTo>
                  <a:lnTo>
                    <a:pt x="34390" y="159740"/>
                  </a:lnTo>
                  <a:lnTo>
                    <a:pt x="53761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6" name="SMARTInkShape-Group998"/>
          <p:cNvGrpSpPr/>
          <p:nvPr/>
        </p:nvGrpSpPr>
        <p:grpSpPr>
          <a:xfrm>
            <a:off x="2806700" y="1593850"/>
            <a:ext cx="88901" cy="69851"/>
            <a:chOff x="2806700" y="1593850"/>
            <a:chExt cx="88901" cy="69851"/>
          </a:xfrm>
        </p:grpSpPr>
        <p:sp>
          <p:nvSpPr>
            <p:cNvPr id="734" name="SMARTInkShape-4453"/>
            <p:cNvSpPr/>
            <p:nvPr>
              <p:custDataLst>
                <p:tags r:id="rId89"/>
              </p:custDataLst>
            </p:nvPr>
          </p:nvSpPr>
          <p:spPr>
            <a:xfrm>
              <a:off x="2806700" y="15938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789" y="9459"/>
                  </a:lnTo>
                  <a:lnTo>
                    <a:pt x="56368" y="12060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4454"/>
            <p:cNvSpPr/>
            <p:nvPr>
              <p:custDataLst>
                <p:tags r:id="rId90"/>
              </p:custDataLst>
            </p:nvPr>
          </p:nvSpPr>
          <p:spPr>
            <a:xfrm>
              <a:off x="2813050" y="16510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2" y="8838"/>
                  </a:lnTo>
                  <a:lnTo>
                    <a:pt x="21048" y="11556"/>
                  </a:lnTo>
                  <a:lnTo>
                    <a:pt x="51063" y="12549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6" name="SMARTInkShape-Group999"/>
          <p:cNvGrpSpPr/>
          <p:nvPr/>
        </p:nvGrpSpPr>
        <p:grpSpPr>
          <a:xfrm>
            <a:off x="7327900" y="831850"/>
            <a:ext cx="1427006" cy="828059"/>
            <a:chOff x="7327900" y="831850"/>
            <a:chExt cx="1427006" cy="828059"/>
          </a:xfrm>
        </p:grpSpPr>
        <p:sp>
          <p:nvSpPr>
            <p:cNvPr id="737" name="SMARTInkShape-4455"/>
            <p:cNvSpPr/>
            <p:nvPr>
              <p:custDataLst>
                <p:tags r:id="rId70"/>
              </p:custDataLst>
            </p:nvPr>
          </p:nvSpPr>
          <p:spPr>
            <a:xfrm>
              <a:off x="8267700" y="13652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19572" y="216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4456"/>
            <p:cNvSpPr/>
            <p:nvPr>
              <p:custDataLst>
                <p:tags r:id="rId71"/>
              </p:custDataLst>
            </p:nvPr>
          </p:nvSpPr>
          <p:spPr>
            <a:xfrm>
              <a:off x="8458200" y="831850"/>
              <a:ext cx="28296" cy="228601"/>
            </a:xfrm>
            <a:custGeom>
              <a:avLst/>
              <a:gdLst/>
              <a:ahLst/>
              <a:cxnLst/>
              <a:rect l="0" t="0" r="0" b="0"/>
              <a:pathLst>
                <a:path w="28296" h="228601">
                  <a:moveTo>
                    <a:pt x="12700" y="0"/>
                  </a:moveTo>
                  <a:lnTo>
                    <a:pt x="12700" y="0"/>
                  </a:lnTo>
                  <a:lnTo>
                    <a:pt x="19607" y="28248"/>
                  </a:lnTo>
                  <a:lnTo>
                    <a:pt x="23531" y="53477"/>
                  </a:lnTo>
                  <a:lnTo>
                    <a:pt x="27627" y="83504"/>
                  </a:lnTo>
                  <a:lnTo>
                    <a:pt x="28295" y="100120"/>
                  </a:lnTo>
                  <a:lnTo>
                    <a:pt x="28036" y="117547"/>
                  </a:lnTo>
                  <a:lnTo>
                    <a:pt x="27157" y="135514"/>
                  </a:lnTo>
                  <a:lnTo>
                    <a:pt x="23749" y="153843"/>
                  </a:lnTo>
                  <a:lnTo>
                    <a:pt x="18655" y="172412"/>
                  </a:lnTo>
                  <a:lnTo>
                    <a:pt x="8291" y="203627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4457"/>
            <p:cNvSpPr/>
            <p:nvPr>
              <p:custDataLst>
                <p:tags r:id="rId72"/>
              </p:custDataLst>
            </p:nvPr>
          </p:nvSpPr>
          <p:spPr>
            <a:xfrm>
              <a:off x="7929643" y="1231900"/>
              <a:ext cx="58658" cy="222251"/>
            </a:xfrm>
            <a:custGeom>
              <a:avLst/>
              <a:gdLst/>
              <a:ahLst/>
              <a:cxnLst/>
              <a:rect l="0" t="0" r="0" b="0"/>
              <a:pathLst>
                <a:path w="58658" h="222251">
                  <a:moveTo>
                    <a:pt x="58657" y="0"/>
                  </a:moveTo>
                  <a:lnTo>
                    <a:pt x="58657" y="0"/>
                  </a:lnTo>
                  <a:lnTo>
                    <a:pt x="46401" y="28170"/>
                  </a:lnTo>
                  <a:lnTo>
                    <a:pt x="30868" y="57676"/>
                  </a:lnTo>
                  <a:lnTo>
                    <a:pt x="17849" y="88193"/>
                  </a:lnTo>
                  <a:lnTo>
                    <a:pt x="8065" y="118925"/>
                  </a:lnTo>
                  <a:lnTo>
                    <a:pt x="4467" y="135022"/>
                  </a:lnTo>
                  <a:lnTo>
                    <a:pt x="0" y="166549"/>
                  </a:lnTo>
                  <a:lnTo>
                    <a:pt x="368" y="194671"/>
                  </a:lnTo>
                  <a:lnTo>
                    <a:pt x="1507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4458"/>
            <p:cNvSpPr/>
            <p:nvPr>
              <p:custDataLst>
                <p:tags r:id="rId73"/>
              </p:custDataLst>
            </p:nvPr>
          </p:nvSpPr>
          <p:spPr>
            <a:xfrm>
              <a:off x="8718550" y="1219200"/>
              <a:ext cx="36356" cy="209551"/>
            </a:xfrm>
            <a:custGeom>
              <a:avLst/>
              <a:gdLst/>
              <a:ahLst/>
              <a:cxnLst/>
              <a:rect l="0" t="0" r="0" b="0"/>
              <a:pathLst>
                <a:path w="36356" h="209551">
                  <a:moveTo>
                    <a:pt x="6350" y="0"/>
                  </a:moveTo>
                  <a:lnTo>
                    <a:pt x="6350" y="0"/>
                  </a:lnTo>
                  <a:lnTo>
                    <a:pt x="21930" y="27790"/>
                  </a:lnTo>
                  <a:lnTo>
                    <a:pt x="29267" y="50216"/>
                  </a:lnTo>
                  <a:lnTo>
                    <a:pt x="34175" y="76646"/>
                  </a:lnTo>
                  <a:lnTo>
                    <a:pt x="36355" y="104856"/>
                  </a:lnTo>
                  <a:lnTo>
                    <a:pt x="31680" y="133856"/>
                  </a:lnTo>
                  <a:lnTo>
                    <a:pt x="22547" y="161797"/>
                  </a:lnTo>
                  <a:lnTo>
                    <a:pt x="11432" y="185975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4459"/>
            <p:cNvSpPr/>
            <p:nvPr>
              <p:custDataLst>
                <p:tags r:id="rId74"/>
              </p:custDataLst>
            </p:nvPr>
          </p:nvSpPr>
          <p:spPr>
            <a:xfrm>
              <a:off x="8572500" y="13208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7325" y="4364"/>
                  </a:lnTo>
                  <a:lnTo>
                    <a:pt x="46291" y="576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4460"/>
            <p:cNvSpPr/>
            <p:nvPr>
              <p:custDataLst>
                <p:tags r:id="rId75"/>
              </p:custDataLst>
            </p:nvPr>
          </p:nvSpPr>
          <p:spPr>
            <a:xfrm>
              <a:off x="8596737" y="1231900"/>
              <a:ext cx="51964" cy="171451"/>
            </a:xfrm>
            <a:custGeom>
              <a:avLst/>
              <a:gdLst/>
              <a:ahLst/>
              <a:cxnLst/>
              <a:rect l="0" t="0" r="0" b="0"/>
              <a:pathLst>
                <a:path w="51964" h="171451">
                  <a:moveTo>
                    <a:pt x="51963" y="0"/>
                  </a:moveTo>
                  <a:lnTo>
                    <a:pt x="51963" y="0"/>
                  </a:lnTo>
                  <a:lnTo>
                    <a:pt x="44071" y="18031"/>
                  </a:lnTo>
                  <a:lnTo>
                    <a:pt x="29640" y="39999"/>
                  </a:lnTo>
                  <a:lnTo>
                    <a:pt x="17112" y="62462"/>
                  </a:lnTo>
                  <a:lnTo>
                    <a:pt x="7546" y="84911"/>
                  </a:lnTo>
                  <a:lnTo>
                    <a:pt x="942" y="108999"/>
                  </a:lnTo>
                  <a:lnTo>
                    <a:pt x="0" y="139619"/>
                  </a:lnTo>
                  <a:lnTo>
                    <a:pt x="6291" y="154010"/>
                  </a:lnTo>
                  <a:lnTo>
                    <a:pt x="10931" y="159823"/>
                  </a:lnTo>
                  <a:lnTo>
                    <a:pt x="21732" y="166283"/>
                  </a:lnTo>
                  <a:lnTo>
                    <a:pt x="3926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4461"/>
            <p:cNvSpPr/>
            <p:nvPr>
              <p:custDataLst>
                <p:tags r:id="rId76"/>
              </p:custDataLst>
            </p:nvPr>
          </p:nvSpPr>
          <p:spPr>
            <a:xfrm>
              <a:off x="8410048" y="1327150"/>
              <a:ext cx="111653" cy="83592"/>
            </a:xfrm>
            <a:custGeom>
              <a:avLst/>
              <a:gdLst/>
              <a:ahLst/>
              <a:cxnLst/>
              <a:rect l="0" t="0" r="0" b="0"/>
              <a:pathLst>
                <a:path w="111653" h="83592">
                  <a:moveTo>
                    <a:pt x="16402" y="19050"/>
                  </a:moveTo>
                  <a:lnTo>
                    <a:pt x="16402" y="19050"/>
                  </a:lnTo>
                  <a:lnTo>
                    <a:pt x="16402" y="29163"/>
                  </a:lnTo>
                  <a:lnTo>
                    <a:pt x="3310" y="55907"/>
                  </a:lnTo>
                  <a:lnTo>
                    <a:pt x="0" y="69298"/>
                  </a:lnTo>
                  <a:lnTo>
                    <a:pt x="529" y="74421"/>
                  </a:lnTo>
                  <a:lnTo>
                    <a:pt x="2291" y="78542"/>
                  </a:lnTo>
                  <a:lnTo>
                    <a:pt x="4879" y="81994"/>
                  </a:lnTo>
                  <a:lnTo>
                    <a:pt x="8720" y="83591"/>
                  </a:lnTo>
                  <a:lnTo>
                    <a:pt x="18632" y="83483"/>
                  </a:lnTo>
                  <a:lnTo>
                    <a:pt x="36112" y="76084"/>
                  </a:lnTo>
                  <a:lnTo>
                    <a:pt x="44682" y="68858"/>
                  </a:lnTo>
                  <a:lnTo>
                    <a:pt x="55355" y="58738"/>
                  </a:lnTo>
                  <a:lnTo>
                    <a:pt x="64862" y="52368"/>
                  </a:lnTo>
                  <a:lnTo>
                    <a:pt x="69879" y="51265"/>
                  </a:lnTo>
                  <a:lnTo>
                    <a:pt x="75682" y="54769"/>
                  </a:lnTo>
                  <a:lnTo>
                    <a:pt x="99939" y="71827"/>
                  </a:lnTo>
                  <a:lnTo>
                    <a:pt x="102432" y="72579"/>
                  </a:lnTo>
                  <a:lnTo>
                    <a:pt x="104800" y="72375"/>
                  </a:lnTo>
                  <a:lnTo>
                    <a:pt x="107084" y="71533"/>
                  </a:lnTo>
                  <a:lnTo>
                    <a:pt x="108606" y="70267"/>
                  </a:lnTo>
                  <a:lnTo>
                    <a:pt x="110299" y="66978"/>
                  </a:lnTo>
                  <a:lnTo>
                    <a:pt x="109168" y="61283"/>
                  </a:lnTo>
                  <a:lnTo>
                    <a:pt x="107020" y="52637"/>
                  </a:lnTo>
                  <a:lnTo>
                    <a:pt x="107523" y="24090"/>
                  </a:lnTo>
                  <a:lnTo>
                    <a:pt x="1116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4462"/>
            <p:cNvSpPr/>
            <p:nvPr>
              <p:custDataLst>
                <p:tags r:id="rId77"/>
              </p:custDataLst>
            </p:nvPr>
          </p:nvSpPr>
          <p:spPr>
            <a:xfrm>
              <a:off x="8108950" y="1289050"/>
              <a:ext cx="62993" cy="44451"/>
            </a:xfrm>
            <a:custGeom>
              <a:avLst/>
              <a:gdLst/>
              <a:ahLst/>
              <a:cxnLst/>
              <a:rect l="0" t="0" r="0" b="0"/>
              <a:pathLst>
                <a:path w="62993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6481" y="35722"/>
                  </a:lnTo>
                  <a:lnTo>
                    <a:pt x="20970" y="32927"/>
                  </a:lnTo>
                  <a:lnTo>
                    <a:pt x="51543" y="31853"/>
                  </a:lnTo>
                  <a:lnTo>
                    <a:pt x="61786" y="31764"/>
                  </a:lnTo>
                  <a:lnTo>
                    <a:pt x="62739" y="27993"/>
                  </a:lnTo>
                  <a:lnTo>
                    <a:pt x="62992" y="25012"/>
                  </a:lnTo>
                  <a:lnTo>
                    <a:pt x="59979" y="14075"/>
                  </a:lnTo>
                  <a:lnTo>
                    <a:pt x="54617" y="5268"/>
                  </a:lnTo>
                  <a:lnTo>
                    <a:pt x="50616" y="2341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4463"/>
            <p:cNvSpPr/>
            <p:nvPr>
              <p:custDataLst>
                <p:tags r:id="rId78"/>
              </p:custDataLst>
            </p:nvPr>
          </p:nvSpPr>
          <p:spPr>
            <a:xfrm>
              <a:off x="7880350" y="13144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4464"/>
            <p:cNvSpPr/>
            <p:nvPr>
              <p:custDataLst>
                <p:tags r:id="rId79"/>
              </p:custDataLst>
            </p:nvPr>
          </p:nvSpPr>
          <p:spPr>
            <a:xfrm>
              <a:off x="7761532" y="869950"/>
              <a:ext cx="17219" cy="171451"/>
            </a:xfrm>
            <a:custGeom>
              <a:avLst/>
              <a:gdLst/>
              <a:ahLst/>
              <a:cxnLst/>
              <a:rect l="0" t="0" r="0" b="0"/>
              <a:pathLst>
                <a:path w="17219" h="171451">
                  <a:moveTo>
                    <a:pt x="17218" y="0"/>
                  </a:moveTo>
                  <a:lnTo>
                    <a:pt x="17218" y="0"/>
                  </a:lnTo>
                  <a:lnTo>
                    <a:pt x="13847" y="3371"/>
                  </a:lnTo>
                  <a:lnTo>
                    <a:pt x="6387" y="28156"/>
                  </a:lnTo>
                  <a:lnTo>
                    <a:pt x="2291" y="51555"/>
                  </a:lnTo>
                  <a:lnTo>
                    <a:pt x="0" y="78417"/>
                  </a:lnTo>
                  <a:lnTo>
                    <a:pt x="393" y="107524"/>
                  </a:lnTo>
                  <a:lnTo>
                    <a:pt x="2474" y="123188"/>
                  </a:lnTo>
                  <a:lnTo>
                    <a:pt x="7136" y="150000"/>
                  </a:lnTo>
                  <a:lnTo>
                    <a:pt x="1086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4465"/>
            <p:cNvSpPr/>
            <p:nvPr>
              <p:custDataLst>
                <p:tags r:id="rId80"/>
              </p:custDataLst>
            </p:nvPr>
          </p:nvSpPr>
          <p:spPr>
            <a:xfrm>
              <a:off x="7464878" y="1625600"/>
              <a:ext cx="61493" cy="34309"/>
            </a:xfrm>
            <a:custGeom>
              <a:avLst/>
              <a:gdLst/>
              <a:ahLst/>
              <a:cxnLst/>
              <a:rect l="0" t="0" r="0" b="0"/>
              <a:pathLst>
                <a:path w="61493" h="34309">
                  <a:moveTo>
                    <a:pt x="21772" y="6350"/>
                  </a:moveTo>
                  <a:lnTo>
                    <a:pt x="21772" y="6350"/>
                  </a:lnTo>
                  <a:lnTo>
                    <a:pt x="21772" y="2979"/>
                  </a:lnTo>
                  <a:lnTo>
                    <a:pt x="20361" y="1986"/>
                  </a:lnTo>
                  <a:lnTo>
                    <a:pt x="15030" y="883"/>
                  </a:lnTo>
                  <a:lnTo>
                    <a:pt x="9839" y="2274"/>
                  </a:lnTo>
                  <a:lnTo>
                    <a:pt x="7467" y="3633"/>
                  </a:lnTo>
                  <a:lnTo>
                    <a:pt x="757" y="12287"/>
                  </a:lnTo>
                  <a:lnTo>
                    <a:pt x="0" y="15247"/>
                  </a:lnTo>
                  <a:lnTo>
                    <a:pt x="203" y="17926"/>
                  </a:lnTo>
                  <a:lnTo>
                    <a:pt x="1041" y="20417"/>
                  </a:lnTo>
                  <a:lnTo>
                    <a:pt x="7619" y="25067"/>
                  </a:lnTo>
                  <a:lnTo>
                    <a:pt x="32460" y="33801"/>
                  </a:lnTo>
                  <a:lnTo>
                    <a:pt x="44397" y="34308"/>
                  </a:lnTo>
                  <a:lnTo>
                    <a:pt x="49555" y="33455"/>
                  </a:lnTo>
                  <a:lnTo>
                    <a:pt x="57168" y="28745"/>
                  </a:lnTo>
                  <a:lnTo>
                    <a:pt x="60186" y="25513"/>
                  </a:lnTo>
                  <a:lnTo>
                    <a:pt x="61492" y="21948"/>
                  </a:lnTo>
                  <a:lnTo>
                    <a:pt x="61063" y="14223"/>
                  </a:lnTo>
                  <a:lnTo>
                    <a:pt x="58549" y="10893"/>
                  </a:lnTo>
                  <a:lnTo>
                    <a:pt x="408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4466"/>
            <p:cNvSpPr/>
            <p:nvPr>
              <p:custDataLst>
                <p:tags r:id="rId81"/>
              </p:custDataLst>
            </p:nvPr>
          </p:nvSpPr>
          <p:spPr>
            <a:xfrm>
              <a:off x="7327900" y="1477539"/>
              <a:ext cx="99354" cy="151206"/>
            </a:xfrm>
            <a:custGeom>
              <a:avLst/>
              <a:gdLst/>
              <a:ahLst/>
              <a:cxnLst/>
              <a:rect l="0" t="0" r="0" b="0"/>
              <a:pathLst>
                <a:path w="99354" h="151206">
                  <a:moveTo>
                    <a:pt x="0" y="33761"/>
                  </a:moveTo>
                  <a:lnTo>
                    <a:pt x="0" y="33761"/>
                  </a:lnTo>
                  <a:lnTo>
                    <a:pt x="6742" y="23648"/>
                  </a:lnTo>
                  <a:lnTo>
                    <a:pt x="24418" y="10617"/>
                  </a:lnTo>
                  <a:lnTo>
                    <a:pt x="44159" y="1190"/>
                  </a:lnTo>
                  <a:lnTo>
                    <a:pt x="55139" y="0"/>
                  </a:lnTo>
                  <a:lnTo>
                    <a:pt x="63312" y="1823"/>
                  </a:lnTo>
                  <a:lnTo>
                    <a:pt x="65491" y="3296"/>
                  </a:lnTo>
                  <a:lnTo>
                    <a:pt x="66944" y="4985"/>
                  </a:lnTo>
                  <a:lnTo>
                    <a:pt x="66501" y="7521"/>
                  </a:lnTo>
                  <a:lnTo>
                    <a:pt x="58431" y="18539"/>
                  </a:lnTo>
                  <a:lnTo>
                    <a:pt x="38981" y="37104"/>
                  </a:lnTo>
                  <a:lnTo>
                    <a:pt x="31435" y="43008"/>
                  </a:lnTo>
                  <a:lnTo>
                    <a:pt x="28082" y="47984"/>
                  </a:lnTo>
                  <a:lnTo>
                    <a:pt x="30011" y="50298"/>
                  </a:lnTo>
                  <a:lnTo>
                    <a:pt x="57618" y="61226"/>
                  </a:lnTo>
                  <a:lnTo>
                    <a:pt x="79710" y="70983"/>
                  </a:lnTo>
                  <a:lnTo>
                    <a:pt x="90224" y="80643"/>
                  </a:lnTo>
                  <a:lnTo>
                    <a:pt x="96544" y="91992"/>
                  </a:lnTo>
                  <a:lnTo>
                    <a:pt x="99353" y="104091"/>
                  </a:lnTo>
                  <a:lnTo>
                    <a:pt x="96838" y="116524"/>
                  </a:lnTo>
                  <a:lnTo>
                    <a:pt x="94193" y="122803"/>
                  </a:lnTo>
                  <a:lnTo>
                    <a:pt x="73613" y="141753"/>
                  </a:lnTo>
                  <a:lnTo>
                    <a:pt x="58823" y="148785"/>
                  </a:lnTo>
                  <a:lnTo>
                    <a:pt x="44488" y="151205"/>
                  </a:lnTo>
                  <a:lnTo>
                    <a:pt x="28709" y="149929"/>
                  </a:lnTo>
                  <a:lnTo>
                    <a:pt x="16052" y="143247"/>
                  </a:lnTo>
                  <a:lnTo>
                    <a:pt x="7134" y="133927"/>
                  </a:lnTo>
                  <a:lnTo>
                    <a:pt x="0" y="116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4467"/>
            <p:cNvSpPr/>
            <p:nvPr>
              <p:custDataLst>
                <p:tags r:id="rId82"/>
              </p:custDataLst>
            </p:nvPr>
          </p:nvSpPr>
          <p:spPr>
            <a:xfrm>
              <a:off x="7340600" y="1492250"/>
              <a:ext cx="38101" cy="127001"/>
            </a:xfrm>
            <a:custGeom>
              <a:avLst/>
              <a:gdLst/>
              <a:ahLst/>
              <a:cxnLst/>
              <a:rect l="0" t="0" r="0" b="0"/>
              <a:pathLst>
                <a:path w="38101" h="127001">
                  <a:moveTo>
                    <a:pt x="38100" y="0"/>
                  </a:moveTo>
                  <a:lnTo>
                    <a:pt x="38100" y="0"/>
                  </a:lnTo>
                  <a:lnTo>
                    <a:pt x="31619" y="22395"/>
                  </a:lnTo>
                  <a:lnTo>
                    <a:pt x="22520" y="45466"/>
                  </a:lnTo>
                  <a:lnTo>
                    <a:pt x="15182" y="68420"/>
                  </a:lnTo>
                  <a:lnTo>
                    <a:pt x="8967" y="97413"/>
                  </a:lnTo>
                  <a:lnTo>
                    <a:pt x="5244" y="115646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0" name="SMARTInkShape-4468"/>
            <p:cNvSpPr/>
            <p:nvPr>
              <p:custDataLst>
                <p:tags r:id="rId83"/>
              </p:custDataLst>
            </p:nvPr>
          </p:nvSpPr>
          <p:spPr>
            <a:xfrm>
              <a:off x="7658337" y="1490840"/>
              <a:ext cx="126764" cy="123533"/>
            </a:xfrm>
            <a:custGeom>
              <a:avLst/>
              <a:gdLst/>
              <a:ahLst/>
              <a:cxnLst/>
              <a:rect l="0" t="0" r="0" b="0"/>
              <a:pathLst>
                <a:path w="126764" h="123533">
                  <a:moveTo>
                    <a:pt x="37863" y="58560"/>
                  </a:moveTo>
                  <a:lnTo>
                    <a:pt x="37863" y="58560"/>
                  </a:lnTo>
                  <a:lnTo>
                    <a:pt x="41234" y="58560"/>
                  </a:lnTo>
                  <a:lnTo>
                    <a:pt x="53764" y="48421"/>
                  </a:lnTo>
                  <a:lnTo>
                    <a:pt x="67946" y="32830"/>
                  </a:lnTo>
                  <a:lnTo>
                    <a:pt x="77750" y="12790"/>
                  </a:lnTo>
                  <a:lnTo>
                    <a:pt x="78403" y="4586"/>
                  </a:lnTo>
                  <a:lnTo>
                    <a:pt x="77589" y="1411"/>
                  </a:lnTo>
                  <a:lnTo>
                    <a:pt x="74931" y="0"/>
                  </a:lnTo>
                  <a:lnTo>
                    <a:pt x="66332" y="313"/>
                  </a:lnTo>
                  <a:lnTo>
                    <a:pt x="46220" y="11198"/>
                  </a:lnTo>
                  <a:lnTo>
                    <a:pt x="15644" y="37941"/>
                  </a:lnTo>
                  <a:lnTo>
                    <a:pt x="3294" y="56922"/>
                  </a:lnTo>
                  <a:lnTo>
                    <a:pt x="0" y="65935"/>
                  </a:lnTo>
                  <a:lnTo>
                    <a:pt x="103" y="83475"/>
                  </a:lnTo>
                  <a:lnTo>
                    <a:pt x="4853" y="99267"/>
                  </a:lnTo>
                  <a:lnTo>
                    <a:pt x="11668" y="110989"/>
                  </a:lnTo>
                  <a:lnTo>
                    <a:pt x="26926" y="119021"/>
                  </a:lnTo>
                  <a:lnTo>
                    <a:pt x="46408" y="123532"/>
                  </a:lnTo>
                  <a:lnTo>
                    <a:pt x="73242" y="122104"/>
                  </a:lnTo>
                  <a:lnTo>
                    <a:pt x="90512" y="119022"/>
                  </a:lnTo>
                  <a:lnTo>
                    <a:pt x="105712" y="111538"/>
                  </a:lnTo>
                  <a:lnTo>
                    <a:pt x="126763" y="96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1" name="SMARTInkShape-4469"/>
            <p:cNvSpPr/>
            <p:nvPr>
              <p:custDataLst>
                <p:tags r:id="rId84"/>
              </p:custDataLst>
            </p:nvPr>
          </p:nvSpPr>
          <p:spPr>
            <a:xfrm>
              <a:off x="7456927" y="1181100"/>
              <a:ext cx="38140" cy="30452"/>
            </a:xfrm>
            <a:custGeom>
              <a:avLst/>
              <a:gdLst/>
              <a:ahLst/>
              <a:cxnLst/>
              <a:rect l="0" t="0" r="0" b="0"/>
              <a:pathLst>
                <a:path w="38140" h="30452">
                  <a:moveTo>
                    <a:pt x="17023" y="6350"/>
                  </a:moveTo>
                  <a:lnTo>
                    <a:pt x="17023" y="6350"/>
                  </a:lnTo>
                  <a:lnTo>
                    <a:pt x="13652" y="6350"/>
                  </a:lnTo>
                  <a:lnTo>
                    <a:pt x="4814" y="13092"/>
                  </a:lnTo>
                  <a:lnTo>
                    <a:pt x="1013" y="18283"/>
                  </a:lnTo>
                  <a:lnTo>
                    <a:pt x="0" y="20656"/>
                  </a:lnTo>
                  <a:lnTo>
                    <a:pt x="736" y="22943"/>
                  </a:lnTo>
                  <a:lnTo>
                    <a:pt x="5316" y="27365"/>
                  </a:lnTo>
                  <a:lnTo>
                    <a:pt x="12055" y="29801"/>
                  </a:lnTo>
                  <a:lnTo>
                    <a:pt x="15828" y="30451"/>
                  </a:lnTo>
                  <a:lnTo>
                    <a:pt x="23782" y="29291"/>
                  </a:lnTo>
                  <a:lnTo>
                    <a:pt x="34312" y="24671"/>
                  </a:lnTo>
                  <a:lnTo>
                    <a:pt x="37016" y="22798"/>
                  </a:lnTo>
                  <a:lnTo>
                    <a:pt x="38112" y="20843"/>
                  </a:lnTo>
                  <a:lnTo>
                    <a:pt x="38139" y="18834"/>
                  </a:lnTo>
                  <a:lnTo>
                    <a:pt x="297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4470"/>
            <p:cNvSpPr/>
            <p:nvPr>
              <p:custDataLst>
                <p:tags r:id="rId85"/>
              </p:custDataLst>
            </p:nvPr>
          </p:nvSpPr>
          <p:spPr>
            <a:xfrm>
              <a:off x="7353300" y="1365250"/>
              <a:ext cx="100716" cy="50801"/>
            </a:xfrm>
            <a:custGeom>
              <a:avLst/>
              <a:gdLst/>
              <a:ahLst/>
              <a:cxnLst/>
              <a:rect l="0" t="0" r="0" b="0"/>
              <a:pathLst>
                <a:path w="100716" h="50801">
                  <a:moveTo>
                    <a:pt x="0" y="50800"/>
                  </a:moveTo>
                  <a:lnTo>
                    <a:pt x="0" y="50800"/>
                  </a:lnTo>
                  <a:lnTo>
                    <a:pt x="19459" y="43892"/>
                  </a:lnTo>
                  <a:lnTo>
                    <a:pt x="36165" y="41380"/>
                  </a:lnTo>
                  <a:lnTo>
                    <a:pt x="60732" y="43227"/>
                  </a:lnTo>
                  <a:lnTo>
                    <a:pt x="91515" y="44289"/>
                  </a:lnTo>
                  <a:lnTo>
                    <a:pt x="98612" y="44402"/>
                  </a:lnTo>
                  <a:lnTo>
                    <a:pt x="99608" y="43713"/>
                  </a:lnTo>
                  <a:lnTo>
                    <a:pt x="100272" y="42547"/>
                  </a:lnTo>
                  <a:lnTo>
                    <a:pt x="100715" y="41065"/>
                  </a:lnTo>
                  <a:lnTo>
                    <a:pt x="98893" y="39371"/>
                  </a:lnTo>
                  <a:lnTo>
                    <a:pt x="87628" y="32910"/>
                  </a:lnTo>
                  <a:lnTo>
                    <a:pt x="77783" y="23078"/>
                  </a:lnTo>
                  <a:lnTo>
                    <a:pt x="67732" y="17783"/>
                  </a:lnTo>
                  <a:lnTo>
                    <a:pt x="64910" y="14678"/>
                  </a:lnTo>
                  <a:lnTo>
                    <a:pt x="63734" y="1119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4471"/>
            <p:cNvSpPr/>
            <p:nvPr>
              <p:custDataLst>
                <p:tags r:id="rId86"/>
              </p:custDataLst>
            </p:nvPr>
          </p:nvSpPr>
          <p:spPr>
            <a:xfrm>
              <a:off x="7839071" y="1397000"/>
              <a:ext cx="28580" cy="54530"/>
            </a:xfrm>
            <a:custGeom>
              <a:avLst/>
              <a:gdLst/>
              <a:ahLst/>
              <a:cxnLst/>
              <a:rect l="0" t="0" r="0" b="0"/>
              <a:pathLst>
                <a:path w="28580" h="54530">
                  <a:moveTo>
                    <a:pt x="28579" y="0"/>
                  </a:moveTo>
                  <a:lnTo>
                    <a:pt x="28579" y="0"/>
                  </a:lnTo>
                  <a:lnTo>
                    <a:pt x="21837" y="3371"/>
                  </a:lnTo>
                  <a:lnTo>
                    <a:pt x="7531" y="18951"/>
                  </a:lnTo>
                  <a:lnTo>
                    <a:pt x="1585" y="29825"/>
                  </a:lnTo>
                  <a:lnTo>
                    <a:pt x="0" y="34700"/>
                  </a:lnTo>
                  <a:lnTo>
                    <a:pt x="119" y="43879"/>
                  </a:lnTo>
                  <a:lnTo>
                    <a:pt x="1140" y="48303"/>
                  </a:lnTo>
                  <a:lnTo>
                    <a:pt x="3230" y="51252"/>
                  </a:lnTo>
                  <a:lnTo>
                    <a:pt x="6035" y="53218"/>
                  </a:lnTo>
                  <a:lnTo>
                    <a:pt x="9317" y="54529"/>
                  </a:lnTo>
                  <a:lnTo>
                    <a:pt x="16725" y="54103"/>
                  </a:lnTo>
                  <a:lnTo>
                    <a:pt x="2857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4472"/>
            <p:cNvSpPr/>
            <p:nvPr>
              <p:custDataLst>
                <p:tags r:id="rId87"/>
              </p:custDataLst>
            </p:nvPr>
          </p:nvSpPr>
          <p:spPr>
            <a:xfrm>
              <a:off x="7952062" y="1270000"/>
              <a:ext cx="80689" cy="184151"/>
            </a:xfrm>
            <a:custGeom>
              <a:avLst/>
              <a:gdLst/>
              <a:ahLst/>
              <a:cxnLst/>
              <a:rect l="0" t="0" r="0" b="0"/>
              <a:pathLst>
                <a:path w="80689" h="184151">
                  <a:moveTo>
                    <a:pt x="67988" y="0"/>
                  </a:moveTo>
                  <a:lnTo>
                    <a:pt x="67988" y="0"/>
                  </a:lnTo>
                  <a:lnTo>
                    <a:pt x="51368" y="26759"/>
                  </a:lnTo>
                  <a:lnTo>
                    <a:pt x="34731" y="50934"/>
                  </a:lnTo>
                  <a:lnTo>
                    <a:pt x="21222" y="76259"/>
                  </a:lnTo>
                  <a:lnTo>
                    <a:pt x="11220" y="100215"/>
                  </a:lnTo>
                  <a:lnTo>
                    <a:pt x="2328" y="128157"/>
                  </a:lnTo>
                  <a:lnTo>
                    <a:pt x="0" y="140685"/>
                  </a:lnTo>
                  <a:lnTo>
                    <a:pt x="85" y="143884"/>
                  </a:lnTo>
                  <a:lnTo>
                    <a:pt x="847" y="145312"/>
                  </a:lnTo>
                  <a:lnTo>
                    <a:pt x="2060" y="145558"/>
                  </a:lnTo>
                  <a:lnTo>
                    <a:pt x="20624" y="135791"/>
                  </a:lnTo>
                  <a:lnTo>
                    <a:pt x="47997" y="109317"/>
                  </a:lnTo>
                  <a:lnTo>
                    <a:pt x="62315" y="94658"/>
                  </a:lnTo>
                  <a:lnTo>
                    <a:pt x="64911" y="94149"/>
                  </a:lnTo>
                  <a:lnTo>
                    <a:pt x="67348" y="95222"/>
                  </a:lnTo>
                  <a:lnTo>
                    <a:pt x="69678" y="97348"/>
                  </a:lnTo>
                  <a:lnTo>
                    <a:pt x="69820" y="100176"/>
                  </a:lnTo>
                  <a:lnTo>
                    <a:pt x="56252" y="122274"/>
                  </a:lnTo>
                  <a:lnTo>
                    <a:pt x="30879" y="143552"/>
                  </a:lnTo>
                  <a:lnTo>
                    <a:pt x="6570" y="161775"/>
                  </a:lnTo>
                  <a:lnTo>
                    <a:pt x="3759" y="162883"/>
                  </a:lnTo>
                  <a:lnTo>
                    <a:pt x="34122" y="143046"/>
                  </a:lnTo>
                  <a:lnTo>
                    <a:pt x="36943" y="141931"/>
                  </a:lnTo>
                  <a:lnTo>
                    <a:pt x="39531" y="141893"/>
                  </a:lnTo>
                  <a:lnTo>
                    <a:pt x="44286" y="143732"/>
                  </a:lnTo>
                  <a:lnTo>
                    <a:pt x="44426" y="145916"/>
                  </a:lnTo>
                  <a:lnTo>
                    <a:pt x="40818" y="152105"/>
                  </a:lnTo>
                  <a:lnTo>
                    <a:pt x="40702" y="155731"/>
                  </a:lnTo>
                  <a:lnTo>
                    <a:pt x="44337" y="163523"/>
                  </a:lnTo>
                  <a:lnTo>
                    <a:pt x="52537" y="169808"/>
                  </a:lnTo>
                  <a:lnTo>
                    <a:pt x="8068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4473"/>
            <p:cNvSpPr/>
            <p:nvPr>
              <p:custDataLst>
                <p:tags r:id="rId88"/>
              </p:custDataLst>
            </p:nvPr>
          </p:nvSpPr>
          <p:spPr>
            <a:xfrm>
              <a:off x="8096250" y="1371600"/>
              <a:ext cx="63501" cy="61033"/>
            </a:xfrm>
            <a:custGeom>
              <a:avLst/>
              <a:gdLst/>
              <a:ahLst/>
              <a:cxnLst/>
              <a:rect l="0" t="0" r="0" b="0"/>
              <a:pathLst>
                <a:path w="63501" h="61033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958" y="35782"/>
                  </a:lnTo>
                  <a:lnTo>
                    <a:pt x="6089" y="40788"/>
                  </a:lnTo>
                  <a:lnTo>
                    <a:pt x="9997" y="50113"/>
                  </a:lnTo>
                  <a:lnTo>
                    <a:pt x="15732" y="57550"/>
                  </a:lnTo>
                  <a:lnTo>
                    <a:pt x="20633" y="60856"/>
                  </a:lnTo>
                  <a:lnTo>
                    <a:pt x="22222" y="61032"/>
                  </a:lnTo>
                  <a:lnTo>
                    <a:pt x="23281" y="60443"/>
                  </a:lnTo>
                  <a:lnTo>
                    <a:pt x="23988" y="59346"/>
                  </a:lnTo>
                  <a:lnTo>
                    <a:pt x="31093" y="37014"/>
                  </a:lnTo>
                  <a:lnTo>
                    <a:pt x="52684" y="10995"/>
                  </a:lnTo>
                  <a:lnTo>
                    <a:pt x="57046" y="841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4" name="SMARTInkShape-Group1000"/>
          <p:cNvGrpSpPr/>
          <p:nvPr/>
        </p:nvGrpSpPr>
        <p:grpSpPr>
          <a:xfrm>
            <a:off x="6756400" y="1087144"/>
            <a:ext cx="374651" cy="609553"/>
            <a:chOff x="6756400" y="1087144"/>
            <a:chExt cx="374651" cy="609553"/>
          </a:xfrm>
        </p:grpSpPr>
        <p:sp>
          <p:nvSpPr>
            <p:cNvPr id="757" name="SMARTInkShape-4474"/>
            <p:cNvSpPr/>
            <p:nvPr>
              <p:custDataLst>
                <p:tags r:id="rId63"/>
              </p:custDataLst>
            </p:nvPr>
          </p:nvSpPr>
          <p:spPr>
            <a:xfrm>
              <a:off x="7080250" y="1606550"/>
              <a:ext cx="25401" cy="3659"/>
            </a:xfrm>
            <a:custGeom>
              <a:avLst/>
              <a:gdLst/>
              <a:ahLst/>
              <a:cxnLst/>
              <a:rect l="0" t="0" r="0" b="0"/>
              <a:pathLst>
                <a:path w="25401" h="365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3658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4475"/>
            <p:cNvSpPr/>
            <p:nvPr>
              <p:custDataLst>
                <p:tags r:id="rId64"/>
              </p:custDataLst>
            </p:nvPr>
          </p:nvSpPr>
          <p:spPr>
            <a:xfrm>
              <a:off x="6838950" y="1087144"/>
              <a:ext cx="107951" cy="5057"/>
            </a:xfrm>
            <a:custGeom>
              <a:avLst/>
              <a:gdLst/>
              <a:ahLst/>
              <a:cxnLst/>
              <a:rect l="0" t="0" r="0" b="0"/>
              <a:pathLst>
                <a:path w="107951" h="505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7312" y="0"/>
                  </a:lnTo>
                  <a:lnTo>
                    <a:pt x="43897" y="3848"/>
                  </a:lnTo>
                  <a:lnTo>
                    <a:pt x="73112" y="4817"/>
                  </a:lnTo>
                  <a:lnTo>
                    <a:pt x="10795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9" name="SMARTInkShape-4476"/>
            <p:cNvSpPr/>
            <p:nvPr>
              <p:custDataLst>
                <p:tags r:id="rId65"/>
              </p:custDataLst>
            </p:nvPr>
          </p:nvSpPr>
          <p:spPr>
            <a:xfrm>
              <a:off x="7086600" y="15684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8487" y="6298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0" name="SMARTInkShape-4477"/>
            <p:cNvSpPr/>
            <p:nvPr>
              <p:custDataLst>
                <p:tags r:id="rId66"/>
              </p:custDataLst>
            </p:nvPr>
          </p:nvSpPr>
          <p:spPr>
            <a:xfrm>
              <a:off x="6781800" y="1416050"/>
              <a:ext cx="126013" cy="69851"/>
            </a:xfrm>
            <a:custGeom>
              <a:avLst/>
              <a:gdLst/>
              <a:ahLst/>
              <a:cxnLst/>
              <a:rect l="0" t="0" r="0" b="0"/>
              <a:pathLst>
                <a:path w="126013" h="69851">
                  <a:moveTo>
                    <a:pt x="0" y="69850"/>
                  </a:moveTo>
                  <a:lnTo>
                    <a:pt x="0" y="69850"/>
                  </a:lnTo>
                  <a:lnTo>
                    <a:pt x="0" y="59737"/>
                  </a:lnTo>
                  <a:lnTo>
                    <a:pt x="1411" y="56052"/>
                  </a:lnTo>
                  <a:lnTo>
                    <a:pt x="6742" y="50077"/>
                  </a:lnTo>
                  <a:lnTo>
                    <a:pt x="17676" y="42746"/>
                  </a:lnTo>
                  <a:lnTo>
                    <a:pt x="39967" y="39477"/>
                  </a:lnTo>
                  <a:lnTo>
                    <a:pt x="68914" y="41879"/>
                  </a:lnTo>
                  <a:lnTo>
                    <a:pt x="96462" y="47059"/>
                  </a:lnTo>
                  <a:lnTo>
                    <a:pt x="123668" y="50472"/>
                  </a:lnTo>
                  <a:lnTo>
                    <a:pt x="124779" y="49170"/>
                  </a:lnTo>
                  <a:lnTo>
                    <a:pt x="126012" y="43961"/>
                  </a:lnTo>
                  <a:lnTo>
                    <a:pt x="122799" y="36942"/>
                  </a:lnTo>
                  <a:lnTo>
                    <a:pt x="98744" y="559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1" name="SMARTInkShape-4478"/>
            <p:cNvSpPr/>
            <p:nvPr>
              <p:custDataLst>
                <p:tags r:id="rId67"/>
              </p:custDataLst>
            </p:nvPr>
          </p:nvSpPr>
          <p:spPr>
            <a:xfrm>
              <a:off x="6813550" y="1092200"/>
              <a:ext cx="19051" cy="107951"/>
            </a:xfrm>
            <a:custGeom>
              <a:avLst/>
              <a:gdLst/>
              <a:ahLst/>
              <a:cxnLst/>
              <a:rect l="0" t="0" r="0" b="0"/>
              <a:pathLst>
                <a:path w="19051" h="107951">
                  <a:moveTo>
                    <a:pt x="19050" y="0"/>
                  </a:moveTo>
                  <a:lnTo>
                    <a:pt x="19050" y="0"/>
                  </a:lnTo>
                  <a:lnTo>
                    <a:pt x="17168" y="26680"/>
                  </a:lnTo>
                  <a:lnTo>
                    <a:pt x="13582" y="54424"/>
                  </a:lnTo>
                  <a:lnTo>
                    <a:pt x="7804" y="8201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4479"/>
            <p:cNvSpPr/>
            <p:nvPr>
              <p:custDataLst>
                <p:tags r:id="rId68"/>
              </p:custDataLst>
            </p:nvPr>
          </p:nvSpPr>
          <p:spPr>
            <a:xfrm>
              <a:off x="6756400" y="1501305"/>
              <a:ext cx="170397" cy="195392"/>
            </a:xfrm>
            <a:custGeom>
              <a:avLst/>
              <a:gdLst/>
              <a:ahLst/>
              <a:cxnLst/>
              <a:rect l="0" t="0" r="0" b="0"/>
              <a:pathLst>
                <a:path w="170397" h="195392">
                  <a:moveTo>
                    <a:pt x="0" y="41745"/>
                  </a:moveTo>
                  <a:lnTo>
                    <a:pt x="0" y="41745"/>
                  </a:lnTo>
                  <a:lnTo>
                    <a:pt x="3371" y="35003"/>
                  </a:lnTo>
                  <a:lnTo>
                    <a:pt x="25694" y="20697"/>
                  </a:lnTo>
                  <a:lnTo>
                    <a:pt x="49284" y="10989"/>
                  </a:lnTo>
                  <a:lnTo>
                    <a:pt x="74821" y="3381"/>
                  </a:lnTo>
                  <a:lnTo>
                    <a:pt x="97929" y="0"/>
                  </a:lnTo>
                  <a:lnTo>
                    <a:pt x="124030" y="1467"/>
                  </a:lnTo>
                  <a:lnTo>
                    <a:pt x="129253" y="3604"/>
                  </a:lnTo>
                  <a:lnTo>
                    <a:pt x="132736" y="6440"/>
                  </a:lnTo>
                  <a:lnTo>
                    <a:pt x="135057" y="9742"/>
                  </a:lnTo>
                  <a:lnTo>
                    <a:pt x="133783" y="14765"/>
                  </a:lnTo>
                  <a:lnTo>
                    <a:pt x="117799" y="35319"/>
                  </a:lnTo>
                  <a:lnTo>
                    <a:pt x="92446" y="57872"/>
                  </a:lnTo>
                  <a:lnTo>
                    <a:pt x="73017" y="74118"/>
                  </a:lnTo>
                  <a:lnTo>
                    <a:pt x="67730" y="83415"/>
                  </a:lnTo>
                  <a:lnTo>
                    <a:pt x="69142" y="87164"/>
                  </a:lnTo>
                  <a:lnTo>
                    <a:pt x="78237" y="93211"/>
                  </a:lnTo>
                  <a:lnTo>
                    <a:pt x="102595" y="103953"/>
                  </a:lnTo>
                  <a:lnTo>
                    <a:pt x="132155" y="116073"/>
                  </a:lnTo>
                  <a:lnTo>
                    <a:pt x="156514" y="131972"/>
                  </a:lnTo>
                  <a:lnTo>
                    <a:pt x="166694" y="143934"/>
                  </a:lnTo>
                  <a:lnTo>
                    <a:pt x="170396" y="150088"/>
                  </a:lnTo>
                  <a:lnTo>
                    <a:pt x="170042" y="156307"/>
                  </a:lnTo>
                  <a:lnTo>
                    <a:pt x="162122" y="168861"/>
                  </a:lnTo>
                  <a:lnTo>
                    <a:pt x="141796" y="184459"/>
                  </a:lnTo>
                  <a:lnTo>
                    <a:pt x="111158" y="194646"/>
                  </a:lnTo>
                  <a:lnTo>
                    <a:pt x="82011" y="195391"/>
                  </a:lnTo>
                  <a:lnTo>
                    <a:pt x="55501" y="184401"/>
                  </a:lnTo>
                  <a:lnTo>
                    <a:pt x="42070" y="167942"/>
                  </a:lnTo>
                  <a:lnTo>
                    <a:pt x="25400" y="136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4480"/>
            <p:cNvSpPr/>
            <p:nvPr>
              <p:custDataLst>
                <p:tags r:id="rId69"/>
              </p:custDataLst>
            </p:nvPr>
          </p:nvSpPr>
          <p:spPr>
            <a:xfrm>
              <a:off x="6802572" y="1504950"/>
              <a:ext cx="27050" cy="171451"/>
            </a:xfrm>
            <a:custGeom>
              <a:avLst/>
              <a:gdLst/>
              <a:ahLst/>
              <a:cxnLst/>
              <a:rect l="0" t="0" r="0" b="0"/>
              <a:pathLst>
                <a:path w="27050" h="171451">
                  <a:moveTo>
                    <a:pt x="23678" y="0"/>
                  </a:moveTo>
                  <a:lnTo>
                    <a:pt x="23678" y="0"/>
                  </a:lnTo>
                  <a:lnTo>
                    <a:pt x="27049" y="6742"/>
                  </a:lnTo>
                  <a:lnTo>
                    <a:pt x="25775" y="31161"/>
                  </a:lnTo>
                  <a:lnTo>
                    <a:pt x="18965" y="55242"/>
                  </a:lnTo>
                  <a:lnTo>
                    <a:pt x="10294" y="81702"/>
                  </a:lnTo>
                  <a:lnTo>
                    <a:pt x="4089" y="107573"/>
                  </a:lnTo>
                  <a:lnTo>
                    <a:pt x="0" y="139196"/>
                  </a:lnTo>
                  <a:lnTo>
                    <a:pt x="462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1" name="SMARTInkShape-Group1001"/>
          <p:cNvGrpSpPr/>
          <p:nvPr/>
        </p:nvGrpSpPr>
        <p:grpSpPr>
          <a:xfrm>
            <a:off x="7301887" y="844550"/>
            <a:ext cx="1111864" cy="382632"/>
            <a:chOff x="7301887" y="844550"/>
            <a:chExt cx="1111864" cy="382632"/>
          </a:xfrm>
        </p:grpSpPr>
        <p:sp>
          <p:nvSpPr>
            <p:cNvPr id="765" name="SMARTInkShape-4481"/>
            <p:cNvSpPr/>
            <p:nvPr>
              <p:custDataLst>
                <p:tags r:id="rId47"/>
              </p:custDataLst>
            </p:nvPr>
          </p:nvSpPr>
          <p:spPr>
            <a:xfrm>
              <a:off x="8327541" y="933450"/>
              <a:ext cx="86210" cy="6351"/>
            </a:xfrm>
            <a:custGeom>
              <a:avLst/>
              <a:gdLst/>
              <a:ahLst/>
              <a:cxnLst/>
              <a:rect l="0" t="0" r="0" b="0"/>
              <a:pathLst>
                <a:path w="8621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4228" y="706"/>
                  </a:lnTo>
                  <a:lnTo>
                    <a:pt x="51224" y="4364"/>
                  </a:lnTo>
                  <a:lnTo>
                    <a:pt x="862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4482"/>
            <p:cNvSpPr/>
            <p:nvPr>
              <p:custDataLst>
                <p:tags r:id="rId48"/>
              </p:custDataLst>
            </p:nvPr>
          </p:nvSpPr>
          <p:spPr>
            <a:xfrm>
              <a:off x="8341403" y="869950"/>
              <a:ext cx="40598" cy="128273"/>
            </a:xfrm>
            <a:custGeom>
              <a:avLst/>
              <a:gdLst/>
              <a:ahLst/>
              <a:cxnLst/>
              <a:rect l="0" t="0" r="0" b="0"/>
              <a:pathLst>
                <a:path w="40598" h="128273">
                  <a:moveTo>
                    <a:pt x="8847" y="0"/>
                  </a:moveTo>
                  <a:lnTo>
                    <a:pt x="8847" y="0"/>
                  </a:lnTo>
                  <a:lnTo>
                    <a:pt x="12218" y="0"/>
                  </a:lnTo>
                  <a:lnTo>
                    <a:pt x="15754" y="7526"/>
                  </a:lnTo>
                  <a:lnTo>
                    <a:pt x="17685" y="13484"/>
                  </a:lnTo>
                  <a:lnTo>
                    <a:pt x="16856" y="20278"/>
                  </a:lnTo>
                  <a:lnTo>
                    <a:pt x="7692" y="44030"/>
                  </a:lnTo>
                  <a:lnTo>
                    <a:pt x="3331" y="73097"/>
                  </a:lnTo>
                  <a:lnTo>
                    <a:pt x="0" y="101935"/>
                  </a:lnTo>
                  <a:lnTo>
                    <a:pt x="3974" y="114919"/>
                  </a:lnTo>
                  <a:lnTo>
                    <a:pt x="10444" y="123512"/>
                  </a:lnTo>
                  <a:lnTo>
                    <a:pt x="14145" y="126791"/>
                  </a:lnTo>
                  <a:lnTo>
                    <a:pt x="18729" y="128272"/>
                  </a:lnTo>
                  <a:lnTo>
                    <a:pt x="4059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7" name="SMARTInkShape-4483"/>
            <p:cNvSpPr/>
            <p:nvPr>
              <p:custDataLst>
                <p:tags r:id="rId49"/>
              </p:custDataLst>
            </p:nvPr>
          </p:nvSpPr>
          <p:spPr>
            <a:xfrm>
              <a:off x="8058150" y="9842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4484"/>
            <p:cNvSpPr/>
            <p:nvPr>
              <p:custDataLst>
                <p:tags r:id="rId50"/>
              </p:custDataLst>
            </p:nvPr>
          </p:nvSpPr>
          <p:spPr>
            <a:xfrm>
              <a:off x="8122794" y="920750"/>
              <a:ext cx="110988" cy="90727"/>
            </a:xfrm>
            <a:custGeom>
              <a:avLst/>
              <a:gdLst/>
              <a:ahLst/>
              <a:cxnLst/>
              <a:rect l="0" t="0" r="0" b="0"/>
              <a:pathLst>
                <a:path w="110988" h="90727">
                  <a:moveTo>
                    <a:pt x="11556" y="38100"/>
                  </a:moveTo>
                  <a:lnTo>
                    <a:pt x="11556" y="38100"/>
                  </a:lnTo>
                  <a:lnTo>
                    <a:pt x="2718" y="62519"/>
                  </a:lnTo>
                  <a:lnTo>
                    <a:pt x="0" y="78888"/>
                  </a:lnTo>
                  <a:lnTo>
                    <a:pt x="1030" y="82931"/>
                  </a:lnTo>
                  <a:lnTo>
                    <a:pt x="5936" y="89304"/>
                  </a:lnTo>
                  <a:lnTo>
                    <a:pt x="8516" y="90581"/>
                  </a:lnTo>
                  <a:lnTo>
                    <a:pt x="10940" y="90726"/>
                  </a:lnTo>
                  <a:lnTo>
                    <a:pt x="13261" y="90117"/>
                  </a:lnTo>
                  <a:lnTo>
                    <a:pt x="23272" y="82519"/>
                  </a:lnTo>
                  <a:lnTo>
                    <a:pt x="36503" y="64187"/>
                  </a:lnTo>
                  <a:lnTo>
                    <a:pt x="40193" y="63704"/>
                  </a:lnTo>
                  <a:lnTo>
                    <a:pt x="43804" y="65472"/>
                  </a:lnTo>
                  <a:lnTo>
                    <a:pt x="66991" y="78432"/>
                  </a:lnTo>
                  <a:lnTo>
                    <a:pt x="79408" y="81330"/>
                  </a:lnTo>
                  <a:lnTo>
                    <a:pt x="85927" y="80126"/>
                  </a:lnTo>
                  <a:lnTo>
                    <a:pt x="88654" y="78817"/>
                  </a:lnTo>
                  <a:lnTo>
                    <a:pt x="93564" y="73600"/>
                  </a:lnTo>
                  <a:lnTo>
                    <a:pt x="105837" y="55382"/>
                  </a:lnTo>
                  <a:lnTo>
                    <a:pt x="110987" y="34205"/>
                  </a:lnTo>
                  <a:lnTo>
                    <a:pt x="108429" y="22023"/>
                  </a:lnTo>
                  <a:lnTo>
                    <a:pt x="941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9" name="SMARTInkShape-4485"/>
            <p:cNvSpPr/>
            <p:nvPr>
              <p:custDataLst>
                <p:tags r:id="rId51"/>
              </p:custDataLst>
            </p:nvPr>
          </p:nvSpPr>
          <p:spPr>
            <a:xfrm>
              <a:off x="7905750" y="980592"/>
              <a:ext cx="19051" cy="3659"/>
            </a:xfrm>
            <a:custGeom>
              <a:avLst/>
              <a:gdLst/>
              <a:ahLst/>
              <a:cxnLst/>
              <a:rect l="0" t="0" r="0" b="0"/>
              <a:pathLst>
                <a:path w="19051" h="3659">
                  <a:moveTo>
                    <a:pt x="0" y="3658"/>
                  </a:moveTo>
                  <a:lnTo>
                    <a:pt x="0" y="3658"/>
                  </a:lnTo>
                  <a:lnTo>
                    <a:pt x="3371" y="3658"/>
                  </a:lnTo>
                  <a:lnTo>
                    <a:pt x="6907" y="1777"/>
                  </a:lnTo>
                  <a:lnTo>
                    <a:pt x="8838" y="287"/>
                  </a:lnTo>
                  <a:lnTo>
                    <a:pt x="10830" y="0"/>
                  </a:lnTo>
                  <a:lnTo>
                    <a:pt x="190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0" name="SMARTInkShape-4486"/>
            <p:cNvSpPr/>
            <p:nvPr>
              <p:custDataLst>
                <p:tags r:id="rId52"/>
              </p:custDataLst>
            </p:nvPr>
          </p:nvSpPr>
          <p:spPr>
            <a:xfrm>
              <a:off x="7956550" y="863600"/>
              <a:ext cx="69618" cy="38101"/>
            </a:xfrm>
            <a:custGeom>
              <a:avLst/>
              <a:gdLst/>
              <a:ahLst/>
              <a:cxnLst/>
              <a:rect l="0" t="0" r="0" b="0"/>
              <a:pathLst>
                <a:path w="69618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30507" y="32633"/>
                  </a:lnTo>
                  <a:lnTo>
                    <a:pt x="56428" y="29985"/>
                  </a:lnTo>
                  <a:lnTo>
                    <a:pt x="69064" y="25668"/>
                  </a:lnTo>
                  <a:lnTo>
                    <a:pt x="69501" y="23638"/>
                  </a:lnTo>
                  <a:lnTo>
                    <a:pt x="69617" y="22108"/>
                  </a:lnTo>
                  <a:lnTo>
                    <a:pt x="67865" y="18528"/>
                  </a:lnTo>
                  <a:lnTo>
                    <a:pt x="64362" y="13851"/>
                  </a:lnTo>
                  <a:lnTo>
                    <a:pt x="63755" y="9670"/>
                  </a:lnTo>
                  <a:lnTo>
                    <a:pt x="62964" y="8563"/>
                  </a:lnTo>
                  <a:lnTo>
                    <a:pt x="61732" y="7826"/>
                  </a:lnTo>
                  <a:lnTo>
                    <a:pt x="60204" y="7334"/>
                  </a:lnTo>
                  <a:lnTo>
                    <a:pt x="59186" y="6300"/>
                  </a:lnTo>
                  <a:lnTo>
                    <a:pt x="58055" y="3271"/>
                  </a:lnTo>
                  <a:lnTo>
                    <a:pt x="57048" y="218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1" name="SMARTInkShape-4487"/>
            <p:cNvSpPr/>
            <p:nvPr>
              <p:custDataLst>
                <p:tags r:id="rId53"/>
              </p:custDataLst>
            </p:nvPr>
          </p:nvSpPr>
          <p:spPr>
            <a:xfrm>
              <a:off x="7937500" y="958850"/>
              <a:ext cx="69851" cy="68130"/>
            </a:xfrm>
            <a:custGeom>
              <a:avLst/>
              <a:gdLst/>
              <a:ahLst/>
              <a:cxnLst/>
              <a:rect l="0" t="0" r="0" b="0"/>
              <a:pathLst>
                <a:path w="69851" h="68130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13141" y="32638"/>
                  </a:lnTo>
                  <a:lnTo>
                    <a:pt x="18272" y="57842"/>
                  </a:lnTo>
                  <a:lnTo>
                    <a:pt x="18948" y="68129"/>
                  </a:lnTo>
                  <a:lnTo>
                    <a:pt x="19687" y="67997"/>
                  </a:lnTo>
                  <a:lnTo>
                    <a:pt x="22391" y="65969"/>
                  </a:lnTo>
                  <a:lnTo>
                    <a:pt x="27880" y="54119"/>
                  </a:lnTo>
                  <a:lnTo>
                    <a:pt x="35003" y="30027"/>
                  </a:lnTo>
                  <a:lnTo>
                    <a:pt x="41663" y="19695"/>
                  </a:lnTo>
                  <a:lnTo>
                    <a:pt x="52639" y="10618"/>
                  </a:lnTo>
                  <a:lnTo>
                    <a:pt x="60674" y="7614"/>
                  </a:lnTo>
                  <a:lnTo>
                    <a:pt x="65301" y="6912"/>
                  </a:lnTo>
                  <a:lnTo>
                    <a:pt x="66818" y="7430"/>
                  </a:lnTo>
                  <a:lnTo>
                    <a:pt x="67828" y="8481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4488"/>
            <p:cNvSpPr/>
            <p:nvPr>
              <p:custDataLst>
                <p:tags r:id="rId54"/>
              </p:custDataLst>
            </p:nvPr>
          </p:nvSpPr>
          <p:spPr>
            <a:xfrm>
              <a:off x="7786760" y="920750"/>
              <a:ext cx="68191" cy="158751"/>
            </a:xfrm>
            <a:custGeom>
              <a:avLst/>
              <a:gdLst/>
              <a:ahLst/>
              <a:cxnLst/>
              <a:rect l="0" t="0" r="0" b="0"/>
              <a:pathLst>
                <a:path w="68191" h="158751">
                  <a:moveTo>
                    <a:pt x="30090" y="0"/>
                  </a:moveTo>
                  <a:lnTo>
                    <a:pt x="30090" y="0"/>
                  </a:lnTo>
                  <a:lnTo>
                    <a:pt x="30090" y="3371"/>
                  </a:lnTo>
                  <a:lnTo>
                    <a:pt x="20656" y="26745"/>
                  </a:lnTo>
                  <a:lnTo>
                    <a:pt x="12792" y="54570"/>
                  </a:lnTo>
                  <a:lnTo>
                    <a:pt x="3954" y="83745"/>
                  </a:lnTo>
                  <a:lnTo>
                    <a:pt x="2454" y="109519"/>
                  </a:lnTo>
                  <a:lnTo>
                    <a:pt x="1082" y="113229"/>
                  </a:lnTo>
                  <a:lnTo>
                    <a:pt x="874" y="115703"/>
                  </a:lnTo>
                  <a:lnTo>
                    <a:pt x="1441" y="117352"/>
                  </a:lnTo>
                  <a:lnTo>
                    <a:pt x="2524" y="118451"/>
                  </a:lnTo>
                  <a:lnTo>
                    <a:pt x="4657" y="117773"/>
                  </a:lnTo>
                  <a:lnTo>
                    <a:pt x="34487" y="94110"/>
                  </a:lnTo>
                  <a:lnTo>
                    <a:pt x="40330" y="90444"/>
                  </a:lnTo>
                  <a:lnTo>
                    <a:pt x="41150" y="90635"/>
                  </a:lnTo>
                  <a:lnTo>
                    <a:pt x="41696" y="91468"/>
                  </a:lnTo>
                  <a:lnTo>
                    <a:pt x="42061" y="92728"/>
                  </a:lnTo>
                  <a:lnTo>
                    <a:pt x="39203" y="104616"/>
                  </a:lnTo>
                  <a:lnTo>
                    <a:pt x="32023" y="113759"/>
                  </a:lnTo>
                  <a:lnTo>
                    <a:pt x="6741" y="135889"/>
                  </a:lnTo>
                  <a:lnTo>
                    <a:pt x="0" y="138947"/>
                  </a:lnTo>
                  <a:lnTo>
                    <a:pt x="17227" y="128687"/>
                  </a:lnTo>
                  <a:lnTo>
                    <a:pt x="19398" y="128125"/>
                  </a:lnTo>
                  <a:lnTo>
                    <a:pt x="21551" y="129161"/>
                  </a:lnTo>
                  <a:lnTo>
                    <a:pt x="41924" y="151415"/>
                  </a:lnTo>
                  <a:lnTo>
                    <a:pt x="51578" y="155490"/>
                  </a:lnTo>
                  <a:lnTo>
                    <a:pt x="6819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4489"/>
            <p:cNvSpPr/>
            <p:nvPr>
              <p:custDataLst>
                <p:tags r:id="rId55"/>
              </p:custDataLst>
            </p:nvPr>
          </p:nvSpPr>
          <p:spPr>
            <a:xfrm>
              <a:off x="7797800" y="844550"/>
              <a:ext cx="81447" cy="36909"/>
            </a:xfrm>
            <a:custGeom>
              <a:avLst/>
              <a:gdLst/>
              <a:ahLst/>
              <a:cxnLst/>
              <a:rect l="0" t="0" r="0" b="0"/>
              <a:pathLst>
                <a:path w="81447" h="36909">
                  <a:moveTo>
                    <a:pt x="0" y="31750"/>
                  </a:moveTo>
                  <a:lnTo>
                    <a:pt x="0" y="31750"/>
                  </a:lnTo>
                  <a:lnTo>
                    <a:pt x="17676" y="22912"/>
                  </a:lnTo>
                  <a:lnTo>
                    <a:pt x="27612" y="22648"/>
                  </a:lnTo>
                  <a:lnTo>
                    <a:pt x="57441" y="30107"/>
                  </a:lnTo>
                  <a:lnTo>
                    <a:pt x="78825" y="36908"/>
                  </a:lnTo>
                  <a:lnTo>
                    <a:pt x="80066" y="36600"/>
                  </a:lnTo>
                  <a:lnTo>
                    <a:pt x="80894" y="35689"/>
                  </a:lnTo>
                  <a:lnTo>
                    <a:pt x="81446" y="34376"/>
                  </a:lnTo>
                  <a:lnTo>
                    <a:pt x="78297" y="29154"/>
                  </a:lnTo>
                  <a:lnTo>
                    <a:pt x="73604" y="22130"/>
                  </a:lnTo>
                  <a:lnTo>
                    <a:pt x="69474" y="3557"/>
                  </a:lnTo>
                  <a:lnTo>
                    <a:pt x="68188" y="237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4490"/>
            <p:cNvSpPr/>
            <p:nvPr>
              <p:custDataLst>
                <p:tags r:id="rId56"/>
              </p:custDataLst>
            </p:nvPr>
          </p:nvSpPr>
          <p:spPr>
            <a:xfrm>
              <a:off x="7727950" y="984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4491"/>
            <p:cNvSpPr/>
            <p:nvPr>
              <p:custDataLst>
                <p:tags r:id="rId57"/>
              </p:custDataLst>
            </p:nvPr>
          </p:nvSpPr>
          <p:spPr>
            <a:xfrm>
              <a:off x="7711591" y="1028700"/>
              <a:ext cx="22710" cy="57151"/>
            </a:xfrm>
            <a:custGeom>
              <a:avLst/>
              <a:gdLst/>
              <a:ahLst/>
              <a:cxnLst/>
              <a:rect l="0" t="0" r="0" b="0"/>
              <a:pathLst>
                <a:path w="22710" h="57151">
                  <a:moveTo>
                    <a:pt x="3659" y="0"/>
                  </a:moveTo>
                  <a:lnTo>
                    <a:pt x="3659" y="0"/>
                  </a:lnTo>
                  <a:lnTo>
                    <a:pt x="2954" y="6481"/>
                  </a:lnTo>
                  <a:lnTo>
                    <a:pt x="0" y="20970"/>
                  </a:lnTo>
                  <a:lnTo>
                    <a:pt x="3038" y="44311"/>
                  </a:lnTo>
                  <a:lnTo>
                    <a:pt x="5362" y="47179"/>
                  </a:lnTo>
                  <a:lnTo>
                    <a:pt x="2270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6" name="SMARTInkShape-4492"/>
            <p:cNvSpPr/>
            <p:nvPr>
              <p:custDataLst>
                <p:tags r:id="rId58"/>
              </p:custDataLst>
            </p:nvPr>
          </p:nvSpPr>
          <p:spPr>
            <a:xfrm>
              <a:off x="7301887" y="1104900"/>
              <a:ext cx="76814" cy="122282"/>
            </a:xfrm>
            <a:custGeom>
              <a:avLst/>
              <a:gdLst/>
              <a:ahLst/>
              <a:cxnLst/>
              <a:rect l="0" t="0" r="0" b="0"/>
              <a:pathLst>
                <a:path w="76814" h="122282">
                  <a:moveTo>
                    <a:pt x="26013" y="0"/>
                  </a:moveTo>
                  <a:lnTo>
                    <a:pt x="26013" y="0"/>
                  </a:lnTo>
                  <a:lnTo>
                    <a:pt x="13804" y="27789"/>
                  </a:lnTo>
                  <a:lnTo>
                    <a:pt x="6241" y="48334"/>
                  </a:lnTo>
                  <a:lnTo>
                    <a:pt x="292" y="70165"/>
                  </a:lnTo>
                  <a:lnTo>
                    <a:pt x="0" y="89275"/>
                  </a:lnTo>
                  <a:lnTo>
                    <a:pt x="4103" y="103413"/>
                  </a:lnTo>
                  <a:lnTo>
                    <a:pt x="7173" y="109159"/>
                  </a:lnTo>
                  <a:lnTo>
                    <a:pt x="18110" y="117424"/>
                  </a:lnTo>
                  <a:lnTo>
                    <a:pt x="24977" y="120616"/>
                  </a:lnTo>
                  <a:lnTo>
                    <a:pt x="40135" y="122281"/>
                  </a:lnTo>
                  <a:lnTo>
                    <a:pt x="60771" y="119252"/>
                  </a:lnTo>
                  <a:lnTo>
                    <a:pt x="7681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4493"/>
            <p:cNvSpPr/>
            <p:nvPr>
              <p:custDataLst>
                <p:tags r:id="rId59"/>
              </p:custDataLst>
            </p:nvPr>
          </p:nvSpPr>
          <p:spPr>
            <a:xfrm>
              <a:off x="7315200" y="1016000"/>
              <a:ext cx="94731" cy="38101"/>
            </a:xfrm>
            <a:custGeom>
              <a:avLst/>
              <a:gdLst/>
              <a:ahLst/>
              <a:cxnLst/>
              <a:rect l="0" t="0" r="0" b="0"/>
              <a:pathLst>
                <a:path w="94731" h="38101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1411" y="33736"/>
                  </a:lnTo>
                  <a:lnTo>
                    <a:pt x="10844" y="32338"/>
                  </a:lnTo>
                  <a:lnTo>
                    <a:pt x="34519" y="33748"/>
                  </a:lnTo>
                  <a:lnTo>
                    <a:pt x="62793" y="37240"/>
                  </a:lnTo>
                  <a:lnTo>
                    <a:pt x="89328" y="32557"/>
                  </a:lnTo>
                  <a:lnTo>
                    <a:pt x="91303" y="31583"/>
                  </a:lnTo>
                  <a:lnTo>
                    <a:pt x="92618" y="30227"/>
                  </a:lnTo>
                  <a:lnTo>
                    <a:pt x="93495" y="28618"/>
                  </a:lnTo>
                  <a:lnTo>
                    <a:pt x="94730" y="19611"/>
                  </a:lnTo>
                  <a:lnTo>
                    <a:pt x="93137" y="13890"/>
                  </a:lnTo>
                  <a:lnTo>
                    <a:pt x="90784" y="8996"/>
                  </a:lnTo>
                  <a:lnTo>
                    <a:pt x="89737" y="4468"/>
                  </a:lnTo>
                  <a:lnTo>
                    <a:pt x="88047" y="297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4494"/>
            <p:cNvSpPr/>
            <p:nvPr>
              <p:custDataLst>
                <p:tags r:id="rId60"/>
              </p:custDataLst>
            </p:nvPr>
          </p:nvSpPr>
          <p:spPr>
            <a:xfrm>
              <a:off x="7302500" y="1162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745" y="6350"/>
                  </a:lnTo>
                  <a:lnTo>
                    <a:pt x="53159" y="564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9" name="SMARTInkShape-4495"/>
            <p:cNvSpPr/>
            <p:nvPr>
              <p:custDataLst>
                <p:tags r:id="rId61"/>
              </p:custDataLst>
            </p:nvPr>
          </p:nvSpPr>
          <p:spPr>
            <a:xfrm>
              <a:off x="7321550" y="11049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9891" y="546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4496"/>
            <p:cNvSpPr/>
            <p:nvPr>
              <p:custDataLst>
                <p:tags r:id="rId62"/>
              </p:custDataLst>
            </p:nvPr>
          </p:nvSpPr>
          <p:spPr>
            <a:xfrm>
              <a:off x="7567795" y="1126077"/>
              <a:ext cx="90306" cy="82272"/>
            </a:xfrm>
            <a:custGeom>
              <a:avLst/>
              <a:gdLst/>
              <a:ahLst/>
              <a:cxnLst/>
              <a:rect l="0" t="0" r="0" b="0"/>
              <a:pathLst>
                <a:path w="90306" h="82272">
                  <a:moveTo>
                    <a:pt x="1405" y="29623"/>
                  </a:moveTo>
                  <a:lnTo>
                    <a:pt x="1405" y="29623"/>
                  </a:lnTo>
                  <a:lnTo>
                    <a:pt x="28085" y="27742"/>
                  </a:lnTo>
                  <a:lnTo>
                    <a:pt x="49087" y="20785"/>
                  </a:lnTo>
                  <a:lnTo>
                    <a:pt x="59120" y="14696"/>
                  </a:lnTo>
                  <a:lnTo>
                    <a:pt x="61049" y="11911"/>
                  </a:lnTo>
                  <a:lnTo>
                    <a:pt x="63191" y="5053"/>
                  </a:lnTo>
                  <a:lnTo>
                    <a:pt x="61646" y="2659"/>
                  </a:lnTo>
                  <a:lnTo>
                    <a:pt x="54285" y="0"/>
                  </a:lnTo>
                  <a:lnTo>
                    <a:pt x="42075" y="2581"/>
                  </a:lnTo>
                  <a:lnTo>
                    <a:pt x="14613" y="15736"/>
                  </a:lnTo>
                  <a:lnTo>
                    <a:pt x="5394" y="27449"/>
                  </a:lnTo>
                  <a:lnTo>
                    <a:pt x="1948" y="34524"/>
                  </a:lnTo>
                  <a:lnTo>
                    <a:pt x="0" y="48029"/>
                  </a:lnTo>
                  <a:lnTo>
                    <a:pt x="1127" y="70575"/>
                  </a:lnTo>
                  <a:lnTo>
                    <a:pt x="3337" y="74563"/>
                  </a:lnTo>
                  <a:lnTo>
                    <a:pt x="11435" y="80876"/>
                  </a:lnTo>
                  <a:lnTo>
                    <a:pt x="27735" y="82271"/>
                  </a:lnTo>
                  <a:lnTo>
                    <a:pt x="58831" y="77207"/>
                  </a:lnTo>
                  <a:lnTo>
                    <a:pt x="90305" y="677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8" name="SMARTInkShape-Group1002"/>
          <p:cNvGrpSpPr/>
          <p:nvPr/>
        </p:nvGrpSpPr>
        <p:grpSpPr>
          <a:xfrm>
            <a:off x="6789972" y="990600"/>
            <a:ext cx="315679" cy="287309"/>
            <a:chOff x="6789972" y="990600"/>
            <a:chExt cx="315679" cy="287309"/>
          </a:xfrm>
        </p:grpSpPr>
        <p:sp>
          <p:nvSpPr>
            <p:cNvPr id="782" name="SMARTInkShape-4497"/>
            <p:cNvSpPr/>
            <p:nvPr>
              <p:custDataLst>
                <p:tags r:id="rId41"/>
              </p:custDataLst>
            </p:nvPr>
          </p:nvSpPr>
          <p:spPr>
            <a:xfrm>
              <a:off x="7042150" y="11874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1510" y="70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3" name="SMARTInkShape-4498"/>
            <p:cNvSpPr/>
            <p:nvPr>
              <p:custDataLst>
                <p:tags r:id="rId42"/>
              </p:custDataLst>
            </p:nvPr>
          </p:nvSpPr>
          <p:spPr>
            <a:xfrm>
              <a:off x="7042150" y="11620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4499"/>
            <p:cNvSpPr/>
            <p:nvPr>
              <p:custDataLst>
                <p:tags r:id="rId43"/>
              </p:custDataLst>
            </p:nvPr>
          </p:nvSpPr>
          <p:spPr>
            <a:xfrm>
              <a:off x="6826250" y="990600"/>
              <a:ext cx="124655" cy="63501"/>
            </a:xfrm>
            <a:custGeom>
              <a:avLst/>
              <a:gdLst/>
              <a:ahLst/>
              <a:cxnLst/>
              <a:rect l="0" t="0" r="0" b="0"/>
              <a:pathLst>
                <a:path w="124655" h="63501">
                  <a:moveTo>
                    <a:pt x="0" y="63500"/>
                  </a:moveTo>
                  <a:lnTo>
                    <a:pt x="0" y="63500"/>
                  </a:lnTo>
                  <a:lnTo>
                    <a:pt x="26745" y="62794"/>
                  </a:lnTo>
                  <a:lnTo>
                    <a:pt x="54570" y="59136"/>
                  </a:lnTo>
                  <a:lnTo>
                    <a:pt x="84451" y="57033"/>
                  </a:lnTo>
                  <a:lnTo>
                    <a:pt x="114544" y="52240"/>
                  </a:lnTo>
                  <a:lnTo>
                    <a:pt x="118697" y="51760"/>
                  </a:lnTo>
                  <a:lnTo>
                    <a:pt x="121464" y="50735"/>
                  </a:lnTo>
                  <a:lnTo>
                    <a:pt x="123310" y="49345"/>
                  </a:lnTo>
                  <a:lnTo>
                    <a:pt x="124540" y="47713"/>
                  </a:lnTo>
                  <a:lnTo>
                    <a:pt x="124654" y="45920"/>
                  </a:lnTo>
                  <a:lnTo>
                    <a:pt x="122899" y="42046"/>
                  </a:lnTo>
                  <a:lnTo>
                    <a:pt x="109014" y="22923"/>
                  </a:lnTo>
                  <a:lnTo>
                    <a:pt x="104189" y="13716"/>
                  </a:lnTo>
                  <a:lnTo>
                    <a:pt x="98213" y="782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5" name="SMARTInkShape-4500"/>
            <p:cNvSpPr/>
            <p:nvPr>
              <p:custDataLst>
                <p:tags r:id="rId44"/>
              </p:custDataLst>
            </p:nvPr>
          </p:nvSpPr>
          <p:spPr>
            <a:xfrm>
              <a:off x="6807200" y="1104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6" y="8336"/>
                  </a:lnTo>
                  <a:lnTo>
                    <a:pt x="29887" y="6612"/>
                  </a:lnTo>
                  <a:lnTo>
                    <a:pt x="53618" y="3056"/>
                  </a:lnTo>
                  <a:lnTo>
                    <a:pt x="84100" y="60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4501"/>
            <p:cNvSpPr/>
            <p:nvPr>
              <p:custDataLst>
                <p:tags r:id="rId45"/>
              </p:custDataLst>
            </p:nvPr>
          </p:nvSpPr>
          <p:spPr>
            <a:xfrm>
              <a:off x="6816241" y="1174750"/>
              <a:ext cx="124310" cy="6351"/>
            </a:xfrm>
            <a:custGeom>
              <a:avLst/>
              <a:gdLst/>
              <a:ahLst/>
              <a:cxnLst/>
              <a:rect l="0" t="0" r="0" b="0"/>
              <a:pathLst>
                <a:path w="124310" h="6351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31264" y="6350"/>
                  </a:lnTo>
                  <a:lnTo>
                    <a:pt x="59973" y="6350"/>
                  </a:lnTo>
                  <a:lnTo>
                    <a:pt x="87451" y="6350"/>
                  </a:lnTo>
                  <a:lnTo>
                    <a:pt x="1243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4502"/>
            <p:cNvSpPr/>
            <p:nvPr>
              <p:custDataLst>
                <p:tags r:id="rId46"/>
              </p:custDataLst>
            </p:nvPr>
          </p:nvSpPr>
          <p:spPr>
            <a:xfrm>
              <a:off x="6789972" y="1143883"/>
              <a:ext cx="112479" cy="134026"/>
            </a:xfrm>
            <a:custGeom>
              <a:avLst/>
              <a:gdLst/>
              <a:ahLst/>
              <a:cxnLst/>
              <a:rect l="0" t="0" r="0" b="0"/>
              <a:pathLst>
                <a:path w="112479" h="134026">
                  <a:moveTo>
                    <a:pt x="36278" y="5467"/>
                  </a:moveTo>
                  <a:lnTo>
                    <a:pt x="36278" y="5467"/>
                  </a:lnTo>
                  <a:lnTo>
                    <a:pt x="36278" y="0"/>
                  </a:lnTo>
                  <a:lnTo>
                    <a:pt x="20581" y="28745"/>
                  </a:lnTo>
                  <a:lnTo>
                    <a:pt x="7403" y="59401"/>
                  </a:lnTo>
                  <a:lnTo>
                    <a:pt x="911" y="89651"/>
                  </a:lnTo>
                  <a:lnTo>
                    <a:pt x="0" y="97573"/>
                  </a:lnTo>
                  <a:lnTo>
                    <a:pt x="2751" y="110138"/>
                  </a:lnTo>
                  <a:lnTo>
                    <a:pt x="5460" y="115464"/>
                  </a:lnTo>
                  <a:lnTo>
                    <a:pt x="15996" y="123264"/>
                  </a:lnTo>
                  <a:lnTo>
                    <a:pt x="45756" y="134020"/>
                  </a:lnTo>
                  <a:lnTo>
                    <a:pt x="70444" y="134025"/>
                  </a:lnTo>
                  <a:lnTo>
                    <a:pt x="97591" y="132069"/>
                  </a:lnTo>
                  <a:lnTo>
                    <a:pt x="112478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3" name="SMARTInkShape-Group1003"/>
          <p:cNvGrpSpPr/>
          <p:nvPr/>
        </p:nvGrpSpPr>
        <p:grpSpPr>
          <a:xfrm>
            <a:off x="2394897" y="1409700"/>
            <a:ext cx="172163" cy="315341"/>
            <a:chOff x="2394897" y="1409700"/>
            <a:chExt cx="172163" cy="315341"/>
          </a:xfrm>
        </p:grpSpPr>
        <p:sp>
          <p:nvSpPr>
            <p:cNvPr id="789" name="SMARTInkShape-4503"/>
            <p:cNvSpPr/>
            <p:nvPr>
              <p:custDataLst>
                <p:tags r:id="rId37"/>
              </p:custDataLst>
            </p:nvPr>
          </p:nvSpPr>
          <p:spPr>
            <a:xfrm>
              <a:off x="2394897" y="1568450"/>
              <a:ext cx="107004" cy="156591"/>
            </a:xfrm>
            <a:custGeom>
              <a:avLst/>
              <a:gdLst/>
              <a:ahLst/>
              <a:cxnLst/>
              <a:rect l="0" t="0" r="0" b="0"/>
              <a:pathLst>
                <a:path w="107004" h="156591">
                  <a:moveTo>
                    <a:pt x="49853" y="0"/>
                  </a:moveTo>
                  <a:lnTo>
                    <a:pt x="49853" y="0"/>
                  </a:lnTo>
                  <a:lnTo>
                    <a:pt x="46482" y="3371"/>
                  </a:lnTo>
                  <a:lnTo>
                    <a:pt x="33247" y="31109"/>
                  </a:lnTo>
                  <a:lnTo>
                    <a:pt x="16946" y="61037"/>
                  </a:lnTo>
                  <a:lnTo>
                    <a:pt x="4889" y="84277"/>
                  </a:lnTo>
                  <a:lnTo>
                    <a:pt x="0" y="104955"/>
                  </a:lnTo>
                  <a:lnTo>
                    <a:pt x="885" y="122846"/>
                  </a:lnTo>
                  <a:lnTo>
                    <a:pt x="5982" y="137854"/>
                  </a:lnTo>
                  <a:lnTo>
                    <a:pt x="14833" y="147817"/>
                  </a:lnTo>
                  <a:lnTo>
                    <a:pt x="20156" y="151461"/>
                  </a:lnTo>
                  <a:lnTo>
                    <a:pt x="47874" y="156590"/>
                  </a:lnTo>
                  <a:lnTo>
                    <a:pt x="76156" y="154739"/>
                  </a:lnTo>
                  <a:lnTo>
                    <a:pt x="90001" y="149677"/>
                  </a:lnTo>
                  <a:lnTo>
                    <a:pt x="107003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0" name="SMARTInkShape-4504"/>
            <p:cNvSpPr/>
            <p:nvPr>
              <p:custDataLst>
                <p:tags r:id="rId38"/>
              </p:custDataLst>
            </p:nvPr>
          </p:nvSpPr>
          <p:spPr>
            <a:xfrm>
              <a:off x="2413000" y="16256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15580" y="16562"/>
                  </a:lnTo>
                  <a:lnTo>
                    <a:pt x="43738" y="12757"/>
                  </a:lnTo>
                  <a:lnTo>
                    <a:pt x="68150" y="785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4505"/>
            <p:cNvSpPr/>
            <p:nvPr>
              <p:custDataLst>
                <p:tags r:id="rId39"/>
              </p:custDataLst>
            </p:nvPr>
          </p:nvSpPr>
          <p:spPr>
            <a:xfrm>
              <a:off x="2425700" y="15621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6745" y="6350"/>
                  </a:lnTo>
                  <a:lnTo>
                    <a:pt x="54570" y="6350"/>
                  </a:lnTo>
                  <a:lnTo>
                    <a:pt x="83745" y="564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2" name="SMARTInkShape-4506"/>
            <p:cNvSpPr/>
            <p:nvPr>
              <p:custDataLst>
                <p:tags r:id="rId40"/>
              </p:custDataLst>
            </p:nvPr>
          </p:nvSpPr>
          <p:spPr>
            <a:xfrm>
              <a:off x="2432050" y="1409700"/>
              <a:ext cx="135010" cy="76201"/>
            </a:xfrm>
            <a:custGeom>
              <a:avLst/>
              <a:gdLst/>
              <a:ahLst/>
              <a:cxnLst/>
              <a:rect l="0" t="0" r="0" b="0"/>
              <a:pathLst>
                <a:path w="135010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72829"/>
                  </a:lnTo>
                  <a:lnTo>
                    <a:pt x="26745" y="70438"/>
                  </a:lnTo>
                  <a:lnTo>
                    <a:pt x="54570" y="70730"/>
                  </a:lnTo>
                  <a:lnTo>
                    <a:pt x="84451" y="74266"/>
                  </a:lnTo>
                  <a:lnTo>
                    <a:pt x="110081" y="74921"/>
                  </a:lnTo>
                  <a:lnTo>
                    <a:pt x="126534" y="70961"/>
                  </a:lnTo>
                  <a:lnTo>
                    <a:pt x="133378" y="67286"/>
                  </a:lnTo>
                  <a:lnTo>
                    <a:pt x="134780" y="64613"/>
                  </a:lnTo>
                  <a:lnTo>
                    <a:pt x="135009" y="61420"/>
                  </a:lnTo>
                  <a:lnTo>
                    <a:pt x="134456" y="57880"/>
                  </a:lnTo>
                  <a:lnTo>
                    <a:pt x="119066" y="32626"/>
                  </a:lnTo>
                  <a:lnTo>
                    <a:pt x="101705" y="10286"/>
                  </a:lnTo>
                  <a:lnTo>
                    <a:pt x="93180" y="457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0" name="SMARTInkShape-Group1004"/>
          <p:cNvGrpSpPr/>
          <p:nvPr/>
        </p:nvGrpSpPr>
        <p:grpSpPr>
          <a:xfrm>
            <a:off x="1757555" y="1409700"/>
            <a:ext cx="483996" cy="355601"/>
            <a:chOff x="1757555" y="1409700"/>
            <a:chExt cx="483996" cy="355601"/>
          </a:xfrm>
        </p:grpSpPr>
        <p:sp>
          <p:nvSpPr>
            <p:cNvPr id="794" name="SMARTInkShape-4507"/>
            <p:cNvSpPr/>
            <p:nvPr>
              <p:custDataLst>
                <p:tags r:id="rId31"/>
              </p:custDataLst>
            </p:nvPr>
          </p:nvSpPr>
          <p:spPr>
            <a:xfrm>
              <a:off x="2171700" y="1593850"/>
              <a:ext cx="69851" cy="82551"/>
            </a:xfrm>
            <a:custGeom>
              <a:avLst/>
              <a:gdLst/>
              <a:ahLst/>
              <a:cxnLst/>
              <a:rect l="0" t="0" r="0" b="0"/>
              <a:pathLst>
                <a:path w="69851" h="82551">
                  <a:moveTo>
                    <a:pt x="0" y="82550"/>
                  </a:moveTo>
                  <a:lnTo>
                    <a:pt x="0" y="82550"/>
                  </a:lnTo>
                  <a:lnTo>
                    <a:pt x="20723" y="56801"/>
                  </a:lnTo>
                  <a:lnTo>
                    <a:pt x="50315" y="2535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4508"/>
            <p:cNvSpPr/>
            <p:nvPr>
              <p:custDataLst>
                <p:tags r:id="rId32"/>
              </p:custDataLst>
            </p:nvPr>
          </p:nvSpPr>
          <p:spPr>
            <a:xfrm>
              <a:off x="1917700" y="1409700"/>
              <a:ext cx="124953" cy="56780"/>
            </a:xfrm>
            <a:custGeom>
              <a:avLst/>
              <a:gdLst/>
              <a:ahLst/>
              <a:cxnLst/>
              <a:rect l="0" t="0" r="0" b="0"/>
              <a:pathLst>
                <a:path w="124953" h="56780">
                  <a:moveTo>
                    <a:pt x="0" y="38100"/>
                  </a:moveTo>
                  <a:lnTo>
                    <a:pt x="0" y="38100"/>
                  </a:lnTo>
                  <a:lnTo>
                    <a:pt x="0" y="29262"/>
                  </a:lnTo>
                  <a:lnTo>
                    <a:pt x="706" y="27974"/>
                  </a:lnTo>
                  <a:lnTo>
                    <a:pt x="1881" y="27116"/>
                  </a:lnTo>
                  <a:lnTo>
                    <a:pt x="3371" y="26544"/>
                  </a:lnTo>
                  <a:lnTo>
                    <a:pt x="28562" y="32458"/>
                  </a:lnTo>
                  <a:lnTo>
                    <a:pt x="53618" y="38310"/>
                  </a:lnTo>
                  <a:lnTo>
                    <a:pt x="79622" y="44512"/>
                  </a:lnTo>
                  <a:lnTo>
                    <a:pt x="107372" y="52929"/>
                  </a:lnTo>
                  <a:lnTo>
                    <a:pt x="124952" y="56779"/>
                  </a:lnTo>
                  <a:lnTo>
                    <a:pt x="124929" y="55492"/>
                  </a:lnTo>
                  <a:lnTo>
                    <a:pt x="120820" y="46232"/>
                  </a:lnTo>
                  <a:lnTo>
                    <a:pt x="101920" y="14872"/>
                  </a:lnTo>
                  <a:lnTo>
                    <a:pt x="98215" y="943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6" name="SMARTInkShape-4509"/>
            <p:cNvSpPr/>
            <p:nvPr>
              <p:custDataLst>
                <p:tags r:id="rId33"/>
              </p:custDataLst>
            </p:nvPr>
          </p:nvSpPr>
          <p:spPr>
            <a:xfrm>
              <a:off x="2159000" y="1619250"/>
              <a:ext cx="76201" cy="63501"/>
            </a:xfrm>
            <a:custGeom>
              <a:avLst/>
              <a:gdLst/>
              <a:ahLst/>
              <a:cxnLst/>
              <a:rect l="0" t="0" r="0" b="0"/>
              <a:pathLst>
                <a:path w="76201" h="635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32914" y="26680"/>
                  </a:lnTo>
                  <a:lnTo>
                    <a:pt x="63045" y="51679"/>
                  </a:lnTo>
                  <a:lnTo>
                    <a:pt x="762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4510"/>
            <p:cNvSpPr/>
            <p:nvPr>
              <p:custDataLst>
                <p:tags r:id="rId34"/>
              </p:custDataLst>
            </p:nvPr>
          </p:nvSpPr>
          <p:spPr>
            <a:xfrm>
              <a:off x="1793980" y="1539392"/>
              <a:ext cx="9421" cy="3659"/>
            </a:xfrm>
            <a:custGeom>
              <a:avLst/>
              <a:gdLst/>
              <a:ahLst/>
              <a:cxnLst/>
              <a:rect l="0" t="0" r="0" b="0"/>
              <a:pathLst>
                <a:path w="9421" h="3659">
                  <a:moveTo>
                    <a:pt x="9420" y="3658"/>
                  </a:moveTo>
                  <a:lnTo>
                    <a:pt x="9420" y="3658"/>
                  </a:lnTo>
                  <a:lnTo>
                    <a:pt x="6049" y="3658"/>
                  </a:lnTo>
                  <a:lnTo>
                    <a:pt x="2513" y="1776"/>
                  </a:lnTo>
                  <a:lnTo>
                    <a:pt x="0" y="0"/>
                  </a:lnTo>
                  <a:lnTo>
                    <a:pt x="307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4511"/>
            <p:cNvSpPr/>
            <p:nvPr>
              <p:custDataLst>
                <p:tags r:id="rId35"/>
              </p:custDataLst>
            </p:nvPr>
          </p:nvSpPr>
          <p:spPr>
            <a:xfrm>
              <a:off x="1892718" y="1485900"/>
              <a:ext cx="101183" cy="266701"/>
            </a:xfrm>
            <a:custGeom>
              <a:avLst/>
              <a:gdLst/>
              <a:ahLst/>
              <a:cxnLst/>
              <a:rect l="0" t="0" r="0" b="0"/>
              <a:pathLst>
                <a:path w="101183" h="266701">
                  <a:moveTo>
                    <a:pt x="69432" y="0"/>
                  </a:moveTo>
                  <a:lnTo>
                    <a:pt x="69432" y="0"/>
                  </a:lnTo>
                  <a:lnTo>
                    <a:pt x="69432" y="6742"/>
                  </a:lnTo>
                  <a:lnTo>
                    <a:pt x="59319" y="34531"/>
                  </a:lnTo>
                  <a:lnTo>
                    <a:pt x="46828" y="65912"/>
                  </a:lnTo>
                  <a:lnTo>
                    <a:pt x="39546" y="84158"/>
                  </a:lnTo>
                  <a:lnTo>
                    <a:pt x="33280" y="103378"/>
                  </a:lnTo>
                  <a:lnTo>
                    <a:pt x="27692" y="123246"/>
                  </a:lnTo>
                  <a:lnTo>
                    <a:pt x="22555" y="143547"/>
                  </a:lnTo>
                  <a:lnTo>
                    <a:pt x="18425" y="162021"/>
                  </a:lnTo>
                  <a:lnTo>
                    <a:pt x="14966" y="179275"/>
                  </a:lnTo>
                  <a:lnTo>
                    <a:pt x="9242" y="209500"/>
                  </a:lnTo>
                  <a:lnTo>
                    <a:pt x="2758" y="240972"/>
                  </a:lnTo>
                  <a:lnTo>
                    <a:pt x="209" y="259318"/>
                  </a:lnTo>
                  <a:lnTo>
                    <a:pt x="0" y="259662"/>
                  </a:lnTo>
                  <a:lnTo>
                    <a:pt x="17215" y="230748"/>
                  </a:lnTo>
                  <a:lnTo>
                    <a:pt x="37262" y="203836"/>
                  </a:lnTo>
                  <a:lnTo>
                    <a:pt x="54726" y="183633"/>
                  </a:lnTo>
                  <a:lnTo>
                    <a:pt x="66956" y="175060"/>
                  </a:lnTo>
                  <a:lnTo>
                    <a:pt x="69898" y="173856"/>
                  </a:lnTo>
                  <a:lnTo>
                    <a:pt x="71154" y="175171"/>
                  </a:lnTo>
                  <a:lnTo>
                    <a:pt x="70668" y="182276"/>
                  </a:lnTo>
                  <a:lnTo>
                    <a:pt x="66427" y="198176"/>
                  </a:lnTo>
                  <a:lnTo>
                    <a:pt x="53960" y="219664"/>
                  </a:lnTo>
                  <a:lnTo>
                    <a:pt x="33490" y="237163"/>
                  </a:lnTo>
                  <a:lnTo>
                    <a:pt x="14469" y="246729"/>
                  </a:lnTo>
                  <a:lnTo>
                    <a:pt x="14445" y="245625"/>
                  </a:lnTo>
                  <a:lnTo>
                    <a:pt x="16301" y="240635"/>
                  </a:lnTo>
                  <a:lnTo>
                    <a:pt x="21359" y="235595"/>
                  </a:lnTo>
                  <a:lnTo>
                    <a:pt x="26900" y="231003"/>
                  </a:lnTo>
                  <a:lnTo>
                    <a:pt x="29362" y="226611"/>
                  </a:lnTo>
                  <a:lnTo>
                    <a:pt x="30724" y="226568"/>
                  </a:lnTo>
                  <a:lnTo>
                    <a:pt x="34119" y="230284"/>
                  </a:lnTo>
                  <a:lnTo>
                    <a:pt x="49010" y="255634"/>
                  </a:lnTo>
                  <a:lnTo>
                    <a:pt x="55887" y="261311"/>
                  </a:lnTo>
                  <a:lnTo>
                    <a:pt x="65529" y="264305"/>
                  </a:lnTo>
                  <a:lnTo>
                    <a:pt x="101182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9" name="SMARTInkShape-4512"/>
            <p:cNvSpPr/>
            <p:nvPr>
              <p:custDataLst>
                <p:tags r:id="rId36"/>
              </p:custDataLst>
            </p:nvPr>
          </p:nvSpPr>
          <p:spPr>
            <a:xfrm>
              <a:off x="1757555" y="1651000"/>
              <a:ext cx="33146" cy="114301"/>
            </a:xfrm>
            <a:custGeom>
              <a:avLst/>
              <a:gdLst/>
              <a:ahLst/>
              <a:cxnLst/>
              <a:rect l="0" t="0" r="0" b="0"/>
              <a:pathLst>
                <a:path w="33146" h="114301">
                  <a:moveTo>
                    <a:pt x="33145" y="0"/>
                  </a:moveTo>
                  <a:lnTo>
                    <a:pt x="33145" y="0"/>
                  </a:lnTo>
                  <a:lnTo>
                    <a:pt x="29774" y="0"/>
                  </a:lnTo>
                  <a:lnTo>
                    <a:pt x="20936" y="13484"/>
                  </a:lnTo>
                  <a:lnTo>
                    <a:pt x="9380" y="38724"/>
                  </a:lnTo>
                  <a:lnTo>
                    <a:pt x="390" y="68545"/>
                  </a:lnTo>
                  <a:lnTo>
                    <a:pt x="0" y="92982"/>
                  </a:lnTo>
                  <a:lnTo>
                    <a:pt x="2656" y="103179"/>
                  </a:lnTo>
                  <a:lnTo>
                    <a:pt x="4353" y="106886"/>
                  </a:lnTo>
                  <a:lnTo>
                    <a:pt x="7600" y="109357"/>
                  </a:lnTo>
                  <a:lnTo>
                    <a:pt x="2679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3" name="SMARTInkShape-Group1005"/>
          <p:cNvGrpSpPr/>
          <p:nvPr/>
        </p:nvGrpSpPr>
        <p:grpSpPr>
          <a:xfrm>
            <a:off x="1466850" y="1682750"/>
            <a:ext cx="82551" cy="57151"/>
            <a:chOff x="1466850" y="1682750"/>
            <a:chExt cx="82551" cy="57151"/>
          </a:xfrm>
        </p:grpSpPr>
        <p:sp>
          <p:nvSpPr>
            <p:cNvPr id="801" name="SMARTInkShape-4513"/>
            <p:cNvSpPr/>
            <p:nvPr>
              <p:custDataLst>
                <p:tags r:id="rId29"/>
              </p:custDataLst>
            </p:nvPr>
          </p:nvSpPr>
          <p:spPr>
            <a:xfrm>
              <a:off x="1466850" y="16827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11602" y="5026"/>
                  </a:lnTo>
                  <a:lnTo>
                    <a:pt x="38792" y="6176"/>
                  </a:lnTo>
                  <a:lnTo>
                    <a:pt x="63637" y="819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4514"/>
            <p:cNvSpPr/>
            <p:nvPr>
              <p:custDataLst>
                <p:tags r:id="rId30"/>
              </p:custDataLst>
            </p:nvPr>
          </p:nvSpPr>
          <p:spPr>
            <a:xfrm>
              <a:off x="1473200" y="17272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612" y="1126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8" name="SMARTInkShape-Group1006"/>
          <p:cNvGrpSpPr/>
          <p:nvPr/>
        </p:nvGrpSpPr>
        <p:grpSpPr>
          <a:xfrm>
            <a:off x="1117410" y="1524000"/>
            <a:ext cx="152591" cy="311241"/>
            <a:chOff x="1117410" y="1524000"/>
            <a:chExt cx="152591" cy="311241"/>
          </a:xfrm>
        </p:grpSpPr>
        <p:sp>
          <p:nvSpPr>
            <p:cNvPr id="804" name="SMARTInkShape-4515"/>
            <p:cNvSpPr/>
            <p:nvPr>
              <p:custDataLst>
                <p:tags r:id="rId25"/>
              </p:custDataLst>
            </p:nvPr>
          </p:nvSpPr>
          <p:spPr>
            <a:xfrm>
              <a:off x="1117410" y="1638300"/>
              <a:ext cx="120841" cy="196941"/>
            </a:xfrm>
            <a:custGeom>
              <a:avLst/>
              <a:gdLst/>
              <a:ahLst/>
              <a:cxnLst/>
              <a:rect l="0" t="0" r="0" b="0"/>
              <a:pathLst>
                <a:path w="120841" h="196941">
                  <a:moveTo>
                    <a:pt x="50990" y="0"/>
                  </a:moveTo>
                  <a:lnTo>
                    <a:pt x="50990" y="0"/>
                  </a:lnTo>
                  <a:lnTo>
                    <a:pt x="47619" y="0"/>
                  </a:lnTo>
                  <a:lnTo>
                    <a:pt x="46626" y="2117"/>
                  </a:lnTo>
                  <a:lnTo>
                    <a:pt x="43112" y="16620"/>
                  </a:lnTo>
                  <a:lnTo>
                    <a:pt x="29606" y="44043"/>
                  </a:lnTo>
                  <a:lnTo>
                    <a:pt x="18203" y="69199"/>
                  </a:lnTo>
                  <a:lnTo>
                    <a:pt x="7960" y="98724"/>
                  </a:lnTo>
                  <a:lnTo>
                    <a:pt x="821" y="128544"/>
                  </a:lnTo>
                  <a:lnTo>
                    <a:pt x="0" y="153557"/>
                  </a:lnTo>
                  <a:lnTo>
                    <a:pt x="3869" y="170788"/>
                  </a:lnTo>
                  <a:lnTo>
                    <a:pt x="6876" y="177359"/>
                  </a:lnTo>
                  <a:lnTo>
                    <a:pt x="17743" y="188422"/>
                  </a:lnTo>
                  <a:lnTo>
                    <a:pt x="24592" y="193348"/>
                  </a:lnTo>
                  <a:lnTo>
                    <a:pt x="43491" y="196940"/>
                  </a:lnTo>
                  <a:lnTo>
                    <a:pt x="65296" y="196184"/>
                  </a:lnTo>
                  <a:lnTo>
                    <a:pt x="95289" y="191792"/>
                  </a:lnTo>
                  <a:lnTo>
                    <a:pt x="108543" y="188017"/>
                  </a:lnTo>
                  <a:lnTo>
                    <a:pt x="112642" y="185317"/>
                  </a:lnTo>
                  <a:lnTo>
                    <a:pt x="115375" y="182106"/>
                  </a:lnTo>
                  <a:lnTo>
                    <a:pt x="12084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4516"/>
            <p:cNvSpPr/>
            <p:nvPr>
              <p:custDataLst>
                <p:tags r:id="rId26"/>
              </p:custDataLst>
            </p:nvPr>
          </p:nvSpPr>
          <p:spPr>
            <a:xfrm>
              <a:off x="1143000" y="17335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5679"/>
                  </a:lnTo>
                  <a:lnTo>
                    <a:pt x="32507" y="12583"/>
                  </a:lnTo>
                  <a:lnTo>
                    <a:pt x="60745" y="8510"/>
                  </a:lnTo>
                  <a:lnTo>
                    <a:pt x="89338" y="628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4517"/>
            <p:cNvSpPr/>
            <p:nvPr>
              <p:custDataLst>
                <p:tags r:id="rId27"/>
              </p:custDataLst>
            </p:nvPr>
          </p:nvSpPr>
          <p:spPr>
            <a:xfrm>
              <a:off x="1130300" y="1644650"/>
              <a:ext cx="139701" cy="19051"/>
            </a:xfrm>
            <a:custGeom>
              <a:avLst/>
              <a:gdLst/>
              <a:ahLst/>
              <a:cxnLst/>
              <a:rect l="0" t="0" r="0" b="0"/>
              <a:pathLst>
                <a:path w="1397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3763" y="12142"/>
                  </a:lnTo>
                  <a:lnTo>
                    <a:pt x="6742" y="10212"/>
                  </a:lnTo>
                  <a:lnTo>
                    <a:pt x="36871" y="2749"/>
                  </a:lnTo>
                  <a:lnTo>
                    <a:pt x="66507" y="814"/>
                  </a:lnTo>
                  <a:lnTo>
                    <a:pt x="97631" y="241"/>
                  </a:lnTo>
                  <a:lnTo>
                    <a:pt x="125667" y="71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4518"/>
            <p:cNvSpPr/>
            <p:nvPr>
              <p:custDataLst>
                <p:tags r:id="rId28"/>
              </p:custDataLst>
            </p:nvPr>
          </p:nvSpPr>
          <p:spPr>
            <a:xfrm>
              <a:off x="1143883" y="1524000"/>
              <a:ext cx="125481" cy="57151"/>
            </a:xfrm>
            <a:custGeom>
              <a:avLst/>
              <a:gdLst/>
              <a:ahLst/>
              <a:cxnLst/>
              <a:rect l="0" t="0" r="0" b="0"/>
              <a:pathLst>
                <a:path w="125481" h="57151">
                  <a:moveTo>
                    <a:pt x="5467" y="57150"/>
                  </a:moveTo>
                  <a:lnTo>
                    <a:pt x="5467" y="57150"/>
                  </a:lnTo>
                  <a:lnTo>
                    <a:pt x="0" y="51683"/>
                  </a:lnTo>
                  <a:lnTo>
                    <a:pt x="411" y="51388"/>
                  </a:lnTo>
                  <a:lnTo>
                    <a:pt x="21517" y="50877"/>
                  </a:lnTo>
                  <a:lnTo>
                    <a:pt x="52791" y="54194"/>
                  </a:lnTo>
                  <a:lnTo>
                    <a:pt x="82127" y="56274"/>
                  </a:lnTo>
                  <a:lnTo>
                    <a:pt x="110842" y="52613"/>
                  </a:lnTo>
                  <a:lnTo>
                    <a:pt x="123966" y="51039"/>
                  </a:lnTo>
                  <a:lnTo>
                    <a:pt x="124683" y="49548"/>
                  </a:lnTo>
                  <a:lnTo>
                    <a:pt x="125480" y="44129"/>
                  </a:lnTo>
                  <a:lnTo>
                    <a:pt x="123576" y="40708"/>
                  </a:lnTo>
                  <a:lnTo>
                    <a:pt x="93530" y="11774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2" name="SMARTInkShape-Group1007"/>
          <p:cNvGrpSpPr/>
          <p:nvPr/>
        </p:nvGrpSpPr>
        <p:grpSpPr>
          <a:xfrm>
            <a:off x="590550" y="1695450"/>
            <a:ext cx="374651" cy="170919"/>
            <a:chOff x="590550" y="1695450"/>
            <a:chExt cx="374651" cy="170919"/>
          </a:xfrm>
        </p:grpSpPr>
        <p:sp>
          <p:nvSpPr>
            <p:cNvPr id="809" name="SMARTInkShape-4519"/>
            <p:cNvSpPr/>
            <p:nvPr>
              <p:custDataLst>
                <p:tags r:id="rId22"/>
              </p:custDataLst>
            </p:nvPr>
          </p:nvSpPr>
          <p:spPr>
            <a:xfrm>
              <a:off x="857250" y="1701800"/>
              <a:ext cx="95251" cy="107951"/>
            </a:xfrm>
            <a:custGeom>
              <a:avLst/>
              <a:gdLst/>
              <a:ahLst/>
              <a:cxnLst/>
              <a:rect l="0" t="0" r="0" b="0"/>
              <a:pathLst>
                <a:path w="95251" h="107951">
                  <a:moveTo>
                    <a:pt x="0" y="0"/>
                  </a:moveTo>
                  <a:lnTo>
                    <a:pt x="0" y="0"/>
                  </a:lnTo>
                  <a:lnTo>
                    <a:pt x="16606" y="31096"/>
                  </a:lnTo>
                  <a:lnTo>
                    <a:pt x="38872" y="57021"/>
                  </a:lnTo>
                  <a:lnTo>
                    <a:pt x="64882" y="87472"/>
                  </a:lnTo>
                  <a:lnTo>
                    <a:pt x="952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0" name="SMARTInkShape-4520"/>
            <p:cNvSpPr/>
            <p:nvPr>
              <p:custDataLst>
                <p:tags r:id="rId23"/>
              </p:custDataLst>
            </p:nvPr>
          </p:nvSpPr>
          <p:spPr>
            <a:xfrm>
              <a:off x="590550" y="1695450"/>
              <a:ext cx="156789" cy="170919"/>
            </a:xfrm>
            <a:custGeom>
              <a:avLst/>
              <a:gdLst/>
              <a:ahLst/>
              <a:cxnLst/>
              <a:rect l="0" t="0" r="0" b="0"/>
              <a:pathLst>
                <a:path w="156789" h="170919">
                  <a:moveTo>
                    <a:pt x="0" y="50800"/>
                  </a:moveTo>
                  <a:lnTo>
                    <a:pt x="0" y="50800"/>
                  </a:lnTo>
                  <a:lnTo>
                    <a:pt x="0" y="45333"/>
                  </a:lnTo>
                  <a:lnTo>
                    <a:pt x="3371" y="48082"/>
                  </a:lnTo>
                  <a:lnTo>
                    <a:pt x="23765" y="77076"/>
                  </a:lnTo>
                  <a:lnTo>
                    <a:pt x="43970" y="105432"/>
                  </a:lnTo>
                  <a:lnTo>
                    <a:pt x="58101" y="129847"/>
                  </a:lnTo>
                  <a:lnTo>
                    <a:pt x="66369" y="149481"/>
                  </a:lnTo>
                  <a:lnTo>
                    <a:pt x="69008" y="158864"/>
                  </a:lnTo>
                  <a:lnTo>
                    <a:pt x="75878" y="170918"/>
                  </a:lnTo>
                  <a:lnTo>
                    <a:pt x="76842" y="161206"/>
                  </a:lnTo>
                  <a:lnTo>
                    <a:pt x="87731" y="133063"/>
                  </a:lnTo>
                  <a:lnTo>
                    <a:pt x="106237" y="106937"/>
                  </a:lnTo>
                  <a:lnTo>
                    <a:pt x="133961" y="76066"/>
                  </a:lnTo>
                  <a:lnTo>
                    <a:pt x="148818" y="57110"/>
                  </a:lnTo>
                  <a:lnTo>
                    <a:pt x="156788" y="41855"/>
                  </a:lnTo>
                  <a:lnTo>
                    <a:pt x="155326" y="39898"/>
                  </a:lnTo>
                  <a:lnTo>
                    <a:pt x="148056" y="35842"/>
                  </a:lnTo>
                  <a:lnTo>
                    <a:pt x="125321" y="32962"/>
                  </a:lnTo>
                  <a:lnTo>
                    <a:pt x="96242" y="28738"/>
                  </a:lnTo>
                  <a:lnTo>
                    <a:pt x="68655" y="23018"/>
                  </a:lnTo>
                  <a:lnTo>
                    <a:pt x="39118" y="10400"/>
                  </a:lnTo>
                  <a:lnTo>
                    <a:pt x="14783" y="226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4521"/>
            <p:cNvSpPr/>
            <p:nvPr>
              <p:custDataLst>
                <p:tags r:id="rId24"/>
              </p:custDataLst>
            </p:nvPr>
          </p:nvSpPr>
          <p:spPr>
            <a:xfrm>
              <a:off x="863600" y="169545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3371" y="91879"/>
                  </a:lnTo>
                  <a:lnTo>
                    <a:pt x="20265" y="83008"/>
                  </a:lnTo>
                  <a:lnTo>
                    <a:pt x="45586" y="59745"/>
                  </a:lnTo>
                  <a:lnTo>
                    <a:pt x="73733" y="36653"/>
                  </a:lnTo>
                  <a:lnTo>
                    <a:pt x="97539" y="501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6" name="SMARTInkShape-Group1008"/>
          <p:cNvGrpSpPr/>
          <p:nvPr/>
        </p:nvGrpSpPr>
        <p:grpSpPr>
          <a:xfrm>
            <a:off x="5480050" y="2482850"/>
            <a:ext cx="170421" cy="365097"/>
            <a:chOff x="5480050" y="2482850"/>
            <a:chExt cx="170421" cy="365097"/>
          </a:xfrm>
        </p:grpSpPr>
        <p:sp>
          <p:nvSpPr>
            <p:cNvPr id="813" name="SMARTInkShape-4522"/>
            <p:cNvSpPr/>
            <p:nvPr>
              <p:custDataLst>
                <p:tags r:id="rId19"/>
              </p:custDataLst>
            </p:nvPr>
          </p:nvSpPr>
          <p:spPr>
            <a:xfrm>
              <a:off x="5549900" y="2673350"/>
              <a:ext cx="5057" cy="127001"/>
            </a:xfrm>
            <a:custGeom>
              <a:avLst/>
              <a:gdLst/>
              <a:ahLst/>
              <a:cxnLst/>
              <a:rect l="0" t="0" r="0" b="0"/>
              <a:pathLst>
                <a:path w="5057" h="127001">
                  <a:moveTo>
                    <a:pt x="0" y="0"/>
                  </a:moveTo>
                  <a:lnTo>
                    <a:pt x="0" y="0"/>
                  </a:lnTo>
                  <a:lnTo>
                    <a:pt x="4364" y="17325"/>
                  </a:lnTo>
                  <a:lnTo>
                    <a:pt x="5056" y="46996"/>
                  </a:lnTo>
                  <a:lnTo>
                    <a:pt x="1812" y="77738"/>
                  </a:lnTo>
                  <a:lnTo>
                    <a:pt x="537" y="103624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4523"/>
            <p:cNvSpPr/>
            <p:nvPr>
              <p:custDataLst>
                <p:tags r:id="rId20"/>
              </p:custDataLst>
            </p:nvPr>
          </p:nvSpPr>
          <p:spPr>
            <a:xfrm>
              <a:off x="5505450" y="2608509"/>
              <a:ext cx="140565" cy="239438"/>
            </a:xfrm>
            <a:custGeom>
              <a:avLst/>
              <a:gdLst/>
              <a:ahLst/>
              <a:cxnLst/>
              <a:rect l="0" t="0" r="0" b="0"/>
              <a:pathLst>
                <a:path w="140565" h="239438">
                  <a:moveTo>
                    <a:pt x="12700" y="33091"/>
                  </a:moveTo>
                  <a:lnTo>
                    <a:pt x="12700" y="33091"/>
                  </a:lnTo>
                  <a:lnTo>
                    <a:pt x="23544" y="18588"/>
                  </a:lnTo>
                  <a:lnTo>
                    <a:pt x="33748" y="9947"/>
                  </a:lnTo>
                  <a:lnTo>
                    <a:pt x="58134" y="520"/>
                  </a:lnTo>
                  <a:lnTo>
                    <a:pt x="84331" y="0"/>
                  </a:lnTo>
                  <a:lnTo>
                    <a:pt x="97688" y="6389"/>
                  </a:lnTo>
                  <a:lnTo>
                    <a:pt x="103225" y="11057"/>
                  </a:lnTo>
                  <a:lnTo>
                    <a:pt x="106211" y="16990"/>
                  </a:lnTo>
                  <a:lnTo>
                    <a:pt x="107648" y="31109"/>
                  </a:lnTo>
                  <a:lnTo>
                    <a:pt x="100288" y="48673"/>
                  </a:lnTo>
                  <a:lnTo>
                    <a:pt x="80280" y="76514"/>
                  </a:lnTo>
                  <a:lnTo>
                    <a:pt x="54977" y="104463"/>
                  </a:lnTo>
                  <a:lnTo>
                    <a:pt x="47569" y="115700"/>
                  </a:lnTo>
                  <a:lnTo>
                    <a:pt x="48646" y="118502"/>
                  </a:lnTo>
                  <a:lnTo>
                    <a:pt x="55487" y="123498"/>
                  </a:lnTo>
                  <a:lnTo>
                    <a:pt x="86930" y="134611"/>
                  </a:lnTo>
                  <a:lnTo>
                    <a:pt x="104958" y="140300"/>
                  </a:lnTo>
                  <a:lnTo>
                    <a:pt x="122377" y="149884"/>
                  </a:lnTo>
                  <a:lnTo>
                    <a:pt x="133883" y="163080"/>
                  </a:lnTo>
                  <a:lnTo>
                    <a:pt x="137938" y="170550"/>
                  </a:lnTo>
                  <a:lnTo>
                    <a:pt x="140564" y="186377"/>
                  </a:lnTo>
                  <a:lnTo>
                    <a:pt x="140276" y="194548"/>
                  </a:lnTo>
                  <a:lnTo>
                    <a:pt x="134311" y="209272"/>
                  </a:lnTo>
                  <a:lnTo>
                    <a:pt x="123899" y="222166"/>
                  </a:lnTo>
                  <a:lnTo>
                    <a:pt x="109865" y="232600"/>
                  </a:lnTo>
                  <a:lnTo>
                    <a:pt x="92338" y="238178"/>
                  </a:lnTo>
                  <a:lnTo>
                    <a:pt x="62637" y="239437"/>
                  </a:lnTo>
                  <a:lnTo>
                    <a:pt x="41950" y="235573"/>
                  </a:lnTo>
                  <a:lnTo>
                    <a:pt x="13998" y="223613"/>
                  </a:lnTo>
                  <a:lnTo>
                    <a:pt x="0" y="217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4524"/>
            <p:cNvSpPr/>
            <p:nvPr>
              <p:custDataLst>
                <p:tags r:id="rId21"/>
              </p:custDataLst>
            </p:nvPr>
          </p:nvSpPr>
          <p:spPr>
            <a:xfrm>
              <a:off x="5480050" y="2482850"/>
              <a:ext cx="170421" cy="76201"/>
            </a:xfrm>
            <a:custGeom>
              <a:avLst/>
              <a:gdLst/>
              <a:ahLst/>
              <a:cxnLst/>
              <a:rect l="0" t="0" r="0" b="0"/>
              <a:pathLst>
                <a:path w="170421" h="76201">
                  <a:moveTo>
                    <a:pt x="0" y="76200"/>
                  </a:moveTo>
                  <a:lnTo>
                    <a:pt x="0" y="76200"/>
                  </a:lnTo>
                  <a:lnTo>
                    <a:pt x="16620" y="71836"/>
                  </a:lnTo>
                  <a:lnTo>
                    <a:pt x="44044" y="70438"/>
                  </a:lnTo>
                  <a:lnTo>
                    <a:pt x="69199" y="70111"/>
                  </a:lnTo>
                  <a:lnTo>
                    <a:pt x="94961" y="69966"/>
                  </a:lnTo>
                  <a:lnTo>
                    <a:pt x="119110" y="69902"/>
                  </a:lnTo>
                  <a:lnTo>
                    <a:pt x="147162" y="69160"/>
                  </a:lnTo>
                  <a:lnTo>
                    <a:pt x="167973" y="64385"/>
                  </a:lnTo>
                  <a:lnTo>
                    <a:pt x="169132" y="61973"/>
                  </a:lnTo>
                  <a:lnTo>
                    <a:pt x="170420" y="53649"/>
                  </a:lnTo>
                  <a:lnTo>
                    <a:pt x="167229" y="44775"/>
                  </a:lnTo>
                  <a:lnTo>
                    <a:pt x="157054" y="24210"/>
                  </a:lnTo>
                  <a:lnTo>
                    <a:pt x="152614" y="6245"/>
                  </a:lnTo>
                  <a:lnTo>
                    <a:pt x="151131" y="4164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9" name="SMARTInkShape-Group1009"/>
          <p:cNvGrpSpPr/>
          <p:nvPr/>
        </p:nvGrpSpPr>
        <p:grpSpPr>
          <a:xfrm>
            <a:off x="5946292" y="2622550"/>
            <a:ext cx="16359" cy="196851"/>
            <a:chOff x="5946292" y="2622550"/>
            <a:chExt cx="16359" cy="196851"/>
          </a:xfrm>
        </p:grpSpPr>
        <p:sp>
          <p:nvSpPr>
            <p:cNvPr id="817" name="SMARTInkShape-4525"/>
            <p:cNvSpPr/>
            <p:nvPr>
              <p:custDataLst>
                <p:tags r:id="rId17"/>
              </p:custDataLst>
            </p:nvPr>
          </p:nvSpPr>
          <p:spPr>
            <a:xfrm>
              <a:off x="5946292" y="2743200"/>
              <a:ext cx="3659" cy="76201"/>
            </a:xfrm>
            <a:custGeom>
              <a:avLst/>
              <a:gdLst/>
              <a:ahLst/>
              <a:cxnLst/>
              <a:rect l="0" t="0" r="0" b="0"/>
              <a:pathLst>
                <a:path w="3659" h="76201">
                  <a:moveTo>
                    <a:pt x="3658" y="0"/>
                  </a:moveTo>
                  <a:lnTo>
                    <a:pt x="3658" y="0"/>
                  </a:lnTo>
                  <a:lnTo>
                    <a:pt x="3658" y="24419"/>
                  </a:lnTo>
                  <a:lnTo>
                    <a:pt x="0" y="54265"/>
                  </a:lnTo>
                  <a:lnTo>
                    <a:pt x="365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4526"/>
            <p:cNvSpPr/>
            <p:nvPr>
              <p:custDataLst>
                <p:tags r:id="rId18"/>
              </p:custDataLst>
            </p:nvPr>
          </p:nvSpPr>
          <p:spPr>
            <a:xfrm>
              <a:off x="5949950" y="26225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0" y="25400"/>
                  </a:moveTo>
                  <a:lnTo>
                    <a:pt x="0" y="25400"/>
                  </a:lnTo>
                  <a:lnTo>
                    <a:pt x="0" y="18658"/>
                  </a:lnTo>
                  <a:lnTo>
                    <a:pt x="1881" y="13466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3" name="SMARTInkShape-Group1010"/>
          <p:cNvGrpSpPr/>
          <p:nvPr/>
        </p:nvGrpSpPr>
        <p:grpSpPr>
          <a:xfrm>
            <a:off x="6204083" y="2545529"/>
            <a:ext cx="399918" cy="276893"/>
            <a:chOff x="6204083" y="2545529"/>
            <a:chExt cx="399918" cy="276893"/>
          </a:xfrm>
        </p:grpSpPr>
        <p:sp>
          <p:nvSpPr>
            <p:cNvPr id="820" name="SMARTInkShape-4527"/>
            <p:cNvSpPr/>
            <p:nvPr>
              <p:custDataLst>
                <p:tags r:id="rId14"/>
              </p:custDataLst>
            </p:nvPr>
          </p:nvSpPr>
          <p:spPr>
            <a:xfrm>
              <a:off x="6204083" y="2545529"/>
              <a:ext cx="113285" cy="276893"/>
            </a:xfrm>
            <a:custGeom>
              <a:avLst/>
              <a:gdLst/>
              <a:ahLst/>
              <a:cxnLst/>
              <a:rect l="0" t="0" r="0" b="0"/>
              <a:pathLst>
                <a:path w="113285" h="276893">
                  <a:moveTo>
                    <a:pt x="107817" y="32571"/>
                  </a:moveTo>
                  <a:lnTo>
                    <a:pt x="107817" y="32571"/>
                  </a:lnTo>
                  <a:lnTo>
                    <a:pt x="113284" y="9427"/>
                  </a:lnTo>
                  <a:lnTo>
                    <a:pt x="112168" y="5853"/>
                  </a:lnTo>
                  <a:lnTo>
                    <a:pt x="107163" y="0"/>
                  </a:lnTo>
                  <a:lnTo>
                    <a:pt x="103148" y="273"/>
                  </a:lnTo>
                  <a:lnTo>
                    <a:pt x="93041" y="6222"/>
                  </a:lnTo>
                  <a:lnTo>
                    <a:pt x="72081" y="34955"/>
                  </a:lnTo>
                  <a:lnTo>
                    <a:pt x="64237" y="50388"/>
                  </a:lnTo>
                  <a:lnTo>
                    <a:pt x="56186" y="68438"/>
                  </a:lnTo>
                  <a:lnTo>
                    <a:pt x="47997" y="88232"/>
                  </a:lnTo>
                  <a:lnTo>
                    <a:pt x="40420" y="108484"/>
                  </a:lnTo>
                  <a:lnTo>
                    <a:pt x="33252" y="129041"/>
                  </a:lnTo>
                  <a:lnTo>
                    <a:pt x="26357" y="149801"/>
                  </a:lnTo>
                  <a:lnTo>
                    <a:pt x="21054" y="168580"/>
                  </a:lnTo>
                  <a:lnTo>
                    <a:pt x="16814" y="186038"/>
                  </a:lnTo>
                  <a:lnTo>
                    <a:pt x="10221" y="217195"/>
                  </a:lnTo>
                  <a:lnTo>
                    <a:pt x="4939" y="242802"/>
                  </a:lnTo>
                  <a:lnTo>
                    <a:pt x="535" y="274318"/>
                  </a:lnTo>
                  <a:lnTo>
                    <a:pt x="164" y="276892"/>
                  </a:lnTo>
                  <a:lnTo>
                    <a:pt x="65" y="276590"/>
                  </a:lnTo>
                  <a:lnTo>
                    <a:pt x="0" y="275684"/>
                  </a:lnTo>
                  <a:lnTo>
                    <a:pt x="4962" y="248176"/>
                  </a:lnTo>
                  <a:lnTo>
                    <a:pt x="11411" y="216869"/>
                  </a:lnTo>
                  <a:lnTo>
                    <a:pt x="23994" y="190017"/>
                  </a:lnTo>
                  <a:lnTo>
                    <a:pt x="26535" y="186219"/>
                  </a:lnTo>
                  <a:lnTo>
                    <a:pt x="28933" y="184392"/>
                  </a:lnTo>
                  <a:lnTo>
                    <a:pt x="31240" y="183879"/>
                  </a:lnTo>
                  <a:lnTo>
                    <a:pt x="33482" y="184243"/>
                  </a:lnTo>
                  <a:lnTo>
                    <a:pt x="50667" y="19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1" name="SMARTInkShape-4528"/>
            <p:cNvSpPr/>
            <p:nvPr>
              <p:custDataLst>
                <p:tags r:id="rId15"/>
              </p:custDataLst>
            </p:nvPr>
          </p:nvSpPr>
          <p:spPr>
            <a:xfrm>
              <a:off x="6314497" y="2704409"/>
              <a:ext cx="73604" cy="89592"/>
            </a:xfrm>
            <a:custGeom>
              <a:avLst/>
              <a:gdLst/>
              <a:ahLst/>
              <a:cxnLst/>
              <a:rect l="0" t="0" r="0" b="0"/>
              <a:pathLst>
                <a:path w="73604" h="89592">
                  <a:moveTo>
                    <a:pt x="67253" y="19741"/>
                  </a:moveTo>
                  <a:lnTo>
                    <a:pt x="67253" y="19741"/>
                  </a:lnTo>
                  <a:lnTo>
                    <a:pt x="63882" y="12999"/>
                  </a:lnTo>
                  <a:lnTo>
                    <a:pt x="51673" y="2064"/>
                  </a:lnTo>
                  <a:lnTo>
                    <a:pt x="46283" y="195"/>
                  </a:lnTo>
                  <a:lnTo>
                    <a:pt x="34650" y="0"/>
                  </a:lnTo>
                  <a:lnTo>
                    <a:pt x="24305" y="4147"/>
                  </a:lnTo>
                  <a:lnTo>
                    <a:pt x="19571" y="7228"/>
                  </a:lnTo>
                  <a:lnTo>
                    <a:pt x="6167" y="25049"/>
                  </a:lnTo>
                  <a:lnTo>
                    <a:pt x="0" y="48203"/>
                  </a:lnTo>
                  <a:lnTo>
                    <a:pt x="2321" y="60848"/>
                  </a:lnTo>
                  <a:lnTo>
                    <a:pt x="4914" y="66196"/>
                  </a:lnTo>
                  <a:lnTo>
                    <a:pt x="13441" y="74019"/>
                  </a:lnTo>
                  <a:lnTo>
                    <a:pt x="18678" y="77093"/>
                  </a:lnTo>
                  <a:lnTo>
                    <a:pt x="30142" y="78627"/>
                  </a:lnTo>
                  <a:lnTo>
                    <a:pt x="41587" y="76252"/>
                  </a:lnTo>
                  <a:lnTo>
                    <a:pt x="51376" y="70492"/>
                  </a:lnTo>
                  <a:lnTo>
                    <a:pt x="61452" y="59316"/>
                  </a:lnTo>
                  <a:lnTo>
                    <a:pt x="64675" y="49324"/>
                  </a:lnTo>
                  <a:lnTo>
                    <a:pt x="70114" y="29034"/>
                  </a:lnTo>
                  <a:lnTo>
                    <a:pt x="71277" y="26642"/>
                  </a:lnTo>
                  <a:lnTo>
                    <a:pt x="72053" y="25753"/>
                  </a:lnTo>
                  <a:lnTo>
                    <a:pt x="72570" y="25865"/>
                  </a:lnTo>
                  <a:lnTo>
                    <a:pt x="59053" y="56468"/>
                  </a:lnTo>
                  <a:lnTo>
                    <a:pt x="56553" y="66873"/>
                  </a:lnTo>
                  <a:lnTo>
                    <a:pt x="57323" y="74320"/>
                  </a:lnTo>
                  <a:lnTo>
                    <a:pt x="58517" y="77294"/>
                  </a:lnTo>
                  <a:lnTo>
                    <a:pt x="63606" y="82479"/>
                  </a:lnTo>
                  <a:lnTo>
                    <a:pt x="73603" y="895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2" name="SMARTInkShape-4529"/>
            <p:cNvSpPr/>
            <p:nvPr>
              <p:custDataLst>
                <p:tags r:id="rId16"/>
              </p:custDataLst>
            </p:nvPr>
          </p:nvSpPr>
          <p:spPr>
            <a:xfrm>
              <a:off x="6427861" y="2695680"/>
              <a:ext cx="176140" cy="125651"/>
            </a:xfrm>
            <a:custGeom>
              <a:avLst/>
              <a:gdLst/>
              <a:ahLst/>
              <a:cxnLst/>
              <a:rect l="0" t="0" r="0" b="0"/>
              <a:pathLst>
                <a:path w="176140" h="125651">
                  <a:moveTo>
                    <a:pt x="42789" y="9420"/>
                  </a:moveTo>
                  <a:lnTo>
                    <a:pt x="42789" y="9420"/>
                  </a:lnTo>
                  <a:lnTo>
                    <a:pt x="42789" y="6049"/>
                  </a:lnTo>
                  <a:lnTo>
                    <a:pt x="40907" y="2513"/>
                  </a:lnTo>
                  <a:lnTo>
                    <a:pt x="39418" y="582"/>
                  </a:lnTo>
                  <a:lnTo>
                    <a:pt x="36308" y="0"/>
                  </a:lnTo>
                  <a:lnTo>
                    <a:pt x="27209" y="1235"/>
                  </a:lnTo>
                  <a:lnTo>
                    <a:pt x="17991" y="6017"/>
                  </a:lnTo>
                  <a:lnTo>
                    <a:pt x="13557" y="9268"/>
                  </a:lnTo>
                  <a:lnTo>
                    <a:pt x="6749" y="18525"/>
                  </a:lnTo>
                  <a:lnTo>
                    <a:pt x="830" y="33755"/>
                  </a:lnTo>
                  <a:lnTo>
                    <a:pt x="0" y="38343"/>
                  </a:lnTo>
                  <a:lnTo>
                    <a:pt x="4722" y="49086"/>
                  </a:lnTo>
                  <a:lnTo>
                    <a:pt x="19280" y="65152"/>
                  </a:lnTo>
                  <a:lnTo>
                    <a:pt x="47977" y="91914"/>
                  </a:lnTo>
                  <a:lnTo>
                    <a:pt x="55208" y="101588"/>
                  </a:lnTo>
                  <a:lnTo>
                    <a:pt x="56007" y="106143"/>
                  </a:lnTo>
                  <a:lnTo>
                    <a:pt x="55129" y="110591"/>
                  </a:lnTo>
                  <a:lnTo>
                    <a:pt x="50390" y="118590"/>
                  </a:lnTo>
                  <a:lnTo>
                    <a:pt x="43580" y="124497"/>
                  </a:lnTo>
                  <a:lnTo>
                    <a:pt x="39083" y="125650"/>
                  </a:lnTo>
                  <a:lnTo>
                    <a:pt x="28442" y="125048"/>
                  </a:lnTo>
                  <a:lnTo>
                    <a:pt x="24052" y="123194"/>
                  </a:lnTo>
                  <a:lnTo>
                    <a:pt x="17293" y="117372"/>
                  </a:lnTo>
                  <a:lnTo>
                    <a:pt x="13819" y="108198"/>
                  </a:lnTo>
                  <a:lnTo>
                    <a:pt x="12980" y="98477"/>
                  </a:lnTo>
                  <a:lnTo>
                    <a:pt x="14959" y="91805"/>
                  </a:lnTo>
                  <a:lnTo>
                    <a:pt x="20072" y="86487"/>
                  </a:lnTo>
                  <a:lnTo>
                    <a:pt x="32765" y="79527"/>
                  </a:lnTo>
                  <a:lnTo>
                    <a:pt x="44684" y="75856"/>
                  </a:lnTo>
                  <a:lnTo>
                    <a:pt x="75331" y="71619"/>
                  </a:lnTo>
                  <a:lnTo>
                    <a:pt x="100174" y="64303"/>
                  </a:lnTo>
                  <a:lnTo>
                    <a:pt x="127110" y="52560"/>
                  </a:lnTo>
                  <a:lnTo>
                    <a:pt x="135062" y="45997"/>
                  </a:lnTo>
                  <a:lnTo>
                    <a:pt x="140244" y="38376"/>
                  </a:lnTo>
                  <a:lnTo>
                    <a:pt x="142547" y="30286"/>
                  </a:lnTo>
                  <a:lnTo>
                    <a:pt x="142456" y="28269"/>
                  </a:lnTo>
                  <a:lnTo>
                    <a:pt x="141688" y="27631"/>
                  </a:lnTo>
                  <a:lnTo>
                    <a:pt x="140472" y="27910"/>
                  </a:lnTo>
                  <a:lnTo>
                    <a:pt x="115109" y="46097"/>
                  </a:lnTo>
                  <a:lnTo>
                    <a:pt x="105531" y="61680"/>
                  </a:lnTo>
                  <a:lnTo>
                    <a:pt x="105078" y="66838"/>
                  </a:lnTo>
                  <a:lnTo>
                    <a:pt x="108338" y="76332"/>
                  </a:lnTo>
                  <a:lnTo>
                    <a:pt x="121477" y="89610"/>
                  </a:lnTo>
                  <a:lnTo>
                    <a:pt x="145586" y="101669"/>
                  </a:lnTo>
                  <a:lnTo>
                    <a:pt x="176139" y="111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6" name="SMARTInkShape-Group1011"/>
          <p:cNvGrpSpPr/>
          <p:nvPr/>
        </p:nvGrpSpPr>
        <p:grpSpPr>
          <a:xfrm>
            <a:off x="6911666" y="2625729"/>
            <a:ext cx="498785" cy="187322"/>
            <a:chOff x="6911666" y="2625729"/>
            <a:chExt cx="498785" cy="187322"/>
          </a:xfrm>
        </p:grpSpPr>
        <p:sp>
          <p:nvSpPr>
            <p:cNvPr id="824" name="SMARTInkShape-4530"/>
            <p:cNvSpPr/>
            <p:nvPr>
              <p:custDataLst>
                <p:tags r:id="rId12"/>
              </p:custDataLst>
            </p:nvPr>
          </p:nvSpPr>
          <p:spPr>
            <a:xfrm>
              <a:off x="6911666" y="2707942"/>
              <a:ext cx="327335" cy="98759"/>
            </a:xfrm>
            <a:custGeom>
              <a:avLst/>
              <a:gdLst/>
              <a:ahLst/>
              <a:cxnLst/>
              <a:rect l="0" t="0" r="0" b="0"/>
              <a:pathLst>
                <a:path w="327335" h="98759">
                  <a:moveTo>
                    <a:pt x="9834" y="9858"/>
                  </a:moveTo>
                  <a:lnTo>
                    <a:pt x="9834" y="9858"/>
                  </a:lnTo>
                  <a:lnTo>
                    <a:pt x="6463" y="13229"/>
                  </a:lnTo>
                  <a:lnTo>
                    <a:pt x="1995" y="43445"/>
                  </a:lnTo>
                  <a:lnTo>
                    <a:pt x="0" y="59358"/>
                  </a:lnTo>
                  <a:lnTo>
                    <a:pt x="2844" y="82066"/>
                  </a:lnTo>
                  <a:lnTo>
                    <a:pt x="6257" y="90869"/>
                  </a:lnTo>
                  <a:lnTo>
                    <a:pt x="8155" y="92793"/>
                  </a:lnTo>
                  <a:lnTo>
                    <a:pt x="10125" y="93370"/>
                  </a:lnTo>
                  <a:lnTo>
                    <a:pt x="12145" y="93049"/>
                  </a:lnTo>
                  <a:lnTo>
                    <a:pt x="21729" y="85856"/>
                  </a:lnTo>
                  <a:lnTo>
                    <a:pt x="41757" y="57914"/>
                  </a:lnTo>
                  <a:lnTo>
                    <a:pt x="58551" y="26249"/>
                  </a:lnTo>
                  <a:lnTo>
                    <a:pt x="74598" y="7973"/>
                  </a:lnTo>
                  <a:lnTo>
                    <a:pt x="86017" y="362"/>
                  </a:lnTo>
                  <a:lnTo>
                    <a:pt x="89550" y="0"/>
                  </a:lnTo>
                  <a:lnTo>
                    <a:pt x="97240" y="1478"/>
                  </a:lnTo>
                  <a:lnTo>
                    <a:pt x="99854" y="3566"/>
                  </a:lnTo>
                  <a:lnTo>
                    <a:pt x="107766" y="21006"/>
                  </a:lnTo>
                  <a:lnTo>
                    <a:pt x="107922" y="29159"/>
                  </a:lnTo>
                  <a:lnTo>
                    <a:pt x="105250" y="49718"/>
                  </a:lnTo>
                  <a:lnTo>
                    <a:pt x="105899" y="51248"/>
                  </a:lnTo>
                  <a:lnTo>
                    <a:pt x="107039" y="52268"/>
                  </a:lnTo>
                  <a:lnTo>
                    <a:pt x="108504" y="52948"/>
                  </a:lnTo>
                  <a:lnTo>
                    <a:pt x="113895" y="49940"/>
                  </a:lnTo>
                  <a:lnTo>
                    <a:pt x="142358" y="28202"/>
                  </a:lnTo>
                  <a:lnTo>
                    <a:pt x="171454" y="9181"/>
                  </a:lnTo>
                  <a:lnTo>
                    <a:pt x="174731" y="7996"/>
                  </a:lnTo>
                  <a:lnTo>
                    <a:pt x="176915" y="7911"/>
                  </a:lnTo>
                  <a:lnTo>
                    <a:pt x="178372" y="8560"/>
                  </a:lnTo>
                  <a:lnTo>
                    <a:pt x="179342" y="10404"/>
                  </a:lnTo>
                  <a:lnTo>
                    <a:pt x="180420" y="16215"/>
                  </a:lnTo>
                  <a:lnTo>
                    <a:pt x="171813" y="47507"/>
                  </a:lnTo>
                  <a:lnTo>
                    <a:pt x="173077" y="54343"/>
                  </a:lnTo>
                  <a:lnTo>
                    <a:pt x="177871" y="59733"/>
                  </a:lnTo>
                  <a:lnTo>
                    <a:pt x="186117" y="64480"/>
                  </a:lnTo>
                  <a:lnTo>
                    <a:pt x="199190" y="68942"/>
                  </a:lnTo>
                  <a:lnTo>
                    <a:pt x="222416" y="68678"/>
                  </a:lnTo>
                  <a:lnTo>
                    <a:pt x="254137" y="61563"/>
                  </a:lnTo>
                  <a:lnTo>
                    <a:pt x="265639" y="54945"/>
                  </a:lnTo>
                  <a:lnTo>
                    <a:pt x="273573" y="45419"/>
                  </a:lnTo>
                  <a:lnTo>
                    <a:pt x="278745" y="34130"/>
                  </a:lnTo>
                  <a:lnTo>
                    <a:pt x="282642" y="4557"/>
                  </a:lnTo>
                  <a:lnTo>
                    <a:pt x="282723" y="2091"/>
                  </a:lnTo>
                  <a:lnTo>
                    <a:pt x="282071" y="1152"/>
                  </a:lnTo>
                  <a:lnTo>
                    <a:pt x="280931" y="1232"/>
                  </a:lnTo>
                  <a:lnTo>
                    <a:pt x="279465" y="1990"/>
                  </a:lnTo>
                  <a:lnTo>
                    <a:pt x="267680" y="18417"/>
                  </a:lnTo>
                  <a:lnTo>
                    <a:pt x="262485" y="29890"/>
                  </a:lnTo>
                  <a:lnTo>
                    <a:pt x="261588" y="42044"/>
                  </a:lnTo>
                  <a:lnTo>
                    <a:pt x="264247" y="54502"/>
                  </a:lnTo>
                  <a:lnTo>
                    <a:pt x="270132" y="67094"/>
                  </a:lnTo>
                  <a:lnTo>
                    <a:pt x="281214" y="77865"/>
                  </a:lnTo>
                  <a:lnTo>
                    <a:pt x="303321" y="89980"/>
                  </a:lnTo>
                  <a:lnTo>
                    <a:pt x="327334" y="98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5" name="SMARTInkShape-4531"/>
            <p:cNvSpPr/>
            <p:nvPr>
              <p:custDataLst>
                <p:tags r:id="rId13"/>
              </p:custDataLst>
            </p:nvPr>
          </p:nvSpPr>
          <p:spPr>
            <a:xfrm>
              <a:off x="7257520" y="2625729"/>
              <a:ext cx="152931" cy="187322"/>
            </a:xfrm>
            <a:custGeom>
              <a:avLst/>
              <a:gdLst/>
              <a:ahLst/>
              <a:cxnLst/>
              <a:rect l="0" t="0" r="0" b="0"/>
              <a:pathLst>
                <a:path w="152931" h="187322">
                  <a:moveTo>
                    <a:pt x="64030" y="111121"/>
                  </a:moveTo>
                  <a:lnTo>
                    <a:pt x="64030" y="111121"/>
                  </a:lnTo>
                  <a:lnTo>
                    <a:pt x="53891" y="106757"/>
                  </a:lnTo>
                  <a:lnTo>
                    <a:pt x="46354" y="105654"/>
                  </a:lnTo>
                  <a:lnTo>
                    <a:pt x="30806" y="108404"/>
                  </a:lnTo>
                  <a:lnTo>
                    <a:pt x="12793" y="117058"/>
                  </a:lnTo>
                  <a:lnTo>
                    <a:pt x="4099" y="126459"/>
                  </a:lnTo>
                  <a:lnTo>
                    <a:pt x="793" y="131930"/>
                  </a:lnTo>
                  <a:lnTo>
                    <a:pt x="0" y="136988"/>
                  </a:lnTo>
                  <a:lnTo>
                    <a:pt x="882" y="141771"/>
                  </a:lnTo>
                  <a:lnTo>
                    <a:pt x="2882" y="146371"/>
                  </a:lnTo>
                  <a:lnTo>
                    <a:pt x="10747" y="153364"/>
                  </a:lnTo>
                  <a:lnTo>
                    <a:pt x="21299" y="158118"/>
                  </a:lnTo>
                  <a:lnTo>
                    <a:pt x="33044" y="160231"/>
                  </a:lnTo>
                  <a:lnTo>
                    <a:pt x="47200" y="155525"/>
                  </a:lnTo>
                  <a:lnTo>
                    <a:pt x="61489" y="145673"/>
                  </a:lnTo>
                  <a:lnTo>
                    <a:pt x="78173" y="122848"/>
                  </a:lnTo>
                  <a:lnTo>
                    <a:pt x="90071" y="101517"/>
                  </a:lnTo>
                  <a:lnTo>
                    <a:pt x="102415" y="74161"/>
                  </a:lnTo>
                  <a:lnTo>
                    <a:pt x="114251" y="45306"/>
                  </a:lnTo>
                  <a:lnTo>
                    <a:pt x="124215" y="20721"/>
                  </a:lnTo>
                  <a:lnTo>
                    <a:pt x="131017" y="532"/>
                  </a:lnTo>
                  <a:lnTo>
                    <a:pt x="130560" y="0"/>
                  </a:lnTo>
                  <a:lnTo>
                    <a:pt x="117807" y="23189"/>
                  </a:lnTo>
                  <a:lnTo>
                    <a:pt x="106981" y="45229"/>
                  </a:lnTo>
                  <a:lnTo>
                    <a:pt x="95113" y="71487"/>
                  </a:lnTo>
                  <a:lnTo>
                    <a:pt x="88429" y="97739"/>
                  </a:lnTo>
                  <a:lnTo>
                    <a:pt x="86867" y="122813"/>
                  </a:lnTo>
                  <a:lnTo>
                    <a:pt x="90878" y="145715"/>
                  </a:lnTo>
                  <a:lnTo>
                    <a:pt x="96040" y="154645"/>
                  </a:lnTo>
                  <a:lnTo>
                    <a:pt x="111182" y="168330"/>
                  </a:lnTo>
                  <a:lnTo>
                    <a:pt x="141757" y="182838"/>
                  </a:lnTo>
                  <a:lnTo>
                    <a:pt x="152930" y="187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1" name="SMARTInkShape-Group1012"/>
          <p:cNvGrpSpPr/>
          <p:nvPr/>
        </p:nvGrpSpPr>
        <p:grpSpPr>
          <a:xfrm>
            <a:off x="7645400" y="2489200"/>
            <a:ext cx="200946" cy="300090"/>
            <a:chOff x="7645400" y="2489200"/>
            <a:chExt cx="200946" cy="300090"/>
          </a:xfrm>
        </p:grpSpPr>
        <p:sp>
          <p:nvSpPr>
            <p:cNvPr id="827" name="SMARTInkShape-4532"/>
            <p:cNvSpPr/>
            <p:nvPr>
              <p:custDataLst>
                <p:tags r:id="rId8"/>
              </p:custDataLst>
            </p:nvPr>
          </p:nvSpPr>
          <p:spPr>
            <a:xfrm>
              <a:off x="7658100" y="2489200"/>
              <a:ext cx="188246" cy="73222"/>
            </a:xfrm>
            <a:custGeom>
              <a:avLst/>
              <a:gdLst/>
              <a:ahLst/>
              <a:cxnLst/>
              <a:rect l="0" t="0" r="0" b="0"/>
              <a:pathLst>
                <a:path w="188246" h="73222">
                  <a:moveTo>
                    <a:pt x="0" y="69850"/>
                  </a:moveTo>
                  <a:lnTo>
                    <a:pt x="0" y="69850"/>
                  </a:lnTo>
                  <a:lnTo>
                    <a:pt x="29064" y="69850"/>
                  </a:lnTo>
                  <a:lnTo>
                    <a:pt x="54310" y="69850"/>
                  </a:lnTo>
                  <a:lnTo>
                    <a:pt x="81287" y="70555"/>
                  </a:lnTo>
                  <a:lnTo>
                    <a:pt x="107389" y="73221"/>
                  </a:lnTo>
                  <a:lnTo>
                    <a:pt x="131219" y="72994"/>
                  </a:lnTo>
                  <a:lnTo>
                    <a:pt x="160706" y="70782"/>
                  </a:lnTo>
                  <a:lnTo>
                    <a:pt x="182890" y="70034"/>
                  </a:lnTo>
                  <a:lnTo>
                    <a:pt x="185427" y="68562"/>
                  </a:lnTo>
                  <a:lnTo>
                    <a:pt x="187117" y="66169"/>
                  </a:lnTo>
                  <a:lnTo>
                    <a:pt x="188245" y="63162"/>
                  </a:lnTo>
                  <a:lnTo>
                    <a:pt x="187585" y="59747"/>
                  </a:lnTo>
                  <a:lnTo>
                    <a:pt x="173070" y="31476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4533"/>
            <p:cNvSpPr/>
            <p:nvPr>
              <p:custDataLst>
                <p:tags r:id="rId9"/>
              </p:custDataLst>
            </p:nvPr>
          </p:nvSpPr>
          <p:spPr>
            <a:xfrm>
              <a:off x="7645626" y="2647950"/>
              <a:ext cx="120425" cy="141340"/>
            </a:xfrm>
            <a:custGeom>
              <a:avLst/>
              <a:gdLst/>
              <a:ahLst/>
              <a:cxnLst/>
              <a:rect l="0" t="0" r="0" b="0"/>
              <a:pathLst>
                <a:path w="120425" h="141340">
                  <a:moveTo>
                    <a:pt x="44224" y="0"/>
                  </a:moveTo>
                  <a:lnTo>
                    <a:pt x="44224" y="0"/>
                  </a:lnTo>
                  <a:lnTo>
                    <a:pt x="47595" y="0"/>
                  </a:lnTo>
                  <a:lnTo>
                    <a:pt x="45487" y="7526"/>
                  </a:lnTo>
                  <a:lnTo>
                    <a:pt x="30722" y="33274"/>
                  </a:lnTo>
                  <a:lnTo>
                    <a:pt x="15645" y="57122"/>
                  </a:lnTo>
                  <a:lnTo>
                    <a:pt x="4240" y="79480"/>
                  </a:lnTo>
                  <a:lnTo>
                    <a:pt x="114" y="99295"/>
                  </a:lnTo>
                  <a:lnTo>
                    <a:pt x="0" y="108530"/>
                  </a:lnTo>
                  <a:lnTo>
                    <a:pt x="2041" y="116098"/>
                  </a:lnTo>
                  <a:lnTo>
                    <a:pt x="9954" y="128269"/>
                  </a:lnTo>
                  <a:lnTo>
                    <a:pt x="22408" y="136501"/>
                  </a:lnTo>
                  <a:lnTo>
                    <a:pt x="29679" y="139684"/>
                  </a:lnTo>
                  <a:lnTo>
                    <a:pt x="47167" y="141339"/>
                  </a:lnTo>
                  <a:lnTo>
                    <a:pt x="76846" y="138304"/>
                  </a:lnTo>
                  <a:lnTo>
                    <a:pt x="108367" y="130958"/>
                  </a:lnTo>
                  <a:lnTo>
                    <a:pt x="12042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9" name="SMARTInkShape-4534"/>
            <p:cNvSpPr/>
            <p:nvPr>
              <p:custDataLst>
                <p:tags r:id="rId10"/>
              </p:custDataLst>
            </p:nvPr>
          </p:nvSpPr>
          <p:spPr>
            <a:xfrm>
              <a:off x="7689850" y="2617083"/>
              <a:ext cx="114301" cy="11818"/>
            </a:xfrm>
            <a:custGeom>
              <a:avLst/>
              <a:gdLst/>
              <a:ahLst/>
              <a:cxnLst/>
              <a:rect l="0" t="0" r="0" b="0"/>
              <a:pathLst>
                <a:path w="114301" h="1181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1048" y="0"/>
                  </a:lnTo>
                  <a:lnTo>
                    <a:pt x="48805" y="2750"/>
                  </a:lnTo>
                  <a:lnTo>
                    <a:pt x="77098" y="8033"/>
                  </a:lnTo>
                  <a:lnTo>
                    <a:pt x="1143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0" name="SMARTInkShape-4535"/>
            <p:cNvSpPr/>
            <p:nvPr>
              <p:custDataLst>
                <p:tags r:id="rId11"/>
              </p:custDataLst>
            </p:nvPr>
          </p:nvSpPr>
          <p:spPr>
            <a:xfrm>
              <a:off x="7645400" y="2705100"/>
              <a:ext cx="120651" cy="3659"/>
            </a:xfrm>
            <a:custGeom>
              <a:avLst/>
              <a:gdLst/>
              <a:ahLst/>
              <a:cxnLst/>
              <a:rect l="0" t="0" r="0" b="0"/>
              <a:pathLst>
                <a:path w="120651" h="3659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2411" y="1882"/>
                  </a:lnTo>
                  <a:lnTo>
                    <a:pt x="73388" y="3658"/>
                  </a:lnTo>
                  <a:lnTo>
                    <a:pt x="104765" y="139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8371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Elektromagnetisk</a:t>
            </a:r>
            <a:r>
              <a:rPr lang="en-US" dirty="0" smtClean="0"/>
              <a:t> </a:t>
            </a:r>
            <a:r>
              <a:rPr lang="en-US" dirty="0" err="1" smtClean="0"/>
              <a:t>bølge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9" y="1494000"/>
            <a:ext cx="5879113" cy="4239256"/>
          </a:xfrm>
          <a:prstGeom prst="rect">
            <a:avLst/>
          </a:prstGeom>
        </p:spPr>
      </p:pic>
      <p:grpSp>
        <p:nvGrpSpPr>
          <p:cNvPr id="15" name="SMARTInkShape-Group1013"/>
          <p:cNvGrpSpPr/>
          <p:nvPr/>
        </p:nvGrpSpPr>
        <p:grpSpPr>
          <a:xfrm>
            <a:off x="3257550" y="1771650"/>
            <a:ext cx="2043166" cy="830116"/>
            <a:chOff x="3257550" y="1771650"/>
            <a:chExt cx="2043166" cy="830116"/>
          </a:xfrm>
        </p:grpSpPr>
        <p:sp>
          <p:nvSpPr>
            <p:cNvPr id="12" name="SMARTInkShape-4536"/>
            <p:cNvSpPr/>
            <p:nvPr>
              <p:custDataLst>
                <p:tags r:id="rId1"/>
              </p:custDataLst>
            </p:nvPr>
          </p:nvSpPr>
          <p:spPr>
            <a:xfrm>
              <a:off x="3257550" y="1771650"/>
              <a:ext cx="1813334" cy="830116"/>
            </a:xfrm>
            <a:custGeom>
              <a:avLst/>
              <a:gdLst/>
              <a:ahLst/>
              <a:cxnLst/>
              <a:rect l="0" t="0" r="0" b="0"/>
              <a:pathLst>
                <a:path w="1813334" h="830116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22076" y="11245"/>
                  </a:lnTo>
                  <a:lnTo>
                    <a:pt x="52422" y="24047"/>
                  </a:lnTo>
                  <a:lnTo>
                    <a:pt x="75897" y="34015"/>
                  </a:lnTo>
                  <a:lnTo>
                    <a:pt x="104176" y="42455"/>
                  </a:lnTo>
                  <a:lnTo>
                    <a:pt x="132153" y="53580"/>
                  </a:lnTo>
                  <a:lnTo>
                    <a:pt x="154690" y="61678"/>
                  </a:lnTo>
                  <a:lnTo>
                    <a:pt x="178818" y="71862"/>
                  </a:lnTo>
                  <a:lnTo>
                    <a:pt x="204358" y="83444"/>
                  </a:lnTo>
                  <a:lnTo>
                    <a:pt x="232172" y="95647"/>
                  </a:lnTo>
                  <a:lnTo>
                    <a:pt x="262879" y="108127"/>
                  </a:lnTo>
                  <a:lnTo>
                    <a:pt x="278969" y="114418"/>
                  </a:lnTo>
                  <a:lnTo>
                    <a:pt x="295340" y="120728"/>
                  </a:lnTo>
                  <a:lnTo>
                    <a:pt x="311899" y="127052"/>
                  </a:lnTo>
                  <a:lnTo>
                    <a:pt x="328583" y="133385"/>
                  </a:lnTo>
                  <a:lnTo>
                    <a:pt x="345350" y="140429"/>
                  </a:lnTo>
                  <a:lnTo>
                    <a:pt x="362172" y="147947"/>
                  </a:lnTo>
                  <a:lnTo>
                    <a:pt x="379031" y="155781"/>
                  </a:lnTo>
                  <a:lnTo>
                    <a:pt x="395210" y="163121"/>
                  </a:lnTo>
                  <a:lnTo>
                    <a:pt x="426356" y="176920"/>
                  </a:lnTo>
                  <a:lnTo>
                    <a:pt x="442988" y="184269"/>
                  </a:lnTo>
                  <a:lnTo>
                    <a:pt x="460425" y="191990"/>
                  </a:lnTo>
                  <a:lnTo>
                    <a:pt x="478400" y="199960"/>
                  </a:lnTo>
                  <a:lnTo>
                    <a:pt x="496028" y="208096"/>
                  </a:lnTo>
                  <a:lnTo>
                    <a:pt x="513424" y="216342"/>
                  </a:lnTo>
                  <a:lnTo>
                    <a:pt x="530666" y="224661"/>
                  </a:lnTo>
                  <a:lnTo>
                    <a:pt x="549216" y="233030"/>
                  </a:lnTo>
                  <a:lnTo>
                    <a:pt x="568639" y="241431"/>
                  </a:lnTo>
                  <a:lnTo>
                    <a:pt x="588642" y="249854"/>
                  </a:lnTo>
                  <a:lnTo>
                    <a:pt x="608328" y="258292"/>
                  </a:lnTo>
                  <a:lnTo>
                    <a:pt x="627802" y="266739"/>
                  </a:lnTo>
                  <a:lnTo>
                    <a:pt x="647135" y="275193"/>
                  </a:lnTo>
                  <a:lnTo>
                    <a:pt x="665668" y="283651"/>
                  </a:lnTo>
                  <a:lnTo>
                    <a:pt x="683667" y="292112"/>
                  </a:lnTo>
                  <a:lnTo>
                    <a:pt x="701311" y="300574"/>
                  </a:lnTo>
                  <a:lnTo>
                    <a:pt x="719424" y="309039"/>
                  </a:lnTo>
                  <a:lnTo>
                    <a:pt x="737850" y="317503"/>
                  </a:lnTo>
                  <a:lnTo>
                    <a:pt x="756483" y="325969"/>
                  </a:lnTo>
                  <a:lnTo>
                    <a:pt x="775255" y="335140"/>
                  </a:lnTo>
                  <a:lnTo>
                    <a:pt x="794121" y="344782"/>
                  </a:lnTo>
                  <a:lnTo>
                    <a:pt x="813047" y="354738"/>
                  </a:lnTo>
                  <a:lnTo>
                    <a:pt x="832015" y="364198"/>
                  </a:lnTo>
                  <a:lnTo>
                    <a:pt x="851010" y="373326"/>
                  </a:lnTo>
                  <a:lnTo>
                    <a:pt x="870023" y="382234"/>
                  </a:lnTo>
                  <a:lnTo>
                    <a:pt x="889754" y="390995"/>
                  </a:lnTo>
                  <a:lnTo>
                    <a:pt x="909964" y="399658"/>
                  </a:lnTo>
                  <a:lnTo>
                    <a:pt x="930493" y="408255"/>
                  </a:lnTo>
                  <a:lnTo>
                    <a:pt x="950529" y="416809"/>
                  </a:lnTo>
                  <a:lnTo>
                    <a:pt x="970236" y="425334"/>
                  </a:lnTo>
                  <a:lnTo>
                    <a:pt x="989724" y="433839"/>
                  </a:lnTo>
                  <a:lnTo>
                    <a:pt x="1009772" y="442332"/>
                  </a:lnTo>
                  <a:lnTo>
                    <a:pt x="1030192" y="450816"/>
                  </a:lnTo>
                  <a:lnTo>
                    <a:pt x="1050861" y="459294"/>
                  </a:lnTo>
                  <a:lnTo>
                    <a:pt x="1071696" y="468473"/>
                  </a:lnTo>
                  <a:lnTo>
                    <a:pt x="1092642" y="478121"/>
                  </a:lnTo>
                  <a:lnTo>
                    <a:pt x="1113661" y="488081"/>
                  </a:lnTo>
                  <a:lnTo>
                    <a:pt x="1134730" y="497543"/>
                  </a:lnTo>
                  <a:lnTo>
                    <a:pt x="1155831" y="506673"/>
                  </a:lnTo>
                  <a:lnTo>
                    <a:pt x="1176954" y="515582"/>
                  </a:lnTo>
                  <a:lnTo>
                    <a:pt x="1196680" y="524343"/>
                  </a:lnTo>
                  <a:lnTo>
                    <a:pt x="1215476" y="533007"/>
                  </a:lnTo>
                  <a:lnTo>
                    <a:pt x="1233651" y="541605"/>
                  </a:lnTo>
                  <a:lnTo>
                    <a:pt x="1252117" y="550864"/>
                  </a:lnTo>
                  <a:lnTo>
                    <a:pt x="1270778" y="560565"/>
                  </a:lnTo>
                  <a:lnTo>
                    <a:pt x="1289569" y="570560"/>
                  </a:lnTo>
                  <a:lnTo>
                    <a:pt x="1308446" y="579340"/>
                  </a:lnTo>
                  <a:lnTo>
                    <a:pt x="1327381" y="587310"/>
                  </a:lnTo>
                  <a:lnTo>
                    <a:pt x="1346354" y="594740"/>
                  </a:lnTo>
                  <a:lnTo>
                    <a:pt x="1365353" y="602516"/>
                  </a:lnTo>
                  <a:lnTo>
                    <a:pt x="1384368" y="610521"/>
                  </a:lnTo>
                  <a:lnTo>
                    <a:pt x="1403395" y="618681"/>
                  </a:lnTo>
                  <a:lnTo>
                    <a:pt x="1421725" y="626237"/>
                  </a:lnTo>
                  <a:lnTo>
                    <a:pt x="1439589" y="633392"/>
                  </a:lnTo>
                  <a:lnTo>
                    <a:pt x="1457143" y="640278"/>
                  </a:lnTo>
                  <a:lnTo>
                    <a:pt x="1474490" y="646985"/>
                  </a:lnTo>
                  <a:lnTo>
                    <a:pt x="1491699" y="653573"/>
                  </a:lnTo>
                  <a:lnTo>
                    <a:pt x="1508816" y="660082"/>
                  </a:lnTo>
                  <a:lnTo>
                    <a:pt x="1525166" y="666538"/>
                  </a:lnTo>
                  <a:lnTo>
                    <a:pt x="1556503" y="679356"/>
                  </a:lnTo>
                  <a:lnTo>
                    <a:pt x="1585013" y="692108"/>
                  </a:lnTo>
                  <a:lnTo>
                    <a:pt x="1611089" y="704126"/>
                  </a:lnTo>
                  <a:lnTo>
                    <a:pt x="1634438" y="714171"/>
                  </a:lnTo>
                  <a:lnTo>
                    <a:pt x="1656574" y="721458"/>
                  </a:lnTo>
                  <a:lnTo>
                    <a:pt x="1685107" y="731408"/>
                  </a:lnTo>
                  <a:lnTo>
                    <a:pt x="1714549" y="745794"/>
                  </a:lnTo>
                  <a:lnTo>
                    <a:pt x="1723138" y="748967"/>
                  </a:lnTo>
                  <a:lnTo>
                    <a:pt x="1724492" y="750489"/>
                  </a:lnTo>
                  <a:lnTo>
                    <a:pt x="1727196" y="755642"/>
                  </a:lnTo>
                  <a:lnTo>
                    <a:pt x="1727200" y="749307"/>
                  </a:lnTo>
                  <a:lnTo>
                    <a:pt x="1726495" y="759440"/>
                  </a:lnTo>
                  <a:lnTo>
                    <a:pt x="1719361" y="787498"/>
                  </a:lnTo>
                  <a:lnTo>
                    <a:pt x="1714784" y="799362"/>
                  </a:lnTo>
                  <a:lnTo>
                    <a:pt x="1714525" y="775617"/>
                  </a:lnTo>
                  <a:lnTo>
                    <a:pt x="1721249" y="749179"/>
                  </a:lnTo>
                  <a:lnTo>
                    <a:pt x="1730389" y="718781"/>
                  </a:lnTo>
                  <a:lnTo>
                    <a:pt x="1734807" y="696156"/>
                  </a:lnTo>
                  <a:lnTo>
                    <a:pt x="1738342" y="690403"/>
                  </a:lnTo>
                  <a:lnTo>
                    <a:pt x="1742265" y="687846"/>
                  </a:lnTo>
                  <a:lnTo>
                    <a:pt x="1745004" y="688575"/>
                  </a:lnTo>
                  <a:lnTo>
                    <a:pt x="1763577" y="703656"/>
                  </a:lnTo>
                  <a:lnTo>
                    <a:pt x="1791989" y="728214"/>
                  </a:lnTo>
                  <a:lnTo>
                    <a:pt x="1806761" y="744228"/>
                  </a:lnTo>
                  <a:lnTo>
                    <a:pt x="1811949" y="756218"/>
                  </a:lnTo>
                  <a:lnTo>
                    <a:pt x="1813333" y="762379"/>
                  </a:lnTo>
                  <a:lnTo>
                    <a:pt x="1811107" y="774868"/>
                  </a:lnTo>
                  <a:lnTo>
                    <a:pt x="1804709" y="787475"/>
                  </a:lnTo>
                  <a:lnTo>
                    <a:pt x="1783355" y="810933"/>
                  </a:lnTo>
                  <a:lnTo>
                    <a:pt x="1770502" y="819731"/>
                  </a:lnTo>
                  <a:lnTo>
                    <a:pt x="1744488" y="830115"/>
                  </a:lnTo>
                  <a:lnTo>
                    <a:pt x="1742958" y="829987"/>
                  </a:lnTo>
                  <a:lnTo>
                    <a:pt x="1741939" y="829197"/>
                  </a:lnTo>
                  <a:lnTo>
                    <a:pt x="1739900" y="825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537"/>
            <p:cNvSpPr/>
            <p:nvPr>
              <p:custDataLst>
                <p:tags r:id="rId2"/>
              </p:custDataLst>
            </p:nvPr>
          </p:nvSpPr>
          <p:spPr>
            <a:xfrm>
              <a:off x="5162550" y="1885950"/>
              <a:ext cx="138166" cy="101237"/>
            </a:xfrm>
            <a:custGeom>
              <a:avLst/>
              <a:gdLst/>
              <a:ahLst/>
              <a:cxnLst/>
              <a:rect l="0" t="0" r="0" b="0"/>
              <a:pathLst>
                <a:path w="138166" h="101237">
                  <a:moveTo>
                    <a:pt x="0" y="82550"/>
                  </a:moveTo>
                  <a:lnTo>
                    <a:pt x="0" y="82550"/>
                  </a:lnTo>
                  <a:lnTo>
                    <a:pt x="0" y="73712"/>
                  </a:lnTo>
                  <a:lnTo>
                    <a:pt x="706" y="73130"/>
                  </a:lnTo>
                  <a:lnTo>
                    <a:pt x="1882" y="73448"/>
                  </a:lnTo>
                  <a:lnTo>
                    <a:pt x="3371" y="74365"/>
                  </a:lnTo>
                  <a:lnTo>
                    <a:pt x="30507" y="79410"/>
                  </a:lnTo>
                  <a:lnTo>
                    <a:pt x="57174" y="81620"/>
                  </a:lnTo>
                  <a:lnTo>
                    <a:pt x="87418" y="85645"/>
                  </a:lnTo>
                  <a:lnTo>
                    <a:pt x="117692" y="93326"/>
                  </a:lnTo>
                  <a:lnTo>
                    <a:pt x="138165" y="101236"/>
                  </a:lnTo>
                  <a:lnTo>
                    <a:pt x="137137" y="97675"/>
                  </a:lnTo>
                  <a:lnTo>
                    <a:pt x="121749" y="68948"/>
                  </a:lnTo>
                  <a:lnTo>
                    <a:pt x="109029" y="40901"/>
                  </a:lnTo>
                  <a:lnTo>
                    <a:pt x="101657" y="19028"/>
                  </a:lnTo>
                  <a:lnTo>
                    <a:pt x="91838" y="718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538"/>
            <p:cNvSpPr/>
            <p:nvPr>
              <p:custDataLst>
                <p:tags r:id="rId3"/>
              </p:custDataLst>
            </p:nvPr>
          </p:nvSpPr>
          <p:spPr>
            <a:xfrm>
              <a:off x="5127414" y="2084534"/>
              <a:ext cx="98637" cy="273257"/>
            </a:xfrm>
            <a:custGeom>
              <a:avLst/>
              <a:gdLst/>
              <a:ahLst/>
              <a:cxnLst/>
              <a:rect l="0" t="0" r="0" b="0"/>
              <a:pathLst>
                <a:path w="98637" h="273257">
                  <a:moveTo>
                    <a:pt x="35136" y="131616"/>
                  </a:moveTo>
                  <a:lnTo>
                    <a:pt x="35136" y="131616"/>
                  </a:lnTo>
                  <a:lnTo>
                    <a:pt x="41878" y="111390"/>
                  </a:lnTo>
                  <a:lnTo>
                    <a:pt x="48951" y="86408"/>
                  </a:lnTo>
                  <a:lnTo>
                    <a:pt x="56093" y="58607"/>
                  </a:lnTo>
                  <a:lnTo>
                    <a:pt x="61619" y="34492"/>
                  </a:lnTo>
                  <a:lnTo>
                    <a:pt x="69504" y="3227"/>
                  </a:lnTo>
                  <a:lnTo>
                    <a:pt x="69337" y="867"/>
                  </a:lnTo>
                  <a:lnTo>
                    <a:pt x="68520" y="0"/>
                  </a:lnTo>
                  <a:lnTo>
                    <a:pt x="59317" y="27484"/>
                  </a:lnTo>
                  <a:lnTo>
                    <a:pt x="52667" y="42439"/>
                  </a:lnTo>
                  <a:lnTo>
                    <a:pt x="44707" y="59465"/>
                  </a:lnTo>
                  <a:lnTo>
                    <a:pt x="37284" y="77871"/>
                  </a:lnTo>
                  <a:lnTo>
                    <a:pt x="30218" y="97197"/>
                  </a:lnTo>
                  <a:lnTo>
                    <a:pt x="23391" y="117137"/>
                  </a:lnTo>
                  <a:lnTo>
                    <a:pt x="17429" y="135368"/>
                  </a:lnTo>
                  <a:lnTo>
                    <a:pt x="12041" y="152462"/>
                  </a:lnTo>
                  <a:lnTo>
                    <a:pt x="3705" y="183214"/>
                  </a:lnTo>
                  <a:lnTo>
                    <a:pt x="0" y="208641"/>
                  </a:lnTo>
                  <a:lnTo>
                    <a:pt x="2453" y="240032"/>
                  </a:lnTo>
                  <a:lnTo>
                    <a:pt x="2971" y="242595"/>
                  </a:lnTo>
                  <a:lnTo>
                    <a:pt x="3109" y="242291"/>
                  </a:lnTo>
                  <a:lnTo>
                    <a:pt x="3202" y="241383"/>
                  </a:lnTo>
                  <a:lnTo>
                    <a:pt x="14194" y="217530"/>
                  </a:lnTo>
                  <a:lnTo>
                    <a:pt x="24417" y="194259"/>
                  </a:lnTo>
                  <a:lnTo>
                    <a:pt x="45444" y="163504"/>
                  </a:lnTo>
                  <a:lnTo>
                    <a:pt x="59435" y="143259"/>
                  </a:lnTo>
                  <a:lnTo>
                    <a:pt x="63330" y="140084"/>
                  </a:lnTo>
                  <a:lnTo>
                    <a:pt x="67338" y="138672"/>
                  </a:lnTo>
                  <a:lnTo>
                    <a:pt x="71421" y="138437"/>
                  </a:lnTo>
                  <a:lnTo>
                    <a:pt x="74142" y="139691"/>
                  </a:lnTo>
                  <a:lnTo>
                    <a:pt x="75958" y="141938"/>
                  </a:lnTo>
                  <a:lnTo>
                    <a:pt x="77167" y="144847"/>
                  </a:lnTo>
                  <a:lnTo>
                    <a:pt x="76630" y="153724"/>
                  </a:lnTo>
                  <a:lnTo>
                    <a:pt x="75498" y="159055"/>
                  </a:lnTo>
                  <a:lnTo>
                    <a:pt x="60422" y="183412"/>
                  </a:lnTo>
                  <a:lnTo>
                    <a:pt x="34710" y="209601"/>
                  </a:lnTo>
                  <a:lnTo>
                    <a:pt x="12254" y="230817"/>
                  </a:lnTo>
                  <a:lnTo>
                    <a:pt x="12120" y="230206"/>
                  </a:lnTo>
                  <a:lnTo>
                    <a:pt x="20714" y="212119"/>
                  </a:lnTo>
                  <a:lnTo>
                    <a:pt x="24728" y="206671"/>
                  </a:lnTo>
                  <a:lnTo>
                    <a:pt x="26787" y="206347"/>
                  </a:lnTo>
                  <a:lnTo>
                    <a:pt x="28864" y="207542"/>
                  </a:lnTo>
                  <a:lnTo>
                    <a:pt x="30954" y="209750"/>
                  </a:lnTo>
                  <a:lnTo>
                    <a:pt x="33278" y="215966"/>
                  </a:lnTo>
                  <a:lnTo>
                    <a:pt x="38140" y="234826"/>
                  </a:lnTo>
                  <a:lnTo>
                    <a:pt x="47236" y="249372"/>
                  </a:lnTo>
                  <a:lnTo>
                    <a:pt x="58869" y="262619"/>
                  </a:lnTo>
                  <a:lnTo>
                    <a:pt x="74624" y="272110"/>
                  </a:lnTo>
                  <a:lnTo>
                    <a:pt x="79100" y="273256"/>
                  </a:lnTo>
                  <a:lnTo>
                    <a:pt x="85955" y="272649"/>
                  </a:lnTo>
                  <a:lnTo>
                    <a:pt x="91353" y="268145"/>
                  </a:lnTo>
                  <a:lnTo>
                    <a:pt x="98636" y="258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623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7098</TotalTime>
  <Words>67</Words>
  <Application>Microsoft Office PowerPoint</Application>
  <PresentationFormat>On-screen Show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FYS2130 Svingninger og bølger</vt:lpstr>
      <vt:lpstr>PowerPoint Presentation</vt:lpstr>
      <vt:lpstr>Sommerjobb?</vt:lpstr>
      <vt:lpstr>Sommerjobb?</vt:lpstr>
      <vt:lpstr>Maxwells ligninger</vt:lpstr>
      <vt:lpstr>Divergens</vt:lpstr>
      <vt:lpstr>Gauß teorem</vt:lpstr>
      <vt:lpstr>Rotasjon (curl)</vt:lpstr>
      <vt:lpstr>Stokes teorem</vt:lpstr>
      <vt:lpstr>Gauß’ lov (elektrisk)</vt:lpstr>
      <vt:lpstr>Faradays lov</vt:lpstr>
      <vt:lpstr>Maxwells ligninger</vt:lpstr>
      <vt:lpstr>En bølgeligning!</vt:lpstr>
      <vt:lpstr>En bølge i vacuum</vt:lpstr>
      <vt:lpstr>Tilbake til Gauß’ lov</vt:lpstr>
      <vt:lpstr>Og Faradays lov</vt:lpstr>
      <vt:lpstr>Elektromagnetisk bølge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52</cp:revision>
  <dcterms:created xsi:type="dcterms:W3CDTF">2016-12-21T07:17:04Z</dcterms:created>
  <dcterms:modified xsi:type="dcterms:W3CDTF">2018-04-04T11:05:57Z</dcterms:modified>
</cp:coreProperties>
</file>