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86" r:id="rId3"/>
    <p:sldId id="269" r:id="rId4"/>
    <p:sldId id="275" r:id="rId5"/>
    <p:sldId id="277" r:id="rId6"/>
    <p:sldId id="278" r:id="rId7"/>
    <p:sldId id="279" r:id="rId8"/>
    <p:sldId id="285" r:id="rId9"/>
    <p:sldId id="280" r:id="rId10"/>
    <p:sldId id="281" r:id="rId11"/>
    <p:sldId id="282" r:id="rId12"/>
    <p:sldId id="283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60936-0FB0-4F39-B96F-5681D68E8A4A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CC239-40D8-432A-818A-1DCB2FF5F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41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 anchorCtr="0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6" y="134467"/>
            <a:ext cx="8918089" cy="7368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1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9536-C91D-4E41-8744-A7F36364E7B4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50717-D05F-4A23-A46D-200A5CFC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16" Type="http://schemas.openxmlformats.org/officeDocument/2006/relationships/tags" Target="../tags/tag116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11" Type="http://schemas.openxmlformats.org/officeDocument/2006/relationships/tags" Target="../tags/tag11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34.xml"/><Relationship Id="rId18" Type="http://schemas.openxmlformats.org/officeDocument/2006/relationships/tags" Target="../tags/tag139.xml"/><Relationship Id="rId26" Type="http://schemas.openxmlformats.org/officeDocument/2006/relationships/tags" Target="../tags/tag147.xml"/><Relationship Id="rId39" Type="http://schemas.openxmlformats.org/officeDocument/2006/relationships/tags" Target="../tags/tag160.xml"/><Relationship Id="rId21" Type="http://schemas.openxmlformats.org/officeDocument/2006/relationships/tags" Target="../tags/tag142.xml"/><Relationship Id="rId34" Type="http://schemas.openxmlformats.org/officeDocument/2006/relationships/tags" Target="../tags/tag155.xml"/><Relationship Id="rId42" Type="http://schemas.openxmlformats.org/officeDocument/2006/relationships/tags" Target="../tags/tag163.xml"/><Relationship Id="rId47" Type="http://schemas.openxmlformats.org/officeDocument/2006/relationships/tags" Target="../tags/tag168.xml"/><Relationship Id="rId50" Type="http://schemas.openxmlformats.org/officeDocument/2006/relationships/tags" Target="../tags/tag171.xml"/><Relationship Id="rId55" Type="http://schemas.openxmlformats.org/officeDocument/2006/relationships/tags" Target="../tags/tag176.xml"/><Relationship Id="rId63" Type="http://schemas.openxmlformats.org/officeDocument/2006/relationships/tags" Target="../tags/tag184.xml"/><Relationship Id="rId68" Type="http://schemas.openxmlformats.org/officeDocument/2006/relationships/tags" Target="../tags/tag189.xml"/><Relationship Id="rId7" Type="http://schemas.openxmlformats.org/officeDocument/2006/relationships/tags" Target="../tags/tag128.xml"/><Relationship Id="rId71" Type="http://schemas.openxmlformats.org/officeDocument/2006/relationships/image" Target="../media/image1.png"/><Relationship Id="rId2" Type="http://schemas.openxmlformats.org/officeDocument/2006/relationships/tags" Target="../tags/tag123.xml"/><Relationship Id="rId16" Type="http://schemas.openxmlformats.org/officeDocument/2006/relationships/tags" Target="../tags/tag137.xml"/><Relationship Id="rId29" Type="http://schemas.openxmlformats.org/officeDocument/2006/relationships/tags" Target="../tags/tag150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tags" Target="../tags/tag132.xml"/><Relationship Id="rId24" Type="http://schemas.openxmlformats.org/officeDocument/2006/relationships/tags" Target="../tags/tag145.xml"/><Relationship Id="rId32" Type="http://schemas.openxmlformats.org/officeDocument/2006/relationships/tags" Target="../tags/tag153.xml"/><Relationship Id="rId37" Type="http://schemas.openxmlformats.org/officeDocument/2006/relationships/tags" Target="../tags/tag158.xml"/><Relationship Id="rId40" Type="http://schemas.openxmlformats.org/officeDocument/2006/relationships/tags" Target="../tags/tag161.xml"/><Relationship Id="rId45" Type="http://schemas.openxmlformats.org/officeDocument/2006/relationships/tags" Target="../tags/tag166.xml"/><Relationship Id="rId53" Type="http://schemas.openxmlformats.org/officeDocument/2006/relationships/tags" Target="../tags/tag174.xml"/><Relationship Id="rId58" Type="http://schemas.openxmlformats.org/officeDocument/2006/relationships/tags" Target="../tags/tag179.xml"/><Relationship Id="rId66" Type="http://schemas.openxmlformats.org/officeDocument/2006/relationships/tags" Target="../tags/tag187.xml"/><Relationship Id="rId5" Type="http://schemas.openxmlformats.org/officeDocument/2006/relationships/tags" Target="../tags/tag126.xml"/><Relationship Id="rId15" Type="http://schemas.openxmlformats.org/officeDocument/2006/relationships/tags" Target="../tags/tag136.xml"/><Relationship Id="rId23" Type="http://schemas.openxmlformats.org/officeDocument/2006/relationships/tags" Target="../tags/tag144.xml"/><Relationship Id="rId28" Type="http://schemas.openxmlformats.org/officeDocument/2006/relationships/tags" Target="../tags/tag149.xml"/><Relationship Id="rId36" Type="http://schemas.openxmlformats.org/officeDocument/2006/relationships/tags" Target="../tags/tag157.xml"/><Relationship Id="rId49" Type="http://schemas.openxmlformats.org/officeDocument/2006/relationships/tags" Target="../tags/tag170.xml"/><Relationship Id="rId57" Type="http://schemas.openxmlformats.org/officeDocument/2006/relationships/tags" Target="../tags/tag178.xml"/><Relationship Id="rId61" Type="http://schemas.openxmlformats.org/officeDocument/2006/relationships/tags" Target="../tags/tag182.xml"/><Relationship Id="rId10" Type="http://schemas.openxmlformats.org/officeDocument/2006/relationships/tags" Target="../tags/tag131.xml"/><Relationship Id="rId19" Type="http://schemas.openxmlformats.org/officeDocument/2006/relationships/tags" Target="../tags/tag140.xml"/><Relationship Id="rId31" Type="http://schemas.openxmlformats.org/officeDocument/2006/relationships/tags" Target="../tags/tag152.xml"/><Relationship Id="rId44" Type="http://schemas.openxmlformats.org/officeDocument/2006/relationships/tags" Target="../tags/tag165.xml"/><Relationship Id="rId52" Type="http://schemas.openxmlformats.org/officeDocument/2006/relationships/tags" Target="../tags/tag173.xml"/><Relationship Id="rId60" Type="http://schemas.openxmlformats.org/officeDocument/2006/relationships/tags" Target="../tags/tag181.xml"/><Relationship Id="rId65" Type="http://schemas.openxmlformats.org/officeDocument/2006/relationships/tags" Target="../tags/tag186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4" Type="http://schemas.openxmlformats.org/officeDocument/2006/relationships/tags" Target="../tags/tag135.xml"/><Relationship Id="rId22" Type="http://schemas.openxmlformats.org/officeDocument/2006/relationships/tags" Target="../tags/tag143.xml"/><Relationship Id="rId27" Type="http://schemas.openxmlformats.org/officeDocument/2006/relationships/tags" Target="../tags/tag148.xml"/><Relationship Id="rId30" Type="http://schemas.openxmlformats.org/officeDocument/2006/relationships/tags" Target="../tags/tag151.xml"/><Relationship Id="rId35" Type="http://schemas.openxmlformats.org/officeDocument/2006/relationships/tags" Target="../tags/tag156.xml"/><Relationship Id="rId43" Type="http://schemas.openxmlformats.org/officeDocument/2006/relationships/tags" Target="../tags/tag164.xml"/><Relationship Id="rId48" Type="http://schemas.openxmlformats.org/officeDocument/2006/relationships/tags" Target="../tags/tag169.xml"/><Relationship Id="rId56" Type="http://schemas.openxmlformats.org/officeDocument/2006/relationships/tags" Target="../tags/tag177.xml"/><Relationship Id="rId64" Type="http://schemas.openxmlformats.org/officeDocument/2006/relationships/tags" Target="../tags/tag185.xml"/><Relationship Id="rId69" Type="http://schemas.openxmlformats.org/officeDocument/2006/relationships/tags" Target="../tags/tag190.xml"/><Relationship Id="rId8" Type="http://schemas.openxmlformats.org/officeDocument/2006/relationships/tags" Target="../tags/tag129.xml"/><Relationship Id="rId51" Type="http://schemas.openxmlformats.org/officeDocument/2006/relationships/tags" Target="../tags/tag172.xml"/><Relationship Id="rId3" Type="http://schemas.openxmlformats.org/officeDocument/2006/relationships/tags" Target="../tags/tag124.xml"/><Relationship Id="rId12" Type="http://schemas.openxmlformats.org/officeDocument/2006/relationships/tags" Target="../tags/tag133.xml"/><Relationship Id="rId17" Type="http://schemas.openxmlformats.org/officeDocument/2006/relationships/tags" Target="../tags/tag138.xml"/><Relationship Id="rId25" Type="http://schemas.openxmlformats.org/officeDocument/2006/relationships/tags" Target="../tags/tag146.xml"/><Relationship Id="rId33" Type="http://schemas.openxmlformats.org/officeDocument/2006/relationships/tags" Target="../tags/tag154.xml"/><Relationship Id="rId38" Type="http://schemas.openxmlformats.org/officeDocument/2006/relationships/tags" Target="../tags/tag159.xml"/><Relationship Id="rId46" Type="http://schemas.openxmlformats.org/officeDocument/2006/relationships/tags" Target="../tags/tag167.xml"/><Relationship Id="rId59" Type="http://schemas.openxmlformats.org/officeDocument/2006/relationships/tags" Target="../tags/tag180.xml"/><Relationship Id="rId67" Type="http://schemas.openxmlformats.org/officeDocument/2006/relationships/tags" Target="../tags/tag188.xml"/><Relationship Id="rId20" Type="http://schemas.openxmlformats.org/officeDocument/2006/relationships/tags" Target="../tags/tag141.xml"/><Relationship Id="rId41" Type="http://schemas.openxmlformats.org/officeDocument/2006/relationships/tags" Target="../tags/tag162.xml"/><Relationship Id="rId54" Type="http://schemas.openxmlformats.org/officeDocument/2006/relationships/tags" Target="../tags/tag175.xml"/><Relationship Id="rId62" Type="http://schemas.openxmlformats.org/officeDocument/2006/relationships/tags" Target="../tags/tag183.xml"/><Relationship Id="rId70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307.xml"/><Relationship Id="rId21" Type="http://schemas.openxmlformats.org/officeDocument/2006/relationships/tags" Target="../tags/tag211.xml"/><Relationship Id="rId42" Type="http://schemas.openxmlformats.org/officeDocument/2006/relationships/tags" Target="../tags/tag232.xml"/><Relationship Id="rId63" Type="http://schemas.openxmlformats.org/officeDocument/2006/relationships/tags" Target="../tags/tag253.xml"/><Relationship Id="rId84" Type="http://schemas.openxmlformats.org/officeDocument/2006/relationships/tags" Target="../tags/tag274.xml"/><Relationship Id="rId138" Type="http://schemas.openxmlformats.org/officeDocument/2006/relationships/tags" Target="../tags/tag328.xml"/><Relationship Id="rId159" Type="http://schemas.openxmlformats.org/officeDocument/2006/relationships/tags" Target="../tags/tag349.xml"/><Relationship Id="rId170" Type="http://schemas.openxmlformats.org/officeDocument/2006/relationships/tags" Target="../tags/tag360.xml"/><Relationship Id="rId191" Type="http://schemas.openxmlformats.org/officeDocument/2006/relationships/tags" Target="../tags/tag381.xml"/><Relationship Id="rId205" Type="http://schemas.openxmlformats.org/officeDocument/2006/relationships/tags" Target="../tags/tag395.xml"/><Relationship Id="rId226" Type="http://schemas.openxmlformats.org/officeDocument/2006/relationships/tags" Target="../tags/tag416.xml"/><Relationship Id="rId247" Type="http://schemas.openxmlformats.org/officeDocument/2006/relationships/tags" Target="../tags/tag437.xml"/><Relationship Id="rId107" Type="http://schemas.openxmlformats.org/officeDocument/2006/relationships/tags" Target="../tags/tag297.xml"/><Relationship Id="rId11" Type="http://schemas.openxmlformats.org/officeDocument/2006/relationships/tags" Target="../tags/tag201.xml"/><Relationship Id="rId32" Type="http://schemas.openxmlformats.org/officeDocument/2006/relationships/tags" Target="../tags/tag222.xml"/><Relationship Id="rId53" Type="http://schemas.openxmlformats.org/officeDocument/2006/relationships/tags" Target="../tags/tag243.xml"/><Relationship Id="rId74" Type="http://schemas.openxmlformats.org/officeDocument/2006/relationships/tags" Target="../tags/tag264.xml"/><Relationship Id="rId128" Type="http://schemas.openxmlformats.org/officeDocument/2006/relationships/tags" Target="../tags/tag318.xml"/><Relationship Id="rId149" Type="http://schemas.openxmlformats.org/officeDocument/2006/relationships/tags" Target="../tags/tag339.xml"/><Relationship Id="rId5" Type="http://schemas.openxmlformats.org/officeDocument/2006/relationships/tags" Target="../tags/tag195.xml"/><Relationship Id="rId95" Type="http://schemas.openxmlformats.org/officeDocument/2006/relationships/tags" Target="../tags/tag285.xml"/><Relationship Id="rId160" Type="http://schemas.openxmlformats.org/officeDocument/2006/relationships/tags" Target="../tags/tag350.xml"/><Relationship Id="rId181" Type="http://schemas.openxmlformats.org/officeDocument/2006/relationships/tags" Target="../tags/tag371.xml"/><Relationship Id="rId216" Type="http://schemas.openxmlformats.org/officeDocument/2006/relationships/tags" Target="../tags/tag406.xml"/><Relationship Id="rId237" Type="http://schemas.openxmlformats.org/officeDocument/2006/relationships/tags" Target="../tags/tag427.xml"/><Relationship Id="rId22" Type="http://schemas.openxmlformats.org/officeDocument/2006/relationships/tags" Target="../tags/tag212.xml"/><Relationship Id="rId43" Type="http://schemas.openxmlformats.org/officeDocument/2006/relationships/tags" Target="../tags/tag233.xml"/><Relationship Id="rId64" Type="http://schemas.openxmlformats.org/officeDocument/2006/relationships/tags" Target="../tags/tag254.xml"/><Relationship Id="rId118" Type="http://schemas.openxmlformats.org/officeDocument/2006/relationships/tags" Target="../tags/tag308.xml"/><Relationship Id="rId139" Type="http://schemas.openxmlformats.org/officeDocument/2006/relationships/tags" Target="../tags/tag329.xml"/><Relationship Id="rId85" Type="http://schemas.openxmlformats.org/officeDocument/2006/relationships/tags" Target="../tags/tag275.xml"/><Relationship Id="rId150" Type="http://schemas.openxmlformats.org/officeDocument/2006/relationships/tags" Target="../tags/tag340.xml"/><Relationship Id="rId171" Type="http://schemas.openxmlformats.org/officeDocument/2006/relationships/tags" Target="../tags/tag361.xml"/><Relationship Id="rId192" Type="http://schemas.openxmlformats.org/officeDocument/2006/relationships/tags" Target="../tags/tag382.xml"/><Relationship Id="rId206" Type="http://schemas.openxmlformats.org/officeDocument/2006/relationships/tags" Target="../tags/tag396.xml"/><Relationship Id="rId227" Type="http://schemas.openxmlformats.org/officeDocument/2006/relationships/tags" Target="../tags/tag417.xml"/><Relationship Id="rId248" Type="http://schemas.openxmlformats.org/officeDocument/2006/relationships/slideLayout" Target="../slideLayouts/slideLayout2.xml"/><Relationship Id="rId12" Type="http://schemas.openxmlformats.org/officeDocument/2006/relationships/tags" Target="../tags/tag202.xml"/><Relationship Id="rId17" Type="http://schemas.openxmlformats.org/officeDocument/2006/relationships/tags" Target="../tags/tag207.xml"/><Relationship Id="rId33" Type="http://schemas.openxmlformats.org/officeDocument/2006/relationships/tags" Target="../tags/tag223.xml"/><Relationship Id="rId38" Type="http://schemas.openxmlformats.org/officeDocument/2006/relationships/tags" Target="../tags/tag228.xml"/><Relationship Id="rId59" Type="http://schemas.openxmlformats.org/officeDocument/2006/relationships/tags" Target="../tags/tag249.xml"/><Relationship Id="rId103" Type="http://schemas.openxmlformats.org/officeDocument/2006/relationships/tags" Target="../tags/tag293.xml"/><Relationship Id="rId108" Type="http://schemas.openxmlformats.org/officeDocument/2006/relationships/tags" Target="../tags/tag298.xml"/><Relationship Id="rId124" Type="http://schemas.openxmlformats.org/officeDocument/2006/relationships/tags" Target="../tags/tag314.xml"/><Relationship Id="rId129" Type="http://schemas.openxmlformats.org/officeDocument/2006/relationships/tags" Target="../tags/tag319.xml"/><Relationship Id="rId54" Type="http://schemas.openxmlformats.org/officeDocument/2006/relationships/tags" Target="../tags/tag244.xml"/><Relationship Id="rId70" Type="http://schemas.openxmlformats.org/officeDocument/2006/relationships/tags" Target="../tags/tag260.xml"/><Relationship Id="rId75" Type="http://schemas.openxmlformats.org/officeDocument/2006/relationships/tags" Target="../tags/tag265.xml"/><Relationship Id="rId91" Type="http://schemas.openxmlformats.org/officeDocument/2006/relationships/tags" Target="../tags/tag281.xml"/><Relationship Id="rId96" Type="http://schemas.openxmlformats.org/officeDocument/2006/relationships/tags" Target="../tags/tag286.xml"/><Relationship Id="rId140" Type="http://schemas.openxmlformats.org/officeDocument/2006/relationships/tags" Target="../tags/tag330.xml"/><Relationship Id="rId145" Type="http://schemas.openxmlformats.org/officeDocument/2006/relationships/tags" Target="../tags/tag335.xml"/><Relationship Id="rId161" Type="http://schemas.openxmlformats.org/officeDocument/2006/relationships/tags" Target="../tags/tag351.xml"/><Relationship Id="rId166" Type="http://schemas.openxmlformats.org/officeDocument/2006/relationships/tags" Target="../tags/tag356.xml"/><Relationship Id="rId182" Type="http://schemas.openxmlformats.org/officeDocument/2006/relationships/tags" Target="../tags/tag372.xml"/><Relationship Id="rId187" Type="http://schemas.openxmlformats.org/officeDocument/2006/relationships/tags" Target="../tags/tag377.xml"/><Relationship Id="rId217" Type="http://schemas.openxmlformats.org/officeDocument/2006/relationships/tags" Target="../tags/tag407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212" Type="http://schemas.openxmlformats.org/officeDocument/2006/relationships/tags" Target="../tags/tag402.xml"/><Relationship Id="rId233" Type="http://schemas.openxmlformats.org/officeDocument/2006/relationships/tags" Target="../tags/tag423.xml"/><Relationship Id="rId238" Type="http://schemas.openxmlformats.org/officeDocument/2006/relationships/tags" Target="../tags/tag428.xml"/><Relationship Id="rId23" Type="http://schemas.openxmlformats.org/officeDocument/2006/relationships/tags" Target="../tags/tag213.xml"/><Relationship Id="rId28" Type="http://schemas.openxmlformats.org/officeDocument/2006/relationships/tags" Target="../tags/tag218.xml"/><Relationship Id="rId49" Type="http://schemas.openxmlformats.org/officeDocument/2006/relationships/tags" Target="../tags/tag239.xml"/><Relationship Id="rId114" Type="http://schemas.openxmlformats.org/officeDocument/2006/relationships/tags" Target="../tags/tag304.xml"/><Relationship Id="rId119" Type="http://schemas.openxmlformats.org/officeDocument/2006/relationships/tags" Target="../tags/tag309.xml"/><Relationship Id="rId44" Type="http://schemas.openxmlformats.org/officeDocument/2006/relationships/tags" Target="../tags/tag234.xml"/><Relationship Id="rId60" Type="http://schemas.openxmlformats.org/officeDocument/2006/relationships/tags" Target="../tags/tag250.xml"/><Relationship Id="rId65" Type="http://schemas.openxmlformats.org/officeDocument/2006/relationships/tags" Target="../tags/tag255.xml"/><Relationship Id="rId81" Type="http://schemas.openxmlformats.org/officeDocument/2006/relationships/tags" Target="../tags/tag271.xml"/><Relationship Id="rId86" Type="http://schemas.openxmlformats.org/officeDocument/2006/relationships/tags" Target="../tags/tag276.xml"/><Relationship Id="rId130" Type="http://schemas.openxmlformats.org/officeDocument/2006/relationships/tags" Target="../tags/tag320.xml"/><Relationship Id="rId135" Type="http://schemas.openxmlformats.org/officeDocument/2006/relationships/tags" Target="../tags/tag325.xml"/><Relationship Id="rId151" Type="http://schemas.openxmlformats.org/officeDocument/2006/relationships/tags" Target="../tags/tag341.xml"/><Relationship Id="rId156" Type="http://schemas.openxmlformats.org/officeDocument/2006/relationships/tags" Target="../tags/tag346.xml"/><Relationship Id="rId177" Type="http://schemas.openxmlformats.org/officeDocument/2006/relationships/tags" Target="../tags/tag367.xml"/><Relationship Id="rId198" Type="http://schemas.openxmlformats.org/officeDocument/2006/relationships/tags" Target="../tags/tag388.xml"/><Relationship Id="rId172" Type="http://schemas.openxmlformats.org/officeDocument/2006/relationships/tags" Target="../tags/tag362.xml"/><Relationship Id="rId193" Type="http://schemas.openxmlformats.org/officeDocument/2006/relationships/tags" Target="../tags/tag383.xml"/><Relationship Id="rId202" Type="http://schemas.openxmlformats.org/officeDocument/2006/relationships/tags" Target="../tags/tag392.xml"/><Relationship Id="rId207" Type="http://schemas.openxmlformats.org/officeDocument/2006/relationships/tags" Target="../tags/tag397.xml"/><Relationship Id="rId223" Type="http://schemas.openxmlformats.org/officeDocument/2006/relationships/tags" Target="../tags/tag413.xml"/><Relationship Id="rId228" Type="http://schemas.openxmlformats.org/officeDocument/2006/relationships/tags" Target="../tags/tag418.xml"/><Relationship Id="rId244" Type="http://schemas.openxmlformats.org/officeDocument/2006/relationships/tags" Target="../tags/tag434.xml"/><Relationship Id="rId13" Type="http://schemas.openxmlformats.org/officeDocument/2006/relationships/tags" Target="../tags/tag203.xml"/><Relationship Id="rId18" Type="http://schemas.openxmlformats.org/officeDocument/2006/relationships/tags" Target="../tags/tag208.xml"/><Relationship Id="rId39" Type="http://schemas.openxmlformats.org/officeDocument/2006/relationships/tags" Target="../tags/tag229.xml"/><Relationship Id="rId109" Type="http://schemas.openxmlformats.org/officeDocument/2006/relationships/tags" Target="../tags/tag299.xml"/><Relationship Id="rId34" Type="http://schemas.openxmlformats.org/officeDocument/2006/relationships/tags" Target="../tags/tag224.xml"/><Relationship Id="rId50" Type="http://schemas.openxmlformats.org/officeDocument/2006/relationships/tags" Target="../tags/tag240.xml"/><Relationship Id="rId55" Type="http://schemas.openxmlformats.org/officeDocument/2006/relationships/tags" Target="../tags/tag245.xml"/><Relationship Id="rId76" Type="http://schemas.openxmlformats.org/officeDocument/2006/relationships/tags" Target="../tags/tag266.xml"/><Relationship Id="rId97" Type="http://schemas.openxmlformats.org/officeDocument/2006/relationships/tags" Target="../tags/tag287.xml"/><Relationship Id="rId104" Type="http://schemas.openxmlformats.org/officeDocument/2006/relationships/tags" Target="../tags/tag294.xml"/><Relationship Id="rId120" Type="http://schemas.openxmlformats.org/officeDocument/2006/relationships/tags" Target="../tags/tag310.xml"/><Relationship Id="rId125" Type="http://schemas.openxmlformats.org/officeDocument/2006/relationships/tags" Target="../tags/tag315.xml"/><Relationship Id="rId141" Type="http://schemas.openxmlformats.org/officeDocument/2006/relationships/tags" Target="../tags/tag331.xml"/><Relationship Id="rId146" Type="http://schemas.openxmlformats.org/officeDocument/2006/relationships/tags" Target="../tags/tag336.xml"/><Relationship Id="rId167" Type="http://schemas.openxmlformats.org/officeDocument/2006/relationships/tags" Target="../tags/tag357.xml"/><Relationship Id="rId188" Type="http://schemas.openxmlformats.org/officeDocument/2006/relationships/tags" Target="../tags/tag378.xml"/><Relationship Id="rId7" Type="http://schemas.openxmlformats.org/officeDocument/2006/relationships/tags" Target="../tags/tag197.xml"/><Relationship Id="rId71" Type="http://schemas.openxmlformats.org/officeDocument/2006/relationships/tags" Target="../tags/tag261.xml"/><Relationship Id="rId92" Type="http://schemas.openxmlformats.org/officeDocument/2006/relationships/tags" Target="../tags/tag282.xml"/><Relationship Id="rId162" Type="http://schemas.openxmlformats.org/officeDocument/2006/relationships/tags" Target="../tags/tag352.xml"/><Relationship Id="rId183" Type="http://schemas.openxmlformats.org/officeDocument/2006/relationships/tags" Target="../tags/tag373.xml"/><Relationship Id="rId213" Type="http://schemas.openxmlformats.org/officeDocument/2006/relationships/tags" Target="../tags/tag403.xml"/><Relationship Id="rId218" Type="http://schemas.openxmlformats.org/officeDocument/2006/relationships/tags" Target="../tags/tag408.xml"/><Relationship Id="rId234" Type="http://schemas.openxmlformats.org/officeDocument/2006/relationships/tags" Target="../tags/tag424.xml"/><Relationship Id="rId239" Type="http://schemas.openxmlformats.org/officeDocument/2006/relationships/tags" Target="../tags/tag429.xml"/><Relationship Id="rId2" Type="http://schemas.openxmlformats.org/officeDocument/2006/relationships/tags" Target="../tags/tag192.xml"/><Relationship Id="rId29" Type="http://schemas.openxmlformats.org/officeDocument/2006/relationships/tags" Target="../tags/tag219.xml"/><Relationship Id="rId24" Type="http://schemas.openxmlformats.org/officeDocument/2006/relationships/tags" Target="../tags/tag214.xml"/><Relationship Id="rId40" Type="http://schemas.openxmlformats.org/officeDocument/2006/relationships/tags" Target="../tags/tag230.xml"/><Relationship Id="rId45" Type="http://schemas.openxmlformats.org/officeDocument/2006/relationships/tags" Target="../tags/tag235.xml"/><Relationship Id="rId66" Type="http://schemas.openxmlformats.org/officeDocument/2006/relationships/tags" Target="../tags/tag256.xml"/><Relationship Id="rId87" Type="http://schemas.openxmlformats.org/officeDocument/2006/relationships/tags" Target="../tags/tag277.xml"/><Relationship Id="rId110" Type="http://schemas.openxmlformats.org/officeDocument/2006/relationships/tags" Target="../tags/tag300.xml"/><Relationship Id="rId115" Type="http://schemas.openxmlformats.org/officeDocument/2006/relationships/tags" Target="../tags/tag305.xml"/><Relationship Id="rId131" Type="http://schemas.openxmlformats.org/officeDocument/2006/relationships/tags" Target="../tags/tag321.xml"/><Relationship Id="rId136" Type="http://schemas.openxmlformats.org/officeDocument/2006/relationships/tags" Target="../tags/tag326.xml"/><Relationship Id="rId157" Type="http://schemas.openxmlformats.org/officeDocument/2006/relationships/tags" Target="../tags/tag347.xml"/><Relationship Id="rId178" Type="http://schemas.openxmlformats.org/officeDocument/2006/relationships/tags" Target="../tags/tag368.xml"/><Relationship Id="rId61" Type="http://schemas.openxmlformats.org/officeDocument/2006/relationships/tags" Target="../tags/tag251.xml"/><Relationship Id="rId82" Type="http://schemas.openxmlformats.org/officeDocument/2006/relationships/tags" Target="../tags/tag272.xml"/><Relationship Id="rId152" Type="http://schemas.openxmlformats.org/officeDocument/2006/relationships/tags" Target="../tags/tag342.xml"/><Relationship Id="rId173" Type="http://schemas.openxmlformats.org/officeDocument/2006/relationships/tags" Target="../tags/tag363.xml"/><Relationship Id="rId194" Type="http://schemas.openxmlformats.org/officeDocument/2006/relationships/tags" Target="../tags/tag384.xml"/><Relationship Id="rId199" Type="http://schemas.openxmlformats.org/officeDocument/2006/relationships/tags" Target="../tags/tag389.xml"/><Relationship Id="rId203" Type="http://schemas.openxmlformats.org/officeDocument/2006/relationships/tags" Target="../tags/tag393.xml"/><Relationship Id="rId208" Type="http://schemas.openxmlformats.org/officeDocument/2006/relationships/tags" Target="../tags/tag398.xml"/><Relationship Id="rId229" Type="http://schemas.openxmlformats.org/officeDocument/2006/relationships/tags" Target="../tags/tag419.xml"/><Relationship Id="rId19" Type="http://schemas.openxmlformats.org/officeDocument/2006/relationships/tags" Target="../tags/tag209.xml"/><Relationship Id="rId224" Type="http://schemas.openxmlformats.org/officeDocument/2006/relationships/tags" Target="../tags/tag414.xml"/><Relationship Id="rId240" Type="http://schemas.openxmlformats.org/officeDocument/2006/relationships/tags" Target="../tags/tag430.xml"/><Relationship Id="rId245" Type="http://schemas.openxmlformats.org/officeDocument/2006/relationships/tags" Target="../tags/tag435.xml"/><Relationship Id="rId14" Type="http://schemas.openxmlformats.org/officeDocument/2006/relationships/tags" Target="../tags/tag204.xml"/><Relationship Id="rId30" Type="http://schemas.openxmlformats.org/officeDocument/2006/relationships/tags" Target="../tags/tag220.xml"/><Relationship Id="rId35" Type="http://schemas.openxmlformats.org/officeDocument/2006/relationships/tags" Target="../tags/tag225.xml"/><Relationship Id="rId56" Type="http://schemas.openxmlformats.org/officeDocument/2006/relationships/tags" Target="../tags/tag246.xml"/><Relationship Id="rId77" Type="http://schemas.openxmlformats.org/officeDocument/2006/relationships/tags" Target="../tags/tag267.xml"/><Relationship Id="rId100" Type="http://schemas.openxmlformats.org/officeDocument/2006/relationships/tags" Target="../tags/tag290.xml"/><Relationship Id="rId105" Type="http://schemas.openxmlformats.org/officeDocument/2006/relationships/tags" Target="../tags/tag295.xml"/><Relationship Id="rId126" Type="http://schemas.openxmlformats.org/officeDocument/2006/relationships/tags" Target="../tags/tag316.xml"/><Relationship Id="rId147" Type="http://schemas.openxmlformats.org/officeDocument/2006/relationships/tags" Target="../tags/tag337.xml"/><Relationship Id="rId168" Type="http://schemas.openxmlformats.org/officeDocument/2006/relationships/tags" Target="../tags/tag358.xml"/><Relationship Id="rId8" Type="http://schemas.openxmlformats.org/officeDocument/2006/relationships/tags" Target="../tags/tag198.xml"/><Relationship Id="rId51" Type="http://schemas.openxmlformats.org/officeDocument/2006/relationships/tags" Target="../tags/tag241.xml"/><Relationship Id="rId72" Type="http://schemas.openxmlformats.org/officeDocument/2006/relationships/tags" Target="../tags/tag262.xml"/><Relationship Id="rId93" Type="http://schemas.openxmlformats.org/officeDocument/2006/relationships/tags" Target="../tags/tag283.xml"/><Relationship Id="rId98" Type="http://schemas.openxmlformats.org/officeDocument/2006/relationships/tags" Target="../tags/tag288.xml"/><Relationship Id="rId121" Type="http://schemas.openxmlformats.org/officeDocument/2006/relationships/tags" Target="../tags/tag311.xml"/><Relationship Id="rId142" Type="http://schemas.openxmlformats.org/officeDocument/2006/relationships/tags" Target="../tags/tag332.xml"/><Relationship Id="rId163" Type="http://schemas.openxmlformats.org/officeDocument/2006/relationships/tags" Target="../tags/tag353.xml"/><Relationship Id="rId184" Type="http://schemas.openxmlformats.org/officeDocument/2006/relationships/tags" Target="../tags/tag374.xml"/><Relationship Id="rId189" Type="http://schemas.openxmlformats.org/officeDocument/2006/relationships/tags" Target="../tags/tag379.xml"/><Relationship Id="rId219" Type="http://schemas.openxmlformats.org/officeDocument/2006/relationships/tags" Target="../tags/tag409.xml"/><Relationship Id="rId3" Type="http://schemas.openxmlformats.org/officeDocument/2006/relationships/tags" Target="../tags/tag193.xml"/><Relationship Id="rId214" Type="http://schemas.openxmlformats.org/officeDocument/2006/relationships/tags" Target="../tags/tag404.xml"/><Relationship Id="rId230" Type="http://schemas.openxmlformats.org/officeDocument/2006/relationships/tags" Target="../tags/tag420.xml"/><Relationship Id="rId235" Type="http://schemas.openxmlformats.org/officeDocument/2006/relationships/tags" Target="../tags/tag425.xml"/><Relationship Id="rId25" Type="http://schemas.openxmlformats.org/officeDocument/2006/relationships/tags" Target="../tags/tag215.xml"/><Relationship Id="rId46" Type="http://schemas.openxmlformats.org/officeDocument/2006/relationships/tags" Target="../tags/tag236.xml"/><Relationship Id="rId67" Type="http://schemas.openxmlformats.org/officeDocument/2006/relationships/tags" Target="../tags/tag257.xml"/><Relationship Id="rId116" Type="http://schemas.openxmlformats.org/officeDocument/2006/relationships/tags" Target="../tags/tag306.xml"/><Relationship Id="rId137" Type="http://schemas.openxmlformats.org/officeDocument/2006/relationships/tags" Target="../tags/tag327.xml"/><Relationship Id="rId158" Type="http://schemas.openxmlformats.org/officeDocument/2006/relationships/tags" Target="../tags/tag348.xml"/><Relationship Id="rId20" Type="http://schemas.openxmlformats.org/officeDocument/2006/relationships/tags" Target="../tags/tag210.xml"/><Relationship Id="rId41" Type="http://schemas.openxmlformats.org/officeDocument/2006/relationships/tags" Target="../tags/tag231.xml"/><Relationship Id="rId62" Type="http://schemas.openxmlformats.org/officeDocument/2006/relationships/tags" Target="../tags/tag252.xml"/><Relationship Id="rId83" Type="http://schemas.openxmlformats.org/officeDocument/2006/relationships/tags" Target="../tags/tag273.xml"/><Relationship Id="rId88" Type="http://schemas.openxmlformats.org/officeDocument/2006/relationships/tags" Target="../tags/tag278.xml"/><Relationship Id="rId111" Type="http://schemas.openxmlformats.org/officeDocument/2006/relationships/tags" Target="../tags/tag301.xml"/><Relationship Id="rId132" Type="http://schemas.openxmlformats.org/officeDocument/2006/relationships/tags" Target="../tags/tag322.xml"/><Relationship Id="rId153" Type="http://schemas.openxmlformats.org/officeDocument/2006/relationships/tags" Target="../tags/tag343.xml"/><Relationship Id="rId174" Type="http://schemas.openxmlformats.org/officeDocument/2006/relationships/tags" Target="../tags/tag364.xml"/><Relationship Id="rId179" Type="http://schemas.openxmlformats.org/officeDocument/2006/relationships/tags" Target="../tags/tag369.xml"/><Relationship Id="rId195" Type="http://schemas.openxmlformats.org/officeDocument/2006/relationships/tags" Target="../tags/tag385.xml"/><Relationship Id="rId209" Type="http://schemas.openxmlformats.org/officeDocument/2006/relationships/tags" Target="../tags/tag399.xml"/><Relationship Id="rId190" Type="http://schemas.openxmlformats.org/officeDocument/2006/relationships/tags" Target="../tags/tag380.xml"/><Relationship Id="rId204" Type="http://schemas.openxmlformats.org/officeDocument/2006/relationships/tags" Target="../tags/tag394.xml"/><Relationship Id="rId220" Type="http://schemas.openxmlformats.org/officeDocument/2006/relationships/tags" Target="../tags/tag410.xml"/><Relationship Id="rId225" Type="http://schemas.openxmlformats.org/officeDocument/2006/relationships/tags" Target="../tags/tag415.xml"/><Relationship Id="rId241" Type="http://schemas.openxmlformats.org/officeDocument/2006/relationships/tags" Target="../tags/tag431.xml"/><Relationship Id="rId246" Type="http://schemas.openxmlformats.org/officeDocument/2006/relationships/tags" Target="../tags/tag436.xml"/><Relationship Id="rId15" Type="http://schemas.openxmlformats.org/officeDocument/2006/relationships/tags" Target="../tags/tag205.xml"/><Relationship Id="rId36" Type="http://schemas.openxmlformats.org/officeDocument/2006/relationships/tags" Target="../tags/tag226.xml"/><Relationship Id="rId57" Type="http://schemas.openxmlformats.org/officeDocument/2006/relationships/tags" Target="../tags/tag247.xml"/><Relationship Id="rId106" Type="http://schemas.openxmlformats.org/officeDocument/2006/relationships/tags" Target="../tags/tag296.xml"/><Relationship Id="rId127" Type="http://schemas.openxmlformats.org/officeDocument/2006/relationships/tags" Target="../tags/tag317.xml"/><Relationship Id="rId10" Type="http://schemas.openxmlformats.org/officeDocument/2006/relationships/tags" Target="../tags/tag200.xml"/><Relationship Id="rId31" Type="http://schemas.openxmlformats.org/officeDocument/2006/relationships/tags" Target="../tags/tag221.xml"/><Relationship Id="rId52" Type="http://schemas.openxmlformats.org/officeDocument/2006/relationships/tags" Target="../tags/tag242.xml"/><Relationship Id="rId73" Type="http://schemas.openxmlformats.org/officeDocument/2006/relationships/tags" Target="../tags/tag263.xml"/><Relationship Id="rId78" Type="http://schemas.openxmlformats.org/officeDocument/2006/relationships/tags" Target="../tags/tag268.xml"/><Relationship Id="rId94" Type="http://schemas.openxmlformats.org/officeDocument/2006/relationships/tags" Target="../tags/tag284.xml"/><Relationship Id="rId99" Type="http://schemas.openxmlformats.org/officeDocument/2006/relationships/tags" Target="../tags/tag289.xml"/><Relationship Id="rId101" Type="http://schemas.openxmlformats.org/officeDocument/2006/relationships/tags" Target="../tags/tag291.xml"/><Relationship Id="rId122" Type="http://schemas.openxmlformats.org/officeDocument/2006/relationships/tags" Target="../tags/tag312.xml"/><Relationship Id="rId143" Type="http://schemas.openxmlformats.org/officeDocument/2006/relationships/tags" Target="../tags/tag333.xml"/><Relationship Id="rId148" Type="http://schemas.openxmlformats.org/officeDocument/2006/relationships/tags" Target="../tags/tag338.xml"/><Relationship Id="rId164" Type="http://schemas.openxmlformats.org/officeDocument/2006/relationships/tags" Target="../tags/tag354.xml"/><Relationship Id="rId169" Type="http://schemas.openxmlformats.org/officeDocument/2006/relationships/tags" Target="../tags/tag359.xml"/><Relationship Id="rId185" Type="http://schemas.openxmlformats.org/officeDocument/2006/relationships/tags" Target="../tags/tag375.xml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80" Type="http://schemas.openxmlformats.org/officeDocument/2006/relationships/tags" Target="../tags/tag370.xml"/><Relationship Id="rId210" Type="http://schemas.openxmlformats.org/officeDocument/2006/relationships/tags" Target="../tags/tag400.xml"/><Relationship Id="rId215" Type="http://schemas.openxmlformats.org/officeDocument/2006/relationships/tags" Target="../tags/tag405.xml"/><Relationship Id="rId236" Type="http://schemas.openxmlformats.org/officeDocument/2006/relationships/tags" Target="../tags/tag426.xml"/><Relationship Id="rId26" Type="http://schemas.openxmlformats.org/officeDocument/2006/relationships/tags" Target="../tags/tag216.xml"/><Relationship Id="rId231" Type="http://schemas.openxmlformats.org/officeDocument/2006/relationships/tags" Target="../tags/tag421.xml"/><Relationship Id="rId47" Type="http://schemas.openxmlformats.org/officeDocument/2006/relationships/tags" Target="../tags/tag237.xml"/><Relationship Id="rId68" Type="http://schemas.openxmlformats.org/officeDocument/2006/relationships/tags" Target="../tags/tag258.xml"/><Relationship Id="rId89" Type="http://schemas.openxmlformats.org/officeDocument/2006/relationships/tags" Target="../tags/tag279.xml"/><Relationship Id="rId112" Type="http://schemas.openxmlformats.org/officeDocument/2006/relationships/tags" Target="../tags/tag302.xml"/><Relationship Id="rId133" Type="http://schemas.openxmlformats.org/officeDocument/2006/relationships/tags" Target="../tags/tag323.xml"/><Relationship Id="rId154" Type="http://schemas.openxmlformats.org/officeDocument/2006/relationships/tags" Target="../tags/tag344.xml"/><Relationship Id="rId175" Type="http://schemas.openxmlformats.org/officeDocument/2006/relationships/tags" Target="../tags/tag365.xml"/><Relationship Id="rId196" Type="http://schemas.openxmlformats.org/officeDocument/2006/relationships/tags" Target="../tags/tag386.xml"/><Relationship Id="rId200" Type="http://schemas.openxmlformats.org/officeDocument/2006/relationships/tags" Target="../tags/tag390.xml"/><Relationship Id="rId16" Type="http://schemas.openxmlformats.org/officeDocument/2006/relationships/tags" Target="../tags/tag206.xml"/><Relationship Id="rId221" Type="http://schemas.openxmlformats.org/officeDocument/2006/relationships/tags" Target="../tags/tag411.xml"/><Relationship Id="rId242" Type="http://schemas.openxmlformats.org/officeDocument/2006/relationships/tags" Target="../tags/tag432.xml"/><Relationship Id="rId37" Type="http://schemas.openxmlformats.org/officeDocument/2006/relationships/tags" Target="../tags/tag227.xml"/><Relationship Id="rId58" Type="http://schemas.openxmlformats.org/officeDocument/2006/relationships/tags" Target="../tags/tag248.xml"/><Relationship Id="rId79" Type="http://schemas.openxmlformats.org/officeDocument/2006/relationships/tags" Target="../tags/tag269.xml"/><Relationship Id="rId102" Type="http://schemas.openxmlformats.org/officeDocument/2006/relationships/tags" Target="../tags/tag292.xml"/><Relationship Id="rId123" Type="http://schemas.openxmlformats.org/officeDocument/2006/relationships/tags" Target="../tags/tag313.xml"/><Relationship Id="rId144" Type="http://schemas.openxmlformats.org/officeDocument/2006/relationships/tags" Target="../tags/tag334.xml"/><Relationship Id="rId90" Type="http://schemas.openxmlformats.org/officeDocument/2006/relationships/tags" Target="../tags/tag280.xml"/><Relationship Id="rId165" Type="http://schemas.openxmlformats.org/officeDocument/2006/relationships/tags" Target="../tags/tag355.xml"/><Relationship Id="rId186" Type="http://schemas.openxmlformats.org/officeDocument/2006/relationships/tags" Target="../tags/tag376.xml"/><Relationship Id="rId211" Type="http://schemas.openxmlformats.org/officeDocument/2006/relationships/tags" Target="../tags/tag401.xml"/><Relationship Id="rId232" Type="http://schemas.openxmlformats.org/officeDocument/2006/relationships/tags" Target="../tags/tag422.xml"/><Relationship Id="rId27" Type="http://schemas.openxmlformats.org/officeDocument/2006/relationships/tags" Target="../tags/tag217.xml"/><Relationship Id="rId48" Type="http://schemas.openxmlformats.org/officeDocument/2006/relationships/tags" Target="../tags/tag238.xml"/><Relationship Id="rId69" Type="http://schemas.openxmlformats.org/officeDocument/2006/relationships/tags" Target="../tags/tag259.xml"/><Relationship Id="rId113" Type="http://schemas.openxmlformats.org/officeDocument/2006/relationships/tags" Target="../tags/tag303.xml"/><Relationship Id="rId134" Type="http://schemas.openxmlformats.org/officeDocument/2006/relationships/tags" Target="../tags/tag324.xml"/><Relationship Id="rId80" Type="http://schemas.openxmlformats.org/officeDocument/2006/relationships/tags" Target="../tags/tag270.xml"/><Relationship Id="rId155" Type="http://schemas.openxmlformats.org/officeDocument/2006/relationships/tags" Target="../tags/tag345.xml"/><Relationship Id="rId176" Type="http://schemas.openxmlformats.org/officeDocument/2006/relationships/tags" Target="../tags/tag366.xml"/><Relationship Id="rId197" Type="http://schemas.openxmlformats.org/officeDocument/2006/relationships/tags" Target="../tags/tag387.xml"/><Relationship Id="rId201" Type="http://schemas.openxmlformats.org/officeDocument/2006/relationships/tags" Target="../tags/tag391.xml"/><Relationship Id="rId222" Type="http://schemas.openxmlformats.org/officeDocument/2006/relationships/tags" Target="../tags/tag412.xml"/><Relationship Id="rId243" Type="http://schemas.openxmlformats.org/officeDocument/2006/relationships/tags" Target="../tags/tag433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554.xml"/><Relationship Id="rId299" Type="http://schemas.openxmlformats.org/officeDocument/2006/relationships/tags" Target="../tags/tag736.xml"/><Relationship Id="rId21" Type="http://schemas.openxmlformats.org/officeDocument/2006/relationships/tags" Target="../tags/tag458.xml"/><Relationship Id="rId42" Type="http://schemas.openxmlformats.org/officeDocument/2006/relationships/tags" Target="../tags/tag479.xml"/><Relationship Id="rId63" Type="http://schemas.openxmlformats.org/officeDocument/2006/relationships/tags" Target="../tags/tag500.xml"/><Relationship Id="rId84" Type="http://schemas.openxmlformats.org/officeDocument/2006/relationships/tags" Target="../tags/tag521.xml"/><Relationship Id="rId138" Type="http://schemas.openxmlformats.org/officeDocument/2006/relationships/tags" Target="../tags/tag575.xml"/><Relationship Id="rId159" Type="http://schemas.openxmlformats.org/officeDocument/2006/relationships/tags" Target="../tags/tag596.xml"/><Relationship Id="rId170" Type="http://schemas.openxmlformats.org/officeDocument/2006/relationships/tags" Target="../tags/tag607.xml"/><Relationship Id="rId191" Type="http://schemas.openxmlformats.org/officeDocument/2006/relationships/tags" Target="../tags/tag628.xml"/><Relationship Id="rId205" Type="http://schemas.openxmlformats.org/officeDocument/2006/relationships/tags" Target="../tags/tag642.xml"/><Relationship Id="rId226" Type="http://schemas.openxmlformats.org/officeDocument/2006/relationships/tags" Target="../tags/tag663.xml"/><Relationship Id="rId247" Type="http://schemas.openxmlformats.org/officeDocument/2006/relationships/tags" Target="../tags/tag684.xml"/><Relationship Id="rId107" Type="http://schemas.openxmlformats.org/officeDocument/2006/relationships/tags" Target="../tags/tag544.xml"/><Relationship Id="rId268" Type="http://schemas.openxmlformats.org/officeDocument/2006/relationships/tags" Target="../tags/tag705.xml"/><Relationship Id="rId289" Type="http://schemas.openxmlformats.org/officeDocument/2006/relationships/tags" Target="../tags/tag726.xml"/><Relationship Id="rId11" Type="http://schemas.openxmlformats.org/officeDocument/2006/relationships/tags" Target="../tags/tag448.xml"/><Relationship Id="rId32" Type="http://schemas.openxmlformats.org/officeDocument/2006/relationships/tags" Target="../tags/tag469.xml"/><Relationship Id="rId53" Type="http://schemas.openxmlformats.org/officeDocument/2006/relationships/tags" Target="../tags/tag490.xml"/><Relationship Id="rId74" Type="http://schemas.openxmlformats.org/officeDocument/2006/relationships/tags" Target="../tags/tag511.xml"/><Relationship Id="rId128" Type="http://schemas.openxmlformats.org/officeDocument/2006/relationships/tags" Target="../tags/tag565.xml"/><Relationship Id="rId149" Type="http://schemas.openxmlformats.org/officeDocument/2006/relationships/tags" Target="../tags/tag586.xml"/><Relationship Id="rId5" Type="http://schemas.openxmlformats.org/officeDocument/2006/relationships/tags" Target="../tags/tag442.xml"/><Relationship Id="rId95" Type="http://schemas.openxmlformats.org/officeDocument/2006/relationships/tags" Target="../tags/tag532.xml"/><Relationship Id="rId160" Type="http://schemas.openxmlformats.org/officeDocument/2006/relationships/tags" Target="../tags/tag597.xml"/><Relationship Id="rId181" Type="http://schemas.openxmlformats.org/officeDocument/2006/relationships/tags" Target="../tags/tag618.xml"/><Relationship Id="rId216" Type="http://schemas.openxmlformats.org/officeDocument/2006/relationships/tags" Target="../tags/tag653.xml"/><Relationship Id="rId237" Type="http://schemas.openxmlformats.org/officeDocument/2006/relationships/tags" Target="../tags/tag674.xml"/><Relationship Id="rId258" Type="http://schemas.openxmlformats.org/officeDocument/2006/relationships/tags" Target="../tags/tag695.xml"/><Relationship Id="rId279" Type="http://schemas.openxmlformats.org/officeDocument/2006/relationships/tags" Target="../tags/tag716.xml"/><Relationship Id="rId22" Type="http://schemas.openxmlformats.org/officeDocument/2006/relationships/tags" Target="../tags/tag459.xml"/><Relationship Id="rId43" Type="http://schemas.openxmlformats.org/officeDocument/2006/relationships/tags" Target="../tags/tag480.xml"/><Relationship Id="rId64" Type="http://schemas.openxmlformats.org/officeDocument/2006/relationships/tags" Target="../tags/tag501.xml"/><Relationship Id="rId118" Type="http://schemas.openxmlformats.org/officeDocument/2006/relationships/tags" Target="../tags/tag555.xml"/><Relationship Id="rId139" Type="http://schemas.openxmlformats.org/officeDocument/2006/relationships/tags" Target="../tags/tag576.xml"/><Relationship Id="rId290" Type="http://schemas.openxmlformats.org/officeDocument/2006/relationships/tags" Target="../tags/tag727.xml"/><Relationship Id="rId85" Type="http://schemas.openxmlformats.org/officeDocument/2006/relationships/tags" Target="../tags/tag522.xml"/><Relationship Id="rId150" Type="http://schemas.openxmlformats.org/officeDocument/2006/relationships/tags" Target="../tags/tag587.xml"/><Relationship Id="rId171" Type="http://schemas.openxmlformats.org/officeDocument/2006/relationships/tags" Target="../tags/tag608.xml"/><Relationship Id="rId192" Type="http://schemas.openxmlformats.org/officeDocument/2006/relationships/tags" Target="../tags/tag629.xml"/><Relationship Id="rId206" Type="http://schemas.openxmlformats.org/officeDocument/2006/relationships/tags" Target="../tags/tag643.xml"/><Relationship Id="rId227" Type="http://schemas.openxmlformats.org/officeDocument/2006/relationships/tags" Target="../tags/tag664.xml"/><Relationship Id="rId248" Type="http://schemas.openxmlformats.org/officeDocument/2006/relationships/tags" Target="../tags/tag685.xml"/><Relationship Id="rId269" Type="http://schemas.openxmlformats.org/officeDocument/2006/relationships/tags" Target="../tags/tag706.xml"/><Relationship Id="rId12" Type="http://schemas.openxmlformats.org/officeDocument/2006/relationships/tags" Target="../tags/tag449.xml"/><Relationship Id="rId33" Type="http://schemas.openxmlformats.org/officeDocument/2006/relationships/tags" Target="../tags/tag470.xml"/><Relationship Id="rId108" Type="http://schemas.openxmlformats.org/officeDocument/2006/relationships/tags" Target="../tags/tag545.xml"/><Relationship Id="rId129" Type="http://schemas.openxmlformats.org/officeDocument/2006/relationships/tags" Target="../tags/tag566.xml"/><Relationship Id="rId280" Type="http://schemas.openxmlformats.org/officeDocument/2006/relationships/tags" Target="../tags/tag717.xml"/><Relationship Id="rId54" Type="http://schemas.openxmlformats.org/officeDocument/2006/relationships/tags" Target="../tags/tag491.xml"/><Relationship Id="rId75" Type="http://schemas.openxmlformats.org/officeDocument/2006/relationships/tags" Target="../tags/tag512.xml"/><Relationship Id="rId96" Type="http://schemas.openxmlformats.org/officeDocument/2006/relationships/tags" Target="../tags/tag533.xml"/><Relationship Id="rId140" Type="http://schemas.openxmlformats.org/officeDocument/2006/relationships/tags" Target="../tags/tag577.xml"/><Relationship Id="rId161" Type="http://schemas.openxmlformats.org/officeDocument/2006/relationships/tags" Target="../tags/tag598.xml"/><Relationship Id="rId182" Type="http://schemas.openxmlformats.org/officeDocument/2006/relationships/tags" Target="../tags/tag619.xml"/><Relationship Id="rId217" Type="http://schemas.openxmlformats.org/officeDocument/2006/relationships/tags" Target="../tags/tag654.xml"/><Relationship Id="rId6" Type="http://schemas.openxmlformats.org/officeDocument/2006/relationships/tags" Target="../tags/tag443.xml"/><Relationship Id="rId238" Type="http://schemas.openxmlformats.org/officeDocument/2006/relationships/tags" Target="../tags/tag675.xml"/><Relationship Id="rId259" Type="http://schemas.openxmlformats.org/officeDocument/2006/relationships/tags" Target="../tags/tag696.xml"/><Relationship Id="rId23" Type="http://schemas.openxmlformats.org/officeDocument/2006/relationships/tags" Target="../tags/tag460.xml"/><Relationship Id="rId119" Type="http://schemas.openxmlformats.org/officeDocument/2006/relationships/tags" Target="../tags/tag556.xml"/><Relationship Id="rId270" Type="http://schemas.openxmlformats.org/officeDocument/2006/relationships/tags" Target="../tags/tag707.xml"/><Relationship Id="rId291" Type="http://schemas.openxmlformats.org/officeDocument/2006/relationships/tags" Target="../tags/tag728.xml"/><Relationship Id="rId44" Type="http://schemas.openxmlformats.org/officeDocument/2006/relationships/tags" Target="../tags/tag481.xml"/><Relationship Id="rId65" Type="http://schemas.openxmlformats.org/officeDocument/2006/relationships/tags" Target="../tags/tag502.xml"/><Relationship Id="rId86" Type="http://schemas.openxmlformats.org/officeDocument/2006/relationships/tags" Target="../tags/tag523.xml"/><Relationship Id="rId130" Type="http://schemas.openxmlformats.org/officeDocument/2006/relationships/tags" Target="../tags/tag567.xml"/><Relationship Id="rId151" Type="http://schemas.openxmlformats.org/officeDocument/2006/relationships/tags" Target="../tags/tag588.xml"/><Relationship Id="rId172" Type="http://schemas.openxmlformats.org/officeDocument/2006/relationships/tags" Target="../tags/tag609.xml"/><Relationship Id="rId193" Type="http://schemas.openxmlformats.org/officeDocument/2006/relationships/tags" Target="../tags/tag630.xml"/><Relationship Id="rId207" Type="http://schemas.openxmlformats.org/officeDocument/2006/relationships/tags" Target="../tags/tag644.xml"/><Relationship Id="rId228" Type="http://schemas.openxmlformats.org/officeDocument/2006/relationships/tags" Target="../tags/tag665.xml"/><Relationship Id="rId249" Type="http://schemas.openxmlformats.org/officeDocument/2006/relationships/tags" Target="../tags/tag686.xml"/><Relationship Id="rId13" Type="http://schemas.openxmlformats.org/officeDocument/2006/relationships/tags" Target="../tags/tag450.xml"/><Relationship Id="rId109" Type="http://schemas.openxmlformats.org/officeDocument/2006/relationships/tags" Target="../tags/tag546.xml"/><Relationship Id="rId260" Type="http://schemas.openxmlformats.org/officeDocument/2006/relationships/tags" Target="../tags/tag697.xml"/><Relationship Id="rId281" Type="http://schemas.openxmlformats.org/officeDocument/2006/relationships/tags" Target="../tags/tag718.xml"/><Relationship Id="rId34" Type="http://schemas.openxmlformats.org/officeDocument/2006/relationships/tags" Target="../tags/tag471.xml"/><Relationship Id="rId55" Type="http://schemas.openxmlformats.org/officeDocument/2006/relationships/tags" Target="../tags/tag492.xml"/><Relationship Id="rId76" Type="http://schemas.openxmlformats.org/officeDocument/2006/relationships/tags" Target="../tags/tag513.xml"/><Relationship Id="rId97" Type="http://schemas.openxmlformats.org/officeDocument/2006/relationships/tags" Target="../tags/tag534.xml"/><Relationship Id="rId120" Type="http://schemas.openxmlformats.org/officeDocument/2006/relationships/tags" Target="../tags/tag557.xml"/><Relationship Id="rId141" Type="http://schemas.openxmlformats.org/officeDocument/2006/relationships/tags" Target="../tags/tag578.xml"/><Relationship Id="rId7" Type="http://schemas.openxmlformats.org/officeDocument/2006/relationships/tags" Target="../tags/tag444.xml"/><Relationship Id="rId162" Type="http://schemas.openxmlformats.org/officeDocument/2006/relationships/tags" Target="../tags/tag599.xml"/><Relationship Id="rId183" Type="http://schemas.openxmlformats.org/officeDocument/2006/relationships/tags" Target="../tags/tag620.xml"/><Relationship Id="rId218" Type="http://schemas.openxmlformats.org/officeDocument/2006/relationships/tags" Target="../tags/tag655.xml"/><Relationship Id="rId239" Type="http://schemas.openxmlformats.org/officeDocument/2006/relationships/tags" Target="../tags/tag676.xml"/><Relationship Id="rId2" Type="http://schemas.openxmlformats.org/officeDocument/2006/relationships/tags" Target="../tags/tag439.xml"/><Relationship Id="rId29" Type="http://schemas.openxmlformats.org/officeDocument/2006/relationships/tags" Target="../tags/tag466.xml"/><Relationship Id="rId250" Type="http://schemas.openxmlformats.org/officeDocument/2006/relationships/tags" Target="../tags/tag687.xml"/><Relationship Id="rId255" Type="http://schemas.openxmlformats.org/officeDocument/2006/relationships/tags" Target="../tags/tag692.xml"/><Relationship Id="rId271" Type="http://schemas.openxmlformats.org/officeDocument/2006/relationships/tags" Target="../tags/tag708.xml"/><Relationship Id="rId276" Type="http://schemas.openxmlformats.org/officeDocument/2006/relationships/tags" Target="../tags/tag713.xml"/><Relationship Id="rId292" Type="http://schemas.openxmlformats.org/officeDocument/2006/relationships/tags" Target="../tags/tag729.xml"/><Relationship Id="rId297" Type="http://schemas.openxmlformats.org/officeDocument/2006/relationships/tags" Target="../tags/tag734.xml"/><Relationship Id="rId24" Type="http://schemas.openxmlformats.org/officeDocument/2006/relationships/tags" Target="../tags/tag461.xml"/><Relationship Id="rId40" Type="http://schemas.openxmlformats.org/officeDocument/2006/relationships/tags" Target="../tags/tag477.xml"/><Relationship Id="rId45" Type="http://schemas.openxmlformats.org/officeDocument/2006/relationships/tags" Target="../tags/tag482.xml"/><Relationship Id="rId66" Type="http://schemas.openxmlformats.org/officeDocument/2006/relationships/tags" Target="../tags/tag503.xml"/><Relationship Id="rId87" Type="http://schemas.openxmlformats.org/officeDocument/2006/relationships/tags" Target="../tags/tag524.xml"/><Relationship Id="rId110" Type="http://schemas.openxmlformats.org/officeDocument/2006/relationships/tags" Target="../tags/tag547.xml"/><Relationship Id="rId115" Type="http://schemas.openxmlformats.org/officeDocument/2006/relationships/tags" Target="../tags/tag552.xml"/><Relationship Id="rId131" Type="http://schemas.openxmlformats.org/officeDocument/2006/relationships/tags" Target="../tags/tag568.xml"/><Relationship Id="rId136" Type="http://schemas.openxmlformats.org/officeDocument/2006/relationships/tags" Target="../tags/tag573.xml"/><Relationship Id="rId157" Type="http://schemas.openxmlformats.org/officeDocument/2006/relationships/tags" Target="../tags/tag594.xml"/><Relationship Id="rId178" Type="http://schemas.openxmlformats.org/officeDocument/2006/relationships/tags" Target="../tags/tag615.xml"/><Relationship Id="rId301" Type="http://schemas.openxmlformats.org/officeDocument/2006/relationships/tags" Target="../tags/tag738.xml"/><Relationship Id="rId61" Type="http://schemas.openxmlformats.org/officeDocument/2006/relationships/tags" Target="../tags/tag498.xml"/><Relationship Id="rId82" Type="http://schemas.openxmlformats.org/officeDocument/2006/relationships/tags" Target="../tags/tag519.xml"/><Relationship Id="rId152" Type="http://schemas.openxmlformats.org/officeDocument/2006/relationships/tags" Target="../tags/tag589.xml"/><Relationship Id="rId173" Type="http://schemas.openxmlformats.org/officeDocument/2006/relationships/tags" Target="../tags/tag610.xml"/><Relationship Id="rId194" Type="http://schemas.openxmlformats.org/officeDocument/2006/relationships/tags" Target="../tags/tag631.xml"/><Relationship Id="rId199" Type="http://schemas.openxmlformats.org/officeDocument/2006/relationships/tags" Target="../tags/tag636.xml"/><Relationship Id="rId203" Type="http://schemas.openxmlformats.org/officeDocument/2006/relationships/tags" Target="../tags/tag640.xml"/><Relationship Id="rId208" Type="http://schemas.openxmlformats.org/officeDocument/2006/relationships/tags" Target="../tags/tag645.xml"/><Relationship Id="rId229" Type="http://schemas.openxmlformats.org/officeDocument/2006/relationships/tags" Target="../tags/tag666.xml"/><Relationship Id="rId19" Type="http://schemas.openxmlformats.org/officeDocument/2006/relationships/tags" Target="../tags/tag456.xml"/><Relationship Id="rId224" Type="http://schemas.openxmlformats.org/officeDocument/2006/relationships/tags" Target="../tags/tag661.xml"/><Relationship Id="rId240" Type="http://schemas.openxmlformats.org/officeDocument/2006/relationships/tags" Target="../tags/tag677.xml"/><Relationship Id="rId245" Type="http://schemas.openxmlformats.org/officeDocument/2006/relationships/tags" Target="../tags/tag682.xml"/><Relationship Id="rId261" Type="http://schemas.openxmlformats.org/officeDocument/2006/relationships/tags" Target="../tags/tag698.xml"/><Relationship Id="rId266" Type="http://schemas.openxmlformats.org/officeDocument/2006/relationships/tags" Target="../tags/tag703.xml"/><Relationship Id="rId287" Type="http://schemas.openxmlformats.org/officeDocument/2006/relationships/tags" Target="../tags/tag724.xml"/><Relationship Id="rId14" Type="http://schemas.openxmlformats.org/officeDocument/2006/relationships/tags" Target="../tags/tag451.xml"/><Relationship Id="rId30" Type="http://schemas.openxmlformats.org/officeDocument/2006/relationships/tags" Target="../tags/tag467.xml"/><Relationship Id="rId35" Type="http://schemas.openxmlformats.org/officeDocument/2006/relationships/tags" Target="../tags/tag472.xml"/><Relationship Id="rId56" Type="http://schemas.openxmlformats.org/officeDocument/2006/relationships/tags" Target="../tags/tag493.xml"/><Relationship Id="rId77" Type="http://schemas.openxmlformats.org/officeDocument/2006/relationships/tags" Target="../tags/tag514.xml"/><Relationship Id="rId100" Type="http://schemas.openxmlformats.org/officeDocument/2006/relationships/tags" Target="../tags/tag537.xml"/><Relationship Id="rId105" Type="http://schemas.openxmlformats.org/officeDocument/2006/relationships/tags" Target="../tags/tag542.xml"/><Relationship Id="rId126" Type="http://schemas.openxmlformats.org/officeDocument/2006/relationships/tags" Target="../tags/tag563.xml"/><Relationship Id="rId147" Type="http://schemas.openxmlformats.org/officeDocument/2006/relationships/tags" Target="../tags/tag584.xml"/><Relationship Id="rId168" Type="http://schemas.openxmlformats.org/officeDocument/2006/relationships/tags" Target="../tags/tag605.xml"/><Relationship Id="rId282" Type="http://schemas.openxmlformats.org/officeDocument/2006/relationships/tags" Target="../tags/tag719.xml"/><Relationship Id="rId8" Type="http://schemas.openxmlformats.org/officeDocument/2006/relationships/tags" Target="../tags/tag445.xml"/><Relationship Id="rId51" Type="http://schemas.openxmlformats.org/officeDocument/2006/relationships/tags" Target="../tags/tag488.xml"/><Relationship Id="rId72" Type="http://schemas.openxmlformats.org/officeDocument/2006/relationships/tags" Target="../tags/tag509.xml"/><Relationship Id="rId93" Type="http://schemas.openxmlformats.org/officeDocument/2006/relationships/tags" Target="../tags/tag530.xml"/><Relationship Id="rId98" Type="http://schemas.openxmlformats.org/officeDocument/2006/relationships/tags" Target="../tags/tag535.xml"/><Relationship Id="rId121" Type="http://schemas.openxmlformats.org/officeDocument/2006/relationships/tags" Target="../tags/tag558.xml"/><Relationship Id="rId142" Type="http://schemas.openxmlformats.org/officeDocument/2006/relationships/tags" Target="../tags/tag579.xml"/><Relationship Id="rId163" Type="http://schemas.openxmlformats.org/officeDocument/2006/relationships/tags" Target="../tags/tag600.xml"/><Relationship Id="rId184" Type="http://schemas.openxmlformats.org/officeDocument/2006/relationships/tags" Target="../tags/tag621.xml"/><Relationship Id="rId189" Type="http://schemas.openxmlformats.org/officeDocument/2006/relationships/tags" Target="../tags/tag626.xml"/><Relationship Id="rId219" Type="http://schemas.openxmlformats.org/officeDocument/2006/relationships/tags" Target="../tags/tag656.xml"/><Relationship Id="rId3" Type="http://schemas.openxmlformats.org/officeDocument/2006/relationships/tags" Target="../tags/tag440.xml"/><Relationship Id="rId214" Type="http://schemas.openxmlformats.org/officeDocument/2006/relationships/tags" Target="../tags/tag651.xml"/><Relationship Id="rId230" Type="http://schemas.openxmlformats.org/officeDocument/2006/relationships/tags" Target="../tags/tag667.xml"/><Relationship Id="rId235" Type="http://schemas.openxmlformats.org/officeDocument/2006/relationships/tags" Target="../tags/tag672.xml"/><Relationship Id="rId251" Type="http://schemas.openxmlformats.org/officeDocument/2006/relationships/tags" Target="../tags/tag688.xml"/><Relationship Id="rId256" Type="http://schemas.openxmlformats.org/officeDocument/2006/relationships/tags" Target="../tags/tag693.xml"/><Relationship Id="rId277" Type="http://schemas.openxmlformats.org/officeDocument/2006/relationships/tags" Target="../tags/tag714.xml"/><Relationship Id="rId298" Type="http://schemas.openxmlformats.org/officeDocument/2006/relationships/tags" Target="../tags/tag735.xml"/><Relationship Id="rId25" Type="http://schemas.openxmlformats.org/officeDocument/2006/relationships/tags" Target="../tags/tag462.xml"/><Relationship Id="rId46" Type="http://schemas.openxmlformats.org/officeDocument/2006/relationships/tags" Target="../tags/tag483.xml"/><Relationship Id="rId67" Type="http://schemas.openxmlformats.org/officeDocument/2006/relationships/tags" Target="../tags/tag504.xml"/><Relationship Id="rId116" Type="http://schemas.openxmlformats.org/officeDocument/2006/relationships/tags" Target="../tags/tag553.xml"/><Relationship Id="rId137" Type="http://schemas.openxmlformats.org/officeDocument/2006/relationships/tags" Target="../tags/tag574.xml"/><Relationship Id="rId158" Type="http://schemas.openxmlformats.org/officeDocument/2006/relationships/tags" Target="../tags/tag595.xml"/><Relationship Id="rId272" Type="http://schemas.openxmlformats.org/officeDocument/2006/relationships/tags" Target="../tags/tag709.xml"/><Relationship Id="rId293" Type="http://schemas.openxmlformats.org/officeDocument/2006/relationships/tags" Target="../tags/tag730.xml"/><Relationship Id="rId302" Type="http://schemas.openxmlformats.org/officeDocument/2006/relationships/slideLayout" Target="../slideLayouts/slideLayout2.xml"/><Relationship Id="rId20" Type="http://schemas.openxmlformats.org/officeDocument/2006/relationships/tags" Target="../tags/tag457.xml"/><Relationship Id="rId41" Type="http://schemas.openxmlformats.org/officeDocument/2006/relationships/tags" Target="../tags/tag478.xml"/><Relationship Id="rId62" Type="http://schemas.openxmlformats.org/officeDocument/2006/relationships/tags" Target="../tags/tag499.xml"/><Relationship Id="rId83" Type="http://schemas.openxmlformats.org/officeDocument/2006/relationships/tags" Target="../tags/tag520.xml"/><Relationship Id="rId88" Type="http://schemas.openxmlformats.org/officeDocument/2006/relationships/tags" Target="../tags/tag525.xml"/><Relationship Id="rId111" Type="http://schemas.openxmlformats.org/officeDocument/2006/relationships/tags" Target="../tags/tag548.xml"/><Relationship Id="rId132" Type="http://schemas.openxmlformats.org/officeDocument/2006/relationships/tags" Target="../tags/tag569.xml"/><Relationship Id="rId153" Type="http://schemas.openxmlformats.org/officeDocument/2006/relationships/tags" Target="../tags/tag590.xml"/><Relationship Id="rId174" Type="http://schemas.openxmlformats.org/officeDocument/2006/relationships/tags" Target="../tags/tag611.xml"/><Relationship Id="rId179" Type="http://schemas.openxmlformats.org/officeDocument/2006/relationships/tags" Target="../tags/tag616.xml"/><Relationship Id="rId195" Type="http://schemas.openxmlformats.org/officeDocument/2006/relationships/tags" Target="../tags/tag632.xml"/><Relationship Id="rId209" Type="http://schemas.openxmlformats.org/officeDocument/2006/relationships/tags" Target="../tags/tag646.xml"/><Relationship Id="rId190" Type="http://schemas.openxmlformats.org/officeDocument/2006/relationships/tags" Target="../tags/tag627.xml"/><Relationship Id="rId204" Type="http://schemas.openxmlformats.org/officeDocument/2006/relationships/tags" Target="../tags/tag641.xml"/><Relationship Id="rId220" Type="http://schemas.openxmlformats.org/officeDocument/2006/relationships/tags" Target="../tags/tag657.xml"/><Relationship Id="rId225" Type="http://schemas.openxmlformats.org/officeDocument/2006/relationships/tags" Target="../tags/tag662.xml"/><Relationship Id="rId241" Type="http://schemas.openxmlformats.org/officeDocument/2006/relationships/tags" Target="../tags/tag678.xml"/><Relationship Id="rId246" Type="http://schemas.openxmlformats.org/officeDocument/2006/relationships/tags" Target="../tags/tag683.xml"/><Relationship Id="rId267" Type="http://schemas.openxmlformats.org/officeDocument/2006/relationships/tags" Target="../tags/tag704.xml"/><Relationship Id="rId288" Type="http://schemas.openxmlformats.org/officeDocument/2006/relationships/tags" Target="../tags/tag725.xml"/><Relationship Id="rId15" Type="http://schemas.openxmlformats.org/officeDocument/2006/relationships/tags" Target="../tags/tag452.xml"/><Relationship Id="rId36" Type="http://schemas.openxmlformats.org/officeDocument/2006/relationships/tags" Target="../tags/tag473.xml"/><Relationship Id="rId57" Type="http://schemas.openxmlformats.org/officeDocument/2006/relationships/tags" Target="../tags/tag494.xml"/><Relationship Id="rId106" Type="http://schemas.openxmlformats.org/officeDocument/2006/relationships/tags" Target="../tags/tag543.xml"/><Relationship Id="rId127" Type="http://schemas.openxmlformats.org/officeDocument/2006/relationships/tags" Target="../tags/tag564.xml"/><Relationship Id="rId262" Type="http://schemas.openxmlformats.org/officeDocument/2006/relationships/tags" Target="../tags/tag699.xml"/><Relationship Id="rId283" Type="http://schemas.openxmlformats.org/officeDocument/2006/relationships/tags" Target="../tags/tag720.xml"/><Relationship Id="rId10" Type="http://schemas.openxmlformats.org/officeDocument/2006/relationships/tags" Target="../tags/tag447.xml"/><Relationship Id="rId31" Type="http://schemas.openxmlformats.org/officeDocument/2006/relationships/tags" Target="../tags/tag468.xml"/><Relationship Id="rId52" Type="http://schemas.openxmlformats.org/officeDocument/2006/relationships/tags" Target="../tags/tag489.xml"/><Relationship Id="rId73" Type="http://schemas.openxmlformats.org/officeDocument/2006/relationships/tags" Target="../tags/tag510.xml"/><Relationship Id="rId78" Type="http://schemas.openxmlformats.org/officeDocument/2006/relationships/tags" Target="../tags/tag515.xml"/><Relationship Id="rId94" Type="http://schemas.openxmlformats.org/officeDocument/2006/relationships/tags" Target="../tags/tag531.xml"/><Relationship Id="rId99" Type="http://schemas.openxmlformats.org/officeDocument/2006/relationships/tags" Target="../tags/tag536.xml"/><Relationship Id="rId101" Type="http://schemas.openxmlformats.org/officeDocument/2006/relationships/tags" Target="../tags/tag538.xml"/><Relationship Id="rId122" Type="http://schemas.openxmlformats.org/officeDocument/2006/relationships/tags" Target="../tags/tag559.xml"/><Relationship Id="rId143" Type="http://schemas.openxmlformats.org/officeDocument/2006/relationships/tags" Target="../tags/tag580.xml"/><Relationship Id="rId148" Type="http://schemas.openxmlformats.org/officeDocument/2006/relationships/tags" Target="../tags/tag585.xml"/><Relationship Id="rId164" Type="http://schemas.openxmlformats.org/officeDocument/2006/relationships/tags" Target="../tags/tag601.xml"/><Relationship Id="rId169" Type="http://schemas.openxmlformats.org/officeDocument/2006/relationships/tags" Target="../tags/tag606.xml"/><Relationship Id="rId185" Type="http://schemas.openxmlformats.org/officeDocument/2006/relationships/tags" Target="../tags/tag622.xml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80" Type="http://schemas.openxmlformats.org/officeDocument/2006/relationships/tags" Target="../tags/tag617.xml"/><Relationship Id="rId210" Type="http://schemas.openxmlformats.org/officeDocument/2006/relationships/tags" Target="../tags/tag647.xml"/><Relationship Id="rId215" Type="http://schemas.openxmlformats.org/officeDocument/2006/relationships/tags" Target="../tags/tag652.xml"/><Relationship Id="rId236" Type="http://schemas.openxmlformats.org/officeDocument/2006/relationships/tags" Target="../tags/tag673.xml"/><Relationship Id="rId257" Type="http://schemas.openxmlformats.org/officeDocument/2006/relationships/tags" Target="../tags/tag694.xml"/><Relationship Id="rId278" Type="http://schemas.openxmlformats.org/officeDocument/2006/relationships/tags" Target="../tags/tag715.xml"/><Relationship Id="rId26" Type="http://schemas.openxmlformats.org/officeDocument/2006/relationships/tags" Target="../tags/tag463.xml"/><Relationship Id="rId231" Type="http://schemas.openxmlformats.org/officeDocument/2006/relationships/tags" Target="../tags/tag668.xml"/><Relationship Id="rId252" Type="http://schemas.openxmlformats.org/officeDocument/2006/relationships/tags" Target="../tags/tag689.xml"/><Relationship Id="rId273" Type="http://schemas.openxmlformats.org/officeDocument/2006/relationships/tags" Target="../tags/tag710.xml"/><Relationship Id="rId294" Type="http://schemas.openxmlformats.org/officeDocument/2006/relationships/tags" Target="../tags/tag731.xml"/><Relationship Id="rId47" Type="http://schemas.openxmlformats.org/officeDocument/2006/relationships/tags" Target="../tags/tag484.xml"/><Relationship Id="rId68" Type="http://schemas.openxmlformats.org/officeDocument/2006/relationships/tags" Target="../tags/tag505.xml"/><Relationship Id="rId89" Type="http://schemas.openxmlformats.org/officeDocument/2006/relationships/tags" Target="../tags/tag526.xml"/><Relationship Id="rId112" Type="http://schemas.openxmlformats.org/officeDocument/2006/relationships/tags" Target="../tags/tag549.xml"/><Relationship Id="rId133" Type="http://schemas.openxmlformats.org/officeDocument/2006/relationships/tags" Target="../tags/tag570.xml"/><Relationship Id="rId154" Type="http://schemas.openxmlformats.org/officeDocument/2006/relationships/tags" Target="../tags/tag591.xml"/><Relationship Id="rId175" Type="http://schemas.openxmlformats.org/officeDocument/2006/relationships/tags" Target="../tags/tag612.xml"/><Relationship Id="rId196" Type="http://schemas.openxmlformats.org/officeDocument/2006/relationships/tags" Target="../tags/tag633.xml"/><Relationship Id="rId200" Type="http://schemas.openxmlformats.org/officeDocument/2006/relationships/tags" Target="../tags/tag637.xml"/><Relationship Id="rId16" Type="http://schemas.openxmlformats.org/officeDocument/2006/relationships/tags" Target="../tags/tag453.xml"/><Relationship Id="rId221" Type="http://schemas.openxmlformats.org/officeDocument/2006/relationships/tags" Target="../tags/tag658.xml"/><Relationship Id="rId242" Type="http://schemas.openxmlformats.org/officeDocument/2006/relationships/tags" Target="../tags/tag679.xml"/><Relationship Id="rId263" Type="http://schemas.openxmlformats.org/officeDocument/2006/relationships/tags" Target="../tags/tag700.xml"/><Relationship Id="rId284" Type="http://schemas.openxmlformats.org/officeDocument/2006/relationships/tags" Target="../tags/tag721.xml"/><Relationship Id="rId37" Type="http://schemas.openxmlformats.org/officeDocument/2006/relationships/tags" Target="../tags/tag474.xml"/><Relationship Id="rId58" Type="http://schemas.openxmlformats.org/officeDocument/2006/relationships/tags" Target="../tags/tag495.xml"/><Relationship Id="rId79" Type="http://schemas.openxmlformats.org/officeDocument/2006/relationships/tags" Target="../tags/tag516.xml"/><Relationship Id="rId102" Type="http://schemas.openxmlformats.org/officeDocument/2006/relationships/tags" Target="../tags/tag539.xml"/><Relationship Id="rId123" Type="http://schemas.openxmlformats.org/officeDocument/2006/relationships/tags" Target="../tags/tag560.xml"/><Relationship Id="rId144" Type="http://schemas.openxmlformats.org/officeDocument/2006/relationships/tags" Target="../tags/tag581.xml"/><Relationship Id="rId90" Type="http://schemas.openxmlformats.org/officeDocument/2006/relationships/tags" Target="../tags/tag527.xml"/><Relationship Id="rId165" Type="http://schemas.openxmlformats.org/officeDocument/2006/relationships/tags" Target="../tags/tag602.xml"/><Relationship Id="rId186" Type="http://schemas.openxmlformats.org/officeDocument/2006/relationships/tags" Target="../tags/tag623.xml"/><Relationship Id="rId211" Type="http://schemas.openxmlformats.org/officeDocument/2006/relationships/tags" Target="../tags/tag648.xml"/><Relationship Id="rId232" Type="http://schemas.openxmlformats.org/officeDocument/2006/relationships/tags" Target="../tags/tag669.xml"/><Relationship Id="rId253" Type="http://schemas.openxmlformats.org/officeDocument/2006/relationships/tags" Target="../tags/tag690.xml"/><Relationship Id="rId274" Type="http://schemas.openxmlformats.org/officeDocument/2006/relationships/tags" Target="../tags/tag711.xml"/><Relationship Id="rId295" Type="http://schemas.openxmlformats.org/officeDocument/2006/relationships/tags" Target="../tags/tag732.xml"/><Relationship Id="rId27" Type="http://schemas.openxmlformats.org/officeDocument/2006/relationships/tags" Target="../tags/tag464.xml"/><Relationship Id="rId48" Type="http://schemas.openxmlformats.org/officeDocument/2006/relationships/tags" Target="../tags/tag485.xml"/><Relationship Id="rId69" Type="http://schemas.openxmlformats.org/officeDocument/2006/relationships/tags" Target="../tags/tag506.xml"/><Relationship Id="rId113" Type="http://schemas.openxmlformats.org/officeDocument/2006/relationships/tags" Target="../tags/tag550.xml"/><Relationship Id="rId134" Type="http://schemas.openxmlformats.org/officeDocument/2006/relationships/tags" Target="../tags/tag571.xml"/><Relationship Id="rId80" Type="http://schemas.openxmlformats.org/officeDocument/2006/relationships/tags" Target="../tags/tag517.xml"/><Relationship Id="rId155" Type="http://schemas.openxmlformats.org/officeDocument/2006/relationships/tags" Target="../tags/tag592.xml"/><Relationship Id="rId176" Type="http://schemas.openxmlformats.org/officeDocument/2006/relationships/tags" Target="../tags/tag613.xml"/><Relationship Id="rId197" Type="http://schemas.openxmlformats.org/officeDocument/2006/relationships/tags" Target="../tags/tag634.xml"/><Relationship Id="rId201" Type="http://schemas.openxmlformats.org/officeDocument/2006/relationships/tags" Target="../tags/tag638.xml"/><Relationship Id="rId222" Type="http://schemas.openxmlformats.org/officeDocument/2006/relationships/tags" Target="../tags/tag659.xml"/><Relationship Id="rId243" Type="http://schemas.openxmlformats.org/officeDocument/2006/relationships/tags" Target="../tags/tag680.xml"/><Relationship Id="rId264" Type="http://schemas.openxmlformats.org/officeDocument/2006/relationships/tags" Target="../tags/tag701.xml"/><Relationship Id="rId285" Type="http://schemas.openxmlformats.org/officeDocument/2006/relationships/tags" Target="../tags/tag722.xml"/><Relationship Id="rId17" Type="http://schemas.openxmlformats.org/officeDocument/2006/relationships/tags" Target="../tags/tag454.xml"/><Relationship Id="rId38" Type="http://schemas.openxmlformats.org/officeDocument/2006/relationships/tags" Target="../tags/tag475.xml"/><Relationship Id="rId59" Type="http://schemas.openxmlformats.org/officeDocument/2006/relationships/tags" Target="../tags/tag496.xml"/><Relationship Id="rId103" Type="http://schemas.openxmlformats.org/officeDocument/2006/relationships/tags" Target="../tags/tag540.xml"/><Relationship Id="rId124" Type="http://schemas.openxmlformats.org/officeDocument/2006/relationships/tags" Target="../tags/tag561.xml"/><Relationship Id="rId70" Type="http://schemas.openxmlformats.org/officeDocument/2006/relationships/tags" Target="../tags/tag507.xml"/><Relationship Id="rId91" Type="http://schemas.openxmlformats.org/officeDocument/2006/relationships/tags" Target="../tags/tag528.xml"/><Relationship Id="rId145" Type="http://schemas.openxmlformats.org/officeDocument/2006/relationships/tags" Target="../tags/tag582.xml"/><Relationship Id="rId166" Type="http://schemas.openxmlformats.org/officeDocument/2006/relationships/tags" Target="../tags/tag603.xml"/><Relationship Id="rId187" Type="http://schemas.openxmlformats.org/officeDocument/2006/relationships/tags" Target="../tags/tag624.xml"/><Relationship Id="rId1" Type="http://schemas.openxmlformats.org/officeDocument/2006/relationships/tags" Target="../tags/tag438.xml"/><Relationship Id="rId212" Type="http://schemas.openxmlformats.org/officeDocument/2006/relationships/tags" Target="../tags/tag649.xml"/><Relationship Id="rId233" Type="http://schemas.openxmlformats.org/officeDocument/2006/relationships/tags" Target="../tags/tag670.xml"/><Relationship Id="rId254" Type="http://schemas.openxmlformats.org/officeDocument/2006/relationships/tags" Target="../tags/tag691.xml"/><Relationship Id="rId28" Type="http://schemas.openxmlformats.org/officeDocument/2006/relationships/tags" Target="../tags/tag465.xml"/><Relationship Id="rId49" Type="http://schemas.openxmlformats.org/officeDocument/2006/relationships/tags" Target="../tags/tag486.xml"/><Relationship Id="rId114" Type="http://schemas.openxmlformats.org/officeDocument/2006/relationships/tags" Target="../tags/tag551.xml"/><Relationship Id="rId275" Type="http://schemas.openxmlformats.org/officeDocument/2006/relationships/tags" Target="../tags/tag712.xml"/><Relationship Id="rId296" Type="http://schemas.openxmlformats.org/officeDocument/2006/relationships/tags" Target="../tags/tag733.xml"/><Relationship Id="rId300" Type="http://schemas.openxmlformats.org/officeDocument/2006/relationships/tags" Target="../tags/tag737.xml"/><Relationship Id="rId60" Type="http://schemas.openxmlformats.org/officeDocument/2006/relationships/tags" Target="../tags/tag497.xml"/><Relationship Id="rId81" Type="http://schemas.openxmlformats.org/officeDocument/2006/relationships/tags" Target="../tags/tag518.xml"/><Relationship Id="rId135" Type="http://schemas.openxmlformats.org/officeDocument/2006/relationships/tags" Target="../tags/tag572.xml"/><Relationship Id="rId156" Type="http://schemas.openxmlformats.org/officeDocument/2006/relationships/tags" Target="../tags/tag593.xml"/><Relationship Id="rId177" Type="http://schemas.openxmlformats.org/officeDocument/2006/relationships/tags" Target="../tags/tag614.xml"/><Relationship Id="rId198" Type="http://schemas.openxmlformats.org/officeDocument/2006/relationships/tags" Target="../tags/tag635.xml"/><Relationship Id="rId202" Type="http://schemas.openxmlformats.org/officeDocument/2006/relationships/tags" Target="../tags/tag639.xml"/><Relationship Id="rId223" Type="http://schemas.openxmlformats.org/officeDocument/2006/relationships/tags" Target="../tags/tag660.xml"/><Relationship Id="rId244" Type="http://schemas.openxmlformats.org/officeDocument/2006/relationships/tags" Target="../tags/tag681.xml"/><Relationship Id="rId18" Type="http://schemas.openxmlformats.org/officeDocument/2006/relationships/tags" Target="../tags/tag455.xml"/><Relationship Id="rId39" Type="http://schemas.openxmlformats.org/officeDocument/2006/relationships/tags" Target="../tags/tag476.xml"/><Relationship Id="rId265" Type="http://schemas.openxmlformats.org/officeDocument/2006/relationships/tags" Target="../tags/tag702.xml"/><Relationship Id="rId286" Type="http://schemas.openxmlformats.org/officeDocument/2006/relationships/tags" Target="../tags/tag723.xml"/><Relationship Id="rId50" Type="http://schemas.openxmlformats.org/officeDocument/2006/relationships/tags" Target="../tags/tag487.xml"/><Relationship Id="rId104" Type="http://schemas.openxmlformats.org/officeDocument/2006/relationships/tags" Target="../tags/tag541.xml"/><Relationship Id="rId125" Type="http://schemas.openxmlformats.org/officeDocument/2006/relationships/tags" Target="../tags/tag562.xml"/><Relationship Id="rId146" Type="http://schemas.openxmlformats.org/officeDocument/2006/relationships/tags" Target="../tags/tag583.xml"/><Relationship Id="rId167" Type="http://schemas.openxmlformats.org/officeDocument/2006/relationships/tags" Target="../tags/tag604.xml"/><Relationship Id="rId188" Type="http://schemas.openxmlformats.org/officeDocument/2006/relationships/tags" Target="../tags/tag625.xml"/><Relationship Id="rId71" Type="http://schemas.openxmlformats.org/officeDocument/2006/relationships/tags" Target="../tags/tag508.xml"/><Relationship Id="rId92" Type="http://schemas.openxmlformats.org/officeDocument/2006/relationships/tags" Target="../tags/tag529.xml"/><Relationship Id="rId213" Type="http://schemas.openxmlformats.org/officeDocument/2006/relationships/tags" Target="../tags/tag650.xml"/><Relationship Id="rId234" Type="http://schemas.openxmlformats.org/officeDocument/2006/relationships/tags" Target="../tags/tag671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855.xml"/><Relationship Id="rId21" Type="http://schemas.openxmlformats.org/officeDocument/2006/relationships/tags" Target="../tags/tag759.xml"/><Relationship Id="rId42" Type="http://schemas.openxmlformats.org/officeDocument/2006/relationships/tags" Target="../tags/tag780.xml"/><Relationship Id="rId63" Type="http://schemas.openxmlformats.org/officeDocument/2006/relationships/tags" Target="../tags/tag801.xml"/><Relationship Id="rId84" Type="http://schemas.openxmlformats.org/officeDocument/2006/relationships/tags" Target="../tags/tag822.xml"/><Relationship Id="rId138" Type="http://schemas.openxmlformats.org/officeDocument/2006/relationships/tags" Target="../tags/tag876.xml"/><Relationship Id="rId159" Type="http://schemas.openxmlformats.org/officeDocument/2006/relationships/tags" Target="../tags/tag897.xml"/><Relationship Id="rId170" Type="http://schemas.openxmlformats.org/officeDocument/2006/relationships/tags" Target="../tags/tag908.xml"/><Relationship Id="rId191" Type="http://schemas.openxmlformats.org/officeDocument/2006/relationships/tags" Target="../tags/tag929.xml"/><Relationship Id="rId205" Type="http://schemas.openxmlformats.org/officeDocument/2006/relationships/tags" Target="../tags/tag943.xml"/><Relationship Id="rId107" Type="http://schemas.openxmlformats.org/officeDocument/2006/relationships/tags" Target="../tags/tag845.xml"/><Relationship Id="rId11" Type="http://schemas.openxmlformats.org/officeDocument/2006/relationships/tags" Target="../tags/tag749.xml"/><Relationship Id="rId32" Type="http://schemas.openxmlformats.org/officeDocument/2006/relationships/tags" Target="../tags/tag770.xml"/><Relationship Id="rId37" Type="http://schemas.openxmlformats.org/officeDocument/2006/relationships/tags" Target="../tags/tag775.xml"/><Relationship Id="rId53" Type="http://schemas.openxmlformats.org/officeDocument/2006/relationships/tags" Target="../tags/tag791.xml"/><Relationship Id="rId58" Type="http://schemas.openxmlformats.org/officeDocument/2006/relationships/tags" Target="../tags/tag796.xml"/><Relationship Id="rId74" Type="http://schemas.openxmlformats.org/officeDocument/2006/relationships/tags" Target="../tags/tag812.xml"/><Relationship Id="rId79" Type="http://schemas.openxmlformats.org/officeDocument/2006/relationships/tags" Target="../tags/tag817.xml"/><Relationship Id="rId102" Type="http://schemas.openxmlformats.org/officeDocument/2006/relationships/tags" Target="../tags/tag840.xml"/><Relationship Id="rId123" Type="http://schemas.openxmlformats.org/officeDocument/2006/relationships/tags" Target="../tags/tag861.xml"/><Relationship Id="rId128" Type="http://schemas.openxmlformats.org/officeDocument/2006/relationships/tags" Target="../tags/tag866.xml"/><Relationship Id="rId144" Type="http://schemas.openxmlformats.org/officeDocument/2006/relationships/tags" Target="../tags/tag882.xml"/><Relationship Id="rId149" Type="http://schemas.openxmlformats.org/officeDocument/2006/relationships/tags" Target="../tags/tag887.xml"/><Relationship Id="rId5" Type="http://schemas.openxmlformats.org/officeDocument/2006/relationships/tags" Target="../tags/tag743.xml"/><Relationship Id="rId90" Type="http://schemas.openxmlformats.org/officeDocument/2006/relationships/tags" Target="../tags/tag828.xml"/><Relationship Id="rId95" Type="http://schemas.openxmlformats.org/officeDocument/2006/relationships/tags" Target="../tags/tag833.xml"/><Relationship Id="rId160" Type="http://schemas.openxmlformats.org/officeDocument/2006/relationships/tags" Target="../tags/tag898.xml"/><Relationship Id="rId165" Type="http://schemas.openxmlformats.org/officeDocument/2006/relationships/tags" Target="../tags/tag903.xml"/><Relationship Id="rId181" Type="http://schemas.openxmlformats.org/officeDocument/2006/relationships/tags" Target="../tags/tag919.xml"/><Relationship Id="rId186" Type="http://schemas.openxmlformats.org/officeDocument/2006/relationships/tags" Target="../tags/tag924.xml"/><Relationship Id="rId211" Type="http://schemas.openxmlformats.org/officeDocument/2006/relationships/tags" Target="../tags/tag949.xml"/><Relationship Id="rId22" Type="http://schemas.openxmlformats.org/officeDocument/2006/relationships/tags" Target="../tags/tag760.xml"/><Relationship Id="rId27" Type="http://schemas.openxmlformats.org/officeDocument/2006/relationships/tags" Target="../tags/tag765.xml"/><Relationship Id="rId43" Type="http://schemas.openxmlformats.org/officeDocument/2006/relationships/tags" Target="../tags/tag781.xml"/><Relationship Id="rId48" Type="http://schemas.openxmlformats.org/officeDocument/2006/relationships/tags" Target="../tags/tag786.xml"/><Relationship Id="rId64" Type="http://schemas.openxmlformats.org/officeDocument/2006/relationships/tags" Target="../tags/tag802.xml"/><Relationship Id="rId69" Type="http://schemas.openxmlformats.org/officeDocument/2006/relationships/tags" Target="../tags/tag807.xml"/><Relationship Id="rId113" Type="http://schemas.openxmlformats.org/officeDocument/2006/relationships/tags" Target="../tags/tag851.xml"/><Relationship Id="rId118" Type="http://schemas.openxmlformats.org/officeDocument/2006/relationships/tags" Target="../tags/tag856.xml"/><Relationship Id="rId134" Type="http://schemas.openxmlformats.org/officeDocument/2006/relationships/tags" Target="../tags/tag872.xml"/><Relationship Id="rId139" Type="http://schemas.openxmlformats.org/officeDocument/2006/relationships/tags" Target="../tags/tag877.xml"/><Relationship Id="rId80" Type="http://schemas.openxmlformats.org/officeDocument/2006/relationships/tags" Target="../tags/tag818.xml"/><Relationship Id="rId85" Type="http://schemas.openxmlformats.org/officeDocument/2006/relationships/tags" Target="../tags/tag823.xml"/><Relationship Id="rId150" Type="http://schemas.openxmlformats.org/officeDocument/2006/relationships/tags" Target="../tags/tag888.xml"/><Relationship Id="rId155" Type="http://schemas.openxmlformats.org/officeDocument/2006/relationships/tags" Target="../tags/tag893.xml"/><Relationship Id="rId171" Type="http://schemas.openxmlformats.org/officeDocument/2006/relationships/tags" Target="../tags/tag909.xml"/><Relationship Id="rId176" Type="http://schemas.openxmlformats.org/officeDocument/2006/relationships/tags" Target="../tags/tag914.xml"/><Relationship Id="rId192" Type="http://schemas.openxmlformats.org/officeDocument/2006/relationships/tags" Target="../tags/tag930.xml"/><Relationship Id="rId197" Type="http://schemas.openxmlformats.org/officeDocument/2006/relationships/tags" Target="../tags/tag935.xml"/><Relationship Id="rId206" Type="http://schemas.openxmlformats.org/officeDocument/2006/relationships/tags" Target="../tags/tag944.xml"/><Relationship Id="rId201" Type="http://schemas.openxmlformats.org/officeDocument/2006/relationships/tags" Target="../tags/tag939.xml"/><Relationship Id="rId12" Type="http://schemas.openxmlformats.org/officeDocument/2006/relationships/tags" Target="../tags/tag750.xml"/><Relationship Id="rId17" Type="http://schemas.openxmlformats.org/officeDocument/2006/relationships/tags" Target="../tags/tag755.xml"/><Relationship Id="rId33" Type="http://schemas.openxmlformats.org/officeDocument/2006/relationships/tags" Target="../tags/tag771.xml"/><Relationship Id="rId38" Type="http://schemas.openxmlformats.org/officeDocument/2006/relationships/tags" Target="../tags/tag776.xml"/><Relationship Id="rId59" Type="http://schemas.openxmlformats.org/officeDocument/2006/relationships/tags" Target="../tags/tag797.xml"/><Relationship Id="rId103" Type="http://schemas.openxmlformats.org/officeDocument/2006/relationships/tags" Target="../tags/tag841.xml"/><Relationship Id="rId108" Type="http://schemas.openxmlformats.org/officeDocument/2006/relationships/tags" Target="../tags/tag846.xml"/><Relationship Id="rId124" Type="http://schemas.openxmlformats.org/officeDocument/2006/relationships/tags" Target="../tags/tag862.xml"/><Relationship Id="rId129" Type="http://schemas.openxmlformats.org/officeDocument/2006/relationships/tags" Target="../tags/tag867.xml"/><Relationship Id="rId54" Type="http://schemas.openxmlformats.org/officeDocument/2006/relationships/tags" Target="../tags/tag792.xml"/><Relationship Id="rId70" Type="http://schemas.openxmlformats.org/officeDocument/2006/relationships/tags" Target="../tags/tag808.xml"/><Relationship Id="rId75" Type="http://schemas.openxmlformats.org/officeDocument/2006/relationships/tags" Target="../tags/tag813.xml"/><Relationship Id="rId91" Type="http://schemas.openxmlformats.org/officeDocument/2006/relationships/tags" Target="../tags/tag829.xml"/><Relationship Id="rId96" Type="http://schemas.openxmlformats.org/officeDocument/2006/relationships/tags" Target="../tags/tag834.xml"/><Relationship Id="rId140" Type="http://schemas.openxmlformats.org/officeDocument/2006/relationships/tags" Target="../tags/tag878.xml"/><Relationship Id="rId145" Type="http://schemas.openxmlformats.org/officeDocument/2006/relationships/tags" Target="../tags/tag883.xml"/><Relationship Id="rId161" Type="http://schemas.openxmlformats.org/officeDocument/2006/relationships/tags" Target="../tags/tag899.xml"/><Relationship Id="rId166" Type="http://schemas.openxmlformats.org/officeDocument/2006/relationships/tags" Target="../tags/tag904.xml"/><Relationship Id="rId182" Type="http://schemas.openxmlformats.org/officeDocument/2006/relationships/tags" Target="../tags/tag920.xml"/><Relationship Id="rId187" Type="http://schemas.openxmlformats.org/officeDocument/2006/relationships/tags" Target="../tags/tag925.xml"/><Relationship Id="rId1" Type="http://schemas.openxmlformats.org/officeDocument/2006/relationships/tags" Target="../tags/tag739.xml"/><Relationship Id="rId6" Type="http://schemas.openxmlformats.org/officeDocument/2006/relationships/tags" Target="../tags/tag744.xml"/><Relationship Id="rId212" Type="http://schemas.openxmlformats.org/officeDocument/2006/relationships/tags" Target="../tags/tag950.xml"/><Relationship Id="rId23" Type="http://schemas.openxmlformats.org/officeDocument/2006/relationships/tags" Target="../tags/tag761.xml"/><Relationship Id="rId28" Type="http://schemas.openxmlformats.org/officeDocument/2006/relationships/tags" Target="../tags/tag766.xml"/><Relationship Id="rId49" Type="http://schemas.openxmlformats.org/officeDocument/2006/relationships/tags" Target="../tags/tag787.xml"/><Relationship Id="rId114" Type="http://schemas.openxmlformats.org/officeDocument/2006/relationships/tags" Target="../tags/tag852.xml"/><Relationship Id="rId119" Type="http://schemas.openxmlformats.org/officeDocument/2006/relationships/tags" Target="../tags/tag857.xml"/><Relationship Id="rId44" Type="http://schemas.openxmlformats.org/officeDocument/2006/relationships/tags" Target="../tags/tag782.xml"/><Relationship Id="rId60" Type="http://schemas.openxmlformats.org/officeDocument/2006/relationships/tags" Target="../tags/tag798.xml"/><Relationship Id="rId65" Type="http://schemas.openxmlformats.org/officeDocument/2006/relationships/tags" Target="../tags/tag803.xml"/><Relationship Id="rId81" Type="http://schemas.openxmlformats.org/officeDocument/2006/relationships/tags" Target="../tags/tag819.xml"/><Relationship Id="rId86" Type="http://schemas.openxmlformats.org/officeDocument/2006/relationships/tags" Target="../tags/tag824.xml"/><Relationship Id="rId130" Type="http://schemas.openxmlformats.org/officeDocument/2006/relationships/tags" Target="../tags/tag868.xml"/><Relationship Id="rId135" Type="http://schemas.openxmlformats.org/officeDocument/2006/relationships/tags" Target="../tags/tag873.xml"/><Relationship Id="rId151" Type="http://schemas.openxmlformats.org/officeDocument/2006/relationships/tags" Target="../tags/tag889.xml"/><Relationship Id="rId156" Type="http://schemas.openxmlformats.org/officeDocument/2006/relationships/tags" Target="../tags/tag894.xml"/><Relationship Id="rId177" Type="http://schemas.openxmlformats.org/officeDocument/2006/relationships/tags" Target="../tags/tag915.xml"/><Relationship Id="rId198" Type="http://schemas.openxmlformats.org/officeDocument/2006/relationships/tags" Target="../tags/tag936.xml"/><Relationship Id="rId172" Type="http://schemas.openxmlformats.org/officeDocument/2006/relationships/tags" Target="../tags/tag910.xml"/><Relationship Id="rId193" Type="http://schemas.openxmlformats.org/officeDocument/2006/relationships/tags" Target="../tags/tag931.xml"/><Relationship Id="rId202" Type="http://schemas.openxmlformats.org/officeDocument/2006/relationships/tags" Target="../tags/tag940.xml"/><Relationship Id="rId207" Type="http://schemas.openxmlformats.org/officeDocument/2006/relationships/tags" Target="../tags/tag945.xml"/><Relationship Id="rId13" Type="http://schemas.openxmlformats.org/officeDocument/2006/relationships/tags" Target="../tags/tag751.xml"/><Relationship Id="rId18" Type="http://schemas.openxmlformats.org/officeDocument/2006/relationships/tags" Target="../tags/tag756.xml"/><Relationship Id="rId39" Type="http://schemas.openxmlformats.org/officeDocument/2006/relationships/tags" Target="../tags/tag777.xml"/><Relationship Id="rId109" Type="http://schemas.openxmlformats.org/officeDocument/2006/relationships/tags" Target="../tags/tag847.xml"/><Relationship Id="rId34" Type="http://schemas.openxmlformats.org/officeDocument/2006/relationships/tags" Target="../tags/tag772.xml"/><Relationship Id="rId50" Type="http://schemas.openxmlformats.org/officeDocument/2006/relationships/tags" Target="../tags/tag788.xml"/><Relationship Id="rId55" Type="http://schemas.openxmlformats.org/officeDocument/2006/relationships/tags" Target="../tags/tag793.xml"/><Relationship Id="rId76" Type="http://schemas.openxmlformats.org/officeDocument/2006/relationships/tags" Target="../tags/tag814.xml"/><Relationship Id="rId97" Type="http://schemas.openxmlformats.org/officeDocument/2006/relationships/tags" Target="../tags/tag835.xml"/><Relationship Id="rId104" Type="http://schemas.openxmlformats.org/officeDocument/2006/relationships/tags" Target="../tags/tag842.xml"/><Relationship Id="rId120" Type="http://schemas.openxmlformats.org/officeDocument/2006/relationships/tags" Target="../tags/tag858.xml"/><Relationship Id="rId125" Type="http://schemas.openxmlformats.org/officeDocument/2006/relationships/tags" Target="../tags/tag863.xml"/><Relationship Id="rId141" Type="http://schemas.openxmlformats.org/officeDocument/2006/relationships/tags" Target="../tags/tag879.xml"/><Relationship Id="rId146" Type="http://schemas.openxmlformats.org/officeDocument/2006/relationships/tags" Target="../tags/tag884.xml"/><Relationship Id="rId167" Type="http://schemas.openxmlformats.org/officeDocument/2006/relationships/tags" Target="../tags/tag905.xml"/><Relationship Id="rId188" Type="http://schemas.openxmlformats.org/officeDocument/2006/relationships/tags" Target="../tags/tag926.xml"/><Relationship Id="rId7" Type="http://schemas.openxmlformats.org/officeDocument/2006/relationships/tags" Target="../tags/tag745.xml"/><Relationship Id="rId71" Type="http://schemas.openxmlformats.org/officeDocument/2006/relationships/tags" Target="../tags/tag809.xml"/><Relationship Id="rId92" Type="http://schemas.openxmlformats.org/officeDocument/2006/relationships/tags" Target="../tags/tag830.xml"/><Relationship Id="rId162" Type="http://schemas.openxmlformats.org/officeDocument/2006/relationships/tags" Target="../tags/tag900.xml"/><Relationship Id="rId183" Type="http://schemas.openxmlformats.org/officeDocument/2006/relationships/tags" Target="../tags/tag921.xml"/><Relationship Id="rId213" Type="http://schemas.openxmlformats.org/officeDocument/2006/relationships/slideLayout" Target="../slideLayouts/slideLayout2.xml"/><Relationship Id="rId2" Type="http://schemas.openxmlformats.org/officeDocument/2006/relationships/tags" Target="../tags/tag740.xml"/><Relationship Id="rId29" Type="http://schemas.openxmlformats.org/officeDocument/2006/relationships/tags" Target="../tags/tag767.xml"/><Relationship Id="rId24" Type="http://schemas.openxmlformats.org/officeDocument/2006/relationships/tags" Target="../tags/tag762.xml"/><Relationship Id="rId40" Type="http://schemas.openxmlformats.org/officeDocument/2006/relationships/tags" Target="../tags/tag778.xml"/><Relationship Id="rId45" Type="http://schemas.openxmlformats.org/officeDocument/2006/relationships/tags" Target="../tags/tag783.xml"/><Relationship Id="rId66" Type="http://schemas.openxmlformats.org/officeDocument/2006/relationships/tags" Target="../tags/tag804.xml"/><Relationship Id="rId87" Type="http://schemas.openxmlformats.org/officeDocument/2006/relationships/tags" Target="../tags/tag825.xml"/><Relationship Id="rId110" Type="http://schemas.openxmlformats.org/officeDocument/2006/relationships/tags" Target="../tags/tag848.xml"/><Relationship Id="rId115" Type="http://schemas.openxmlformats.org/officeDocument/2006/relationships/tags" Target="../tags/tag853.xml"/><Relationship Id="rId131" Type="http://schemas.openxmlformats.org/officeDocument/2006/relationships/tags" Target="../tags/tag869.xml"/><Relationship Id="rId136" Type="http://schemas.openxmlformats.org/officeDocument/2006/relationships/tags" Target="../tags/tag874.xml"/><Relationship Id="rId157" Type="http://schemas.openxmlformats.org/officeDocument/2006/relationships/tags" Target="../tags/tag895.xml"/><Relationship Id="rId178" Type="http://schemas.openxmlformats.org/officeDocument/2006/relationships/tags" Target="../tags/tag916.xml"/><Relationship Id="rId61" Type="http://schemas.openxmlformats.org/officeDocument/2006/relationships/tags" Target="../tags/tag799.xml"/><Relationship Id="rId82" Type="http://schemas.openxmlformats.org/officeDocument/2006/relationships/tags" Target="../tags/tag820.xml"/><Relationship Id="rId152" Type="http://schemas.openxmlformats.org/officeDocument/2006/relationships/tags" Target="../tags/tag890.xml"/><Relationship Id="rId173" Type="http://schemas.openxmlformats.org/officeDocument/2006/relationships/tags" Target="../tags/tag911.xml"/><Relationship Id="rId194" Type="http://schemas.openxmlformats.org/officeDocument/2006/relationships/tags" Target="../tags/tag932.xml"/><Relationship Id="rId199" Type="http://schemas.openxmlformats.org/officeDocument/2006/relationships/tags" Target="../tags/tag937.xml"/><Relationship Id="rId203" Type="http://schemas.openxmlformats.org/officeDocument/2006/relationships/tags" Target="../tags/tag941.xml"/><Relationship Id="rId208" Type="http://schemas.openxmlformats.org/officeDocument/2006/relationships/tags" Target="../tags/tag946.xml"/><Relationship Id="rId19" Type="http://schemas.openxmlformats.org/officeDocument/2006/relationships/tags" Target="../tags/tag757.xml"/><Relationship Id="rId14" Type="http://schemas.openxmlformats.org/officeDocument/2006/relationships/tags" Target="../tags/tag752.xml"/><Relationship Id="rId30" Type="http://schemas.openxmlformats.org/officeDocument/2006/relationships/tags" Target="../tags/tag768.xml"/><Relationship Id="rId35" Type="http://schemas.openxmlformats.org/officeDocument/2006/relationships/tags" Target="../tags/tag773.xml"/><Relationship Id="rId56" Type="http://schemas.openxmlformats.org/officeDocument/2006/relationships/tags" Target="../tags/tag794.xml"/><Relationship Id="rId77" Type="http://schemas.openxmlformats.org/officeDocument/2006/relationships/tags" Target="../tags/tag815.xml"/><Relationship Id="rId100" Type="http://schemas.openxmlformats.org/officeDocument/2006/relationships/tags" Target="../tags/tag838.xml"/><Relationship Id="rId105" Type="http://schemas.openxmlformats.org/officeDocument/2006/relationships/tags" Target="../tags/tag843.xml"/><Relationship Id="rId126" Type="http://schemas.openxmlformats.org/officeDocument/2006/relationships/tags" Target="../tags/tag864.xml"/><Relationship Id="rId147" Type="http://schemas.openxmlformats.org/officeDocument/2006/relationships/tags" Target="../tags/tag885.xml"/><Relationship Id="rId168" Type="http://schemas.openxmlformats.org/officeDocument/2006/relationships/tags" Target="../tags/tag906.xml"/><Relationship Id="rId8" Type="http://schemas.openxmlformats.org/officeDocument/2006/relationships/tags" Target="../tags/tag746.xml"/><Relationship Id="rId51" Type="http://schemas.openxmlformats.org/officeDocument/2006/relationships/tags" Target="../tags/tag789.xml"/><Relationship Id="rId72" Type="http://schemas.openxmlformats.org/officeDocument/2006/relationships/tags" Target="../tags/tag810.xml"/><Relationship Id="rId93" Type="http://schemas.openxmlformats.org/officeDocument/2006/relationships/tags" Target="../tags/tag831.xml"/><Relationship Id="rId98" Type="http://schemas.openxmlformats.org/officeDocument/2006/relationships/tags" Target="../tags/tag836.xml"/><Relationship Id="rId121" Type="http://schemas.openxmlformats.org/officeDocument/2006/relationships/tags" Target="../tags/tag859.xml"/><Relationship Id="rId142" Type="http://schemas.openxmlformats.org/officeDocument/2006/relationships/tags" Target="../tags/tag880.xml"/><Relationship Id="rId163" Type="http://schemas.openxmlformats.org/officeDocument/2006/relationships/tags" Target="../tags/tag901.xml"/><Relationship Id="rId184" Type="http://schemas.openxmlformats.org/officeDocument/2006/relationships/tags" Target="../tags/tag922.xml"/><Relationship Id="rId189" Type="http://schemas.openxmlformats.org/officeDocument/2006/relationships/tags" Target="../tags/tag927.xml"/><Relationship Id="rId3" Type="http://schemas.openxmlformats.org/officeDocument/2006/relationships/tags" Target="../tags/tag741.xml"/><Relationship Id="rId25" Type="http://schemas.openxmlformats.org/officeDocument/2006/relationships/tags" Target="../tags/tag763.xml"/><Relationship Id="rId46" Type="http://schemas.openxmlformats.org/officeDocument/2006/relationships/tags" Target="../tags/tag784.xml"/><Relationship Id="rId67" Type="http://schemas.openxmlformats.org/officeDocument/2006/relationships/tags" Target="../tags/tag805.xml"/><Relationship Id="rId116" Type="http://schemas.openxmlformats.org/officeDocument/2006/relationships/tags" Target="../tags/tag854.xml"/><Relationship Id="rId137" Type="http://schemas.openxmlformats.org/officeDocument/2006/relationships/tags" Target="../tags/tag875.xml"/><Relationship Id="rId158" Type="http://schemas.openxmlformats.org/officeDocument/2006/relationships/tags" Target="../tags/tag896.xml"/><Relationship Id="rId20" Type="http://schemas.openxmlformats.org/officeDocument/2006/relationships/tags" Target="../tags/tag758.xml"/><Relationship Id="rId41" Type="http://schemas.openxmlformats.org/officeDocument/2006/relationships/tags" Target="../tags/tag779.xml"/><Relationship Id="rId62" Type="http://schemas.openxmlformats.org/officeDocument/2006/relationships/tags" Target="../tags/tag800.xml"/><Relationship Id="rId83" Type="http://schemas.openxmlformats.org/officeDocument/2006/relationships/tags" Target="../tags/tag821.xml"/><Relationship Id="rId88" Type="http://schemas.openxmlformats.org/officeDocument/2006/relationships/tags" Target="../tags/tag826.xml"/><Relationship Id="rId111" Type="http://schemas.openxmlformats.org/officeDocument/2006/relationships/tags" Target="../tags/tag849.xml"/><Relationship Id="rId132" Type="http://schemas.openxmlformats.org/officeDocument/2006/relationships/tags" Target="../tags/tag870.xml"/><Relationship Id="rId153" Type="http://schemas.openxmlformats.org/officeDocument/2006/relationships/tags" Target="../tags/tag891.xml"/><Relationship Id="rId174" Type="http://schemas.openxmlformats.org/officeDocument/2006/relationships/tags" Target="../tags/tag912.xml"/><Relationship Id="rId179" Type="http://schemas.openxmlformats.org/officeDocument/2006/relationships/tags" Target="../tags/tag917.xml"/><Relationship Id="rId195" Type="http://schemas.openxmlformats.org/officeDocument/2006/relationships/tags" Target="../tags/tag933.xml"/><Relationship Id="rId209" Type="http://schemas.openxmlformats.org/officeDocument/2006/relationships/tags" Target="../tags/tag947.xml"/><Relationship Id="rId190" Type="http://schemas.openxmlformats.org/officeDocument/2006/relationships/tags" Target="../tags/tag928.xml"/><Relationship Id="rId204" Type="http://schemas.openxmlformats.org/officeDocument/2006/relationships/tags" Target="../tags/tag942.xml"/><Relationship Id="rId15" Type="http://schemas.openxmlformats.org/officeDocument/2006/relationships/tags" Target="../tags/tag753.xml"/><Relationship Id="rId36" Type="http://schemas.openxmlformats.org/officeDocument/2006/relationships/tags" Target="../tags/tag774.xml"/><Relationship Id="rId57" Type="http://schemas.openxmlformats.org/officeDocument/2006/relationships/tags" Target="../tags/tag795.xml"/><Relationship Id="rId106" Type="http://schemas.openxmlformats.org/officeDocument/2006/relationships/tags" Target="../tags/tag844.xml"/><Relationship Id="rId127" Type="http://schemas.openxmlformats.org/officeDocument/2006/relationships/tags" Target="../tags/tag865.xml"/><Relationship Id="rId10" Type="http://schemas.openxmlformats.org/officeDocument/2006/relationships/tags" Target="../tags/tag748.xml"/><Relationship Id="rId31" Type="http://schemas.openxmlformats.org/officeDocument/2006/relationships/tags" Target="../tags/tag769.xml"/><Relationship Id="rId52" Type="http://schemas.openxmlformats.org/officeDocument/2006/relationships/tags" Target="../tags/tag790.xml"/><Relationship Id="rId73" Type="http://schemas.openxmlformats.org/officeDocument/2006/relationships/tags" Target="../tags/tag811.xml"/><Relationship Id="rId78" Type="http://schemas.openxmlformats.org/officeDocument/2006/relationships/tags" Target="../tags/tag816.xml"/><Relationship Id="rId94" Type="http://schemas.openxmlformats.org/officeDocument/2006/relationships/tags" Target="../tags/tag832.xml"/><Relationship Id="rId99" Type="http://schemas.openxmlformats.org/officeDocument/2006/relationships/tags" Target="../tags/tag837.xml"/><Relationship Id="rId101" Type="http://schemas.openxmlformats.org/officeDocument/2006/relationships/tags" Target="../tags/tag839.xml"/><Relationship Id="rId122" Type="http://schemas.openxmlformats.org/officeDocument/2006/relationships/tags" Target="../tags/tag860.xml"/><Relationship Id="rId143" Type="http://schemas.openxmlformats.org/officeDocument/2006/relationships/tags" Target="../tags/tag881.xml"/><Relationship Id="rId148" Type="http://schemas.openxmlformats.org/officeDocument/2006/relationships/tags" Target="../tags/tag886.xml"/><Relationship Id="rId164" Type="http://schemas.openxmlformats.org/officeDocument/2006/relationships/tags" Target="../tags/tag902.xml"/><Relationship Id="rId169" Type="http://schemas.openxmlformats.org/officeDocument/2006/relationships/tags" Target="../tags/tag907.xml"/><Relationship Id="rId185" Type="http://schemas.openxmlformats.org/officeDocument/2006/relationships/tags" Target="../tags/tag923.xml"/><Relationship Id="rId4" Type="http://schemas.openxmlformats.org/officeDocument/2006/relationships/tags" Target="../tags/tag742.xml"/><Relationship Id="rId9" Type="http://schemas.openxmlformats.org/officeDocument/2006/relationships/tags" Target="../tags/tag747.xml"/><Relationship Id="rId180" Type="http://schemas.openxmlformats.org/officeDocument/2006/relationships/tags" Target="../tags/tag918.xml"/><Relationship Id="rId210" Type="http://schemas.openxmlformats.org/officeDocument/2006/relationships/tags" Target="../tags/tag948.xml"/><Relationship Id="rId26" Type="http://schemas.openxmlformats.org/officeDocument/2006/relationships/tags" Target="../tags/tag764.xml"/><Relationship Id="rId47" Type="http://schemas.openxmlformats.org/officeDocument/2006/relationships/tags" Target="../tags/tag785.xml"/><Relationship Id="rId68" Type="http://schemas.openxmlformats.org/officeDocument/2006/relationships/tags" Target="../tags/tag806.xml"/><Relationship Id="rId89" Type="http://schemas.openxmlformats.org/officeDocument/2006/relationships/tags" Target="../tags/tag827.xml"/><Relationship Id="rId112" Type="http://schemas.openxmlformats.org/officeDocument/2006/relationships/tags" Target="../tags/tag850.xml"/><Relationship Id="rId133" Type="http://schemas.openxmlformats.org/officeDocument/2006/relationships/tags" Target="../tags/tag871.xml"/><Relationship Id="rId154" Type="http://schemas.openxmlformats.org/officeDocument/2006/relationships/tags" Target="../tags/tag892.xml"/><Relationship Id="rId175" Type="http://schemas.openxmlformats.org/officeDocument/2006/relationships/tags" Target="../tags/tag913.xml"/><Relationship Id="rId196" Type="http://schemas.openxmlformats.org/officeDocument/2006/relationships/tags" Target="../tags/tag934.xml"/><Relationship Id="rId200" Type="http://schemas.openxmlformats.org/officeDocument/2006/relationships/tags" Target="../tags/tag938.xml"/><Relationship Id="rId16" Type="http://schemas.openxmlformats.org/officeDocument/2006/relationships/tags" Target="../tags/tag75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FYS2130</a:t>
            </a:r>
            <a:br>
              <a:rPr lang="en-US" dirty="0"/>
            </a:br>
            <a:r>
              <a:rPr lang="en-US" dirty="0" err="1"/>
              <a:t>Svingninger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bølger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Lasse Clausen</a:t>
            </a:r>
          </a:p>
          <a:p>
            <a:r>
              <a:rPr lang="en-US" dirty="0" smtClean="0"/>
              <a:t>05.04.2018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bølgeligning</a:t>
            </a:r>
            <a:r>
              <a:rPr lang="en-US" dirty="0" smtClean="0"/>
              <a:t>!</a:t>
            </a:r>
            <a:endParaRPr lang="en-US" dirty="0"/>
          </a:p>
        </p:txBody>
      </p:sp>
      <p:grpSp>
        <p:nvGrpSpPr>
          <p:cNvPr id="5" name="SMARTInkShape-Group1"/>
          <p:cNvGrpSpPr/>
          <p:nvPr/>
        </p:nvGrpSpPr>
        <p:grpSpPr>
          <a:xfrm>
            <a:off x="566033" y="1257300"/>
            <a:ext cx="43568" cy="276023"/>
            <a:chOff x="566033" y="1257300"/>
            <a:chExt cx="43568" cy="276023"/>
          </a:xfrm>
        </p:grpSpPr>
        <p:sp>
          <p:nvSpPr>
            <p:cNvPr id="3" name="SMARTInkShape-1"/>
            <p:cNvSpPr/>
            <p:nvPr>
              <p:custDataLst>
                <p:tags r:id="rId120"/>
              </p:custDataLst>
            </p:nvPr>
          </p:nvSpPr>
          <p:spPr>
            <a:xfrm>
              <a:off x="566033" y="1390650"/>
              <a:ext cx="43568" cy="142673"/>
            </a:xfrm>
            <a:custGeom>
              <a:avLst/>
              <a:gdLst/>
              <a:ahLst/>
              <a:cxnLst/>
              <a:rect l="0" t="0" r="0" b="0"/>
              <a:pathLst>
                <a:path w="43568" h="142673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3655" y="30417"/>
                  </a:lnTo>
                  <a:lnTo>
                    <a:pt x="4662" y="53030"/>
                  </a:lnTo>
                  <a:lnTo>
                    <a:pt x="6991" y="75310"/>
                  </a:lnTo>
                  <a:lnTo>
                    <a:pt x="12269" y="105805"/>
                  </a:lnTo>
                  <a:lnTo>
                    <a:pt x="17002" y="134651"/>
                  </a:lnTo>
                  <a:lnTo>
                    <a:pt x="18801" y="138451"/>
                  </a:lnTo>
                  <a:lnTo>
                    <a:pt x="21412" y="140984"/>
                  </a:lnTo>
                  <a:lnTo>
                    <a:pt x="24564" y="142672"/>
                  </a:lnTo>
                  <a:lnTo>
                    <a:pt x="28076" y="142387"/>
                  </a:lnTo>
                  <a:lnTo>
                    <a:pt x="4356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2"/>
            <p:cNvSpPr/>
            <p:nvPr>
              <p:custDataLst>
                <p:tags r:id="rId121"/>
              </p:custDataLst>
            </p:nvPr>
          </p:nvSpPr>
          <p:spPr>
            <a:xfrm>
              <a:off x="586892" y="1257300"/>
              <a:ext cx="3659" cy="12701"/>
            </a:xfrm>
            <a:custGeom>
              <a:avLst/>
              <a:gdLst/>
              <a:ahLst/>
              <a:cxnLst/>
              <a:rect l="0" t="0" r="0" b="0"/>
              <a:pathLst>
                <a:path w="3659" h="12701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1411"/>
                  </a:lnTo>
                  <a:lnTo>
                    <a:pt x="36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SMARTInkShape-Group2"/>
          <p:cNvGrpSpPr/>
          <p:nvPr/>
        </p:nvGrpSpPr>
        <p:grpSpPr>
          <a:xfrm>
            <a:off x="884366" y="1338231"/>
            <a:ext cx="874585" cy="166242"/>
            <a:chOff x="884366" y="1338231"/>
            <a:chExt cx="874585" cy="166242"/>
          </a:xfrm>
        </p:grpSpPr>
        <p:sp>
          <p:nvSpPr>
            <p:cNvPr id="6" name="SMARTInkShape-3"/>
            <p:cNvSpPr/>
            <p:nvPr>
              <p:custDataLst>
                <p:tags r:id="rId117"/>
              </p:custDataLst>
            </p:nvPr>
          </p:nvSpPr>
          <p:spPr>
            <a:xfrm>
              <a:off x="884366" y="1351800"/>
              <a:ext cx="89981" cy="152673"/>
            </a:xfrm>
            <a:custGeom>
              <a:avLst/>
              <a:gdLst/>
              <a:ahLst/>
              <a:cxnLst/>
              <a:rect l="0" t="0" r="0" b="0"/>
              <a:pathLst>
                <a:path w="89981" h="152673">
                  <a:moveTo>
                    <a:pt x="10984" y="750"/>
                  </a:moveTo>
                  <a:lnTo>
                    <a:pt x="10984" y="750"/>
                  </a:lnTo>
                  <a:lnTo>
                    <a:pt x="7613" y="4121"/>
                  </a:lnTo>
                  <a:lnTo>
                    <a:pt x="2146" y="26443"/>
                  </a:lnTo>
                  <a:lnTo>
                    <a:pt x="0" y="48153"/>
                  </a:lnTo>
                  <a:lnTo>
                    <a:pt x="458" y="71912"/>
                  </a:lnTo>
                  <a:lnTo>
                    <a:pt x="5365" y="96583"/>
                  </a:lnTo>
                  <a:lnTo>
                    <a:pt x="16061" y="127531"/>
                  </a:lnTo>
                  <a:lnTo>
                    <a:pt x="28167" y="147833"/>
                  </a:lnTo>
                  <a:lnTo>
                    <a:pt x="33023" y="151016"/>
                  </a:lnTo>
                  <a:lnTo>
                    <a:pt x="44063" y="152672"/>
                  </a:lnTo>
                  <a:lnTo>
                    <a:pt x="54143" y="149174"/>
                  </a:lnTo>
                  <a:lnTo>
                    <a:pt x="58807" y="146266"/>
                  </a:lnTo>
                  <a:lnTo>
                    <a:pt x="65870" y="135509"/>
                  </a:lnTo>
                  <a:lnTo>
                    <a:pt x="73813" y="107942"/>
                  </a:lnTo>
                  <a:lnTo>
                    <a:pt x="78419" y="81552"/>
                  </a:lnTo>
                  <a:lnTo>
                    <a:pt x="82818" y="51008"/>
                  </a:lnTo>
                  <a:lnTo>
                    <a:pt x="87125" y="28026"/>
                  </a:lnTo>
                  <a:lnTo>
                    <a:pt x="89980" y="12167"/>
                  </a:lnTo>
                  <a:lnTo>
                    <a:pt x="88897" y="2767"/>
                  </a:lnTo>
                  <a:lnTo>
                    <a:pt x="88326" y="683"/>
                  </a:lnTo>
                  <a:lnTo>
                    <a:pt x="87945" y="0"/>
                  </a:lnTo>
                  <a:lnTo>
                    <a:pt x="87692" y="250"/>
                  </a:lnTo>
                  <a:lnTo>
                    <a:pt x="87184" y="13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SMARTInkShape-4"/>
            <p:cNvSpPr/>
            <p:nvPr>
              <p:custDataLst>
                <p:tags r:id="rId118"/>
              </p:custDataLst>
            </p:nvPr>
          </p:nvSpPr>
          <p:spPr>
            <a:xfrm>
              <a:off x="1024202" y="1338231"/>
              <a:ext cx="87049" cy="135794"/>
            </a:xfrm>
            <a:custGeom>
              <a:avLst/>
              <a:gdLst/>
              <a:ahLst/>
              <a:cxnLst/>
              <a:rect l="0" t="0" r="0" b="0"/>
              <a:pathLst>
                <a:path w="87049" h="135794">
                  <a:moveTo>
                    <a:pt x="48948" y="39719"/>
                  </a:moveTo>
                  <a:lnTo>
                    <a:pt x="48948" y="39719"/>
                  </a:lnTo>
                  <a:lnTo>
                    <a:pt x="48243" y="8637"/>
                  </a:lnTo>
                  <a:lnTo>
                    <a:pt x="45577" y="1681"/>
                  </a:lnTo>
                  <a:lnTo>
                    <a:pt x="43879" y="249"/>
                  </a:lnTo>
                  <a:lnTo>
                    <a:pt x="42041" y="0"/>
                  </a:lnTo>
                  <a:lnTo>
                    <a:pt x="40110" y="540"/>
                  </a:lnTo>
                  <a:lnTo>
                    <a:pt x="30650" y="11412"/>
                  </a:lnTo>
                  <a:lnTo>
                    <a:pt x="15540" y="34781"/>
                  </a:lnTo>
                  <a:lnTo>
                    <a:pt x="7524" y="55869"/>
                  </a:lnTo>
                  <a:lnTo>
                    <a:pt x="2315" y="77941"/>
                  </a:lnTo>
                  <a:lnTo>
                    <a:pt x="0" y="97158"/>
                  </a:lnTo>
                  <a:lnTo>
                    <a:pt x="2734" y="113225"/>
                  </a:lnTo>
                  <a:lnTo>
                    <a:pt x="8653" y="126011"/>
                  </a:lnTo>
                  <a:lnTo>
                    <a:pt x="15987" y="134045"/>
                  </a:lnTo>
                  <a:lnTo>
                    <a:pt x="19919" y="135764"/>
                  </a:lnTo>
                  <a:lnTo>
                    <a:pt x="28050" y="135793"/>
                  </a:lnTo>
                  <a:lnTo>
                    <a:pt x="31488" y="133401"/>
                  </a:lnTo>
                  <a:lnTo>
                    <a:pt x="47738" y="108526"/>
                  </a:lnTo>
                  <a:lnTo>
                    <a:pt x="59800" y="80097"/>
                  </a:lnTo>
                  <a:lnTo>
                    <a:pt x="66236" y="55078"/>
                  </a:lnTo>
                  <a:lnTo>
                    <a:pt x="70743" y="30317"/>
                  </a:lnTo>
                  <a:lnTo>
                    <a:pt x="73873" y="302"/>
                  </a:lnTo>
                  <a:lnTo>
                    <a:pt x="73326" y="36"/>
                  </a:lnTo>
                  <a:lnTo>
                    <a:pt x="70836" y="3502"/>
                  </a:lnTo>
                  <a:lnTo>
                    <a:pt x="59125" y="32434"/>
                  </a:lnTo>
                  <a:lnTo>
                    <a:pt x="52983" y="61863"/>
                  </a:lnTo>
                  <a:lnTo>
                    <a:pt x="55710" y="90809"/>
                  </a:lnTo>
                  <a:lnTo>
                    <a:pt x="61596" y="103818"/>
                  </a:lnTo>
                  <a:lnTo>
                    <a:pt x="70797" y="112422"/>
                  </a:lnTo>
                  <a:lnTo>
                    <a:pt x="87048" y="1222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SMARTInkShape-5"/>
            <p:cNvSpPr/>
            <p:nvPr>
              <p:custDataLst>
                <p:tags r:id="rId119"/>
              </p:custDataLst>
            </p:nvPr>
          </p:nvSpPr>
          <p:spPr>
            <a:xfrm>
              <a:off x="1179342" y="1348821"/>
              <a:ext cx="579609" cy="107124"/>
            </a:xfrm>
            <a:custGeom>
              <a:avLst/>
              <a:gdLst/>
              <a:ahLst/>
              <a:cxnLst/>
              <a:rect l="0" t="0" r="0" b="0"/>
              <a:pathLst>
                <a:path w="579609" h="107124">
                  <a:moveTo>
                    <a:pt x="71608" y="10079"/>
                  </a:moveTo>
                  <a:lnTo>
                    <a:pt x="71608" y="10079"/>
                  </a:lnTo>
                  <a:lnTo>
                    <a:pt x="71608" y="3337"/>
                  </a:lnTo>
                  <a:lnTo>
                    <a:pt x="69491" y="2057"/>
                  </a:lnTo>
                  <a:lnTo>
                    <a:pt x="61495" y="2515"/>
                  </a:lnTo>
                  <a:lnTo>
                    <a:pt x="33012" y="10477"/>
                  </a:lnTo>
                  <a:lnTo>
                    <a:pt x="26828" y="12461"/>
                  </a:lnTo>
                  <a:lnTo>
                    <a:pt x="16193" y="22191"/>
                  </a:lnTo>
                  <a:lnTo>
                    <a:pt x="7468" y="36629"/>
                  </a:lnTo>
                  <a:lnTo>
                    <a:pt x="0" y="63180"/>
                  </a:lnTo>
                  <a:lnTo>
                    <a:pt x="507" y="78129"/>
                  </a:lnTo>
                  <a:lnTo>
                    <a:pt x="4965" y="89948"/>
                  </a:lnTo>
                  <a:lnTo>
                    <a:pt x="8129" y="95075"/>
                  </a:lnTo>
                  <a:lnTo>
                    <a:pt x="17290" y="102653"/>
                  </a:lnTo>
                  <a:lnTo>
                    <a:pt x="22696" y="105662"/>
                  </a:lnTo>
                  <a:lnTo>
                    <a:pt x="36228" y="107123"/>
                  </a:lnTo>
                  <a:lnTo>
                    <a:pt x="50945" y="104715"/>
                  </a:lnTo>
                  <a:lnTo>
                    <a:pt x="64541" y="98941"/>
                  </a:lnTo>
                  <a:lnTo>
                    <a:pt x="80725" y="84386"/>
                  </a:lnTo>
                  <a:lnTo>
                    <a:pt x="98835" y="54730"/>
                  </a:lnTo>
                  <a:lnTo>
                    <a:pt x="111034" y="27934"/>
                  </a:lnTo>
                  <a:lnTo>
                    <a:pt x="120771" y="7195"/>
                  </a:lnTo>
                  <a:lnTo>
                    <a:pt x="115285" y="31815"/>
                  </a:lnTo>
                  <a:lnTo>
                    <a:pt x="107439" y="63526"/>
                  </a:lnTo>
                  <a:lnTo>
                    <a:pt x="107938" y="85182"/>
                  </a:lnTo>
                  <a:lnTo>
                    <a:pt x="110645" y="90486"/>
                  </a:lnTo>
                  <a:lnTo>
                    <a:pt x="119297" y="98262"/>
                  </a:lnTo>
                  <a:lnTo>
                    <a:pt x="130197" y="102188"/>
                  </a:lnTo>
                  <a:lnTo>
                    <a:pt x="142098" y="103227"/>
                  </a:lnTo>
                  <a:lnTo>
                    <a:pt x="154442" y="101338"/>
                  </a:lnTo>
                  <a:lnTo>
                    <a:pt x="165103" y="92501"/>
                  </a:lnTo>
                  <a:lnTo>
                    <a:pt x="180920" y="69778"/>
                  </a:lnTo>
                  <a:lnTo>
                    <a:pt x="195248" y="42584"/>
                  </a:lnTo>
                  <a:lnTo>
                    <a:pt x="204390" y="12492"/>
                  </a:lnTo>
                  <a:lnTo>
                    <a:pt x="204579" y="12393"/>
                  </a:lnTo>
                  <a:lnTo>
                    <a:pt x="204790" y="14165"/>
                  </a:lnTo>
                  <a:lnTo>
                    <a:pt x="199476" y="42745"/>
                  </a:lnTo>
                  <a:lnTo>
                    <a:pt x="200604" y="73700"/>
                  </a:lnTo>
                  <a:lnTo>
                    <a:pt x="202055" y="80009"/>
                  </a:lnTo>
                  <a:lnTo>
                    <a:pt x="207431" y="88902"/>
                  </a:lnTo>
                  <a:lnTo>
                    <a:pt x="210840" y="92261"/>
                  </a:lnTo>
                  <a:lnTo>
                    <a:pt x="218391" y="95993"/>
                  </a:lnTo>
                  <a:lnTo>
                    <a:pt x="222380" y="96988"/>
                  </a:lnTo>
                  <a:lnTo>
                    <a:pt x="226450" y="96241"/>
                  </a:lnTo>
                  <a:lnTo>
                    <a:pt x="234736" y="91647"/>
                  </a:lnTo>
                  <a:lnTo>
                    <a:pt x="241241" y="83020"/>
                  </a:lnTo>
                  <a:lnTo>
                    <a:pt x="254537" y="53493"/>
                  </a:lnTo>
                  <a:lnTo>
                    <a:pt x="266607" y="27333"/>
                  </a:lnTo>
                  <a:lnTo>
                    <a:pt x="280090" y="1669"/>
                  </a:lnTo>
                  <a:lnTo>
                    <a:pt x="280446" y="1650"/>
                  </a:lnTo>
                  <a:lnTo>
                    <a:pt x="280683" y="2343"/>
                  </a:lnTo>
                  <a:lnTo>
                    <a:pt x="272278" y="33493"/>
                  </a:lnTo>
                  <a:lnTo>
                    <a:pt x="269918" y="64851"/>
                  </a:lnTo>
                  <a:lnTo>
                    <a:pt x="273751" y="84163"/>
                  </a:lnTo>
                  <a:lnTo>
                    <a:pt x="277396" y="91924"/>
                  </a:lnTo>
                  <a:lnTo>
                    <a:pt x="279355" y="93570"/>
                  </a:lnTo>
                  <a:lnTo>
                    <a:pt x="281367" y="93962"/>
                  </a:lnTo>
                  <a:lnTo>
                    <a:pt x="283414" y="93518"/>
                  </a:lnTo>
                  <a:lnTo>
                    <a:pt x="289666" y="89521"/>
                  </a:lnTo>
                  <a:lnTo>
                    <a:pt x="316634" y="60049"/>
                  </a:lnTo>
                  <a:lnTo>
                    <a:pt x="336360" y="29020"/>
                  </a:lnTo>
                  <a:lnTo>
                    <a:pt x="342199" y="11928"/>
                  </a:lnTo>
                  <a:lnTo>
                    <a:pt x="344172" y="253"/>
                  </a:lnTo>
                  <a:lnTo>
                    <a:pt x="343629" y="0"/>
                  </a:lnTo>
                  <a:lnTo>
                    <a:pt x="341143" y="1602"/>
                  </a:lnTo>
                  <a:lnTo>
                    <a:pt x="335777" y="13212"/>
                  </a:lnTo>
                  <a:lnTo>
                    <a:pt x="332713" y="40462"/>
                  </a:lnTo>
                  <a:lnTo>
                    <a:pt x="332293" y="53921"/>
                  </a:lnTo>
                  <a:lnTo>
                    <a:pt x="335870" y="65077"/>
                  </a:lnTo>
                  <a:lnTo>
                    <a:pt x="342163" y="74034"/>
                  </a:lnTo>
                  <a:lnTo>
                    <a:pt x="349664" y="80366"/>
                  </a:lnTo>
                  <a:lnTo>
                    <a:pt x="357702" y="83651"/>
                  </a:lnTo>
                  <a:lnTo>
                    <a:pt x="361821" y="84527"/>
                  </a:lnTo>
                  <a:lnTo>
                    <a:pt x="377730" y="82389"/>
                  </a:lnTo>
                  <a:lnTo>
                    <a:pt x="392479" y="73916"/>
                  </a:lnTo>
                  <a:lnTo>
                    <a:pt x="405786" y="55726"/>
                  </a:lnTo>
                  <a:lnTo>
                    <a:pt x="417855" y="29366"/>
                  </a:lnTo>
                  <a:lnTo>
                    <a:pt x="427088" y="4062"/>
                  </a:lnTo>
                  <a:lnTo>
                    <a:pt x="427203" y="30422"/>
                  </a:lnTo>
                  <a:lnTo>
                    <a:pt x="429088" y="48562"/>
                  </a:lnTo>
                  <a:lnTo>
                    <a:pt x="438192" y="79405"/>
                  </a:lnTo>
                  <a:lnTo>
                    <a:pt x="438764" y="83813"/>
                  </a:lnTo>
                  <a:lnTo>
                    <a:pt x="439851" y="86046"/>
                  </a:lnTo>
                  <a:lnTo>
                    <a:pt x="441281" y="86829"/>
                  </a:lnTo>
                  <a:lnTo>
                    <a:pt x="442940" y="86646"/>
                  </a:lnTo>
                  <a:lnTo>
                    <a:pt x="446665" y="84561"/>
                  </a:lnTo>
                  <a:lnTo>
                    <a:pt x="448646" y="83017"/>
                  </a:lnTo>
                  <a:lnTo>
                    <a:pt x="465901" y="52706"/>
                  </a:lnTo>
                  <a:lnTo>
                    <a:pt x="482359" y="23673"/>
                  </a:lnTo>
                  <a:lnTo>
                    <a:pt x="489764" y="8400"/>
                  </a:lnTo>
                  <a:lnTo>
                    <a:pt x="491490" y="6843"/>
                  </a:lnTo>
                  <a:lnTo>
                    <a:pt x="493346" y="5805"/>
                  </a:lnTo>
                  <a:lnTo>
                    <a:pt x="495289" y="5819"/>
                  </a:lnTo>
                  <a:lnTo>
                    <a:pt x="499329" y="7715"/>
                  </a:lnTo>
                  <a:lnTo>
                    <a:pt x="505570" y="12750"/>
                  </a:lnTo>
                  <a:lnTo>
                    <a:pt x="508517" y="38936"/>
                  </a:lnTo>
                  <a:lnTo>
                    <a:pt x="509595" y="69923"/>
                  </a:lnTo>
                  <a:lnTo>
                    <a:pt x="509726" y="77952"/>
                  </a:lnTo>
                  <a:lnTo>
                    <a:pt x="510442" y="77906"/>
                  </a:lnTo>
                  <a:lnTo>
                    <a:pt x="521964" y="67546"/>
                  </a:lnTo>
                  <a:lnTo>
                    <a:pt x="541722" y="36008"/>
                  </a:lnTo>
                  <a:lnTo>
                    <a:pt x="550070" y="24425"/>
                  </a:lnTo>
                  <a:lnTo>
                    <a:pt x="561997" y="14643"/>
                  </a:lnTo>
                  <a:lnTo>
                    <a:pt x="567783" y="12108"/>
                  </a:lnTo>
                  <a:lnTo>
                    <a:pt x="570314" y="12137"/>
                  </a:lnTo>
                  <a:lnTo>
                    <a:pt x="575007" y="14051"/>
                  </a:lnTo>
                  <a:lnTo>
                    <a:pt x="576541" y="16960"/>
                  </a:lnTo>
                  <a:lnTo>
                    <a:pt x="579204" y="46106"/>
                  </a:lnTo>
                  <a:lnTo>
                    <a:pt x="579555" y="77774"/>
                  </a:lnTo>
                  <a:lnTo>
                    <a:pt x="579608" y="989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SMARTInkShape-Group3"/>
          <p:cNvGrpSpPr/>
          <p:nvPr/>
        </p:nvGrpSpPr>
        <p:grpSpPr>
          <a:xfrm>
            <a:off x="2705100" y="1333500"/>
            <a:ext cx="247651" cy="199010"/>
            <a:chOff x="2705100" y="1333500"/>
            <a:chExt cx="247651" cy="199010"/>
          </a:xfrm>
        </p:grpSpPr>
        <p:sp>
          <p:nvSpPr>
            <p:cNvPr id="10" name="SMARTInkShape-6"/>
            <p:cNvSpPr/>
            <p:nvPr>
              <p:custDataLst>
                <p:tags r:id="rId115"/>
              </p:custDataLst>
            </p:nvPr>
          </p:nvSpPr>
          <p:spPr>
            <a:xfrm>
              <a:off x="2705100" y="1333500"/>
              <a:ext cx="174017" cy="199010"/>
            </a:xfrm>
            <a:custGeom>
              <a:avLst/>
              <a:gdLst/>
              <a:ahLst/>
              <a:cxnLst/>
              <a:rect l="0" t="0" r="0" b="0"/>
              <a:pathLst>
                <a:path w="174017" h="199010">
                  <a:moveTo>
                    <a:pt x="0" y="25400"/>
                  </a:moveTo>
                  <a:lnTo>
                    <a:pt x="0" y="25400"/>
                  </a:lnTo>
                  <a:lnTo>
                    <a:pt x="1881" y="37952"/>
                  </a:lnTo>
                  <a:lnTo>
                    <a:pt x="5026" y="64632"/>
                  </a:lnTo>
                  <a:lnTo>
                    <a:pt x="7173" y="89403"/>
                  </a:lnTo>
                  <a:lnTo>
                    <a:pt x="12831" y="114524"/>
                  </a:lnTo>
                  <a:lnTo>
                    <a:pt x="21930" y="137918"/>
                  </a:lnTo>
                  <a:lnTo>
                    <a:pt x="37072" y="167159"/>
                  </a:lnTo>
                  <a:lnTo>
                    <a:pt x="58835" y="197972"/>
                  </a:lnTo>
                  <a:lnTo>
                    <a:pt x="61801" y="199009"/>
                  </a:lnTo>
                  <a:lnTo>
                    <a:pt x="68860" y="198280"/>
                  </a:lnTo>
                  <a:lnTo>
                    <a:pt x="76701" y="191841"/>
                  </a:lnTo>
                  <a:lnTo>
                    <a:pt x="84889" y="180513"/>
                  </a:lnTo>
                  <a:lnTo>
                    <a:pt x="98844" y="154301"/>
                  </a:lnTo>
                  <a:lnTo>
                    <a:pt x="118814" y="125604"/>
                  </a:lnTo>
                  <a:lnTo>
                    <a:pt x="138919" y="96228"/>
                  </a:lnTo>
                  <a:lnTo>
                    <a:pt x="163150" y="66025"/>
                  </a:lnTo>
                  <a:lnTo>
                    <a:pt x="173182" y="52161"/>
                  </a:lnTo>
                  <a:lnTo>
                    <a:pt x="174016" y="48180"/>
                  </a:lnTo>
                  <a:lnTo>
                    <a:pt x="173061" y="39993"/>
                  </a:lnTo>
                  <a:lnTo>
                    <a:pt x="170407" y="36540"/>
                  </a:lnTo>
                  <a:lnTo>
                    <a:pt x="161814" y="30821"/>
                  </a:lnTo>
                  <a:lnTo>
                    <a:pt x="133276" y="22107"/>
                  </a:lnTo>
                  <a:lnTo>
                    <a:pt x="104557" y="19956"/>
                  </a:lnTo>
                  <a:lnTo>
                    <a:pt x="75116" y="18613"/>
                  </a:lnTo>
                  <a:lnTo>
                    <a:pt x="45491" y="14077"/>
                  </a:lnTo>
                  <a:lnTo>
                    <a:pt x="34329" y="12606"/>
                  </a:lnTo>
                  <a:lnTo>
                    <a:pt x="31353" y="11226"/>
                  </a:lnTo>
                  <a:lnTo>
                    <a:pt x="29369" y="9601"/>
                  </a:lnTo>
                  <a:lnTo>
                    <a:pt x="28751" y="7812"/>
                  </a:lnTo>
                  <a:lnTo>
                    <a:pt x="29045" y="5913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7"/>
            <p:cNvSpPr/>
            <p:nvPr>
              <p:custDataLst>
                <p:tags r:id="rId116"/>
              </p:custDataLst>
            </p:nvPr>
          </p:nvSpPr>
          <p:spPr>
            <a:xfrm>
              <a:off x="2952750" y="14351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4"/>
          <p:cNvGrpSpPr/>
          <p:nvPr/>
        </p:nvGrpSpPr>
        <p:grpSpPr>
          <a:xfrm>
            <a:off x="3151593" y="1155700"/>
            <a:ext cx="211761" cy="312421"/>
            <a:chOff x="3151593" y="1155700"/>
            <a:chExt cx="211761" cy="312421"/>
          </a:xfrm>
        </p:grpSpPr>
        <p:sp>
          <p:nvSpPr>
            <p:cNvPr id="13" name="SMARTInkShape-8"/>
            <p:cNvSpPr/>
            <p:nvPr>
              <p:custDataLst>
                <p:tags r:id="rId111"/>
              </p:custDataLst>
            </p:nvPr>
          </p:nvSpPr>
          <p:spPr>
            <a:xfrm>
              <a:off x="3151593" y="1295400"/>
              <a:ext cx="125008" cy="172721"/>
            </a:xfrm>
            <a:custGeom>
              <a:avLst/>
              <a:gdLst/>
              <a:ahLst/>
              <a:cxnLst/>
              <a:rect l="0" t="0" r="0" b="0"/>
              <a:pathLst>
                <a:path w="125008" h="172721">
                  <a:moveTo>
                    <a:pt x="48807" y="0"/>
                  </a:moveTo>
                  <a:lnTo>
                    <a:pt x="48807" y="0"/>
                  </a:lnTo>
                  <a:lnTo>
                    <a:pt x="52178" y="0"/>
                  </a:lnTo>
                  <a:lnTo>
                    <a:pt x="52465" y="1411"/>
                  </a:lnTo>
                  <a:lnTo>
                    <a:pt x="50903" y="6742"/>
                  </a:lnTo>
                  <a:lnTo>
                    <a:pt x="29648" y="37576"/>
                  </a:lnTo>
                  <a:lnTo>
                    <a:pt x="17009" y="59740"/>
                  </a:lnTo>
                  <a:lnTo>
                    <a:pt x="8098" y="83701"/>
                  </a:lnTo>
                  <a:lnTo>
                    <a:pt x="2492" y="107050"/>
                  </a:lnTo>
                  <a:lnTo>
                    <a:pt x="0" y="126835"/>
                  </a:lnTo>
                  <a:lnTo>
                    <a:pt x="2656" y="141273"/>
                  </a:lnTo>
                  <a:lnTo>
                    <a:pt x="9245" y="152394"/>
                  </a:lnTo>
                  <a:lnTo>
                    <a:pt x="19230" y="162040"/>
                  </a:lnTo>
                  <a:lnTo>
                    <a:pt x="40122" y="172033"/>
                  </a:lnTo>
                  <a:lnTo>
                    <a:pt x="67557" y="172720"/>
                  </a:lnTo>
                  <a:lnTo>
                    <a:pt x="94658" y="171826"/>
                  </a:lnTo>
                  <a:lnTo>
                    <a:pt x="113819" y="168191"/>
                  </a:lnTo>
                  <a:lnTo>
                    <a:pt x="120034" y="164592"/>
                  </a:lnTo>
                  <a:lnTo>
                    <a:pt x="125007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9"/>
            <p:cNvSpPr/>
            <p:nvPr>
              <p:custDataLst>
                <p:tags r:id="rId112"/>
              </p:custDataLst>
            </p:nvPr>
          </p:nvSpPr>
          <p:spPr>
            <a:xfrm>
              <a:off x="3200400" y="136525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481" y="588"/>
                  </a:lnTo>
                  <a:lnTo>
                    <a:pt x="30443" y="116"/>
                  </a:lnTo>
                  <a:lnTo>
                    <a:pt x="56763" y="34"/>
                  </a:lnTo>
                  <a:lnTo>
                    <a:pt x="87569" y="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0"/>
            <p:cNvSpPr/>
            <p:nvPr>
              <p:custDataLst>
                <p:tags r:id="rId113"/>
              </p:custDataLst>
            </p:nvPr>
          </p:nvSpPr>
          <p:spPr>
            <a:xfrm>
              <a:off x="3203092" y="1270000"/>
              <a:ext cx="111609" cy="6351"/>
            </a:xfrm>
            <a:custGeom>
              <a:avLst/>
              <a:gdLst/>
              <a:ahLst/>
              <a:cxnLst/>
              <a:rect l="0" t="0" r="0" b="0"/>
              <a:pathLst>
                <a:path w="111609" h="6351">
                  <a:moveTo>
                    <a:pt x="3658" y="6350"/>
                  </a:moveTo>
                  <a:lnTo>
                    <a:pt x="3658" y="6350"/>
                  </a:lnTo>
                  <a:lnTo>
                    <a:pt x="0" y="6350"/>
                  </a:lnTo>
                  <a:lnTo>
                    <a:pt x="10252" y="4469"/>
                  </a:lnTo>
                  <a:lnTo>
                    <a:pt x="38827" y="883"/>
                  </a:lnTo>
                  <a:lnTo>
                    <a:pt x="63311" y="3632"/>
                  </a:lnTo>
                  <a:lnTo>
                    <a:pt x="91810" y="2174"/>
                  </a:lnTo>
                  <a:lnTo>
                    <a:pt x="1116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1"/>
            <p:cNvSpPr/>
            <p:nvPr>
              <p:custDataLst>
                <p:tags r:id="rId114"/>
              </p:custDataLst>
            </p:nvPr>
          </p:nvSpPr>
          <p:spPr>
            <a:xfrm>
              <a:off x="3219450" y="1155700"/>
              <a:ext cx="143904" cy="68707"/>
            </a:xfrm>
            <a:custGeom>
              <a:avLst/>
              <a:gdLst/>
              <a:ahLst/>
              <a:cxnLst/>
              <a:rect l="0" t="0" r="0" b="0"/>
              <a:pathLst>
                <a:path w="143904" h="68707">
                  <a:moveTo>
                    <a:pt x="0" y="57150"/>
                  </a:moveTo>
                  <a:lnTo>
                    <a:pt x="0" y="57150"/>
                  </a:lnTo>
                  <a:lnTo>
                    <a:pt x="26367" y="59031"/>
                  </a:lnTo>
                  <a:lnTo>
                    <a:pt x="47702" y="62219"/>
                  </a:lnTo>
                  <a:lnTo>
                    <a:pt x="71295" y="65988"/>
                  </a:lnTo>
                  <a:lnTo>
                    <a:pt x="101636" y="68706"/>
                  </a:lnTo>
                  <a:lnTo>
                    <a:pt x="130692" y="65260"/>
                  </a:lnTo>
                  <a:lnTo>
                    <a:pt x="138754" y="64282"/>
                  </a:lnTo>
                  <a:lnTo>
                    <a:pt x="141186" y="63316"/>
                  </a:lnTo>
                  <a:lnTo>
                    <a:pt x="142807" y="61966"/>
                  </a:lnTo>
                  <a:lnTo>
                    <a:pt x="143888" y="60361"/>
                  </a:lnTo>
                  <a:lnTo>
                    <a:pt x="143903" y="57879"/>
                  </a:lnTo>
                  <a:lnTo>
                    <a:pt x="142039" y="51359"/>
                  </a:lnTo>
                  <a:lnTo>
                    <a:pt x="126193" y="26519"/>
                  </a:lnTo>
                  <a:lnTo>
                    <a:pt x="119586" y="17431"/>
                  </a:lnTo>
                  <a:lnTo>
                    <a:pt x="115160" y="5792"/>
                  </a:lnTo>
                  <a:lnTo>
                    <a:pt x="113462" y="3861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" name="SMARTInkShape-Group5"/>
          <p:cNvGrpSpPr/>
          <p:nvPr/>
        </p:nvGrpSpPr>
        <p:grpSpPr>
          <a:xfrm>
            <a:off x="3511550" y="1346200"/>
            <a:ext cx="101601" cy="63501"/>
            <a:chOff x="3511550" y="1346200"/>
            <a:chExt cx="101601" cy="63501"/>
          </a:xfrm>
        </p:grpSpPr>
        <p:sp>
          <p:nvSpPr>
            <p:cNvPr id="18" name="SMARTInkShape-12"/>
            <p:cNvSpPr/>
            <p:nvPr>
              <p:custDataLst>
                <p:tags r:id="rId109"/>
              </p:custDataLst>
            </p:nvPr>
          </p:nvSpPr>
          <p:spPr>
            <a:xfrm>
              <a:off x="3524250" y="1346200"/>
              <a:ext cx="88901" cy="8839"/>
            </a:xfrm>
            <a:custGeom>
              <a:avLst/>
              <a:gdLst/>
              <a:ahLst/>
              <a:cxnLst/>
              <a:rect l="0" t="0" r="0" b="0"/>
              <a:pathLst>
                <a:path w="88901" h="8839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2603" y="8838"/>
                  </a:lnTo>
                  <a:lnTo>
                    <a:pt x="61683" y="7573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3"/>
            <p:cNvSpPr/>
            <p:nvPr>
              <p:custDataLst>
                <p:tags r:id="rId110"/>
              </p:custDataLst>
            </p:nvPr>
          </p:nvSpPr>
          <p:spPr>
            <a:xfrm>
              <a:off x="3511550" y="13970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47530" y="3371"/>
                  </a:lnTo>
                  <a:lnTo>
                    <a:pt x="78994" y="8838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SMARTInkShape-Group6"/>
          <p:cNvGrpSpPr/>
          <p:nvPr/>
        </p:nvGrpSpPr>
        <p:grpSpPr>
          <a:xfrm>
            <a:off x="2777929" y="1885950"/>
            <a:ext cx="276422" cy="187451"/>
            <a:chOff x="2777929" y="1885950"/>
            <a:chExt cx="276422" cy="187451"/>
          </a:xfrm>
        </p:grpSpPr>
        <p:sp>
          <p:nvSpPr>
            <p:cNvPr id="21" name="SMARTInkShape-14"/>
            <p:cNvSpPr/>
            <p:nvPr>
              <p:custDataLst>
                <p:tags r:id="rId107"/>
              </p:custDataLst>
            </p:nvPr>
          </p:nvSpPr>
          <p:spPr>
            <a:xfrm>
              <a:off x="2777929" y="1885950"/>
              <a:ext cx="147698" cy="187451"/>
            </a:xfrm>
            <a:custGeom>
              <a:avLst/>
              <a:gdLst/>
              <a:ahLst/>
              <a:cxnLst/>
              <a:rect l="0" t="0" r="0" b="0"/>
              <a:pathLst>
                <a:path w="147698" h="187451">
                  <a:moveTo>
                    <a:pt x="3371" y="12700"/>
                  </a:moveTo>
                  <a:lnTo>
                    <a:pt x="3371" y="12700"/>
                  </a:lnTo>
                  <a:lnTo>
                    <a:pt x="0" y="19442"/>
                  </a:lnTo>
                  <a:lnTo>
                    <a:pt x="1275" y="40490"/>
                  </a:lnTo>
                  <a:lnTo>
                    <a:pt x="6202" y="61034"/>
                  </a:lnTo>
                  <a:lnTo>
                    <a:pt x="12391" y="84276"/>
                  </a:lnTo>
                  <a:lnTo>
                    <a:pt x="17493" y="108717"/>
                  </a:lnTo>
                  <a:lnTo>
                    <a:pt x="27703" y="139535"/>
                  </a:lnTo>
                  <a:lnTo>
                    <a:pt x="43795" y="169457"/>
                  </a:lnTo>
                  <a:lnTo>
                    <a:pt x="58040" y="187450"/>
                  </a:lnTo>
                  <a:lnTo>
                    <a:pt x="60278" y="187056"/>
                  </a:lnTo>
                  <a:lnTo>
                    <a:pt x="66528" y="182854"/>
                  </a:lnTo>
                  <a:lnTo>
                    <a:pt x="81128" y="155862"/>
                  </a:lnTo>
                  <a:lnTo>
                    <a:pt x="100183" y="124313"/>
                  </a:lnTo>
                  <a:lnTo>
                    <a:pt x="118134" y="95943"/>
                  </a:lnTo>
                  <a:lnTo>
                    <a:pt x="137388" y="65597"/>
                  </a:lnTo>
                  <a:lnTo>
                    <a:pt x="145542" y="49932"/>
                  </a:lnTo>
                  <a:lnTo>
                    <a:pt x="147697" y="40772"/>
                  </a:lnTo>
                  <a:lnTo>
                    <a:pt x="146155" y="36353"/>
                  </a:lnTo>
                  <a:lnTo>
                    <a:pt x="138797" y="27681"/>
                  </a:lnTo>
                  <a:lnTo>
                    <a:pt x="126590" y="22886"/>
                  </a:lnTo>
                  <a:lnTo>
                    <a:pt x="95758" y="19808"/>
                  </a:lnTo>
                  <a:lnTo>
                    <a:pt x="67560" y="14130"/>
                  </a:lnTo>
                  <a:lnTo>
                    <a:pt x="38583" y="4143"/>
                  </a:lnTo>
                  <a:lnTo>
                    <a:pt x="287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5"/>
            <p:cNvSpPr/>
            <p:nvPr>
              <p:custDataLst>
                <p:tags r:id="rId108"/>
              </p:custDataLst>
            </p:nvPr>
          </p:nvSpPr>
          <p:spPr>
            <a:xfrm>
              <a:off x="3048000" y="1962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SMARTInkShape-Group7"/>
          <p:cNvGrpSpPr/>
          <p:nvPr/>
        </p:nvGrpSpPr>
        <p:grpSpPr>
          <a:xfrm>
            <a:off x="3225800" y="1663700"/>
            <a:ext cx="168564" cy="347537"/>
            <a:chOff x="3225800" y="1663700"/>
            <a:chExt cx="168564" cy="347537"/>
          </a:xfrm>
        </p:grpSpPr>
        <p:sp>
          <p:nvSpPr>
            <p:cNvPr id="24" name="SMARTInkShape-16"/>
            <p:cNvSpPr/>
            <p:nvPr>
              <p:custDataLst>
                <p:tags r:id="rId104"/>
              </p:custDataLst>
            </p:nvPr>
          </p:nvSpPr>
          <p:spPr>
            <a:xfrm>
              <a:off x="3314700" y="1873250"/>
              <a:ext cx="31751" cy="107951"/>
            </a:xfrm>
            <a:custGeom>
              <a:avLst/>
              <a:gdLst/>
              <a:ahLst/>
              <a:cxnLst/>
              <a:rect l="0" t="0" r="0" b="0"/>
              <a:pathLst>
                <a:path w="31751" h="107951">
                  <a:moveTo>
                    <a:pt x="31750" y="0"/>
                  </a:moveTo>
                  <a:lnTo>
                    <a:pt x="31750" y="0"/>
                  </a:lnTo>
                  <a:lnTo>
                    <a:pt x="19817" y="29511"/>
                  </a:lnTo>
                  <a:lnTo>
                    <a:pt x="12927" y="56486"/>
                  </a:lnTo>
                  <a:lnTo>
                    <a:pt x="4278" y="87515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7"/>
            <p:cNvSpPr/>
            <p:nvPr>
              <p:custDataLst>
                <p:tags r:id="rId105"/>
              </p:custDataLst>
            </p:nvPr>
          </p:nvSpPr>
          <p:spPr>
            <a:xfrm>
              <a:off x="3251200" y="1792183"/>
              <a:ext cx="143164" cy="219054"/>
            </a:xfrm>
            <a:custGeom>
              <a:avLst/>
              <a:gdLst/>
              <a:ahLst/>
              <a:cxnLst/>
              <a:rect l="0" t="0" r="0" b="0"/>
              <a:pathLst>
                <a:path w="143164" h="219054">
                  <a:moveTo>
                    <a:pt x="44450" y="23917"/>
                  </a:moveTo>
                  <a:lnTo>
                    <a:pt x="44450" y="23917"/>
                  </a:lnTo>
                  <a:lnTo>
                    <a:pt x="61056" y="8722"/>
                  </a:lnTo>
                  <a:lnTo>
                    <a:pt x="76652" y="1854"/>
                  </a:lnTo>
                  <a:lnTo>
                    <a:pt x="86044" y="0"/>
                  </a:lnTo>
                  <a:lnTo>
                    <a:pt x="94921" y="1058"/>
                  </a:lnTo>
                  <a:lnTo>
                    <a:pt x="102865" y="3879"/>
                  </a:lnTo>
                  <a:lnTo>
                    <a:pt x="108748" y="7485"/>
                  </a:lnTo>
                  <a:lnTo>
                    <a:pt x="109893" y="10846"/>
                  </a:lnTo>
                  <a:lnTo>
                    <a:pt x="109284" y="20224"/>
                  </a:lnTo>
                  <a:lnTo>
                    <a:pt x="88641" y="48561"/>
                  </a:lnTo>
                  <a:lnTo>
                    <a:pt x="63858" y="79600"/>
                  </a:lnTo>
                  <a:lnTo>
                    <a:pt x="60131" y="85824"/>
                  </a:lnTo>
                  <a:lnTo>
                    <a:pt x="59138" y="88472"/>
                  </a:lnTo>
                  <a:lnTo>
                    <a:pt x="59886" y="91648"/>
                  </a:lnTo>
                  <a:lnTo>
                    <a:pt x="64481" y="98940"/>
                  </a:lnTo>
                  <a:lnTo>
                    <a:pt x="74990" y="105003"/>
                  </a:lnTo>
                  <a:lnTo>
                    <a:pt x="101361" y="118016"/>
                  </a:lnTo>
                  <a:lnTo>
                    <a:pt x="126247" y="143608"/>
                  </a:lnTo>
                  <a:lnTo>
                    <a:pt x="139555" y="162627"/>
                  </a:lnTo>
                  <a:lnTo>
                    <a:pt x="143163" y="172820"/>
                  </a:lnTo>
                  <a:lnTo>
                    <a:pt x="141004" y="183935"/>
                  </a:lnTo>
                  <a:lnTo>
                    <a:pt x="134635" y="195225"/>
                  </a:lnTo>
                  <a:lnTo>
                    <a:pt x="119149" y="208809"/>
                  </a:lnTo>
                  <a:lnTo>
                    <a:pt x="107283" y="214982"/>
                  </a:lnTo>
                  <a:lnTo>
                    <a:pt x="85332" y="219053"/>
                  </a:lnTo>
                  <a:lnTo>
                    <a:pt x="60953" y="216888"/>
                  </a:lnTo>
                  <a:lnTo>
                    <a:pt x="35856" y="205036"/>
                  </a:lnTo>
                  <a:lnTo>
                    <a:pt x="0" y="169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SMARTInkShape-18"/>
            <p:cNvSpPr/>
            <p:nvPr>
              <p:custDataLst>
                <p:tags r:id="rId106"/>
              </p:custDataLst>
            </p:nvPr>
          </p:nvSpPr>
          <p:spPr>
            <a:xfrm>
              <a:off x="3225800" y="1663700"/>
              <a:ext cx="168284" cy="95251"/>
            </a:xfrm>
            <a:custGeom>
              <a:avLst/>
              <a:gdLst/>
              <a:ahLst/>
              <a:cxnLst/>
              <a:rect l="0" t="0" r="0" b="0"/>
              <a:pathLst>
                <a:path w="168284" h="95251">
                  <a:moveTo>
                    <a:pt x="0" y="95250"/>
                  </a:moveTo>
                  <a:lnTo>
                    <a:pt x="0" y="95250"/>
                  </a:lnTo>
                  <a:lnTo>
                    <a:pt x="24485" y="86461"/>
                  </a:lnTo>
                  <a:lnTo>
                    <a:pt x="52411" y="77359"/>
                  </a:lnTo>
                  <a:lnTo>
                    <a:pt x="83027" y="72075"/>
                  </a:lnTo>
                  <a:lnTo>
                    <a:pt x="112560" y="72391"/>
                  </a:lnTo>
                  <a:lnTo>
                    <a:pt x="137303" y="75071"/>
                  </a:lnTo>
                  <a:lnTo>
                    <a:pt x="164467" y="76180"/>
                  </a:lnTo>
                  <a:lnTo>
                    <a:pt x="168283" y="69452"/>
                  </a:lnTo>
                  <a:lnTo>
                    <a:pt x="167141" y="51780"/>
                  </a:lnTo>
                  <a:lnTo>
                    <a:pt x="156441" y="21624"/>
                  </a:lnTo>
                  <a:lnTo>
                    <a:pt x="153198" y="9393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SMARTInkShape-Group8"/>
          <p:cNvGrpSpPr/>
          <p:nvPr/>
        </p:nvGrpSpPr>
        <p:grpSpPr>
          <a:xfrm>
            <a:off x="3556000" y="1835150"/>
            <a:ext cx="95251" cy="63501"/>
            <a:chOff x="3556000" y="1835150"/>
            <a:chExt cx="95251" cy="63501"/>
          </a:xfrm>
        </p:grpSpPr>
        <p:sp>
          <p:nvSpPr>
            <p:cNvPr id="28" name="SMARTInkShape-19"/>
            <p:cNvSpPr/>
            <p:nvPr>
              <p:custDataLst>
                <p:tags r:id="rId102"/>
              </p:custDataLst>
            </p:nvPr>
          </p:nvSpPr>
          <p:spPr>
            <a:xfrm>
              <a:off x="3568700" y="18351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2603" y="5467"/>
                  </a:lnTo>
                  <a:lnTo>
                    <a:pt x="61731" y="6234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20"/>
            <p:cNvSpPr/>
            <p:nvPr>
              <p:custDataLst>
                <p:tags r:id="rId103"/>
              </p:custDataLst>
            </p:nvPr>
          </p:nvSpPr>
          <p:spPr>
            <a:xfrm>
              <a:off x="3556000" y="18859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36566" y="6881"/>
                  </a:lnTo>
                  <a:lnTo>
                    <a:pt x="64274" y="11794"/>
                  </a:lnTo>
                  <a:lnTo>
                    <a:pt x="952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" name="SMARTInkShape-21"/>
          <p:cNvSpPr/>
          <p:nvPr>
            <p:custDataLst>
              <p:tags r:id="rId1"/>
            </p:custDataLst>
          </p:nvPr>
        </p:nvSpPr>
        <p:spPr>
          <a:xfrm>
            <a:off x="3879861" y="1790700"/>
            <a:ext cx="143207" cy="159233"/>
          </a:xfrm>
          <a:custGeom>
            <a:avLst/>
            <a:gdLst/>
            <a:ahLst/>
            <a:cxnLst/>
            <a:rect l="0" t="0" r="0" b="0"/>
            <a:pathLst>
              <a:path w="143207" h="159233">
                <a:moveTo>
                  <a:pt x="76189" y="0"/>
                </a:moveTo>
                <a:lnTo>
                  <a:pt x="76189" y="0"/>
                </a:lnTo>
                <a:lnTo>
                  <a:pt x="72818" y="0"/>
                </a:lnTo>
                <a:lnTo>
                  <a:pt x="63980" y="3371"/>
                </a:lnTo>
                <a:lnTo>
                  <a:pt x="34554" y="26745"/>
                </a:lnTo>
                <a:lnTo>
                  <a:pt x="14228" y="55275"/>
                </a:lnTo>
                <a:lnTo>
                  <a:pt x="3731" y="78189"/>
                </a:lnTo>
                <a:lnTo>
                  <a:pt x="6" y="100602"/>
                </a:lnTo>
                <a:lnTo>
                  <a:pt x="0" y="111518"/>
                </a:lnTo>
                <a:lnTo>
                  <a:pt x="7520" y="131173"/>
                </a:lnTo>
                <a:lnTo>
                  <a:pt x="13477" y="140365"/>
                </a:lnTo>
                <a:lnTo>
                  <a:pt x="29502" y="152460"/>
                </a:lnTo>
                <a:lnTo>
                  <a:pt x="48384" y="158777"/>
                </a:lnTo>
                <a:lnTo>
                  <a:pt x="68534" y="159232"/>
                </a:lnTo>
                <a:lnTo>
                  <a:pt x="99713" y="148780"/>
                </a:lnTo>
                <a:lnTo>
                  <a:pt x="115102" y="134328"/>
                </a:lnTo>
                <a:lnTo>
                  <a:pt x="131698" y="106358"/>
                </a:lnTo>
                <a:lnTo>
                  <a:pt x="139665" y="85370"/>
                </a:lnTo>
                <a:lnTo>
                  <a:pt x="143206" y="61931"/>
                </a:lnTo>
                <a:lnTo>
                  <a:pt x="139135" y="41166"/>
                </a:lnTo>
                <a:lnTo>
                  <a:pt x="130271" y="23940"/>
                </a:lnTo>
                <a:lnTo>
                  <a:pt x="119276" y="11581"/>
                </a:lnTo>
                <a:lnTo>
                  <a:pt x="105452" y="5147"/>
                </a:lnTo>
                <a:lnTo>
                  <a:pt x="8253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SMARTInkShape-22"/>
          <p:cNvSpPr/>
          <p:nvPr>
            <p:custDataLst>
              <p:tags r:id="rId2"/>
            </p:custDataLst>
          </p:nvPr>
        </p:nvSpPr>
        <p:spPr>
          <a:xfrm>
            <a:off x="3955883" y="1220409"/>
            <a:ext cx="143329" cy="190947"/>
          </a:xfrm>
          <a:custGeom>
            <a:avLst/>
            <a:gdLst/>
            <a:ahLst/>
            <a:cxnLst/>
            <a:rect l="0" t="0" r="0" b="0"/>
            <a:pathLst>
              <a:path w="143329" h="190947">
                <a:moveTo>
                  <a:pt x="57317" y="17841"/>
                </a:moveTo>
                <a:lnTo>
                  <a:pt x="57317" y="17841"/>
                </a:lnTo>
                <a:lnTo>
                  <a:pt x="53946" y="17841"/>
                </a:lnTo>
                <a:lnTo>
                  <a:pt x="50410" y="19722"/>
                </a:lnTo>
                <a:lnTo>
                  <a:pt x="48479" y="21212"/>
                </a:lnTo>
                <a:lnTo>
                  <a:pt x="30171" y="50361"/>
                </a:lnTo>
                <a:lnTo>
                  <a:pt x="18441" y="74863"/>
                </a:lnTo>
                <a:lnTo>
                  <a:pt x="8053" y="102216"/>
                </a:lnTo>
                <a:lnTo>
                  <a:pt x="850" y="129424"/>
                </a:lnTo>
                <a:lnTo>
                  <a:pt x="0" y="153276"/>
                </a:lnTo>
                <a:lnTo>
                  <a:pt x="5737" y="171873"/>
                </a:lnTo>
                <a:lnTo>
                  <a:pt x="10231" y="179796"/>
                </a:lnTo>
                <a:lnTo>
                  <a:pt x="17459" y="185078"/>
                </a:lnTo>
                <a:lnTo>
                  <a:pt x="36780" y="190946"/>
                </a:lnTo>
                <a:lnTo>
                  <a:pt x="57597" y="189791"/>
                </a:lnTo>
                <a:lnTo>
                  <a:pt x="68087" y="187508"/>
                </a:lnTo>
                <a:lnTo>
                  <a:pt x="99706" y="167439"/>
                </a:lnTo>
                <a:lnTo>
                  <a:pt x="124675" y="139150"/>
                </a:lnTo>
                <a:lnTo>
                  <a:pt x="138736" y="108426"/>
                </a:lnTo>
                <a:lnTo>
                  <a:pt x="142892" y="85618"/>
                </a:lnTo>
                <a:lnTo>
                  <a:pt x="143328" y="62075"/>
                </a:lnTo>
                <a:lnTo>
                  <a:pt x="138818" y="39852"/>
                </a:lnTo>
                <a:lnTo>
                  <a:pt x="128348" y="21979"/>
                </a:lnTo>
                <a:lnTo>
                  <a:pt x="113581" y="8391"/>
                </a:lnTo>
                <a:lnTo>
                  <a:pt x="95258" y="0"/>
                </a:lnTo>
                <a:lnTo>
                  <a:pt x="75355" y="1445"/>
                </a:lnTo>
                <a:lnTo>
                  <a:pt x="44617" y="1149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SMARTInkShape-Group11"/>
          <p:cNvGrpSpPr/>
          <p:nvPr/>
        </p:nvGrpSpPr>
        <p:grpSpPr>
          <a:xfrm>
            <a:off x="5251450" y="1321315"/>
            <a:ext cx="425451" cy="194128"/>
            <a:chOff x="5251450" y="1321315"/>
            <a:chExt cx="425451" cy="194128"/>
          </a:xfrm>
        </p:grpSpPr>
        <p:sp>
          <p:nvSpPr>
            <p:cNvPr id="33" name="SMARTInkShape-23"/>
            <p:cNvSpPr/>
            <p:nvPr>
              <p:custDataLst>
                <p:tags r:id="rId99"/>
              </p:custDataLst>
            </p:nvPr>
          </p:nvSpPr>
          <p:spPr>
            <a:xfrm>
              <a:off x="5251450" y="1321315"/>
              <a:ext cx="169618" cy="194128"/>
            </a:xfrm>
            <a:custGeom>
              <a:avLst/>
              <a:gdLst/>
              <a:ahLst/>
              <a:cxnLst/>
              <a:rect l="0" t="0" r="0" b="0"/>
              <a:pathLst>
                <a:path w="169618" h="194128">
                  <a:moveTo>
                    <a:pt x="6350" y="56635"/>
                  </a:moveTo>
                  <a:lnTo>
                    <a:pt x="6350" y="56635"/>
                  </a:lnTo>
                  <a:lnTo>
                    <a:pt x="8232" y="82052"/>
                  </a:lnTo>
                  <a:lnTo>
                    <a:pt x="15139" y="109322"/>
                  </a:lnTo>
                  <a:lnTo>
                    <a:pt x="26122" y="139744"/>
                  </a:lnTo>
                  <a:lnTo>
                    <a:pt x="38314" y="167338"/>
                  </a:lnTo>
                  <a:lnTo>
                    <a:pt x="46662" y="180625"/>
                  </a:lnTo>
                  <a:lnTo>
                    <a:pt x="58589" y="191367"/>
                  </a:lnTo>
                  <a:lnTo>
                    <a:pt x="64375" y="194127"/>
                  </a:lnTo>
                  <a:lnTo>
                    <a:pt x="71180" y="193472"/>
                  </a:lnTo>
                  <a:lnTo>
                    <a:pt x="74970" y="192310"/>
                  </a:lnTo>
                  <a:lnTo>
                    <a:pt x="96967" y="165096"/>
                  </a:lnTo>
                  <a:lnTo>
                    <a:pt x="119669" y="135966"/>
                  </a:lnTo>
                  <a:lnTo>
                    <a:pt x="142859" y="106403"/>
                  </a:lnTo>
                  <a:lnTo>
                    <a:pt x="162170" y="76735"/>
                  </a:lnTo>
                  <a:lnTo>
                    <a:pt x="167325" y="63452"/>
                  </a:lnTo>
                  <a:lnTo>
                    <a:pt x="169617" y="50492"/>
                  </a:lnTo>
                  <a:lnTo>
                    <a:pt x="166872" y="37677"/>
                  </a:lnTo>
                  <a:lnTo>
                    <a:pt x="164165" y="31296"/>
                  </a:lnTo>
                  <a:lnTo>
                    <a:pt x="153631" y="20444"/>
                  </a:lnTo>
                  <a:lnTo>
                    <a:pt x="127243" y="5350"/>
                  </a:lnTo>
                  <a:lnTo>
                    <a:pt x="101280" y="1223"/>
                  </a:lnTo>
                  <a:lnTo>
                    <a:pt x="74616" y="0"/>
                  </a:lnTo>
                  <a:lnTo>
                    <a:pt x="48841" y="3009"/>
                  </a:lnTo>
                  <a:lnTo>
                    <a:pt x="20623" y="10346"/>
                  </a:lnTo>
                  <a:lnTo>
                    <a:pt x="0" y="18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24"/>
            <p:cNvSpPr/>
            <p:nvPr>
              <p:custDataLst>
                <p:tags r:id="rId100"/>
              </p:custDataLst>
            </p:nvPr>
          </p:nvSpPr>
          <p:spPr>
            <a:xfrm>
              <a:off x="5543550" y="1346200"/>
              <a:ext cx="101601" cy="107951"/>
            </a:xfrm>
            <a:custGeom>
              <a:avLst/>
              <a:gdLst/>
              <a:ahLst/>
              <a:cxnLst/>
              <a:rect l="0" t="0" r="0" b="0"/>
              <a:pathLst>
                <a:path w="101601" h="107951">
                  <a:moveTo>
                    <a:pt x="0" y="0"/>
                  </a:moveTo>
                  <a:lnTo>
                    <a:pt x="0" y="0"/>
                  </a:lnTo>
                  <a:lnTo>
                    <a:pt x="13484" y="10113"/>
                  </a:lnTo>
                  <a:lnTo>
                    <a:pt x="28611" y="33257"/>
                  </a:lnTo>
                  <a:lnTo>
                    <a:pt x="45401" y="59086"/>
                  </a:lnTo>
                  <a:lnTo>
                    <a:pt x="70743" y="87323"/>
                  </a:lnTo>
                  <a:lnTo>
                    <a:pt x="1016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25"/>
            <p:cNvSpPr/>
            <p:nvPr>
              <p:custDataLst>
                <p:tags r:id="rId101"/>
              </p:custDataLst>
            </p:nvPr>
          </p:nvSpPr>
          <p:spPr>
            <a:xfrm>
              <a:off x="5562600" y="1346200"/>
              <a:ext cx="114301" cy="88901"/>
            </a:xfrm>
            <a:custGeom>
              <a:avLst/>
              <a:gdLst/>
              <a:ahLst/>
              <a:cxnLst/>
              <a:rect l="0" t="0" r="0" b="0"/>
              <a:pathLst>
                <a:path w="114301" h="88901">
                  <a:moveTo>
                    <a:pt x="0" y="88900"/>
                  </a:moveTo>
                  <a:lnTo>
                    <a:pt x="0" y="88900"/>
                  </a:lnTo>
                  <a:lnTo>
                    <a:pt x="6481" y="78055"/>
                  </a:lnTo>
                  <a:lnTo>
                    <a:pt x="21676" y="62874"/>
                  </a:lnTo>
                  <a:lnTo>
                    <a:pt x="49855" y="44744"/>
                  </a:lnTo>
                  <a:lnTo>
                    <a:pt x="79384" y="2420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12"/>
          <p:cNvGrpSpPr/>
          <p:nvPr/>
        </p:nvGrpSpPr>
        <p:grpSpPr>
          <a:xfrm>
            <a:off x="5875441" y="1143000"/>
            <a:ext cx="168643" cy="331355"/>
            <a:chOff x="5875441" y="1143000"/>
            <a:chExt cx="168643" cy="331355"/>
          </a:xfrm>
        </p:grpSpPr>
        <p:sp>
          <p:nvSpPr>
            <p:cNvPr id="37" name="SMARTInkShape-26"/>
            <p:cNvSpPr/>
            <p:nvPr>
              <p:custDataLst>
                <p:tags r:id="rId95"/>
              </p:custDataLst>
            </p:nvPr>
          </p:nvSpPr>
          <p:spPr>
            <a:xfrm>
              <a:off x="5875441" y="1289050"/>
              <a:ext cx="138010" cy="185305"/>
            </a:xfrm>
            <a:custGeom>
              <a:avLst/>
              <a:gdLst/>
              <a:ahLst/>
              <a:cxnLst/>
              <a:rect l="0" t="0" r="0" b="0"/>
              <a:pathLst>
                <a:path w="138010" h="185305">
                  <a:moveTo>
                    <a:pt x="55459" y="0"/>
                  </a:moveTo>
                  <a:lnTo>
                    <a:pt x="55459" y="0"/>
                  </a:lnTo>
                  <a:lnTo>
                    <a:pt x="52088" y="0"/>
                  </a:lnTo>
                  <a:lnTo>
                    <a:pt x="28323" y="29886"/>
                  </a:lnTo>
                  <a:lnTo>
                    <a:pt x="13866" y="56990"/>
                  </a:lnTo>
                  <a:lnTo>
                    <a:pt x="4016" y="83992"/>
                  </a:lnTo>
                  <a:lnTo>
                    <a:pt x="0" y="113238"/>
                  </a:lnTo>
                  <a:lnTo>
                    <a:pt x="5552" y="144246"/>
                  </a:lnTo>
                  <a:lnTo>
                    <a:pt x="19505" y="169034"/>
                  </a:lnTo>
                  <a:lnTo>
                    <a:pt x="32894" y="179313"/>
                  </a:lnTo>
                  <a:lnTo>
                    <a:pt x="40416" y="183042"/>
                  </a:lnTo>
                  <a:lnTo>
                    <a:pt x="58181" y="185304"/>
                  </a:lnTo>
                  <a:lnTo>
                    <a:pt x="78541" y="182546"/>
                  </a:lnTo>
                  <a:lnTo>
                    <a:pt x="101701" y="174265"/>
                  </a:lnTo>
                  <a:lnTo>
                    <a:pt x="138009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27"/>
            <p:cNvSpPr/>
            <p:nvPr>
              <p:custDataLst>
                <p:tags r:id="rId96"/>
              </p:custDataLst>
            </p:nvPr>
          </p:nvSpPr>
          <p:spPr>
            <a:xfrm>
              <a:off x="5905500" y="1358900"/>
              <a:ext cx="133351" cy="31751"/>
            </a:xfrm>
            <a:custGeom>
              <a:avLst/>
              <a:gdLst/>
              <a:ahLst/>
              <a:cxnLst/>
              <a:rect l="0" t="0" r="0" b="0"/>
              <a:pathLst>
                <a:path w="133351" h="31751">
                  <a:moveTo>
                    <a:pt x="0" y="31750"/>
                  </a:moveTo>
                  <a:lnTo>
                    <a:pt x="0" y="31750"/>
                  </a:lnTo>
                  <a:lnTo>
                    <a:pt x="6481" y="31044"/>
                  </a:lnTo>
                  <a:lnTo>
                    <a:pt x="30443" y="24842"/>
                  </a:lnTo>
                  <a:lnTo>
                    <a:pt x="58644" y="18885"/>
                  </a:lnTo>
                  <a:lnTo>
                    <a:pt x="89343" y="12651"/>
                  </a:lnTo>
                  <a:lnTo>
                    <a:pt x="115137" y="6335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8"/>
            <p:cNvSpPr/>
            <p:nvPr>
              <p:custDataLst>
                <p:tags r:id="rId97"/>
              </p:custDataLst>
            </p:nvPr>
          </p:nvSpPr>
          <p:spPr>
            <a:xfrm>
              <a:off x="5918200" y="12890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25417" y="7674"/>
                  </a:lnTo>
                  <a:lnTo>
                    <a:pt x="52687" y="6742"/>
                  </a:lnTo>
                  <a:lnTo>
                    <a:pt x="83109" y="4585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29"/>
            <p:cNvSpPr/>
            <p:nvPr>
              <p:custDataLst>
                <p:tags r:id="rId98"/>
              </p:custDataLst>
            </p:nvPr>
          </p:nvSpPr>
          <p:spPr>
            <a:xfrm>
              <a:off x="5880100" y="1143000"/>
              <a:ext cx="163984" cy="68730"/>
            </a:xfrm>
            <a:custGeom>
              <a:avLst/>
              <a:gdLst/>
              <a:ahLst/>
              <a:cxnLst/>
              <a:rect l="0" t="0" r="0" b="0"/>
              <a:pathLst>
                <a:path w="163984" h="68730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1412" y="59136"/>
                  </a:lnTo>
                  <a:lnTo>
                    <a:pt x="6742" y="58033"/>
                  </a:lnTo>
                  <a:lnTo>
                    <a:pt x="36871" y="62394"/>
                  </a:lnTo>
                  <a:lnTo>
                    <a:pt x="67918" y="67327"/>
                  </a:lnTo>
                  <a:lnTo>
                    <a:pt x="93921" y="68729"/>
                  </a:lnTo>
                  <a:lnTo>
                    <a:pt x="118177" y="67470"/>
                  </a:lnTo>
                  <a:lnTo>
                    <a:pt x="146023" y="64676"/>
                  </a:lnTo>
                  <a:lnTo>
                    <a:pt x="156621" y="63317"/>
                  </a:lnTo>
                  <a:lnTo>
                    <a:pt x="159447" y="61967"/>
                  </a:lnTo>
                  <a:lnTo>
                    <a:pt x="161331" y="60361"/>
                  </a:lnTo>
                  <a:lnTo>
                    <a:pt x="163425" y="54814"/>
                  </a:lnTo>
                  <a:lnTo>
                    <a:pt x="163983" y="51359"/>
                  </a:lnTo>
                  <a:lnTo>
                    <a:pt x="160841" y="43758"/>
                  </a:lnTo>
                  <a:lnTo>
                    <a:pt x="141208" y="13963"/>
                  </a:lnTo>
                  <a:lnTo>
                    <a:pt x="136137" y="6206"/>
                  </a:lnTo>
                  <a:lnTo>
                    <a:pt x="131531" y="275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13"/>
          <p:cNvGrpSpPr/>
          <p:nvPr/>
        </p:nvGrpSpPr>
        <p:grpSpPr>
          <a:xfrm>
            <a:off x="6254750" y="1320800"/>
            <a:ext cx="127001" cy="44451"/>
            <a:chOff x="6254750" y="1320800"/>
            <a:chExt cx="127001" cy="44451"/>
          </a:xfrm>
        </p:grpSpPr>
        <p:sp>
          <p:nvSpPr>
            <p:cNvPr id="42" name="SMARTInkShape-30"/>
            <p:cNvSpPr/>
            <p:nvPr>
              <p:custDataLst>
                <p:tags r:id="rId93"/>
              </p:custDataLst>
            </p:nvPr>
          </p:nvSpPr>
          <p:spPr>
            <a:xfrm>
              <a:off x="6261100" y="13208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379" y="6908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31"/>
            <p:cNvSpPr/>
            <p:nvPr>
              <p:custDataLst>
                <p:tags r:id="rId94"/>
              </p:custDataLst>
            </p:nvPr>
          </p:nvSpPr>
          <p:spPr>
            <a:xfrm>
              <a:off x="6254750" y="1365250"/>
              <a:ext cx="127001" cy="1"/>
            </a:xfrm>
            <a:custGeom>
              <a:avLst/>
              <a:gdLst/>
              <a:ahLst/>
              <a:cxnLst/>
              <a:rect l="0" t="0" r="0" b="0"/>
              <a:pathLst>
                <a:path w="127001" h="1">
                  <a:moveTo>
                    <a:pt x="0" y="0"/>
                  </a:moveTo>
                  <a:lnTo>
                    <a:pt x="0" y="0"/>
                  </a:lnTo>
                  <a:lnTo>
                    <a:pt x="26745" y="0"/>
                  </a:lnTo>
                  <a:lnTo>
                    <a:pt x="55275" y="0"/>
                  </a:lnTo>
                  <a:lnTo>
                    <a:pt x="78189" y="0"/>
                  </a:lnTo>
                  <a:lnTo>
                    <a:pt x="108148" y="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SMARTInkShape-Group14"/>
          <p:cNvGrpSpPr/>
          <p:nvPr/>
        </p:nvGrpSpPr>
        <p:grpSpPr>
          <a:xfrm>
            <a:off x="6584950" y="1240968"/>
            <a:ext cx="571501" cy="236457"/>
            <a:chOff x="6584950" y="1240968"/>
            <a:chExt cx="571501" cy="236457"/>
          </a:xfrm>
        </p:grpSpPr>
        <p:sp>
          <p:nvSpPr>
            <p:cNvPr id="45" name="SMARTInkShape-32"/>
            <p:cNvSpPr/>
            <p:nvPr>
              <p:custDataLst>
                <p:tags r:id="rId88"/>
              </p:custDataLst>
            </p:nvPr>
          </p:nvSpPr>
          <p:spPr>
            <a:xfrm>
              <a:off x="6584950" y="13208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5975" y="5467"/>
                  </a:lnTo>
                  <a:lnTo>
                    <a:pt x="65328" y="10539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33"/>
            <p:cNvSpPr/>
            <p:nvPr>
              <p:custDataLst>
                <p:tags r:id="rId89"/>
              </p:custDataLst>
            </p:nvPr>
          </p:nvSpPr>
          <p:spPr>
            <a:xfrm>
              <a:off x="6778980" y="1240968"/>
              <a:ext cx="377471" cy="35383"/>
            </a:xfrm>
            <a:custGeom>
              <a:avLst/>
              <a:gdLst/>
              <a:ahLst/>
              <a:cxnLst/>
              <a:rect l="0" t="0" r="0" b="0"/>
              <a:pathLst>
                <a:path w="377471" h="35383">
                  <a:moveTo>
                    <a:pt x="21870" y="35382"/>
                  </a:moveTo>
                  <a:lnTo>
                    <a:pt x="21870" y="35382"/>
                  </a:lnTo>
                  <a:lnTo>
                    <a:pt x="4414" y="34676"/>
                  </a:lnTo>
                  <a:lnTo>
                    <a:pt x="1766" y="33501"/>
                  </a:lnTo>
                  <a:lnTo>
                    <a:pt x="0" y="32011"/>
                  </a:lnTo>
                  <a:lnTo>
                    <a:pt x="2352" y="30312"/>
                  </a:lnTo>
                  <a:lnTo>
                    <a:pt x="26749" y="23845"/>
                  </a:lnTo>
                  <a:lnTo>
                    <a:pt x="42761" y="20635"/>
                  </a:lnTo>
                  <a:lnTo>
                    <a:pt x="61197" y="17084"/>
                  </a:lnTo>
                  <a:lnTo>
                    <a:pt x="82660" y="14011"/>
                  </a:lnTo>
                  <a:lnTo>
                    <a:pt x="106141" y="11257"/>
                  </a:lnTo>
                  <a:lnTo>
                    <a:pt x="130967" y="8715"/>
                  </a:lnTo>
                  <a:lnTo>
                    <a:pt x="155985" y="7021"/>
                  </a:lnTo>
                  <a:lnTo>
                    <a:pt x="181130" y="5891"/>
                  </a:lnTo>
                  <a:lnTo>
                    <a:pt x="206360" y="5138"/>
                  </a:lnTo>
                  <a:lnTo>
                    <a:pt x="230236" y="4636"/>
                  </a:lnTo>
                  <a:lnTo>
                    <a:pt x="253208" y="4301"/>
                  </a:lnTo>
                  <a:lnTo>
                    <a:pt x="275579" y="4078"/>
                  </a:lnTo>
                  <a:lnTo>
                    <a:pt x="294726" y="3929"/>
                  </a:lnTo>
                  <a:lnTo>
                    <a:pt x="311724" y="3830"/>
                  </a:lnTo>
                  <a:lnTo>
                    <a:pt x="339782" y="3014"/>
                  </a:lnTo>
                  <a:lnTo>
                    <a:pt x="365362" y="0"/>
                  </a:lnTo>
                  <a:lnTo>
                    <a:pt x="369398" y="505"/>
                  </a:lnTo>
                  <a:lnTo>
                    <a:pt x="377470" y="3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34"/>
            <p:cNvSpPr/>
            <p:nvPr>
              <p:custDataLst>
                <p:tags r:id="rId90"/>
              </p:custDataLst>
            </p:nvPr>
          </p:nvSpPr>
          <p:spPr>
            <a:xfrm>
              <a:off x="6826250" y="1348643"/>
              <a:ext cx="127891" cy="128782"/>
            </a:xfrm>
            <a:custGeom>
              <a:avLst/>
              <a:gdLst/>
              <a:ahLst/>
              <a:cxnLst/>
              <a:rect l="0" t="0" r="0" b="0"/>
              <a:pathLst>
                <a:path w="127891" h="128782">
                  <a:moveTo>
                    <a:pt x="0" y="35657"/>
                  </a:moveTo>
                  <a:lnTo>
                    <a:pt x="0" y="35657"/>
                  </a:lnTo>
                  <a:lnTo>
                    <a:pt x="8789" y="21842"/>
                  </a:lnTo>
                  <a:lnTo>
                    <a:pt x="17312" y="13995"/>
                  </a:lnTo>
                  <a:lnTo>
                    <a:pt x="30507" y="5803"/>
                  </a:lnTo>
                  <a:lnTo>
                    <a:pt x="57174" y="0"/>
                  </a:lnTo>
                  <a:lnTo>
                    <a:pt x="84046" y="1652"/>
                  </a:lnTo>
                  <a:lnTo>
                    <a:pt x="109883" y="13352"/>
                  </a:lnTo>
                  <a:lnTo>
                    <a:pt x="121273" y="26214"/>
                  </a:lnTo>
                  <a:lnTo>
                    <a:pt x="125299" y="33595"/>
                  </a:lnTo>
                  <a:lnTo>
                    <a:pt x="127890" y="51204"/>
                  </a:lnTo>
                  <a:lnTo>
                    <a:pt x="127594" y="60838"/>
                  </a:lnTo>
                  <a:lnTo>
                    <a:pt x="119738" y="79069"/>
                  </a:lnTo>
                  <a:lnTo>
                    <a:pt x="99448" y="103318"/>
                  </a:lnTo>
                  <a:lnTo>
                    <a:pt x="74051" y="123733"/>
                  </a:lnTo>
                  <a:lnTo>
                    <a:pt x="59884" y="128781"/>
                  </a:lnTo>
                  <a:lnTo>
                    <a:pt x="56150" y="127373"/>
                  </a:lnTo>
                  <a:lnTo>
                    <a:pt x="50120" y="120164"/>
                  </a:lnTo>
                  <a:lnTo>
                    <a:pt x="50733" y="106142"/>
                  </a:lnTo>
                  <a:lnTo>
                    <a:pt x="59254" y="78508"/>
                  </a:lnTo>
                  <a:lnTo>
                    <a:pt x="68983" y="63954"/>
                  </a:lnTo>
                  <a:lnTo>
                    <a:pt x="84175" y="54076"/>
                  </a:lnTo>
                  <a:lnTo>
                    <a:pt x="120650" y="483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35"/>
            <p:cNvSpPr/>
            <p:nvPr>
              <p:custDataLst>
                <p:tags r:id="rId91"/>
              </p:custDataLst>
            </p:nvPr>
          </p:nvSpPr>
          <p:spPr>
            <a:xfrm>
              <a:off x="7040832" y="1327150"/>
              <a:ext cx="53223" cy="131507"/>
            </a:xfrm>
            <a:custGeom>
              <a:avLst/>
              <a:gdLst/>
              <a:ahLst/>
              <a:cxnLst/>
              <a:rect l="0" t="0" r="0" b="0"/>
              <a:pathLst>
                <a:path w="53223" h="131507">
                  <a:moveTo>
                    <a:pt x="39418" y="0"/>
                  </a:moveTo>
                  <a:lnTo>
                    <a:pt x="39418" y="0"/>
                  </a:lnTo>
                  <a:lnTo>
                    <a:pt x="23838" y="24418"/>
                  </a:lnTo>
                  <a:lnTo>
                    <a:pt x="6524" y="55676"/>
                  </a:lnTo>
                  <a:lnTo>
                    <a:pt x="574" y="72252"/>
                  </a:lnTo>
                  <a:lnTo>
                    <a:pt x="0" y="97451"/>
                  </a:lnTo>
                  <a:lnTo>
                    <a:pt x="4495" y="110575"/>
                  </a:lnTo>
                  <a:lnTo>
                    <a:pt x="7670" y="116050"/>
                  </a:lnTo>
                  <a:lnTo>
                    <a:pt x="18722" y="124015"/>
                  </a:lnTo>
                  <a:lnTo>
                    <a:pt x="33042" y="129201"/>
                  </a:lnTo>
                  <a:lnTo>
                    <a:pt x="48814" y="131506"/>
                  </a:lnTo>
                  <a:lnTo>
                    <a:pt x="53222" y="1306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36"/>
            <p:cNvSpPr/>
            <p:nvPr>
              <p:custDataLst>
                <p:tags r:id="rId92"/>
              </p:custDataLst>
            </p:nvPr>
          </p:nvSpPr>
          <p:spPr>
            <a:xfrm>
              <a:off x="7023100" y="13906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1550" y="6938"/>
                  </a:lnTo>
                  <a:lnTo>
                    <a:pt x="41426" y="6466"/>
                  </a:lnTo>
                  <a:lnTo>
                    <a:pt x="70836" y="450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SMARTInkShape-Group15"/>
          <p:cNvGrpSpPr/>
          <p:nvPr/>
        </p:nvGrpSpPr>
        <p:grpSpPr>
          <a:xfrm>
            <a:off x="6851650" y="927100"/>
            <a:ext cx="321535" cy="280632"/>
            <a:chOff x="6851650" y="927100"/>
            <a:chExt cx="321535" cy="280632"/>
          </a:xfrm>
        </p:grpSpPr>
        <p:sp>
          <p:nvSpPr>
            <p:cNvPr id="51" name="SMARTInkShape-37"/>
            <p:cNvSpPr/>
            <p:nvPr>
              <p:custDataLst>
                <p:tags r:id="rId84"/>
              </p:custDataLst>
            </p:nvPr>
          </p:nvSpPr>
          <p:spPr>
            <a:xfrm>
              <a:off x="6851650" y="1056882"/>
              <a:ext cx="138656" cy="150850"/>
            </a:xfrm>
            <a:custGeom>
              <a:avLst/>
              <a:gdLst/>
              <a:ahLst/>
              <a:cxnLst/>
              <a:rect l="0" t="0" r="0" b="0"/>
              <a:pathLst>
                <a:path w="138656" h="150850">
                  <a:moveTo>
                    <a:pt x="0" y="48018"/>
                  </a:moveTo>
                  <a:lnTo>
                    <a:pt x="0" y="48018"/>
                  </a:lnTo>
                  <a:lnTo>
                    <a:pt x="11550" y="32809"/>
                  </a:lnTo>
                  <a:lnTo>
                    <a:pt x="39545" y="11304"/>
                  </a:lnTo>
                  <a:lnTo>
                    <a:pt x="54970" y="3478"/>
                  </a:lnTo>
                  <a:lnTo>
                    <a:pt x="68881" y="0"/>
                  </a:lnTo>
                  <a:lnTo>
                    <a:pt x="95355" y="4784"/>
                  </a:lnTo>
                  <a:lnTo>
                    <a:pt x="122170" y="21881"/>
                  </a:lnTo>
                  <a:lnTo>
                    <a:pt x="133790" y="38753"/>
                  </a:lnTo>
                  <a:lnTo>
                    <a:pt x="137877" y="48192"/>
                  </a:lnTo>
                  <a:lnTo>
                    <a:pt x="138655" y="69967"/>
                  </a:lnTo>
                  <a:lnTo>
                    <a:pt x="133591" y="92345"/>
                  </a:lnTo>
                  <a:lnTo>
                    <a:pt x="124285" y="111699"/>
                  </a:lnTo>
                  <a:lnTo>
                    <a:pt x="100403" y="135090"/>
                  </a:lnTo>
                  <a:lnTo>
                    <a:pt x="77727" y="148684"/>
                  </a:lnTo>
                  <a:lnTo>
                    <a:pt x="66060" y="150849"/>
                  </a:lnTo>
                  <a:lnTo>
                    <a:pt x="60973" y="150439"/>
                  </a:lnTo>
                  <a:lnTo>
                    <a:pt x="57583" y="148754"/>
                  </a:lnTo>
                  <a:lnTo>
                    <a:pt x="55321" y="146220"/>
                  </a:lnTo>
                  <a:lnTo>
                    <a:pt x="48323" y="128642"/>
                  </a:lnTo>
                  <a:lnTo>
                    <a:pt x="48052" y="118894"/>
                  </a:lnTo>
                  <a:lnTo>
                    <a:pt x="48968" y="114318"/>
                  </a:lnTo>
                  <a:lnTo>
                    <a:pt x="57511" y="105472"/>
                  </a:lnTo>
                  <a:lnTo>
                    <a:pt x="78189" y="94439"/>
                  </a:lnTo>
                  <a:lnTo>
                    <a:pt x="101600" y="86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38"/>
            <p:cNvSpPr/>
            <p:nvPr>
              <p:custDataLst>
                <p:tags r:id="rId85"/>
              </p:custDataLst>
            </p:nvPr>
          </p:nvSpPr>
          <p:spPr>
            <a:xfrm>
              <a:off x="7080250" y="1085850"/>
              <a:ext cx="23635" cy="79888"/>
            </a:xfrm>
            <a:custGeom>
              <a:avLst/>
              <a:gdLst/>
              <a:ahLst/>
              <a:cxnLst/>
              <a:rect l="0" t="0" r="0" b="0"/>
              <a:pathLst>
                <a:path w="23635" h="79888">
                  <a:moveTo>
                    <a:pt x="12700" y="0"/>
                  </a:moveTo>
                  <a:lnTo>
                    <a:pt x="12700" y="0"/>
                  </a:lnTo>
                  <a:lnTo>
                    <a:pt x="19441" y="3371"/>
                  </a:lnTo>
                  <a:lnTo>
                    <a:pt x="21427" y="6481"/>
                  </a:lnTo>
                  <a:lnTo>
                    <a:pt x="23634" y="15580"/>
                  </a:lnTo>
                  <a:lnTo>
                    <a:pt x="18971" y="28562"/>
                  </a:lnTo>
                  <a:lnTo>
                    <a:pt x="5473" y="56520"/>
                  </a:lnTo>
                  <a:lnTo>
                    <a:pt x="481" y="79614"/>
                  </a:lnTo>
                  <a:lnTo>
                    <a:pt x="320" y="79887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39"/>
            <p:cNvSpPr/>
            <p:nvPr>
              <p:custDataLst>
                <p:tags r:id="rId86"/>
              </p:custDataLst>
            </p:nvPr>
          </p:nvSpPr>
          <p:spPr>
            <a:xfrm>
              <a:off x="7048500" y="1041894"/>
              <a:ext cx="118839" cy="150743"/>
            </a:xfrm>
            <a:custGeom>
              <a:avLst/>
              <a:gdLst/>
              <a:ahLst/>
              <a:cxnLst/>
              <a:rect l="0" t="0" r="0" b="0"/>
              <a:pathLst>
                <a:path w="118839" h="150743">
                  <a:moveTo>
                    <a:pt x="44450" y="24906"/>
                  </a:moveTo>
                  <a:lnTo>
                    <a:pt x="44450" y="24906"/>
                  </a:lnTo>
                  <a:lnTo>
                    <a:pt x="51191" y="14793"/>
                  </a:lnTo>
                  <a:lnTo>
                    <a:pt x="62027" y="7947"/>
                  </a:lnTo>
                  <a:lnTo>
                    <a:pt x="80232" y="2007"/>
                  </a:lnTo>
                  <a:lnTo>
                    <a:pt x="95655" y="0"/>
                  </a:lnTo>
                  <a:lnTo>
                    <a:pt x="100839" y="1607"/>
                  </a:lnTo>
                  <a:lnTo>
                    <a:pt x="103209" y="3023"/>
                  </a:lnTo>
                  <a:lnTo>
                    <a:pt x="104084" y="5379"/>
                  </a:lnTo>
                  <a:lnTo>
                    <a:pt x="103174" y="11759"/>
                  </a:lnTo>
                  <a:lnTo>
                    <a:pt x="95324" y="23284"/>
                  </a:lnTo>
                  <a:lnTo>
                    <a:pt x="63998" y="44021"/>
                  </a:lnTo>
                  <a:lnTo>
                    <a:pt x="53138" y="51746"/>
                  </a:lnTo>
                  <a:lnTo>
                    <a:pt x="48311" y="57531"/>
                  </a:lnTo>
                  <a:lnTo>
                    <a:pt x="47730" y="60062"/>
                  </a:lnTo>
                  <a:lnTo>
                    <a:pt x="48047" y="62454"/>
                  </a:lnTo>
                  <a:lnTo>
                    <a:pt x="48965" y="64755"/>
                  </a:lnTo>
                  <a:lnTo>
                    <a:pt x="63740" y="74735"/>
                  </a:lnTo>
                  <a:lnTo>
                    <a:pt x="92606" y="86385"/>
                  </a:lnTo>
                  <a:lnTo>
                    <a:pt x="107950" y="97528"/>
                  </a:lnTo>
                  <a:lnTo>
                    <a:pt x="114536" y="105631"/>
                  </a:lnTo>
                  <a:lnTo>
                    <a:pt x="117932" y="115817"/>
                  </a:lnTo>
                  <a:lnTo>
                    <a:pt x="118838" y="121497"/>
                  </a:lnTo>
                  <a:lnTo>
                    <a:pt x="117325" y="125989"/>
                  </a:lnTo>
                  <a:lnTo>
                    <a:pt x="110000" y="132861"/>
                  </a:lnTo>
                  <a:lnTo>
                    <a:pt x="78617" y="146681"/>
                  </a:lnTo>
                  <a:lnTo>
                    <a:pt x="53005" y="150358"/>
                  </a:lnTo>
                  <a:lnTo>
                    <a:pt x="28954" y="150742"/>
                  </a:lnTo>
                  <a:lnTo>
                    <a:pt x="12969" y="146701"/>
                  </a:lnTo>
                  <a:lnTo>
                    <a:pt x="0" y="139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40"/>
            <p:cNvSpPr/>
            <p:nvPr>
              <p:custDataLst>
                <p:tags r:id="rId87"/>
              </p:custDataLst>
            </p:nvPr>
          </p:nvSpPr>
          <p:spPr>
            <a:xfrm>
              <a:off x="7086600" y="927100"/>
              <a:ext cx="86585" cy="62033"/>
            </a:xfrm>
            <a:custGeom>
              <a:avLst/>
              <a:gdLst/>
              <a:ahLst/>
              <a:cxnLst/>
              <a:rect l="0" t="0" r="0" b="0"/>
              <a:pathLst>
                <a:path w="86585" h="62033">
                  <a:moveTo>
                    <a:pt x="0" y="50800"/>
                  </a:moveTo>
                  <a:lnTo>
                    <a:pt x="0" y="50800"/>
                  </a:lnTo>
                  <a:lnTo>
                    <a:pt x="8838" y="59638"/>
                  </a:lnTo>
                  <a:lnTo>
                    <a:pt x="16628" y="61784"/>
                  </a:lnTo>
                  <a:lnTo>
                    <a:pt x="27851" y="62032"/>
                  </a:lnTo>
                  <a:lnTo>
                    <a:pt x="58052" y="56442"/>
                  </a:lnTo>
                  <a:lnTo>
                    <a:pt x="77173" y="50590"/>
                  </a:lnTo>
                  <a:lnTo>
                    <a:pt x="81082" y="48543"/>
                  </a:lnTo>
                  <a:lnTo>
                    <a:pt x="83688" y="45768"/>
                  </a:lnTo>
                  <a:lnTo>
                    <a:pt x="86584" y="38921"/>
                  </a:lnTo>
                  <a:lnTo>
                    <a:pt x="85945" y="35825"/>
                  </a:lnTo>
                  <a:lnTo>
                    <a:pt x="60621" y="5448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6" name="SMARTInkShape-41"/>
          <p:cNvSpPr/>
          <p:nvPr>
            <p:custDataLst>
              <p:tags r:id="rId3"/>
            </p:custDataLst>
          </p:nvPr>
        </p:nvSpPr>
        <p:spPr>
          <a:xfrm>
            <a:off x="5232400" y="1828800"/>
            <a:ext cx="209124" cy="166137"/>
          </a:xfrm>
          <a:custGeom>
            <a:avLst/>
            <a:gdLst/>
            <a:ahLst/>
            <a:cxnLst/>
            <a:rect l="0" t="0" r="0" b="0"/>
            <a:pathLst>
              <a:path w="209124" h="166137">
                <a:moveTo>
                  <a:pt x="19050" y="50800"/>
                </a:moveTo>
                <a:lnTo>
                  <a:pt x="19050" y="50800"/>
                </a:lnTo>
                <a:lnTo>
                  <a:pt x="19050" y="47429"/>
                </a:lnTo>
                <a:lnTo>
                  <a:pt x="20462" y="47142"/>
                </a:lnTo>
                <a:lnTo>
                  <a:pt x="25792" y="48704"/>
                </a:lnTo>
                <a:lnTo>
                  <a:pt x="45782" y="66300"/>
                </a:lnTo>
                <a:lnTo>
                  <a:pt x="65306" y="88946"/>
                </a:lnTo>
                <a:lnTo>
                  <a:pt x="90689" y="116274"/>
                </a:lnTo>
                <a:lnTo>
                  <a:pt x="114862" y="145185"/>
                </a:lnTo>
                <a:lnTo>
                  <a:pt x="133069" y="164537"/>
                </a:lnTo>
                <a:lnTo>
                  <a:pt x="136690" y="166136"/>
                </a:lnTo>
                <a:lnTo>
                  <a:pt x="144477" y="166031"/>
                </a:lnTo>
                <a:lnTo>
                  <a:pt x="152642" y="159869"/>
                </a:lnTo>
                <a:lnTo>
                  <a:pt x="174304" y="131956"/>
                </a:lnTo>
                <a:lnTo>
                  <a:pt x="193651" y="102788"/>
                </a:lnTo>
                <a:lnTo>
                  <a:pt x="206306" y="74370"/>
                </a:lnTo>
                <a:lnTo>
                  <a:pt x="209123" y="47580"/>
                </a:lnTo>
                <a:lnTo>
                  <a:pt x="205597" y="38550"/>
                </a:lnTo>
                <a:lnTo>
                  <a:pt x="199327" y="30539"/>
                </a:lnTo>
                <a:lnTo>
                  <a:pt x="191836" y="24627"/>
                </a:lnTo>
                <a:lnTo>
                  <a:pt x="166201" y="17331"/>
                </a:lnTo>
                <a:lnTo>
                  <a:pt x="141836" y="14758"/>
                </a:lnTo>
                <a:lnTo>
                  <a:pt x="114544" y="13615"/>
                </a:lnTo>
                <a:lnTo>
                  <a:pt x="85951" y="13107"/>
                </a:lnTo>
                <a:lnTo>
                  <a:pt x="60543" y="12881"/>
                </a:lnTo>
                <a:lnTo>
                  <a:pt x="30168" y="10872"/>
                </a:lnTo>
                <a:lnTo>
                  <a:pt x="11526" y="5808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1" name="SMARTInkShape-Group17"/>
          <p:cNvGrpSpPr/>
          <p:nvPr/>
        </p:nvGrpSpPr>
        <p:grpSpPr>
          <a:xfrm>
            <a:off x="5607050" y="1663700"/>
            <a:ext cx="441084" cy="321228"/>
            <a:chOff x="5607050" y="1663700"/>
            <a:chExt cx="441084" cy="321228"/>
          </a:xfrm>
        </p:grpSpPr>
        <p:sp>
          <p:nvSpPr>
            <p:cNvPr id="57" name="SMARTInkShape-42"/>
            <p:cNvSpPr/>
            <p:nvPr>
              <p:custDataLst>
                <p:tags r:id="rId80"/>
              </p:custDataLst>
            </p:nvPr>
          </p:nvSpPr>
          <p:spPr>
            <a:xfrm>
              <a:off x="5607050" y="1873250"/>
              <a:ext cx="95251" cy="101601"/>
            </a:xfrm>
            <a:custGeom>
              <a:avLst/>
              <a:gdLst/>
              <a:ahLst/>
              <a:cxnLst/>
              <a:rect l="0" t="0" r="0" b="0"/>
              <a:pathLst>
                <a:path w="95251" h="101601">
                  <a:moveTo>
                    <a:pt x="0" y="0"/>
                  </a:moveTo>
                  <a:lnTo>
                    <a:pt x="0" y="0"/>
                  </a:lnTo>
                  <a:lnTo>
                    <a:pt x="6741" y="3371"/>
                  </a:lnTo>
                  <a:lnTo>
                    <a:pt x="11933" y="12552"/>
                  </a:lnTo>
                  <a:lnTo>
                    <a:pt x="14305" y="18951"/>
                  </a:lnTo>
                  <a:lnTo>
                    <a:pt x="37685" y="45136"/>
                  </a:lnTo>
                  <a:lnTo>
                    <a:pt x="65300" y="72991"/>
                  </a:lnTo>
                  <a:lnTo>
                    <a:pt x="83789" y="87949"/>
                  </a:lnTo>
                  <a:lnTo>
                    <a:pt x="952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43"/>
            <p:cNvSpPr/>
            <p:nvPr>
              <p:custDataLst>
                <p:tags r:id="rId81"/>
              </p:custDataLst>
            </p:nvPr>
          </p:nvSpPr>
          <p:spPr>
            <a:xfrm>
              <a:off x="5619750" y="1898650"/>
              <a:ext cx="107951" cy="63501"/>
            </a:xfrm>
            <a:custGeom>
              <a:avLst/>
              <a:gdLst/>
              <a:ahLst/>
              <a:cxnLst/>
              <a:rect l="0" t="0" r="0" b="0"/>
              <a:pathLst>
                <a:path w="107951" h="63501">
                  <a:moveTo>
                    <a:pt x="0" y="63500"/>
                  </a:moveTo>
                  <a:lnTo>
                    <a:pt x="0" y="63500"/>
                  </a:lnTo>
                  <a:lnTo>
                    <a:pt x="24418" y="42452"/>
                  </a:lnTo>
                  <a:lnTo>
                    <a:pt x="47530" y="28179"/>
                  </a:lnTo>
                  <a:lnTo>
                    <a:pt x="75623" y="15013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44"/>
            <p:cNvSpPr/>
            <p:nvPr>
              <p:custDataLst>
                <p:tags r:id="rId82"/>
              </p:custDataLst>
            </p:nvPr>
          </p:nvSpPr>
          <p:spPr>
            <a:xfrm>
              <a:off x="5899150" y="1785756"/>
              <a:ext cx="142832" cy="199172"/>
            </a:xfrm>
            <a:custGeom>
              <a:avLst/>
              <a:gdLst/>
              <a:ahLst/>
              <a:cxnLst/>
              <a:rect l="0" t="0" r="0" b="0"/>
              <a:pathLst>
                <a:path w="142832" h="199172">
                  <a:moveTo>
                    <a:pt x="38100" y="17644"/>
                  </a:moveTo>
                  <a:lnTo>
                    <a:pt x="38100" y="17644"/>
                  </a:lnTo>
                  <a:lnTo>
                    <a:pt x="54014" y="8210"/>
                  </a:lnTo>
                  <a:lnTo>
                    <a:pt x="84977" y="0"/>
                  </a:lnTo>
                  <a:lnTo>
                    <a:pt x="92566" y="1100"/>
                  </a:lnTo>
                  <a:lnTo>
                    <a:pt x="95577" y="2382"/>
                  </a:lnTo>
                  <a:lnTo>
                    <a:pt x="97585" y="5352"/>
                  </a:lnTo>
                  <a:lnTo>
                    <a:pt x="99815" y="14298"/>
                  </a:lnTo>
                  <a:lnTo>
                    <a:pt x="98294" y="19646"/>
                  </a:lnTo>
                  <a:lnTo>
                    <a:pt x="85334" y="37993"/>
                  </a:lnTo>
                  <a:lnTo>
                    <a:pt x="61672" y="65356"/>
                  </a:lnTo>
                  <a:lnTo>
                    <a:pt x="54021" y="78347"/>
                  </a:lnTo>
                  <a:lnTo>
                    <a:pt x="52947" y="81396"/>
                  </a:lnTo>
                  <a:lnTo>
                    <a:pt x="52937" y="84134"/>
                  </a:lnTo>
                  <a:lnTo>
                    <a:pt x="54808" y="89058"/>
                  </a:lnTo>
                  <a:lnTo>
                    <a:pt x="63635" y="93598"/>
                  </a:lnTo>
                  <a:lnTo>
                    <a:pt x="92297" y="105633"/>
                  </a:lnTo>
                  <a:lnTo>
                    <a:pt x="123725" y="126668"/>
                  </a:lnTo>
                  <a:lnTo>
                    <a:pt x="135187" y="138771"/>
                  </a:lnTo>
                  <a:lnTo>
                    <a:pt x="141222" y="151206"/>
                  </a:lnTo>
                  <a:lnTo>
                    <a:pt x="142831" y="157485"/>
                  </a:lnTo>
                  <a:lnTo>
                    <a:pt x="141082" y="163788"/>
                  </a:lnTo>
                  <a:lnTo>
                    <a:pt x="131612" y="176436"/>
                  </a:lnTo>
                  <a:lnTo>
                    <a:pt x="107043" y="192085"/>
                  </a:lnTo>
                  <a:lnTo>
                    <a:pt x="85675" y="197479"/>
                  </a:lnTo>
                  <a:lnTo>
                    <a:pt x="62772" y="199171"/>
                  </a:lnTo>
                  <a:lnTo>
                    <a:pt x="31456" y="195451"/>
                  </a:lnTo>
                  <a:lnTo>
                    <a:pt x="0" y="1827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45"/>
            <p:cNvSpPr/>
            <p:nvPr>
              <p:custDataLst>
                <p:tags r:id="rId83"/>
              </p:custDataLst>
            </p:nvPr>
          </p:nvSpPr>
          <p:spPr>
            <a:xfrm>
              <a:off x="5880100" y="1663700"/>
              <a:ext cx="168034" cy="66171"/>
            </a:xfrm>
            <a:custGeom>
              <a:avLst/>
              <a:gdLst/>
              <a:ahLst/>
              <a:cxnLst/>
              <a:rect l="0" t="0" r="0" b="0"/>
              <a:pathLst>
                <a:path w="168034" h="66171">
                  <a:moveTo>
                    <a:pt x="0" y="57150"/>
                  </a:moveTo>
                  <a:lnTo>
                    <a:pt x="0" y="57150"/>
                  </a:lnTo>
                  <a:lnTo>
                    <a:pt x="3371" y="53779"/>
                  </a:lnTo>
                  <a:lnTo>
                    <a:pt x="12552" y="54005"/>
                  </a:lnTo>
                  <a:lnTo>
                    <a:pt x="39232" y="58100"/>
                  </a:lnTo>
                  <a:lnTo>
                    <a:pt x="64708" y="61806"/>
                  </a:lnTo>
                  <a:lnTo>
                    <a:pt x="92494" y="65804"/>
                  </a:lnTo>
                  <a:lnTo>
                    <a:pt x="119426" y="66170"/>
                  </a:lnTo>
                  <a:lnTo>
                    <a:pt x="150861" y="64291"/>
                  </a:lnTo>
                  <a:lnTo>
                    <a:pt x="167383" y="63656"/>
                  </a:lnTo>
                  <a:lnTo>
                    <a:pt x="168033" y="62898"/>
                  </a:lnTo>
                  <a:lnTo>
                    <a:pt x="167761" y="61688"/>
                  </a:lnTo>
                  <a:lnTo>
                    <a:pt x="162125" y="54732"/>
                  </a:lnTo>
                  <a:lnTo>
                    <a:pt x="139439" y="24630"/>
                  </a:lnTo>
                  <a:lnTo>
                    <a:pt x="130685" y="988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" name="SMARTInkShape-46"/>
          <p:cNvSpPr/>
          <p:nvPr>
            <p:custDataLst>
              <p:tags r:id="rId4"/>
            </p:custDataLst>
          </p:nvPr>
        </p:nvSpPr>
        <p:spPr>
          <a:xfrm>
            <a:off x="5958182" y="1790700"/>
            <a:ext cx="10819" cy="152401"/>
          </a:xfrm>
          <a:custGeom>
            <a:avLst/>
            <a:gdLst/>
            <a:ahLst/>
            <a:cxnLst/>
            <a:rect l="0" t="0" r="0" b="0"/>
            <a:pathLst>
              <a:path w="10819" h="152401">
                <a:moveTo>
                  <a:pt x="10818" y="0"/>
                </a:moveTo>
                <a:lnTo>
                  <a:pt x="10818" y="0"/>
                </a:lnTo>
                <a:lnTo>
                  <a:pt x="9406" y="27451"/>
                </a:lnTo>
                <a:lnTo>
                  <a:pt x="4076" y="48184"/>
                </a:lnTo>
                <a:lnTo>
                  <a:pt x="766" y="71509"/>
                </a:lnTo>
                <a:lnTo>
                  <a:pt x="0" y="94576"/>
                </a:lnTo>
                <a:lnTo>
                  <a:pt x="3536" y="122018"/>
                </a:lnTo>
                <a:lnTo>
                  <a:pt x="7641" y="139008"/>
                </a:lnTo>
                <a:lnTo>
                  <a:pt x="4468" y="1524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" name="SMARTInkShape-Group19"/>
          <p:cNvGrpSpPr/>
          <p:nvPr/>
        </p:nvGrpSpPr>
        <p:grpSpPr>
          <a:xfrm>
            <a:off x="6280150" y="1816100"/>
            <a:ext cx="82551" cy="50801"/>
            <a:chOff x="6280150" y="1816100"/>
            <a:chExt cx="82551" cy="50801"/>
          </a:xfrm>
        </p:grpSpPr>
        <p:sp>
          <p:nvSpPr>
            <p:cNvPr id="63" name="SMARTInkShape-47"/>
            <p:cNvSpPr/>
            <p:nvPr>
              <p:custDataLst>
                <p:tags r:id="rId78"/>
              </p:custDataLst>
            </p:nvPr>
          </p:nvSpPr>
          <p:spPr>
            <a:xfrm>
              <a:off x="6286500" y="18161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742" y="3371"/>
                  </a:lnTo>
                  <a:lnTo>
                    <a:pt x="31801" y="5761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48"/>
            <p:cNvSpPr/>
            <p:nvPr>
              <p:custDataLst>
                <p:tags r:id="rId79"/>
              </p:custDataLst>
            </p:nvPr>
          </p:nvSpPr>
          <p:spPr>
            <a:xfrm>
              <a:off x="6280150" y="186055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12552" y="4468"/>
                  </a:lnTo>
                  <a:lnTo>
                    <a:pt x="41442" y="883"/>
                  </a:lnTo>
                  <a:lnTo>
                    <a:pt x="71503" y="17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SMARTInkShape-Group23"/>
          <p:cNvGrpSpPr/>
          <p:nvPr/>
        </p:nvGrpSpPr>
        <p:grpSpPr>
          <a:xfrm>
            <a:off x="6600174" y="1791583"/>
            <a:ext cx="511827" cy="166770"/>
            <a:chOff x="6600174" y="1791583"/>
            <a:chExt cx="511827" cy="166770"/>
          </a:xfrm>
        </p:grpSpPr>
        <p:sp>
          <p:nvSpPr>
            <p:cNvPr id="66" name="SMARTInkShape-49"/>
            <p:cNvSpPr/>
            <p:nvPr>
              <p:custDataLst>
                <p:tags r:id="rId74"/>
              </p:custDataLst>
            </p:nvPr>
          </p:nvSpPr>
          <p:spPr>
            <a:xfrm>
              <a:off x="6600174" y="1804283"/>
              <a:ext cx="86377" cy="122228"/>
            </a:xfrm>
            <a:custGeom>
              <a:avLst/>
              <a:gdLst/>
              <a:ahLst/>
              <a:cxnLst/>
              <a:rect l="0" t="0" r="0" b="0"/>
              <a:pathLst>
                <a:path w="86377" h="122228">
                  <a:moveTo>
                    <a:pt x="86376" y="5467"/>
                  </a:moveTo>
                  <a:lnTo>
                    <a:pt x="86376" y="5467"/>
                  </a:lnTo>
                  <a:lnTo>
                    <a:pt x="83005" y="5467"/>
                  </a:lnTo>
                  <a:lnTo>
                    <a:pt x="82012" y="4761"/>
                  </a:lnTo>
                  <a:lnTo>
                    <a:pt x="81350" y="3585"/>
                  </a:lnTo>
                  <a:lnTo>
                    <a:pt x="80908" y="2096"/>
                  </a:lnTo>
                  <a:lnTo>
                    <a:pt x="79203" y="1103"/>
                  </a:lnTo>
                  <a:lnTo>
                    <a:pt x="73546" y="0"/>
                  </a:lnTo>
                  <a:lnTo>
                    <a:pt x="64446" y="3272"/>
                  </a:lnTo>
                  <a:lnTo>
                    <a:pt x="37986" y="13500"/>
                  </a:lnTo>
                  <a:lnTo>
                    <a:pt x="23982" y="20155"/>
                  </a:lnTo>
                  <a:lnTo>
                    <a:pt x="15364" y="29966"/>
                  </a:lnTo>
                  <a:lnTo>
                    <a:pt x="14340" y="33089"/>
                  </a:lnTo>
                  <a:lnTo>
                    <a:pt x="14363" y="35876"/>
                  </a:lnTo>
                  <a:lnTo>
                    <a:pt x="16270" y="40854"/>
                  </a:lnTo>
                  <a:lnTo>
                    <a:pt x="19470" y="45419"/>
                  </a:lnTo>
                  <a:lnTo>
                    <a:pt x="28609" y="51955"/>
                  </a:lnTo>
                  <a:lnTo>
                    <a:pt x="36883" y="54989"/>
                  </a:lnTo>
                  <a:lnTo>
                    <a:pt x="46950" y="56155"/>
                  </a:lnTo>
                  <a:lnTo>
                    <a:pt x="47392" y="55487"/>
                  </a:lnTo>
                  <a:lnTo>
                    <a:pt x="48160" y="50790"/>
                  </a:lnTo>
                  <a:lnTo>
                    <a:pt x="47493" y="50499"/>
                  </a:lnTo>
                  <a:lnTo>
                    <a:pt x="44870" y="50176"/>
                  </a:lnTo>
                  <a:lnTo>
                    <a:pt x="16072" y="70889"/>
                  </a:lnTo>
                  <a:lnTo>
                    <a:pt x="6682" y="76406"/>
                  </a:lnTo>
                  <a:lnTo>
                    <a:pt x="3613" y="79571"/>
                  </a:lnTo>
                  <a:lnTo>
                    <a:pt x="203" y="86850"/>
                  </a:lnTo>
                  <a:lnTo>
                    <a:pt x="0" y="90061"/>
                  </a:lnTo>
                  <a:lnTo>
                    <a:pt x="1655" y="95511"/>
                  </a:lnTo>
                  <a:lnTo>
                    <a:pt x="6554" y="105916"/>
                  </a:lnTo>
                  <a:lnTo>
                    <a:pt x="14210" y="111965"/>
                  </a:lnTo>
                  <a:lnTo>
                    <a:pt x="36373" y="121597"/>
                  </a:lnTo>
                  <a:lnTo>
                    <a:pt x="48630" y="122227"/>
                  </a:lnTo>
                  <a:lnTo>
                    <a:pt x="77166" y="119911"/>
                  </a:lnTo>
                  <a:lnTo>
                    <a:pt x="80636" y="117949"/>
                  </a:lnTo>
                  <a:lnTo>
                    <a:pt x="86376" y="113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50"/>
            <p:cNvSpPr/>
            <p:nvPr>
              <p:custDataLst>
                <p:tags r:id="rId75"/>
              </p:custDataLst>
            </p:nvPr>
          </p:nvSpPr>
          <p:spPr>
            <a:xfrm>
              <a:off x="6764311" y="1905000"/>
              <a:ext cx="59115" cy="53353"/>
            </a:xfrm>
            <a:custGeom>
              <a:avLst/>
              <a:gdLst/>
              <a:ahLst/>
              <a:cxnLst/>
              <a:rect l="0" t="0" r="0" b="0"/>
              <a:pathLst>
                <a:path w="59115" h="53353">
                  <a:moveTo>
                    <a:pt x="30189" y="12700"/>
                  </a:moveTo>
                  <a:lnTo>
                    <a:pt x="30189" y="12700"/>
                  </a:lnTo>
                  <a:lnTo>
                    <a:pt x="30189" y="7233"/>
                  </a:lnTo>
                  <a:lnTo>
                    <a:pt x="23448" y="9982"/>
                  </a:lnTo>
                  <a:lnTo>
                    <a:pt x="12513" y="22008"/>
                  </a:lnTo>
                  <a:lnTo>
                    <a:pt x="1950" y="39259"/>
                  </a:lnTo>
                  <a:lnTo>
                    <a:pt x="0" y="45200"/>
                  </a:lnTo>
                  <a:lnTo>
                    <a:pt x="891" y="47772"/>
                  </a:lnTo>
                  <a:lnTo>
                    <a:pt x="5643" y="52512"/>
                  </a:lnTo>
                  <a:lnTo>
                    <a:pt x="9592" y="53352"/>
                  </a:lnTo>
                  <a:lnTo>
                    <a:pt x="19624" y="52405"/>
                  </a:lnTo>
                  <a:lnTo>
                    <a:pt x="47638" y="39078"/>
                  </a:lnTo>
                  <a:lnTo>
                    <a:pt x="52405" y="36635"/>
                  </a:lnTo>
                  <a:lnTo>
                    <a:pt x="55583" y="33596"/>
                  </a:lnTo>
                  <a:lnTo>
                    <a:pt x="59114" y="26455"/>
                  </a:lnTo>
                  <a:lnTo>
                    <a:pt x="58801" y="18578"/>
                  </a:lnTo>
                  <a:lnTo>
                    <a:pt x="56311" y="11079"/>
                  </a:lnTo>
                  <a:lnTo>
                    <a:pt x="52853" y="5394"/>
                  </a:lnTo>
                  <a:lnTo>
                    <a:pt x="48963" y="2398"/>
                  </a:lnTo>
                  <a:lnTo>
                    <a:pt x="428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51"/>
            <p:cNvSpPr/>
            <p:nvPr>
              <p:custDataLst>
                <p:tags r:id="rId76"/>
              </p:custDataLst>
            </p:nvPr>
          </p:nvSpPr>
          <p:spPr>
            <a:xfrm>
              <a:off x="6939128" y="1791583"/>
              <a:ext cx="71273" cy="119768"/>
            </a:xfrm>
            <a:custGeom>
              <a:avLst/>
              <a:gdLst/>
              <a:ahLst/>
              <a:cxnLst/>
              <a:rect l="0" t="0" r="0" b="0"/>
              <a:pathLst>
                <a:path w="71273" h="119768">
                  <a:moveTo>
                    <a:pt x="71272" y="5467"/>
                  </a:moveTo>
                  <a:lnTo>
                    <a:pt x="71272" y="5467"/>
                  </a:lnTo>
                  <a:lnTo>
                    <a:pt x="61133" y="1103"/>
                  </a:lnTo>
                  <a:lnTo>
                    <a:pt x="53596" y="0"/>
                  </a:lnTo>
                  <a:lnTo>
                    <a:pt x="38048" y="2750"/>
                  </a:lnTo>
                  <a:lnTo>
                    <a:pt x="23407" y="11404"/>
                  </a:lnTo>
                  <a:lnTo>
                    <a:pt x="13502" y="22905"/>
                  </a:lnTo>
                  <a:lnTo>
                    <a:pt x="9470" y="31879"/>
                  </a:lnTo>
                  <a:lnTo>
                    <a:pt x="8274" y="42377"/>
                  </a:lnTo>
                  <a:lnTo>
                    <a:pt x="9518" y="44891"/>
                  </a:lnTo>
                  <a:lnTo>
                    <a:pt x="11759" y="46566"/>
                  </a:lnTo>
                  <a:lnTo>
                    <a:pt x="17305" y="49133"/>
                  </a:lnTo>
                  <a:lnTo>
                    <a:pt x="22122" y="52626"/>
                  </a:lnTo>
                  <a:lnTo>
                    <a:pt x="25100" y="53134"/>
                  </a:lnTo>
                  <a:lnTo>
                    <a:pt x="32171" y="51817"/>
                  </a:lnTo>
                  <a:lnTo>
                    <a:pt x="40714" y="47109"/>
                  </a:lnTo>
                  <a:lnTo>
                    <a:pt x="43579" y="43260"/>
                  </a:lnTo>
                  <a:lnTo>
                    <a:pt x="44343" y="41245"/>
                  </a:lnTo>
                  <a:lnTo>
                    <a:pt x="45559" y="39902"/>
                  </a:lnTo>
                  <a:lnTo>
                    <a:pt x="48790" y="38411"/>
                  </a:lnTo>
                  <a:lnTo>
                    <a:pt x="48523" y="38013"/>
                  </a:lnTo>
                  <a:lnTo>
                    <a:pt x="44463" y="37571"/>
                  </a:lnTo>
                  <a:lnTo>
                    <a:pt x="30873" y="44064"/>
                  </a:lnTo>
                  <a:lnTo>
                    <a:pt x="23213" y="51079"/>
                  </a:lnTo>
                  <a:lnTo>
                    <a:pt x="348" y="79618"/>
                  </a:lnTo>
                  <a:lnTo>
                    <a:pt x="0" y="83829"/>
                  </a:lnTo>
                  <a:lnTo>
                    <a:pt x="3377" y="92270"/>
                  </a:lnTo>
                  <a:lnTo>
                    <a:pt x="9841" y="101585"/>
                  </a:lnTo>
                  <a:lnTo>
                    <a:pt x="22966" y="108814"/>
                  </a:lnTo>
                  <a:lnTo>
                    <a:pt x="50669" y="117837"/>
                  </a:lnTo>
                  <a:lnTo>
                    <a:pt x="64922" y="1197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52"/>
            <p:cNvSpPr/>
            <p:nvPr>
              <p:custDataLst>
                <p:tags r:id="rId77"/>
              </p:custDataLst>
            </p:nvPr>
          </p:nvSpPr>
          <p:spPr>
            <a:xfrm>
              <a:off x="7054856" y="1885950"/>
              <a:ext cx="57145" cy="57107"/>
            </a:xfrm>
            <a:custGeom>
              <a:avLst/>
              <a:gdLst/>
              <a:ahLst/>
              <a:cxnLst/>
              <a:rect l="0" t="0" r="0" b="0"/>
              <a:pathLst>
                <a:path w="57145" h="57107">
                  <a:moveTo>
                    <a:pt x="6344" y="0"/>
                  </a:moveTo>
                  <a:lnTo>
                    <a:pt x="6344" y="0"/>
                  </a:lnTo>
                  <a:lnTo>
                    <a:pt x="5639" y="16606"/>
                  </a:lnTo>
                  <a:lnTo>
                    <a:pt x="582" y="45368"/>
                  </a:lnTo>
                  <a:lnTo>
                    <a:pt x="0" y="57002"/>
                  </a:lnTo>
                  <a:lnTo>
                    <a:pt x="3367" y="57106"/>
                  </a:lnTo>
                  <a:lnTo>
                    <a:pt x="4359" y="55710"/>
                  </a:lnTo>
                  <a:lnTo>
                    <a:pt x="6461" y="47708"/>
                  </a:lnTo>
                  <a:lnTo>
                    <a:pt x="11944" y="39849"/>
                  </a:lnTo>
                  <a:lnTo>
                    <a:pt x="18476" y="32763"/>
                  </a:lnTo>
                  <a:lnTo>
                    <a:pt x="26082" y="28672"/>
                  </a:lnTo>
                  <a:lnTo>
                    <a:pt x="46229" y="25591"/>
                  </a:lnTo>
                  <a:lnTo>
                    <a:pt x="57144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SMARTInkShape-Group24"/>
          <p:cNvGrpSpPr/>
          <p:nvPr/>
        </p:nvGrpSpPr>
        <p:grpSpPr>
          <a:xfrm>
            <a:off x="7277982" y="1555750"/>
            <a:ext cx="316193" cy="490265"/>
            <a:chOff x="7277982" y="1555750"/>
            <a:chExt cx="316193" cy="490265"/>
          </a:xfrm>
        </p:grpSpPr>
        <p:sp>
          <p:nvSpPr>
            <p:cNvPr id="71" name="SMARTInkShape-53"/>
            <p:cNvSpPr/>
            <p:nvPr>
              <p:custDataLst>
                <p:tags r:id="rId65"/>
              </p:custDataLst>
            </p:nvPr>
          </p:nvSpPr>
          <p:spPr>
            <a:xfrm>
              <a:off x="7474832" y="1950333"/>
              <a:ext cx="68969" cy="5468"/>
            </a:xfrm>
            <a:custGeom>
              <a:avLst/>
              <a:gdLst/>
              <a:ahLst/>
              <a:cxnLst/>
              <a:rect l="0" t="0" r="0" b="0"/>
              <a:pathLst>
                <a:path w="68969" h="5468">
                  <a:moveTo>
                    <a:pt x="5468" y="5467"/>
                  </a:moveTo>
                  <a:lnTo>
                    <a:pt x="5468" y="5467"/>
                  </a:lnTo>
                  <a:lnTo>
                    <a:pt x="0" y="0"/>
                  </a:lnTo>
                  <a:lnTo>
                    <a:pt x="2750" y="2749"/>
                  </a:lnTo>
                  <a:lnTo>
                    <a:pt x="14775" y="4662"/>
                  </a:lnTo>
                  <a:lnTo>
                    <a:pt x="42167" y="5308"/>
                  </a:lnTo>
                  <a:lnTo>
                    <a:pt x="6896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54"/>
            <p:cNvSpPr/>
            <p:nvPr>
              <p:custDataLst>
                <p:tags r:id="rId66"/>
              </p:custDataLst>
            </p:nvPr>
          </p:nvSpPr>
          <p:spPr>
            <a:xfrm>
              <a:off x="7496862" y="1905000"/>
              <a:ext cx="72339" cy="124842"/>
            </a:xfrm>
            <a:custGeom>
              <a:avLst/>
              <a:gdLst/>
              <a:ahLst/>
              <a:cxnLst/>
              <a:rect l="0" t="0" r="0" b="0"/>
              <a:pathLst>
                <a:path w="72339" h="124842">
                  <a:moveTo>
                    <a:pt x="8838" y="0"/>
                  </a:moveTo>
                  <a:lnTo>
                    <a:pt x="8838" y="0"/>
                  </a:lnTo>
                  <a:lnTo>
                    <a:pt x="5467" y="29886"/>
                  </a:lnTo>
                  <a:lnTo>
                    <a:pt x="0" y="53619"/>
                  </a:lnTo>
                  <a:lnTo>
                    <a:pt x="653" y="81896"/>
                  </a:lnTo>
                  <a:lnTo>
                    <a:pt x="1944" y="105875"/>
                  </a:lnTo>
                  <a:lnTo>
                    <a:pt x="4242" y="111505"/>
                  </a:lnTo>
                  <a:lnTo>
                    <a:pt x="12439" y="119643"/>
                  </a:lnTo>
                  <a:lnTo>
                    <a:pt x="25020" y="123730"/>
                  </a:lnTo>
                  <a:lnTo>
                    <a:pt x="40019" y="124841"/>
                  </a:lnTo>
                  <a:lnTo>
                    <a:pt x="56092" y="122983"/>
                  </a:lnTo>
                  <a:lnTo>
                    <a:pt x="61508" y="120794"/>
                  </a:lnTo>
                  <a:lnTo>
                    <a:pt x="65118" y="117924"/>
                  </a:lnTo>
                  <a:lnTo>
                    <a:pt x="72338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55"/>
            <p:cNvSpPr/>
            <p:nvPr>
              <p:custDataLst>
                <p:tags r:id="rId67"/>
              </p:custDataLst>
            </p:nvPr>
          </p:nvSpPr>
          <p:spPr>
            <a:xfrm>
              <a:off x="7315200" y="1905862"/>
              <a:ext cx="86555" cy="140153"/>
            </a:xfrm>
            <a:custGeom>
              <a:avLst/>
              <a:gdLst/>
              <a:ahLst/>
              <a:cxnLst/>
              <a:rect l="0" t="0" r="0" b="0"/>
              <a:pathLst>
                <a:path w="86555" h="140153">
                  <a:moveTo>
                    <a:pt x="0" y="24538"/>
                  </a:moveTo>
                  <a:lnTo>
                    <a:pt x="0" y="24538"/>
                  </a:lnTo>
                  <a:lnTo>
                    <a:pt x="15901" y="5684"/>
                  </a:lnTo>
                  <a:lnTo>
                    <a:pt x="23764" y="2048"/>
                  </a:lnTo>
                  <a:lnTo>
                    <a:pt x="39497" y="0"/>
                  </a:lnTo>
                  <a:lnTo>
                    <a:pt x="57564" y="2764"/>
                  </a:lnTo>
                  <a:lnTo>
                    <a:pt x="62365" y="5789"/>
                  </a:lnTo>
                  <a:lnTo>
                    <a:pt x="80980" y="31764"/>
                  </a:lnTo>
                  <a:lnTo>
                    <a:pt x="86554" y="56940"/>
                  </a:lnTo>
                  <a:lnTo>
                    <a:pt x="82213" y="76568"/>
                  </a:lnTo>
                  <a:lnTo>
                    <a:pt x="71631" y="105571"/>
                  </a:lnTo>
                  <a:lnTo>
                    <a:pt x="65703" y="121230"/>
                  </a:lnTo>
                  <a:lnTo>
                    <a:pt x="49670" y="139751"/>
                  </a:lnTo>
                  <a:lnTo>
                    <a:pt x="46520" y="140152"/>
                  </a:lnTo>
                  <a:lnTo>
                    <a:pt x="39255" y="136835"/>
                  </a:lnTo>
                  <a:lnTo>
                    <a:pt x="14732" y="115193"/>
                  </a:lnTo>
                  <a:lnTo>
                    <a:pt x="5462" y="102748"/>
                  </a:lnTo>
                  <a:lnTo>
                    <a:pt x="4347" y="99256"/>
                  </a:lnTo>
                  <a:lnTo>
                    <a:pt x="4309" y="96222"/>
                  </a:lnTo>
                  <a:lnTo>
                    <a:pt x="4989" y="93494"/>
                  </a:lnTo>
                  <a:lnTo>
                    <a:pt x="9508" y="88581"/>
                  </a:lnTo>
                  <a:lnTo>
                    <a:pt x="23907" y="79679"/>
                  </a:lnTo>
                  <a:lnTo>
                    <a:pt x="52021" y="71831"/>
                  </a:lnTo>
                  <a:lnTo>
                    <a:pt x="63500" y="68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56"/>
            <p:cNvSpPr/>
            <p:nvPr>
              <p:custDataLst>
                <p:tags r:id="rId68"/>
              </p:custDataLst>
            </p:nvPr>
          </p:nvSpPr>
          <p:spPr>
            <a:xfrm>
              <a:off x="7313380" y="1822450"/>
              <a:ext cx="212711" cy="19051"/>
            </a:xfrm>
            <a:custGeom>
              <a:avLst/>
              <a:gdLst/>
              <a:ahLst/>
              <a:cxnLst/>
              <a:rect l="0" t="0" r="0" b="0"/>
              <a:pathLst>
                <a:path w="212711" h="19051">
                  <a:moveTo>
                    <a:pt x="8170" y="0"/>
                  </a:moveTo>
                  <a:lnTo>
                    <a:pt x="8170" y="0"/>
                  </a:lnTo>
                  <a:lnTo>
                    <a:pt x="1428" y="3371"/>
                  </a:lnTo>
                  <a:lnTo>
                    <a:pt x="147" y="5069"/>
                  </a:lnTo>
                  <a:lnTo>
                    <a:pt x="0" y="6907"/>
                  </a:lnTo>
                  <a:lnTo>
                    <a:pt x="606" y="8838"/>
                  </a:lnTo>
                  <a:lnTo>
                    <a:pt x="6925" y="12865"/>
                  </a:lnTo>
                  <a:lnTo>
                    <a:pt x="11574" y="14927"/>
                  </a:lnTo>
                  <a:lnTo>
                    <a:pt x="41712" y="17828"/>
                  </a:lnTo>
                  <a:lnTo>
                    <a:pt x="71761" y="16625"/>
                  </a:lnTo>
                  <a:lnTo>
                    <a:pt x="88664" y="15317"/>
                  </a:lnTo>
                  <a:lnTo>
                    <a:pt x="118734" y="13863"/>
                  </a:lnTo>
                  <a:lnTo>
                    <a:pt x="146210" y="12511"/>
                  </a:lnTo>
                  <a:lnTo>
                    <a:pt x="172532" y="9559"/>
                  </a:lnTo>
                  <a:lnTo>
                    <a:pt x="202940" y="7689"/>
                  </a:lnTo>
                  <a:lnTo>
                    <a:pt x="210681" y="10003"/>
                  </a:lnTo>
                  <a:lnTo>
                    <a:pt x="212322" y="11607"/>
                  </a:lnTo>
                  <a:lnTo>
                    <a:pt x="212710" y="13383"/>
                  </a:lnTo>
                  <a:lnTo>
                    <a:pt x="21137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57"/>
            <p:cNvSpPr/>
            <p:nvPr>
              <p:custDataLst>
                <p:tags r:id="rId69"/>
              </p:custDataLst>
            </p:nvPr>
          </p:nvSpPr>
          <p:spPr>
            <a:xfrm>
              <a:off x="7461250" y="1555750"/>
              <a:ext cx="132925" cy="44451"/>
            </a:xfrm>
            <a:custGeom>
              <a:avLst/>
              <a:gdLst/>
              <a:ahLst/>
              <a:cxnLst/>
              <a:rect l="0" t="0" r="0" b="0"/>
              <a:pathLst>
                <a:path w="132925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705" y="40086"/>
                  </a:lnTo>
                  <a:lnTo>
                    <a:pt x="1882" y="39424"/>
                  </a:lnTo>
                  <a:lnTo>
                    <a:pt x="25417" y="33190"/>
                  </a:lnTo>
                  <a:lnTo>
                    <a:pt x="52687" y="32177"/>
                  </a:lnTo>
                  <a:lnTo>
                    <a:pt x="81228" y="33758"/>
                  </a:lnTo>
                  <a:lnTo>
                    <a:pt x="109413" y="40613"/>
                  </a:lnTo>
                  <a:lnTo>
                    <a:pt x="128502" y="44113"/>
                  </a:lnTo>
                  <a:lnTo>
                    <a:pt x="130118" y="43520"/>
                  </a:lnTo>
                  <a:lnTo>
                    <a:pt x="131195" y="42419"/>
                  </a:lnTo>
                  <a:lnTo>
                    <a:pt x="131913" y="40979"/>
                  </a:lnTo>
                  <a:lnTo>
                    <a:pt x="132924" y="32211"/>
                  </a:lnTo>
                  <a:lnTo>
                    <a:pt x="129853" y="20676"/>
                  </a:lnTo>
                  <a:lnTo>
                    <a:pt x="120700" y="3041"/>
                  </a:lnTo>
                  <a:lnTo>
                    <a:pt x="119272" y="2027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58"/>
            <p:cNvSpPr/>
            <p:nvPr>
              <p:custDataLst>
                <p:tags r:id="rId70"/>
              </p:custDataLst>
            </p:nvPr>
          </p:nvSpPr>
          <p:spPr>
            <a:xfrm>
              <a:off x="7473950" y="16510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6480" y="706"/>
                  </a:lnTo>
                  <a:lnTo>
                    <a:pt x="35975" y="8838"/>
                  </a:lnTo>
                  <a:lnTo>
                    <a:pt x="65807" y="12192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59"/>
            <p:cNvSpPr/>
            <p:nvPr>
              <p:custDataLst>
                <p:tags r:id="rId71"/>
              </p:custDataLst>
            </p:nvPr>
          </p:nvSpPr>
          <p:spPr>
            <a:xfrm>
              <a:off x="7463941" y="1701800"/>
              <a:ext cx="92560" cy="12701"/>
            </a:xfrm>
            <a:custGeom>
              <a:avLst/>
              <a:gdLst/>
              <a:ahLst/>
              <a:cxnLst/>
              <a:rect l="0" t="0" r="0" b="0"/>
              <a:pathLst>
                <a:path w="9256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27893" y="12700"/>
                  </a:lnTo>
                  <a:lnTo>
                    <a:pt x="58593" y="7630"/>
                  </a:lnTo>
                  <a:lnTo>
                    <a:pt x="925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60"/>
            <p:cNvSpPr/>
            <p:nvPr>
              <p:custDataLst>
                <p:tags r:id="rId72"/>
              </p:custDataLst>
            </p:nvPr>
          </p:nvSpPr>
          <p:spPr>
            <a:xfrm>
              <a:off x="7444620" y="1653692"/>
              <a:ext cx="80131" cy="115453"/>
            </a:xfrm>
            <a:custGeom>
              <a:avLst/>
              <a:gdLst/>
              <a:ahLst/>
              <a:cxnLst/>
              <a:rect l="0" t="0" r="0" b="0"/>
              <a:pathLst>
                <a:path w="80131" h="115453">
                  <a:moveTo>
                    <a:pt x="29330" y="3658"/>
                  </a:moveTo>
                  <a:lnTo>
                    <a:pt x="29330" y="3658"/>
                  </a:lnTo>
                  <a:lnTo>
                    <a:pt x="29330" y="287"/>
                  </a:lnTo>
                  <a:lnTo>
                    <a:pt x="30035" y="0"/>
                  </a:lnTo>
                  <a:lnTo>
                    <a:pt x="32701" y="1562"/>
                  </a:lnTo>
                  <a:lnTo>
                    <a:pt x="32283" y="4377"/>
                  </a:lnTo>
                  <a:lnTo>
                    <a:pt x="17742" y="33360"/>
                  </a:lnTo>
                  <a:lnTo>
                    <a:pt x="3026" y="61109"/>
                  </a:lnTo>
                  <a:lnTo>
                    <a:pt x="0" y="76699"/>
                  </a:lnTo>
                  <a:lnTo>
                    <a:pt x="2419" y="89273"/>
                  </a:lnTo>
                  <a:lnTo>
                    <a:pt x="8903" y="99565"/>
                  </a:lnTo>
                  <a:lnTo>
                    <a:pt x="18840" y="108842"/>
                  </a:lnTo>
                  <a:lnTo>
                    <a:pt x="32193" y="113907"/>
                  </a:lnTo>
                  <a:lnTo>
                    <a:pt x="46830" y="115452"/>
                  </a:lnTo>
                  <a:lnTo>
                    <a:pt x="60391" y="113787"/>
                  </a:lnTo>
                  <a:lnTo>
                    <a:pt x="69711" y="108813"/>
                  </a:lnTo>
                  <a:lnTo>
                    <a:pt x="73184" y="105511"/>
                  </a:lnTo>
                  <a:lnTo>
                    <a:pt x="77043" y="98080"/>
                  </a:lnTo>
                  <a:lnTo>
                    <a:pt x="80130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61"/>
            <p:cNvSpPr/>
            <p:nvPr>
              <p:custDataLst>
                <p:tags r:id="rId73"/>
              </p:custDataLst>
            </p:nvPr>
          </p:nvSpPr>
          <p:spPr>
            <a:xfrm>
              <a:off x="7277982" y="1636527"/>
              <a:ext cx="95686" cy="133357"/>
            </a:xfrm>
            <a:custGeom>
              <a:avLst/>
              <a:gdLst/>
              <a:ahLst/>
              <a:cxnLst/>
              <a:rect l="0" t="0" r="0" b="0"/>
              <a:pathLst>
                <a:path w="95686" h="133357">
                  <a:moveTo>
                    <a:pt x="5468" y="65273"/>
                  </a:moveTo>
                  <a:lnTo>
                    <a:pt x="5468" y="65273"/>
                  </a:lnTo>
                  <a:lnTo>
                    <a:pt x="2097" y="58531"/>
                  </a:lnTo>
                  <a:lnTo>
                    <a:pt x="0" y="44225"/>
                  </a:lnTo>
                  <a:lnTo>
                    <a:pt x="3274" y="32635"/>
                  </a:lnTo>
                  <a:lnTo>
                    <a:pt x="13049" y="16092"/>
                  </a:lnTo>
                  <a:lnTo>
                    <a:pt x="16872" y="11319"/>
                  </a:lnTo>
                  <a:lnTo>
                    <a:pt x="28646" y="4134"/>
                  </a:lnTo>
                  <a:lnTo>
                    <a:pt x="42580" y="0"/>
                  </a:lnTo>
                  <a:lnTo>
                    <a:pt x="55829" y="515"/>
                  </a:lnTo>
                  <a:lnTo>
                    <a:pt x="66891" y="6858"/>
                  </a:lnTo>
                  <a:lnTo>
                    <a:pt x="81053" y="24211"/>
                  </a:lnTo>
                  <a:lnTo>
                    <a:pt x="95109" y="55359"/>
                  </a:lnTo>
                  <a:lnTo>
                    <a:pt x="95685" y="80288"/>
                  </a:lnTo>
                  <a:lnTo>
                    <a:pt x="91388" y="102177"/>
                  </a:lnTo>
                  <a:lnTo>
                    <a:pt x="82274" y="118698"/>
                  </a:lnTo>
                  <a:lnTo>
                    <a:pt x="72765" y="126177"/>
                  </a:lnTo>
                  <a:lnTo>
                    <a:pt x="56156" y="133356"/>
                  </a:lnTo>
                  <a:lnTo>
                    <a:pt x="53371" y="131828"/>
                  </a:lnTo>
                  <a:lnTo>
                    <a:pt x="48396" y="124486"/>
                  </a:lnTo>
                  <a:lnTo>
                    <a:pt x="41627" y="108453"/>
                  </a:lnTo>
                  <a:lnTo>
                    <a:pt x="41059" y="98340"/>
                  </a:lnTo>
                  <a:lnTo>
                    <a:pt x="41895" y="93668"/>
                  </a:lnTo>
                  <a:lnTo>
                    <a:pt x="43864" y="90553"/>
                  </a:lnTo>
                  <a:lnTo>
                    <a:pt x="46588" y="88476"/>
                  </a:lnTo>
                  <a:lnTo>
                    <a:pt x="55281" y="83672"/>
                  </a:lnTo>
                  <a:lnTo>
                    <a:pt x="57727" y="81772"/>
                  </a:lnTo>
                  <a:lnTo>
                    <a:pt x="88018" y="779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SMARTInkShape-Group25"/>
          <p:cNvGrpSpPr/>
          <p:nvPr/>
        </p:nvGrpSpPr>
        <p:grpSpPr>
          <a:xfrm>
            <a:off x="7715250" y="1831803"/>
            <a:ext cx="717551" cy="333548"/>
            <a:chOff x="7715250" y="1831803"/>
            <a:chExt cx="717551" cy="333548"/>
          </a:xfrm>
        </p:grpSpPr>
        <p:sp>
          <p:nvSpPr>
            <p:cNvPr id="81" name="SMARTInkShape-62"/>
            <p:cNvSpPr/>
            <p:nvPr>
              <p:custDataLst>
                <p:tags r:id="rId61"/>
              </p:custDataLst>
            </p:nvPr>
          </p:nvSpPr>
          <p:spPr>
            <a:xfrm>
              <a:off x="8356600" y="1917700"/>
              <a:ext cx="76201" cy="50503"/>
            </a:xfrm>
            <a:custGeom>
              <a:avLst/>
              <a:gdLst/>
              <a:ahLst/>
              <a:cxnLst/>
              <a:rect l="0" t="0" r="0" b="0"/>
              <a:pathLst>
                <a:path w="76201" h="50503">
                  <a:moveTo>
                    <a:pt x="0" y="25400"/>
                  </a:moveTo>
                  <a:lnTo>
                    <a:pt x="0" y="25400"/>
                  </a:lnTo>
                  <a:lnTo>
                    <a:pt x="0" y="39706"/>
                  </a:lnTo>
                  <a:lnTo>
                    <a:pt x="1411" y="41287"/>
                  </a:lnTo>
                  <a:lnTo>
                    <a:pt x="18633" y="50502"/>
                  </a:lnTo>
                  <a:lnTo>
                    <a:pt x="15556" y="47341"/>
                  </a:lnTo>
                  <a:lnTo>
                    <a:pt x="16015" y="44966"/>
                  </a:lnTo>
                  <a:lnTo>
                    <a:pt x="26891" y="31016"/>
                  </a:lnTo>
                  <a:lnTo>
                    <a:pt x="33824" y="24368"/>
                  </a:lnTo>
                  <a:lnTo>
                    <a:pt x="63767" y="10419"/>
                  </a:lnTo>
                  <a:lnTo>
                    <a:pt x="73013" y="6448"/>
                  </a:lnTo>
                  <a:lnTo>
                    <a:pt x="74075" y="500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63"/>
            <p:cNvSpPr/>
            <p:nvPr>
              <p:custDataLst>
                <p:tags r:id="rId62"/>
              </p:custDataLst>
            </p:nvPr>
          </p:nvSpPr>
          <p:spPr>
            <a:xfrm>
              <a:off x="8020411" y="1911350"/>
              <a:ext cx="42650" cy="50677"/>
            </a:xfrm>
            <a:custGeom>
              <a:avLst/>
              <a:gdLst/>
              <a:ahLst/>
              <a:cxnLst/>
              <a:rect l="0" t="0" r="0" b="0"/>
              <a:pathLst>
                <a:path w="42650" h="50677">
                  <a:moveTo>
                    <a:pt x="18689" y="0"/>
                  </a:moveTo>
                  <a:lnTo>
                    <a:pt x="18689" y="0"/>
                  </a:lnTo>
                  <a:lnTo>
                    <a:pt x="3762" y="14927"/>
                  </a:lnTo>
                  <a:lnTo>
                    <a:pt x="1471" y="22862"/>
                  </a:lnTo>
                  <a:lnTo>
                    <a:pt x="0" y="38461"/>
                  </a:lnTo>
                  <a:lnTo>
                    <a:pt x="1292" y="41163"/>
                  </a:lnTo>
                  <a:lnTo>
                    <a:pt x="6488" y="46046"/>
                  </a:lnTo>
                  <a:lnTo>
                    <a:pt x="11620" y="48687"/>
                  </a:lnTo>
                  <a:lnTo>
                    <a:pt x="23743" y="50676"/>
                  </a:lnTo>
                  <a:lnTo>
                    <a:pt x="39230" y="22178"/>
                  </a:lnTo>
                  <a:lnTo>
                    <a:pt x="42649" y="8766"/>
                  </a:lnTo>
                  <a:lnTo>
                    <a:pt x="42424" y="5844"/>
                  </a:lnTo>
                  <a:lnTo>
                    <a:pt x="41568" y="3896"/>
                  </a:lnTo>
                  <a:lnTo>
                    <a:pt x="40292" y="2597"/>
                  </a:lnTo>
                  <a:lnTo>
                    <a:pt x="35110" y="1154"/>
                  </a:lnTo>
                  <a:lnTo>
                    <a:pt x="31753" y="770"/>
                  </a:lnTo>
                  <a:lnTo>
                    <a:pt x="12339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64"/>
            <p:cNvSpPr/>
            <p:nvPr>
              <p:custDataLst>
                <p:tags r:id="rId63"/>
              </p:custDataLst>
            </p:nvPr>
          </p:nvSpPr>
          <p:spPr>
            <a:xfrm>
              <a:off x="8102600" y="1831803"/>
              <a:ext cx="215901" cy="276398"/>
            </a:xfrm>
            <a:custGeom>
              <a:avLst/>
              <a:gdLst/>
              <a:ahLst/>
              <a:cxnLst/>
              <a:rect l="0" t="0" r="0" b="0"/>
              <a:pathLst>
                <a:path w="215901" h="276398">
                  <a:moveTo>
                    <a:pt x="0" y="276397"/>
                  </a:moveTo>
                  <a:lnTo>
                    <a:pt x="0" y="276397"/>
                  </a:lnTo>
                  <a:lnTo>
                    <a:pt x="17577" y="250030"/>
                  </a:lnTo>
                  <a:lnTo>
                    <a:pt x="31801" y="226578"/>
                  </a:lnTo>
                  <a:lnTo>
                    <a:pt x="47530" y="194989"/>
                  </a:lnTo>
                  <a:lnTo>
                    <a:pt x="56381" y="176969"/>
                  </a:lnTo>
                  <a:lnTo>
                    <a:pt x="65810" y="157901"/>
                  </a:lnTo>
                  <a:lnTo>
                    <a:pt x="75623" y="138133"/>
                  </a:lnTo>
                  <a:lnTo>
                    <a:pt x="85693" y="119310"/>
                  </a:lnTo>
                  <a:lnTo>
                    <a:pt x="95934" y="101117"/>
                  </a:lnTo>
                  <a:lnTo>
                    <a:pt x="113898" y="69378"/>
                  </a:lnTo>
                  <a:lnTo>
                    <a:pt x="127978" y="41726"/>
                  </a:lnTo>
                  <a:lnTo>
                    <a:pt x="135207" y="32593"/>
                  </a:lnTo>
                  <a:lnTo>
                    <a:pt x="135294" y="31311"/>
                  </a:lnTo>
                  <a:lnTo>
                    <a:pt x="134646" y="30456"/>
                  </a:lnTo>
                  <a:lnTo>
                    <a:pt x="134214" y="31298"/>
                  </a:lnTo>
                  <a:lnTo>
                    <a:pt x="129767" y="58532"/>
                  </a:lnTo>
                  <a:lnTo>
                    <a:pt x="131287" y="66209"/>
                  </a:lnTo>
                  <a:lnTo>
                    <a:pt x="136110" y="74497"/>
                  </a:lnTo>
                  <a:lnTo>
                    <a:pt x="138717" y="76181"/>
                  </a:lnTo>
                  <a:lnTo>
                    <a:pt x="145378" y="78051"/>
                  </a:lnTo>
                  <a:lnTo>
                    <a:pt x="154924" y="73238"/>
                  </a:lnTo>
                  <a:lnTo>
                    <a:pt x="166222" y="62632"/>
                  </a:lnTo>
                  <a:lnTo>
                    <a:pt x="184482" y="38238"/>
                  </a:lnTo>
                  <a:lnTo>
                    <a:pt x="209202" y="7132"/>
                  </a:lnTo>
                  <a:lnTo>
                    <a:pt x="213915" y="0"/>
                  </a:lnTo>
                  <a:lnTo>
                    <a:pt x="213871" y="410"/>
                  </a:lnTo>
                  <a:lnTo>
                    <a:pt x="204953" y="29680"/>
                  </a:lnTo>
                  <a:lnTo>
                    <a:pt x="199565" y="56383"/>
                  </a:lnTo>
                  <a:lnTo>
                    <a:pt x="198360" y="78328"/>
                  </a:lnTo>
                  <a:lnTo>
                    <a:pt x="200578" y="91705"/>
                  </a:lnTo>
                  <a:lnTo>
                    <a:pt x="205798" y="102825"/>
                  </a:lnTo>
                  <a:lnTo>
                    <a:pt x="215900" y="1176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65"/>
            <p:cNvSpPr/>
            <p:nvPr>
              <p:custDataLst>
                <p:tags r:id="rId64"/>
              </p:custDataLst>
            </p:nvPr>
          </p:nvSpPr>
          <p:spPr>
            <a:xfrm>
              <a:off x="7715250" y="1842503"/>
              <a:ext cx="285751" cy="322848"/>
            </a:xfrm>
            <a:custGeom>
              <a:avLst/>
              <a:gdLst/>
              <a:ahLst/>
              <a:cxnLst/>
              <a:rect l="0" t="0" r="0" b="0"/>
              <a:pathLst>
                <a:path w="285751" h="322848">
                  <a:moveTo>
                    <a:pt x="0" y="322847"/>
                  </a:moveTo>
                  <a:lnTo>
                    <a:pt x="0" y="322847"/>
                  </a:lnTo>
                  <a:lnTo>
                    <a:pt x="18951" y="295057"/>
                  </a:lnTo>
                  <a:lnTo>
                    <a:pt x="35469" y="270750"/>
                  </a:lnTo>
                  <a:lnTo>
                    <a:pt x="54570" y="239015"/>
                  </a:lnTo>
                  <a:lnTo>
                    <a:pt x="64602" y="219687"/>
                  </a:lnTo>
                  <a:lnTo>
                    <a:pt x="74817" y="199040"/>
                  </a:lnTo>
                  <a:lnTo>
                    <a:pt x="85861" y="177515"/>
                  </a:lnTo>
                  <a:lnTo>
                    <a:pt x="97458" y="155403"/>
                  </a:lnTo>
                  <a:lnTo>
                    <a:pt x="109422" y="132901"/>
                  </a:lnTo>
                  <a:lnTo>
                    <a:pt x="120220" y="111550"/>
                  </a:lnTo>
                  <a:lnTo>
                    <a:pt x="130241" y="90965"/>
                  </a:lnTo>
                  <a:lnTo>
                    <a:pt x="139743" y="70893"/>
                  </a:lnTo>
                  <a:lnTo>
                    <a:pt x="154067" y="42945"/>
                  </a:lnTo>
                  <a:lnTo>
                    <a:pt x="170062" y="19074"/>
                  </a:lnTo>
                  <a:lnTo>
                    <a:pt x="177183" y="11448"/>
                  </a:lnTo>
                  <a:lnTo>
                    <a:pt x="178095" y="9414"/>
                  </a:lnTo>
                  <a:lnTo>
                    <a:pt x="177996" y="8058"/>
                  </a:lnTo>
                  <a:lnTo>
                    <a:pt x="178636" y="7860"/>
                  </a:lnTo>
                  <a:lnTo>
                    <a:pt x="181229" y="9521"/>
                  </a:lnTo>
                  <a:lnTo>
                    <a:pt x="179913" y="27907"/>
                  </a:lnTo>
                  <a:lnTo>
                    <a:pt x="168313" y="59069"/>
                  </a:lnTo>
                  <a:lnTo>
                    <a:pt x="161584" y="85000"/>
                  </a:lnTo>
                  <a:lnTo>
                    <a:pt x="161891" y="95546"/>
                  </a:lnTo>
                  <a:lnTo>
                    <a:pt x="162961" y="99346"/>
                  </a:lnTo>
                  <a:lnTo>
                    <a:pt x="165084" y="101880"/>
                  </a:lnTo>
                  <a:lnTo>
                    <a:pt x="171207" y="104695"/>
                  </a:lnTo>
                  <a:lnTo>
                    <a:pt x="184277" y="96539"/>
                  </a:lnTo>
                  <a:lnTo>
                    <a:pt x="209588" y="70232"/>
                  </a:lnTo>
                  <a:lnTo>
                    <a:pt x="233080" y="39389"/>
                  </a:lnTo>
                  <a:lnTo>
                    <a:pt x="253239" y="10425"/>
                  </a:lnTo>
                  <a:lnTo>
                    <a:pt x="259725" y="0"/>
                  </a:lnTo>
                  <a:lnTo>
                    <a:pt x="259934" y="371"/>
                  </a:lnTo>
                  <a:lnTo>
                    <a:pt x="260165" y="2665"/>
                  </a:lnTo>
                  <a:lnTo>
                    <a:pt x="252291" y="24390"/>
                  </a:lnTo>
                  <a:lnTo>
                    <a:pt x="253454" y="49796"/>
                  </a:lnTo>
                  <a:lnTo>
                    <a:pt x="253636" y="56146"/>
                  </a:lnTo>
                  <a:lnTo>
                    <a:pt x="259483" y="68847"/>
                  </a:lnTo>
                  <a:lnTo>
                    <a:pt x="272793" y="84134"/>
                  </a:lnTo>
                  <a:lnTo>
                    <a:pt x="285750" y="942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" name="SMARTInkShape-66"/>
          <p:cNvSpPr/>
          <p:nvPr>
            <p:custDataLst>
              <p:tags r:id="rId5"/>
            </p:custDataLst>
          </p:nvPr>
        </p:nvSpPr>
        <p:spPr>
          <a:xfrm>
            <a:off x="6572250" y="2120900"/>
            <a:ext cx="1922164" cy="404381"/>
          </a:xfrm>
          <a:custGeom>
            <a:avLst/>
            <a:gdLst/>
            <a:ahLst/>
            <a:cxnLst/>
            <a:rect l="0" t="0" r="0" b="0"/>
            <a:pathLst>
              <a:path w="1922164" h="404381">
                <a:moveTo>
                  <a:pt x="0" y="0"/>
                </a:moveTo>
                <a:lnTo>
                  <a:pt x="0" y="0"/>
                </a:lnTo>
                <a:lnTo>
                  <a:pt x="0" y="26515"/>
                </a:lnTo>
                <a:lnTo>
                  <a:pt x="705" y="55384"/>
                </a:lnTo>
                <a:lnTo>
                  <a:pt x="5026" y="82201"/>
                </a:lnTo>
                <a:lnTo>
                  <a:pt x="9459" y="111252"/>
                </a:lnTo>
                <a:lnTo>
                  <a:pt x="22199" y="142756"/>
                </a:lnTo>
                <a:lnTo>
                  <a:pt x="36423" y="167794"/>
                </a:lnTo>
                <a:lnTo>
                  <a:pt x="42999" y="182525"/>
                </a:lnTo>
                <a:lnTo>
                  <a:pt x="64467" y="209229"/>
                </a:lnTo>
                <a:lnTo>
                  <a:pt x="92463" y="234887"/>
                </a:lnTo>
                <a:lnTo>
                  <a:pt x="116845" y="250610"/>
                </a:lnTo>
                <a:lnTo>
                  <a:pt x="146003" y="268565"/>
                </a:lnTo>
                <a:lnTo>
                  <a:pt x="170652" y="280737"/>
                </a:lnTo>
                <a:lnTo>
                  <a:pt x="199279" y="289125"/>
                </a:lnTo>
                <a:lnTo>
                  <a:pt x="226654" y="296079"/>
                </a:lnTo>
                <a:lnTo>
                  <a:pt x="256794" y="301903"/>
                </a:lnTo>
                <a:lnTo>
                  <a:pt x="288068" y="303236"/>
                </a:lnTo>
                <a:lnTo>
                  <a:pt x="309122" y="301047"/>
                </a:lnTo>
                <a:lnTo>
                  <a:pt x="334003" y="295841"/>
                </a:lnTo>
                <a:lnTo>
                  <a:pt x="362229" y="289529"/>
                </a:lnTo>
                <a:lnTo>
                  <a:pt x="393588" y="284372"/>
                </a:lnTo>
                <a:lnTo>
                  <a:pt x="424459" y="281610"/>
                </a:lnTo>
                <a:lnTo>
                  <a:pt x="454644" y="280382"/>
                </a:lnTo>
                <a:lnTo>
                  <a:pt x="484521" y="279836"/>
                </a:lnTo>
                <a:lnTo>
                  <a:pt x="512381" y="281475"/>
                </a:lnTo>
                <a:lnTo>
                  <a:pt x="539580" y="285261"/>
                </a:lnTo>
                <a:lnTo>
                  <a:pt x="568132" y="291648"/>
                </a:lnTo>
                <a:lnTo>
                  <a:pt x="597284" y="301071"/>
                </a:lnTo>
                <a:lnTo>
                  <a:pt x="626704" y="312315"/>
                </a:lnTo>
                <a:lnTo>
                  <a:pt x="656242" y="324368"/>
                </a:lnTo>
                <a:lnTo>
                  <a:pt x="680189" y="338661"/>
                </a:lnTo>
                <a:lnTo>
                  <a:pt x="707656" y="360694"/>
                </a:lnTo>
                <a:lnTo>
                  <a:pt x="737414" y="392123"/>
                </a:lnTo>
                <a:lnTo>
                  <a:pt x="750325" y="401856"/>
                </a:lnTo>
                <a:lnTo>
                  <a:pt x="756341" y="404380"/>
                </a:lnTo>
                <a:lnTo>
                  <a:pt x="758933" y="404348"/>
                </a:lnTo>
                <a:lnTo>
                  <a:pt x="773712" y="400755"/>
                </a:lnTo>
                <a:lnTo>
                  <a:pt x="776159" y="399109"/>
                </a:lnTo>
                <a:lnTo>
                  <a:pt x="777788" y="396600"/>
                </a:lnTo>
                <a:lnTo>
                  <a:pt x="778876" y="393517"/>
                </a:lnTo>
                <a:lnTo>
                  <a:pt x="783847" y="388209"/>
                </a:lnTo>
                <a:lnTo>
                  <a:pt x="790759" y="382087"/>
                </a:lnTo>
                <a:lnTo>
                  <a:pt x="814218" y="358278"/>
                </a:lnTo>
                <a:lnTo>
                  <a:pt x="839012" y="341812"/>
                </a:lnTo>
                <a:lnTo>
                  <a:pt x="865330" y="326899"/>
                </a:lnTo>
                <a:lnTo>
                  <a:pt x="894373" y="313543"/>
                </a:lnTo>
                <a:lnTo>
                  <a:pt x="920551" y="306804"/>
                </a:lnTo>
                <a:lnTo>
                  <a:pt x="951000" y="302163"/>
                </a:lnTo>
                <a:lnTo>
                  <a:pt x="967022" y="300925"/>
                </a:lnTo>
                <a:lnTo>
                  <a:pt x="983348" y="300100"/>
                </a:lnTo>
                <a:lnTo>
                  <a:pt x="1000582" y="299550"/>
                </a:lnTo>
                <a:lnTo>
                  <a:pt x="1018421" y="299183"/>
                </a:lnTo>
                <a:lnTo>
                  <a:pt x="1036664" y="298939"/>
                </a:lnTo>
                <a:lnTo>
                  <a:pt x="1055881" y="300187"/>
                </a:lnTo>
                <a:lnTo>
                  <a:pt x="1075749" y="302430"/>
                </a:lnTo>
                <a:lnTo>
                  <a:pt x="1096049" y="305337"/>
                </a:lnTo>
                <a:lnTo>
                  <a:pt x="1116638" y="307980"/>
                </a:lnTo>
                <a:lnTo>
                  <a:pt x="1137420" y="310448"/>
                </a:lnTo>
                <a:lnTo>
                  <a:pt x="1158330" y="312799"/>
                </a:lnTo>
                <a:lnTo>
                  <a:pt x="1180031" y="315777"/>
                </a:lnTo>
                <a:lnTo>
                  <a:pt x="1202260" y="319174"/>
                </a:lnTo>
                <a:lnTo>
                  <a:pt x="1224840" y="322849"/>
                </a:lnTo>
                <a:lnTo>
                  <a:pt x="1247654" y="326005"/>
                </a:lnTo>
                <a:lnTo>
                  <a:pt x="1270625" y="328814"/>
                </a:lnTo>
                <a:lnTo>
                  <a:pt x="1293700" y="331393"/>
                </a:lnTo>
                <a:lnTo>
                  <a:pt x="1317550" y="334523"/>
                </a:lnTo>
                <a:lnTo>
                  <a:pt x="1341917" y="338021"/>
                </a:lnTo>
                <a:lnTo>
                  <a:pt x="1366627" y="341764"/>
                </a:lnTo>
                <a:lnTo>
                  <a:pt x="1391569" y="345670"/>
                </a:lnTo>
                <a:lnTo>
                  <a:pt x="1416662" y="349686"/>
                </a:lnTo>
                <a:lnTo>
                  <a:pt x="1441859" y="353774"/>
                </a:lnTo>
                <a:lnTo>
                  <a:pt x="1467122" y="357205"/>
                </a:lnTo>
                <a:lnTo>
                  <a:pt x="1492431" y="360198"/>
                </a:lnTo>
                <a:lnTo>
                  <a:pt x="1517771" y="362898"/>
                </a:lnTo>
                <a:lnTo>
                  <a:pt x="1543131" y="365404"/>
                </a:lnTo>
                <a:lnTo>
                  <a:pt x="1568503" y="367781"/>
                </a:lnTo>
                <a:lnTo>
                  <a:pt x="1593886" y="370070"/>
                </a:lnTo>
                <a:lnTo>
                  <a:pt x="1618568" y="372302"/>
                </a:lnTo>
                <a:lnTo>
                  <a:pt x="1642784" y="374496"/>
                </a:lnTo>
                <a:lnTo>
                  <a:pt x="1666690" y="376664"/>
                </a:lnTo>
                <a:lnTo>
                  <a:pt x="1691093" y="377404"/>
                </a:lnTo>
                <a:lnTo>
                  <a:pt x="1715829" y="377191"/>
                </a:lnTo>
                <a:lnTo>
                  <a:pt x="1740785" y="376344"/>
                </a:lnTo>
                <a:lnTo>
                  <a:pt x="1763068" y="375074"/>
                </a:lnTo>
                <a:lnTo>
                  <a:pt x="1783568" y="373522"/>
                </a:lnTo>
                <a:lnTo>
                  <a:pt x="1802878" y="371781"/>
                </a:lnTo>
                <a:lnTo>
                  <a:pt x="1820691" y="368504"/>
                </a:lnTo>
                <a:lnTo>
                  <a:pt x="1837505" y="364203"/>
                </a:lnTo>
                <a:lnTo>
                  <a:pt x="1866536" y="355190"/>
                </a:lnTo>
                <a:lnTo>
                  <a:pt x="1894074" y="345444"/>
                </a:lnTo>
                <a:lnTo>
                  <a:pt x="1906259" y="337916"/>
                </a:lnTo>
                <a:lnTo>
                  <a:pt x="1914496" y="326103"/>
                </a:lnTo>
                <a:lnTo>
                  <a:pt x="1921219" y="307349"/>
                </a:lnTo>
                <a:lnTo>
                  <a:pt x="1922163" y="302266"/>
                </a:lnTo>
                <a:lnTo>
                  <a:pt x="1921381" y="298172"/>
                </a:lnTo>
                <a:lnTo>
                  <a:pt x="1911350" y="285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8" name="SMARTInkShape-Group27"/>
          <p:cNvGrpSpPr/>
          <p:nvPr/>
        </p:nvGrpSpPr>
        <p:grpSpPr>
          <a:xfrm>
            <a:off x="2235200" y="3124200"/>
            <a:ext cx="518905" cy="689932"/>
            <a:chOff x="2235200" y="3124200"/>
            <a:chExt cx="518905" cy="689932"/>
          </a:xfrm>
        </p:grpSpPr>
        <p:sp>
          <p:nvSpPr>
            <p:cNvPr id="87" name="SMARTInkShape-67"/>
            <p:cNvSpPr/>
            <p:nvPr>
              <p:custDataLst>
                <p:tags r:id="rId50"/>
              </p:custDataLst>
            </p:nvPr>
          </p:nvSpPr>
          <p:spPr>
            <a:xfrm>
              <a:off x="2235200" y="3224175"/>
              <a:ext cx="130025" cy="178584"/>
            </a:xfrm>
            <a:custGeom>
              <a:avLst/>
              <a:gdLst/>
              <a:ahLst/>
              <a:cxnLst/>
              <a:rect l="0" t="0" r="0" b="0"/>
              <a:pathLst>
                <a:path w="130025" h="178584">
                  <a:moveTo>
                    <a:pt x="0" y="90525"/>
                  </a:moveTo>
                  <a:lnTo>
                    <a:pt x="0" y="90525"/>
                  </a:lnTo>
                  <a:lnTo>
                    <a:pt x="1881" y="63844"/>
                  </a:lnTo>
                  <a:lnTo>
                    <a:pt x="8789" y="45696"/>
                  </a:lnTo>
                  <a:lnTo>
                    <a:pt x="23765" y="20600"/>
                  </a:lnTo>
                  <a:lnTo>
                    <a:pt x="33846" y="11705"/>
                  </a:lnTo>
                  <a:lnTo>
                    <a:pt x="54193" y="245"/>
                  </a:lnTo>
                  <a:lnTo>
                    <a:pt x="59412" y="0"/>
                  </a:lnTo>
                  <a:lnTo>
                    <a:pt x="70855" y="3490"/>
                  </a:lnTo>
                  <a:lnTo>
                    <a:pt x="89198" y="16759"/>
                  </a:lnTo>
                  <a:lnTo>
                    <a:pt x="108038" y="37467"/>
                  </a:lnTo>
                  <a:lnTo>
                    <a:pt x="123655" y="68219"/>
                  </a:lnTo>
                  <a:lnTo>
                    <a:pt x="129041" y="90018"/>
                  </a:lnTo>
                  <a:lnTo>
                    <a:pt x="130024" y="111466"/>
                  </a:lnTo>
                  <a:lnTo>
                    <a:pt x="125757" y="132758"/>
                  </a:lnTo>
                  <a:lnTo>
                    <a:pt x="117275" y="148336"/>
                  </a:lnTo>
                  <a:lnTo>
                    <a:pt x="94231" y="173031"/>
                  </a:lnTo>
                  <a:lnTo>
                    <a:pt x="88212" y="176583"/>
                  </a:lnTo>
                  <a:lnTo>
                    <a:pt x="80857" y="178583"/>
                  </a:lnTo>
                  <a:lnTo>
                    <a:pt x="78599" y="177453"/>
                  </a:lnTo>
                  <a:lnTo>
                    <a:pt x="72050" y="169119"/>
                  </a:lnTo>
                  <a:lnTo>
                    <a:pt x="67771" y="161675"/>
                  </a:lnTo>
                  <a:lnTo>
                    <a:pt x="67053" y="157713"/>
                  </a:lnTo>
                  <a:lnTo>
                    <a:pt x="69413" y="144691"/>
                  </a:lnTo>
                  <a:lnTo>
                    <a:pt x="78538" y="118903"/>
                  </a:lnTo>
                  <a:lnTo>
                    <a:pt x="84530" y="111839"/>
                  </a:lnTo>
                  <a:lnTo>
                    <a:pt x="101600" y="968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68"/>
            <p:cNvSpPr/>
            <p:nvPr>
              <p:custDataLst>
                <p:tags r:id="rId51"/>
              </p:custDataLst>
            </p:nvPr>
          </p:nvSpPr>
          <p:spPr>
            <a:xfrm>
              <a:off x="2441475" y="3144549"/>
              <a:ext cx="54076" cy="113002"/>
            </a:xfrm>
            <a:custGeom>
              <a:avLst/>
              <a:gdLst/>
              <a:ahLst/>
              <a:cxnLst/>
              <a:rect l="0" t="0" r="0" b="0"/>
              <a:pathLst>
                <a:path w="54076" h="113002">
                  <a:moveTo>
                    <a:pt x="3275" y="24101"/>
                  </a:moveTo>
                  <a:lnTo>
                    <a:pt x="3275" y="24101"/>
                  </a:lnTo>
                  <a:lnTo>
                    <a:pt x="17090" y="12167"/>
                  </a:lnTo>
                  <a:lnTo>
                    <a:pt x="34565" y="650"/>
                  </a:lnTo>
                  <a:lnTo>
                    <a:pt x="36835" y="0"/>
                  </a:lnTo>
                  <a:lnTo>
                    <a:pt x="39054" y="1684"/>
                  </a:lnTo>
                  <a:lnTo>
                    <a:pt x="43401" y="9199"/>
                  </a:lnTo>
                  <a:lnTo>
                    <a:pt x="43431" y="14166"/>
                  </a:lnTo>
                  <a:lnTo>
                    <a:pt x="39702" y="25330"/>
                  </a:lnTo>
                  <a:lnTo>
                    <a:pt x="20740" y="54813"/>
                  </a:lnTo>
                  <a:lnTo>
                    <a:pt x="479" y="86097"/>
                  </a:lnTo>
                  <a:lnTo>
                    <a:pt x="0" y="89420"/>
                  </a:lnTo>
                  <a:lnTo>
                    <a:pt x="1349" y="94995"/>
                  </a:lnTo>
                  <a:lnTo>
                    <a:pt x="6076" y="102100"/>
                  </a:lnTo>
                  <a:lnTo>
                    <a:pt x="13692" y="104628"/>
                  </a:lnTo>
                  <a:lnTo>
                    <a:pt x="38922" y="107277"/>
                  </a:lnTo>
                  <a:lnTo>
                    <a:pt x="47659" y="111661"/>
                  </a:lnTo>
                  <a:lnTo>
                    <a:pt x="54075" y="113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69"/>
            <p:cNvSpPr/>
            <p:nvPr>
              <p:custDataLst>
                <p:tags r:id="rId52"/>
              </p:custDataLst>
            </p:nvPr>
          </p:nvSpPr>
          <p:spPr>
            <a:xfrm>
              <a:off x="2594377" y="3232150"/>
              <a:ext cx="104374" cy="153850"/>
            </a:xfrm>
            <a:custGeom>
              <a:avLst/>
              <a:gdLst/>
              <a:ahLst/>
              <a:cxnLst/>
              <a:rect l="0" t="0" r="0" b="0"/>
              <a:pathLst>
                <a:path w="104374" h="153850">
                  <a:moveTo>
                    <a:pt x="34523" y="0"/>
                  </a:moveTo>
                  <a:lnTo>
                    <a:pt x="34523" y="0"/>
                  </a:lnTo>
                  <a:lnTo>
                    <a:pt x="25734" y="26367"/>
                  </a:lnTo>
                  <a:lnTo>
                    <a:pt x="17917" y="48408"/>
                  </a:lnTo>
                  <a:lnTo>
                    <a:pt x="7387" y="74666"/>
                  </a:lnTo>
                  <a:lnTo>
                    <a:pt x="1296" y="97155"/>
                  </a:lnTo>
                  <a:lnTo>
                    <a:pt x="0" y="115852"/>
                  </a:lnTo>
                  <a:lnTo>
                    <a:pt x="4128" y="131218"/>
                  </a:lnTo>
                  <a:lnTo>
                    <a:pt x="10666" y="141339"/>
                  </a:lnTo>
                  <a:lnTo>
                    <a:pt x="14385" y="145026"/>
                  </a:lnTo>
                  <a:lnTo>
                    <a:pt x="33103" y="153586"/>
                  </a:lnTo>
                  <a:lnTo>
                    <a:pt x="56523" y="153849"/>
                  </a:lnTo>
                  <a:lnTo>
                    <a:pt x="84318" y="147565"/>
                  </a:lnTo>
                  <a:lnTo>
                    <a:pt x="92637" y="146017"/>
                  </a:lnTo>
                  <a:lnTo>
                    <a:pt x="104373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70"/>
            <p:cNvSpPr/>
            <p:nvPr>
              <p:custDataLst>
                <p:tags r:id="rId53"/>
              </p:custDataLst>
            </p:nvPr>
          </p:nvSpPr>
          <p:spPr>
            <a:xfrm>
              <a:off x="2628900" y="3295650"/>
              <a:ext cx="95251" cy="19051"/>
            </a:xfrm>
            <a:custGeom>
              <a:avLst/>
              <a:gdLst/>
              <a:ahLst/>
              <a:cxnLst/>
              <a:rect l="0" t="0" r="0" b="0"/>
              <a:pathLst>
                <a:path w="95251" h="19051">
                  <a:moveTo>
                    <a:pt x="0" y="19050"/>
                  </a:moveTo>
                  <a:lnTo>
                    <a:pt x="0" y="19050"/>
                  </a:lnTo>
                  <a:lnTo>
                    <a:pt x="6742" y="15679"/>
                  </a:lnTo>
                  <a:lnTo>
                    <a:pt x="37664" y="13092"/>
                  </a:lnTo>
                  <a:lnTo>
                    <a:pt x="66785" y="940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71"/>
            <p:cNvSpPr/>
            <p:nvPr>
              <p:custDataLst>
                <p:tags r:id="rId54"/>
              </p:custDataLst>
            </p:nvPr>
          </p:nvSpPr>
          <p:spPr>
            <a:xfrm>
              <a:off x="2616200" y="3124200"/>
              <a:ext cx="137905" cy="44451"/>
            </a:xfrm>
            <a:custGeom>
              <a:avLst/>
              <a:gdLst/>
              <a:ahLst/>
              <a:cxnLst/>
              <a:rect l="0" t="0" r="0" b="0"/>
              <a:pathLst>
                <a:path w="137905" h="44451">
                  <a:moveTo>
                    <a:pt x="0" y="44450"/>
                  </a:moveTo>
                  <a:lnTo>
                    <a:pt x="0" y="44450"/>
                  </a:lnTo>
                  <a:lnTo>
                    <a:pt x="24419" y="44450"/>
                  </a:lnTo>
                  <a:lnTo>
                    <a:pt x="50902" y="44450"/>
                  </a:lnTo>
                  <a:lnTo>
                    <a:pt x="81091" y="44450"/>
                  </a:lnTo>
                  <a:lnTo>
                    <a:pt x="112052" y="44450"/>
                  </a:lnTo>
                  <a:lnTo>
                    <a:pt x="133638" y="44450"/>
                  </a:lnTo>
                  <a:lnTo>
                    <a:pt x="135658" y="43039"/>
                  </a:lnTo>
                  <a:lnTo>
                    <a:pt x="137006" y="40687"/>
                  </a:lnTo>
                  <a:lnTo>
                    <a:pt x="137904" y="37708"/>
                  </a:lnTo>
                  <a:lnTo>
                    <a:pt x="137020" y="30635"/>
                  </a:lnTo>
                  <a:lnTo>
                    <a:pt x="134276" y="23493"/>
                  </a:lnTo>
                  <a:lnTo>
                    <a:pt x="130704" y="17968"/>
                  </a:lnTo>
                  <a:lnTo>
                    <a:pt x="117436" y="648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72"/>
            <p:cNvSpPr/>
            <p:nvPr>
              <p:custDataLst>
                <p:tags r:id="rId55"/>
              </p:custDataLst>
            </p:nvPr>
          </p:nvSpPr>
          <p:spPr>
            <a:xfrm>
              <a:off x="2629783" y="3225800"/>
              <a:ext cx="100718" cy="6351"/>
            </a:xfrm>
            <a:custGeom>
              <a:avLst/>
              <a:gdLst/>
              <a:ahLst/>
              <a:cxnLst/>
              <a:rect l="0" t="0" r="0" b="0"/>
              <a:pathLst>
                <a:path w="100718" h="6351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30970" y="6350"/>
                  </a:lnTo>
                  <a:lnTo>
                    <a:pt x="54808" y="5644"/>
                  </a:lnTo>
                  <a:lnTo>
                    <a:pt x="84384" y="1324"/>
                  </a:lnTo>
                  <a:lnTo>
                    <a:pt x="1007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73"/>
            <p:cNvSpPr/>
            <p:nvPr>
              <p:custDataLst>
                <p:tags r:id="rId56"/>
              </p:custDataLst>
            </p:nvPr>
          </p:nvSpPr>
          <p:spPr>
            <a:xfrm>
              <a:off x="2260600" y="3487905"/>
              <a:ext cx="425451" cy="36346"/>
            </a:xfrm>
            <a:custGeom>
              <a:avLst/>
              <a:gdLst/>
              <a:ahLst/>
              <a:cxnLst/>
              <a:rect l="0" t="0" r="0" b="0"/>
              <a:pathLst>
                <a:path w="425451" h="36346">
                  <a:moveTo>
                    <a:pt x="0" y="36345"/>
                  </a:moveTo>
                  <a:lnTo>
                    <a:pt x="0" y="36345"/>
                  </a:lnTo>
                  <a:lnTo>
                    <a:pt x="0" y="32974"/>
                  </a:lnTo>
                  <a:lnTo>
                    <a:pt x="3763" y="29438"/>
                  </a:lnTo>
                  <a:lnTo>
                    <a:pt x="6742" y="27507"/>
                  </a:lnTo>
                  <a:lnTo>
                    <a:pt x="31161" y="21418"/>
                  </a:lnTo>
                  <a:lnTo>
                    <a:pt x="59005" y="19127"/>
                  </a:lnTo>
                  <a:lnTo>
                    <a:pt x="75320" y="18517"/>
                  </a:lnTo>
                  <a:lnTo>
                    <a:pt x="93252" y="17404"/>
                  </a:lnTo>
                  <a:lnTo>
                    <a:pt x="112263" y="15956"/>
                  </a:lnTo>
                  <a:lnTo>
                    <a:pt x="131992" y="14286"/>
                  </a:lnTo>
                  <a:lnTo>
                    <a:pt x="154317" y="13172"/>
                  </a:lnTo>
                  <a:lnTo>
                    <a:pt x="178372" y="12429"/>
                  </a:lnTo>
                  <a:lnTo>
                    <a:pt x="203582" y="11935"/>
                  </a:lnTo>
                  <a:lnTo>
                    <a:pt x="228854" y="10899"/>
                  </a:lnTo>
                  <a:lnTo>
                    <a:pt x="254169" y="9503"/>
                  </a:lnTo>
                  <a:lnTo>
                    <a:pt x="279513" y="7867"/>
                  </a:lnTo>
                  <a:lnTo>
                    <a:pt x="302759" y="6071"/>
                  </a:lnTo>
                  <a:lnTo>
                    <a:pt x="324606" y="4168"/>
                  </a:lnTo>
                  <a:lnTo>
                    <a:pt x="345521" y="2193"/>
                  </a:lnTo>
                  <a:lnTo>
                    <a:pt x="374404" y="0"/>
                  </a:lnTo>
                  <a:lnTo>
                    <a:pt x="400683" y="646"/>
                  </a:lnTo>
                  <a:lnTo>
                    <a:pt x="425450" y="45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74"/>
            <p:cNvSpPr/>
            <p:nvPr>
              <p:custDataLst>
                <p:tags r:id="rId57"/>
              </p:custDataLst>
            </p:nvPr>
          </p:nvSpPr>
          <p:spPr>
            <a:xfrm>
              <a:off x="2362200" y="3655859"/>
              <a:ext cx="97895" cy="158273"/>
            </a:xfrm>
            <a:custGeom>
              <a:avLst/>
              <a:gdLst/>
              <a:ahLst/>
              <a:cxnLst/>
              <a:rect l="0" t="0" r="0" b="0"/>
              <a:pathLst>
                <a:path w="97895" h="158273">
                  <a:moveTo>
                    <a:pt x="0" y="52541"/>
                  </a:moveTo>
                  <a:lnTo>
                    <a:pt x="0" y="52541"/>
                  </a:lnTo>
                  <a:lnTo>
                    <a:pt x="9721" y="20853"/>
                  </a:lnTo>
                  <a:lnTo>
                    <a:pt x="16315" y="13057"/>
                  </a:lnTo>
                  <a:lnTo>
                    <a:pt x="23949" y="7241"/>
                  </a:lnTo>
                  <a:lnTo>
                    <a:pt x="42923" y="0"/>
                  </a:lnTo>
                  <a:lnTo>
                    <a:pt x="56471" y="1202"/>
                  </a:lnTo>
                  <a:lnTo>
                    <a:pt x="63048" y="3498"/>
                  </a:lnTo>
                  <a:lnTo>
                    <a:pt x="82416" y="20214"/>
                  </a:lnTo>
                  <a:lnTo>
                    <a:pt x="89546" y="38879"/>
                  </a:lnTo>
                  <a:lnTo>
                    <a:pt x="93420" y="60580"/>
                  </a:lnTo>
                  <a:lnTo>
                    <a:pt x="97494" y="81984"/>
                  </a:lnTo>
                  <a:lnTo>
                    <a:pt x="97894" y="103257"/>
                  </a:lnTo>
                  <a:lnTo>
                    <a:pt x="94152" y="131303"/>
                  </a:lnTo>
                  <a:lnTo>
                    <a:pt x="88574" y="149256"/>
                  </a:lnTo>
                  <a:lnTo>
                    <a:pt x="84522" y="155498"/>
                  </a:lnTo>
                  <a:lnTo>
                    <a:pt x="80369" y="158272"/>
                  </a:lnTo>
                  <a:lnTo>
                    <a:pt x="77568" y="157600"/>
                  </a:lnTo>
                  <a:lnTo>
                    <a:pt x="70693" y="153091"/>
                  </a:lnTo>
                  <a:lnTo>
                    <a:pt x="58889" y="139248"/>
                  </a:lnTo>
                  <a:lnTo>
                    <a:pt x="54395" y="127767"/>
                  </a:lnTo>
                  <a:lnTo>
                    <a:pt x="53104" y="116313"/>
                  </a:lnTo>
                  <a:lnTo>
                    <a:pt x="54881" y="106519"/>
                  </a:lnTo>
                  <a:lnTo>
                    <a:pt x="59849" y="96443"/>
                  </a:lnTo>
                  <a:lnTo>
                    <a:pt x="65789" y="88989"/>
                  </a:lnTo>
                  <a:lnTo>
                    <a:pt x="95250" y="779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75"/>
            <p:cNvSpPr/>
            <p:nvPr>
              <p:custDataLst>
                <p:tags r:id="rId58"/>
              </p:custDataLst>
            </p:nvPr>
          </p:nvSpPr>
          <p:spPr>
            <a:xfrm>
              <a:off x="2552733" y="3622191"/>
              <a:ext cx="69818" cy="171963"/>
            </a:xfrm>
            <a:custGeom>
              <a:avLst/>
              <a:gdLst/>
              <a:ahLst/>
              <a:cxnLst/>
              <a:rect l="0" t="0" r="0" b="0"/>
              <a:pathLst>
                <a:path w="69818" h="171963">
                  <a:moveTo>
                    <a:pt x="50767" y="3659"/>
                  </a:moveTo>
                  <a:lnTo>
                    <a:pt x="50767" y="3659"/>
                  </a:lnTo>
                  <a:lnTo>
                    <a:pt x="50767" y="0"/>
                  </a:lnTo>
                  <a:lnTo>
                    <a:pt x="50767" y="1563"/>
                  </a:lnTo>
                  <a:lnTo>
                    <a:pt x="36264" y="24934"/>
                  </a:lnTo>
                  <a:lnTo>
                    <a:pt x="27623" y="45570"/>
                  </a:lnTo>
                  <a:lnTo>
                    <a:pt x="17198" y="70734"/>
                  </a:lnTo>
                  <a:lnTo>
                    <a:pt x="6919" y="96970"/>
                  </a:lnTo>
                  <a:lnTo>
                    <a:pt x="0" y="120390"/>
                  </a:lnTo>
                  <a:lnTo>
                    <a:pt x="217" y="138795"/>
                  </a:lnTo>
                  <a:lnTo>
                    <a:pt x="2250" y="146666"/>
                  </a:lnTo>
                  <a:lnTo>
                    <a:pt x="10154" y="159175"/>
                  </a:lnTo>
                  <a:lnTo>
                    <a:pt x="15225" y="164486"/>
                  </a:lnTo>
                  <a:lnTo>
                    <a:pt x="28385" y="170388"/>
                  </a:lnTo>
                  <a:lnTo>
                    <a:pt x="35846" y="171962"/>
                  </a:lnTo>
                  <a:lnTo>
                    <a:pt x="42231" y="171600"/>
                  </a:lnTo>
                  <a:lnTo>
                    <a:pt x="53088" y="167434"/>
                  </a:lnTo>
                  <a:lnTo>
                    <a:pt x="60735" y="160880"/>
                  </a:lnTo>
                  <a:lnTo>
                    <a:pt x="69817" y="149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76"/>
            <p:cNvSpPr/>
            <p:nvPr>
              <p:custDataLst>
                <p:tags r:id="rId59"/>
              </p:custDataLst>
            </p:nvPr>
          </p:nvSpPr>
          <p:spPr>
            <a:xfrm>
              <a:off x="2540000" y="372110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15580" y="883"/>
                  </a:lnTo>
                  <a:lnTo>
                    <a:pt x="41685" y="11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77"/>
            <p:cNvSpPr/>
            <p:nvPr>
              <p:custDataLst>
                <p:tags r:id="rId60"/>
              </p:custDataLst>
            </p:nvPr>
          </p:nvSpPr>
          <p:spPr>
            <a:xfrm>
              <a:off x="2681351" y="3557222"/>
              <a:ext cx="55500" cy="87679"/>
            </a:xfrm>
            <a:custGeom>
              <a:avLst/>
              <a:gdLst/>
              <a:ahLst/>
              <a:cxnLst/>
              <a:rect l="0" t="0" r="0" b="0"/>
              <a:pathLst>
                <a:path w="55500" h="87679">
                  <a:moveTo>
                    <a:pt x="11049" y="17828"/>
                  </a:moveTo>
                  <a:lnTo>
                    <a:pt x="11049" y="17828"/>
                  </a:lnTo>
                  <a:lnTo>
                    <a:pt x="11049" y="14457"/>
                  </a:lnTo>
                  <a:lnTo>
                    <a:pt x="12930" y="10920"/>
                  </a:lnTo>
                  <a:lnTo>
                    <a:pt x="16824" y="6997"/>
                  </a:lnTo>
                  <a:lnTo>
                    <a:pt x="26244" y="1527"/>
                  </a:lnTo>
                  <a:lnTo>
                    <a:pt x="31443" y="0"/>
                  </a:lnTo>
                  <a:lnTo>
                    <a:pt x="33817" y="298"/>
                  </a:lnTo>
                  <a:lnTo>
                    <a:pt x="38337" y="2511"/>
                  </a:lnTo>
                  <a:lnTo>
                    <a:pt x="39119" y="4794"/>
                  </a:lnTo>
                  <a:lnTo>
                    <a:pt x="38106" y="11094"/>
                  </a:lnTo>
                  <a:lnTo>
                    <a:pt x="17826" y="42690"/>
                  </a:lnTo>
                  <a:lnTo>
                    <a:pt x="825" y="67466"/>
                  </a:lnTo>
                  <a:lnTo>
                    <a:pt x="0" y="69970"/>
                  </a:lnTo>
                  <a:lnTo>
                    <a:pt x="861" y="71639"/>
                  </a:lnTo>
                  <a:lnTo>
                    <a:pt x="2846" y="72752"/>
                  </a:lnTo>
                  <a:lnTo>
                    <a:pt x="33713" y="78218"/>
                  </a:lnTo>
                  <a:lnTo>
                    <a:pt x="52393" y="81852"/>
                  </a:lnTo>
                  <a:lnTo>
                    <a:pt x="53428" y="83088"/>
                  </a:lnTo>
                  <a:lnTo>
                    <a:pt x="55499" y="876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9" name="SMARTInkShape-78"/>
          <p:cNvSpPr/>
          <p:nvPr>
            <p:custDataLst>
              <p:tags r:id="rId6"/>
            </p:custDataLst>
          </p:nvPr>
        </p:nvSpPr>
        <p:spPr>
          <a:xfrm>
            <a:off x="2990850" y="3492500"/>
            <a:ext cx="88901" cy="6351"/>
          </a:xfrm>
          <a:custGeom>
            <a:avLst/>
            <a:gdLst/>
            <a:ahLst/>
            <a:cxnLst/>
            <a:rect l="0" t="0" r="0" b="0"/>
            <a:pathLst>
              <a:path w="88901" h="6351">
                <a:moveTo>
                  <a:pt x="0" y="0"/>
                </a:moveTo>
                <a:lnTo>
                  <a:pt x="0" y="0"/>
                </a:lnTo>
                <a:lnTo>
                  <a:pt x="26680" y="1881"/>
                </a:lnTo>
                <a:lnTo>
                  <a:pt x="56613" y="5762"/>
                </a:lnTo>
                <a:lnTo>
                  <a:pt x="88900" y="6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2" name="SMARTInkShape-Group29"/>
          <p:cNvGrpSpPr/>
          <p:nvPr/>
        </p:nvGrpSpPr>
        <p:grpSpPr>
          <a:xfrm>
            <a:off x="3394690" y="3293517"/>
            <a:ext cx="195664" cy="261600"/>
            <a:chOff x="3394690" y="3293517"/>
            <a:chExt cx="195664" cy="261600"/>
          </a:xfrm>
        </p:grpSpPr>
        <p:sp>
          <p:nvSpPr>
            <p:cNvPr id="100" name="SMARTInkShape-79"/>
            <p:cNvSpPr/>
            <p:nvPr>
              <p:custDataLst>
                <p:tags r:id="rId48"/>
              </p:custDataLst>
            </p:nvPr>
          </p:nvSpPr>
          <p:spPr>
            <a:xfrm>
              <a:off x="3394690" y="3429262"/>
              <a:ext cx="110511" cy="125855"/>
            </a:xfrm>
            <a:custGeom>
              <a:avLst/>
              <a:gdLst/>
              <a:ahLst/>
              <a:cxnLst/>
              <a:rect l="0" t="0" r="0" b="0"/>
              <a:pathLst>
                <a:path w="110511" h="125855">
                  <a:moveTo>
                    <a:pt x="78760" y="6088"/>
                  </a:moveTo>
                  <a:lnTo>
                    <a:pt x="78760" y="6088"/>
                  </a:lnTo>
                  <a:lnTo>
                    <a:pt x="73293" y="621"/>
                  </a:lnTo>
                  <a:lnTo>
                    <a:pt x="65930" y="0"/>
                  </a:lnTo>
                  <a:lnTo>
                    <a:pt x="48069" y="9928"/>
                  </a:lnTo>
                  <a:lnTo>
                    <a:pt x="21819" y="37316"/>
                  </a:lnTo>
                  <a:lnTo>
                    <a:pt x="4739" y="61594"/>
                  </a:lnTo>
                  <a:lnTo>
                    <a:pt x="0" y="78265"/>
                  </a:lnTo>
                  <a:lnTo>
                    <a:pt x="704" y="100145"/>
                  </a:lnTo>
                  <a:lnTo>
                    <a:pt x="7380" y="111627"/>
                  </a:lnTo>
                  <a:lnTo>
                    <a:pt x="12123" y="116664"/>
                  </a:lnTo>
                  <a:lnTo>
                    <a:pt x="24920" y="122261"/>
                  </a:lnTo>
                  <a:lnTo>
                    <a:pt x="56130" y="125854"/>
                  </a:lnTo>
                  <a:lnTo>
                    <a:pt x="83697" y="122199"/>
                  </a:lnTo>
                  <a:lnTo>
                    <a:pt x="98175" y="120219"/>
                  </a:lnTo>
                  <a:lnTo>
                    <a:pt x="104558" y="117255"/>
                  </a:lnTo>
                  <a:lnTo>
                    <a:pt x="106542" y="115477"/>
                  </a:lnTo>
                  <a:lnTo>
                    <a:pt x="110510" y="107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80"/>
            <p:cNvSpPr/>
            <p:nvPr>
              <p:custDataLst>
                <p:tags r:id="rId49"/>
              </p:custDataLst>
            </p:nvPr>
          </p:nvSpPr>
          <p:spPr>
            <a:xfrm>
              <a:off x="3549650" y="3293517"/>
              <a:ext cx="40704" cy="78334"/>
            </a:xfrm>
            <a:custGeom>
              <a:avLst/>
              <a:gdLst/>
              <a:ahLst/>
              <a:cxnLst/>
              <a:rect l="0" t="0" r="0" b="0"/>
              <a:pathLst>
                <a:path w="40704" h="78334">
                  <a:moveTo>
                    <a:pt x="0" y="27533"/>
                  </a:moveTo>
                  <a:lnTo>
                    <a:pt x="0" y="27533"/>
                  </a:lnTo>
                  <a:lnTo>
                    <a:pt x="8789" y="13718"/>
                  </a:lnTo>
                  <a:lnTo>
                    <a:pt x="19772" y="3684"/>
                  </a:lnTo>
                  <a:lnTo>
                    <a:pt x="23765" y="1051"/>
                  </a:lnTo>
                  <a:lnTo>
                    <a:pt x="27132" y="0"/>
                  </a:lnTo>
                  <a:lnTo>
                    <a:pt x="30083" y="6"/>
                  </a:lnTo>
                  <a:lnTo>
                    <a:pt x="35242" y="1893"/>
                  </a:lnTo>
                  <a:lnTo>
                    <a:pt x="39887" y="5084"/>
                  </a:lnTo>
                  <a:lnTo>
                    <a:pt x="40703" y="6922"/>
                  </a:lnTo>
                  <a:lnTo>
                    <a:pt x="40541" y="8854"/>
                  </a:lnTo>
                  <a:lnTo>
                    <a:pt x="23937" y="37627"/>
                  </a:lnTo>
                  <a:lnTo>
                    <a:pt x="2299" y="65056"/>
                  </a:lnTo>
                  <a:lnTo>
                    <a:pt x="1533" y="67365"/>
                  </a:lnTo>
                  <a:lnTo>
                    <a:pt x="1727" y="68905"/>
                  </a:lnTo>
                  <a:lnTo>
                    <a:pt x="2563" y="69930"/>
                  </a:lnTo>
                  <a:lnTo>
                    <a:pt x="5372" y="71071"/>
                  </a:lnTo>
                  <a:lnTo>
                    <a:pt x="8973" y="71578"/>
                  </a:lnTo>
                  <a:lnTo>
                    <a:pt x="12925" y="73684"/>
                  </a:lnTo>
                  <a:lnTo>
                    <a:pt x="17033" y="76267"/>
                  </a:lnTo>
                  <a:lnTo>
                    <a:pt x="25419" y="77924"/>
                  </a:lnTo>
                  <a:lnTo>
                    <a:pt x="31750" y="783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SMARTInkShape-Group30"/>
          <p:cNvGrpSpPr/>
          <p:nvPr/>
        </p:nvGrpSpPr>
        <p:grpSpPr>
          <a:xfrm>
            <a:off x="3848100" y="3143250"/>
            <a:ext cx="646862" cy="392780"/>
            <a:chOff x="3848100" y="3143250"/>
            <a:chExt cx="646862" cy="392780"/>
          </a:xfrm>
        </p:grpSpPr>
        <p:sp>
          <p:nvSpPr>
            <p:cNvPr id="103" name="SMARTInkShape-81"/>
            <p:cNvSpPr/>
            <p:nvPr>
              <p:custDataLst>
                <p:tags r:id="rId42"/>
              </p:custDataLst>
            </p:nvPr>
          </p:nvSpPr>
          <p:spPr>
            <a:xfrm>
              <a:off x="3848100" y="3333750"/>
              <a:ext cx="179669" cy="202280"/>
            </a:xfrm>
            <a:custGeom>
              <a:avLst/>
              <a:gdLst/>
              <a:ahLst/>
              <a:cxnLst/>
              <a:rect l="0" t="0" r="0" b="0"/>
              <a:pathLst>
                <a:path w="179669" h="202280">
                  <a:moveTo>
                    <a:pt x="0" y="57150"/>
                  </a:moveTo>
                  <a:lnTo>
                    <a:pt x="0" y="57150"/>
                  </a:lnTo>
                  <a:lnTo>
                    <a:pt x="12209" y="87036"/>
                  </a:lnTo>
                  <a:lnTo>
                    <a:pt x="23765" y="117511"/>
                  </a:lnTo>
                  <a:lnTo>
                    <a:pt x="30083" y="139246"/>
                  </a:lnTo>
                  <a:lnTo>
                    <a:pt x="39488" y="167553"/>
                  </a:lnTo>
                  <a:lnTo>
                    <a:pt x="47448" y="187464"/>
                  </a:lnTo>
                  <a:lnTo>
                    <a:pt x="50016" y="196206"/>
                  </a:lnTo>
                  <a:lnTo>
                    <a:pt x="51688" y="198537"/>
                  </a:lnTo>
                  <a:lnTo>
                    <a:pt x="56071" y="202279"/>
                  </a:lnTo>
                  <a:lnTo>
                    <a:pt x="65797" y="173567"/>
                  </a:lnTo>
                  <a:lnTo>
                    <a:pt x="73693" y="156163"/>
                  </a:lnTo>
                  <a:lnTo>
                    <a:pt x="94128" y="127743"/>
                  </a:lnTo>
                  <a:lnTo>
                    <a:pt x="121338" y="96053"/>
                  </a:lnTo>
                  <a:lnTo>
                    <a:pt x="152491" y="65609"/>
                  </a:lnTo>
                  <a:lnTo>
                    <a:pt x="178299" y="37795"/>
                  </a:lnTo>
                  <a:lnTo>
                    <a:pt x="179543" y="35074"/>
                  </a:lnTo>
                  <a:lnTo>
                    <a:pt x="179668" y="32555"/>
                  </a:lnTo>
                  <a:lnTo>
                    <a:pt x="179045" y="30170"/>
                  </a:lnTo>
                  <a:lnTo>
                    <a:pt x="172709" y="25638"/>
                  </a:lnTo>
                  <a:lnTo>
                    <a:pt x="168056" y="23442"/>
                  </a:lnTo>
                  <a:lnTo>
                    <a:pt x="141281" y="20351"/>
                  </a:lnTo>
                  <a:lnTo>
                    <a:pt x="118531" y="19628"/>
                  </a:lnTo>
                  <a:lnTo>
                    <a:pt x="95719" y="18602"/>
                  </a:lnTo>
                  <a:lnTo>
                    <a:pt x="67010" y="14762"/>
                  </a:lnTo>
                  <a:lnTo>
                    <a:pt x="35788" y="11226"/>
                  </a:lnTo>
                  <a:lnTo>
                    <a:pt x="22128" y="5913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82"/>
            <p:cNvSpPr/>
            <p:nvPr>
              <p:custDataLst>
                <p:tags r:id="rId43"/>
              </p:custDataLst>
            </p:nvPr>
          </p:nvSpPr>
          <p:spPr>
            <a:xfrm>
              <a:off x="4122769" y="3229480"/>
              <a:ext cx="68232" cy="84332"/>
            </a:xfrm>
            <a:custGeom>
              <a:avLst/>
              <a:gdLst/>
              <a:ahLst/>
              <a:cxnLst/>
              <a:rect l="0" t="0" r="0" b="0"/>
              <a:pathLst>
                <a:path w="68232" h="84332">
                  <a:moveTo>
                    <a:pt x="4731" y="28070"/>
                  </a:moveTo>
                  <a:lnTo>
                    <a:pt x="4731" y="28070"/>
                  </a:lnTo>
                  <a:lnTo>
                    <a:pt x="4731" y="24699"/>
                  </a:lnTo>
                  <a:lnTo>
                    <a:pt x="8102" y="15861"/>
                  </a:lnTo>
                  <a:lnTo>
                    <a:pt x="13520" y="10179"/>
                  </a:lnTo>
                  <a:lnTo>
                    <a:pt x="28496" y="782"/>
                  </a:lnTo>
                  <a:lnTo>
                    <a:pt x="31863" y="0"/>
                  </a:lnTo>
                  <a:lnTo>
                    <a:pt x="34814" y="184"/>
                  </a:lnTo>
                  <a:lnTo>
                    <a:pt x="37486" y="1013"/>
                  </a:lnTo>
                  <a:lnTo>
                    <a:pt x="42337" y="5696"/>
                  </a:lnTo>
                  <a:lnTo>
                    <a:pt x="44618" y="8921"/>
                  </a:lnTo>
                  <a:lnTo>
                    <a:pt x="44022" y="13187"/>
                  </a:lnTo>
                  <a:lnTo>
                    <a:pt x="25637" y="41319"/>
                  </a:lnTo>
                  <a:lnTo>
                    <a:pt x="2024" y="73010"/>
                  </a:lnTo>
                  <a:lnTo>
                    <a:pt x="0" y="76266"/>
                  </a:lnTo>
                  <a:lnTo>
                    <a:pt x="166" y="77134"/>
                  </a:lnTo>
                  <a:lnTo>
                    <a:pt x="982" y="77712"/>
                  </a:lnTo>
                  <a:lnTo>
                    <a:pt x="4476" y="78355"/>
                  </a:lnTo>
                  <a:lnTo>
                    <a:pt x="21883" y="79530"/>
                  </a:lnTo>
                  <a:lnTo>
                    <a:pt x="41022" y="84331"/>
                  </a:lnTo>
                  <a:lnTo>
                    <a:pt x="68231" y="78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83"/>
            <p:cNvSpPr/>
            <p:nvPr>
              <p:custDataLst>
                <p:tags r:id="rId44"/>
              </p:custDataLst>
            </p:nvPr>
          </p:nvSpPr>
          <p:spPr>
            <a:xfrm>
              <a:off x="4290300" y="3282950"/>
              <a:ext cx="135651" cy="213514"/>
            </a:xfrm>
            <a:custGeom>
              <a:avLst/>
              <a:gdLst/>
              <a:ahLst/>
              <a:cxnLst/>
              <a:rect l="0" t="0" r="0" b="0"/>
              <a:pathLst>
                <a:path w="135651" h="213514">
                  <a:moveTo>
                    <a:pt x="78500" y="0"/>
                  </a:moveTo>
                  <a:lnTo>
                    <a:pt x="78500" y="0"/>
                  </a:lnTo>
                  <a:lnTo>
                    <a:pt x="66950" y="25348"/>
                  </a:lnTo>
                  <a:lnTo>
                    <a:pt x="46699" y="56272"/>
                  </a:lnTo>
                  <a:lnTo>
                    <a:pt x="30970" y="84747"/>
                  </a:lnTo>
                  <a:lnTo>
                    <a:pt x="16453" y="112454"/>
                  </a:lnTo>
                  <a:lnTo>
                    <a:pt x="5063" y="138174"/>
                  </a:lnTo>
                  <a:lnTo>
                    <a:pt x="0" y="161364"/>
                  </a:lnTo>
                  <a:lnTo>
                    <a:pt x="3395" y="181549"/>
                  </a:lnTo>
                  <a:lnTo>
                    <a:pt x="7262" y="190883"/>
                  </a:lnTo>
                  <a:lnTo>
                    <a:pt x="19087" y="203135"/>
                  </a:lnTo>
                  <a:lnTo>
                    <a:pt x="34455" y="210227"/>
                  </a:lnTo>
                  <a:lnTo>
                    <a:pt x="62941" y="213513"/>
                  </a:lnTo>
                  <a:lnTo>
                    <a:pt x="93018" y="210333"/>
                  </a:lnTo>
                  <a:lnTo>
                    <a:pt x="123179" y="204818"/>
                  </a:lnTo>
                  <a:lnTo>
                    <a:pt x="135650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84"/>
            <p:cNvSpPr/>
            <p:nvPr>
              <p:custDataLst>
                <p:tags r:id="rId45"/>
              </p:custDataLst>
            </p:nvPr>
          </p:nvSpPr>
          <p:spPr>
            <a:xfrm>
              <a:off x="4311650" y="3365500"/>
              <a:ext cx="133351" cy="38101"/>
            </a:xfrm>
            <a:custGeom>
              <a:avLst/>
              <a:gdLst/>
              <a:ahLst/>
              <a:cxnLst/>
              <a:rect l="0" t="0" r="0" b="0"/>
              <a:pathLst>
                <a:path w="133351" h="38101">
                  <a:moveTo>
                    <a:pt x="0" y="38100"/>
                  </a:moveTo>
                  <a:lnTo>
                    <a:pt x="0" y="38100"/>
                  </a:lnTo>
                  <a:lnTo>
                    <a:pt x="24486" y="31192"/>
                  </a:lnTo>
                  <a:lnTo>
                    <a:pt x="54292" y="25235"/>
                  </a:lnTo>
                  <a:lnTo>
                    <a:pt x="76341" y="21093"/>
                  </a:lnTo>
                  <a:lnTo>
                    <a:pt x="103915" y="14795"/>
                  </a:lnTo>
                  <a:lnTo>
                    <a:pt x="123688" y="846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85"/>
            <p:cNvSpPr/>
            <p:nvPr>
              <p:custDataLst>
                <p:tags r:id="rId46"/>
              </p:custDataLst>
            </p:nvPr>
          </p:nvSpPr>
          <p:spPr>
            <a:xfrm>
              <a:off x="4343400" y="328930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9329"/>
                  </a:lnTo>
                  <a:lnTo>
                    <a:pt x="56369" y="7233"/>
                  </a:lnTo>
                  <a:lnTo>
                    <a:pt x="87179" y="3240"/>
                  </a:lnTo>
                  <a:lnTo>
                    <a:pt x="115279" y="960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86"/>
            <p:cNvSpPr/>
            <p:nvPr>
              <p:custDataLst>
                <p:tags r:id="rId47"/>
              </p:custDataLst>
            </p:nvPr>
          </p:nvSpPr>
          <p:spPr>
            <a:xfrm>
              <a:off x="4330700" y="3143250"/>
              <a:ext cx="164262" cy="76201"/>
            </a:xfrm>
            <a:custGeom>
              <a:avLst/>
              <a:gdLst/>
              <a:ahLst/>
              <a:cxnLst/>
              <a:rect l="0" t="0" r="0" b="0"/>
              <a:pathLst>
                <a:path w="164262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72829"/>
                  </a:lnTo>
                  <a:lnTo>
                    <a:pt x="8789" y="71174"/>
                  </a:lnTo>
                  <a:lnTo>
                    <a:pt x="33878" y="66740"/>
                  </a:lnTo>
                  <a:lnTo>
                    <a:pt x="54568" y="64940"/>
                  </a:lnTo>
                  <a:lnTo>
                    <a:pt x="77875" y="64140"/>
                  </a:lnTo>
                  <a:lnTo>
                    <a:pt x="102344" y="63784"/>
                  </a:lnTo>
                  <a:lnTo>
                    <a:pt x="125449" y="65508"/>
                  </a:lnTo>
                  <a:lnTo>
                    <a:pt x="155543" y="68992"/>
                  </a:lnTo>
                  <a:lnTo>
                    <a:pt x="162268" y="69596"/>
                  </a:lnTo>
                  <a:lnTo>
                    <a:pt x="163212" y="68269"/>
                  </a:lnTo>
                  <a:lnTo>
                    <a:pt x="164261" y="63033"/>
                  </a:lnTo>
                  <a:lnTo>
                    <a:pt x="161480" y="48780"/>
                  </a:lnTo>
                  <a:lnTo>
                    <a:pt x="143273" y="17363"/>
                  </a:lnTo>
                  <a:lnTo>
                    <a:pt x="141288" y="12891"/>
                  </a:lnTo>
                  <a:lnTo>
                    <a:pt x="140759" y="10710"/>
                  </a:lnTo>
                  <a:lnTo>
                    <a:pt x="141112" y="8551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31"/>
          <p:cNvGrpSpPr/>
          <p:nvPr/>
        </p:nvGrpSpPr>
        <p:grpSpPr>
          <a:xfrm>
            <a:off x="4730750" y="3321050"/>
            <a:ext cx="107951" cy="50801"/>
            <a:chOff x="4730750" y="3321050"/>
            <a:chExt cx="107951" cy="50801"/>
          </a:xfrm>
        </p:grpSpPr>
        <p:sp>
          <p:nvSpPr>
            <p:cNvPr id="110" name="SMARTInkShape-87"/>
            <p:cNvSpPr/>
            <p:nvPr>
              <p:custDataLst>
                <p:tags r:id="rId40"/>
              </p:custDataLst>
            </p:nvPr>
          </p:nvSpPr>
          <p:spPr>
            <a:xfrm>
              <a:off x="4730750" y="33210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8562" y="0"/>
                  </a:lnTo>
                  <a:lnTo>
                    <a:pt x="56520" y="3371"/>
                  </a:lnTo>
                  <a:lnTo>
                    <a:pt x="86936" y="5957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88"/>
            <p:cNvSpPr/>
            <p:nvPr>
              <p:custDataLst>
                <p:tags r:id="rId41"/>
              </p:custDataLst>
            </p:nvPr>
          </p:nvSpPr>
          <p:spPr>
            <a:xfrm>
              <a:off x="4730750" y="337185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26680" y="0"/>
                  </a:lnTo>
                  <a:lnTo>
                    <a:pt x="58024" y="0"/>
                  </a:lnTo>
                  <a:lnTo>
                    <a:pt x="87609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3" name="SMARTInkShape-89"/>
          <p:cNvSpPr/>
          <p:nvPr>
            <p:custDataLst>
              <p:tags r:id="rId7"/>
            </p:custDataLst>
          </p:nvPr>
        </p:nvSpPr>
        <p:spPr>
          <a:xfrm>
            <a:off x="5088121" y="3220333"/>
            <a:ext cx="209039" cy="223100"/>
          </a:xfrm>
          <a:custGeom>
            <a:avLst/>
            <a:gdLst/>
            <a:ahLst/>
            <a:cxnLst/>
            <a:rect l="0" t="0" r="0" b="0"/>
            <a:pathLst>
              <a:path w="209039" h="223100">
                <a:moveTo>
                  <a:pt x="118879" y="5467"/>
                </a:moveTo>
                <a:lnTo>
                  <a:pt x="118879" y="5467"/>
                </a:lnTo>
                <a:lnTo>
                  <a:pt x="106946" y="441"/>
                </a:lnTo>
                <a:lnTo>
                  <a:pt x="104574" y="0"/>
                </a:lnTo>
                <a:lnTo>
                  <a:pt x="87751" y="2749"/>
                </a:lnTo>
                <a:lnTo>
                  <a:pt x="72824" y="13667"/>
                </a:lnTo>
                <a:lnTo>
                  <a:pt x="48554" y="41528"/>
                </a:lnTo>
                <a:lnTo>
                  <a:pt x="32590" y="65944"/>
                </a:lnTo>
                <a:lnTo>
                  <a:pt x="18439" y="95610"/>
                </a:lnTo>
                <a:lnTo>
                  <a:pt x="12408" y="111423"/>
                </a:lnTo>
                <a:lnTo>
                  <a:pt x="6976" y="127610"/>
                </a:lnTo>
                <a:lnTo>
                  <a:pt x="0" y="158531"/>
                </a:lnTo>
                <a:lnTo>
                  <a:pt x="1602" y="184032"/>
                </a:lnTo>
                <a:lnTo>
                  <a:pt x="10782" y="203362"/>
                </a:lnTo>
                <a:lnTo>
                  <a:pt x="17181" y="211480"/>
                </a:lnTo>
                <a:lnTo>
                  <a:pt x="39343" y="220501"/>
                </a:lnTo>
                <a:lnTo>
                  <a:pt x="67302" y="223099"/>
                </a:lnTo>
                <a:lnTo>
                  <a:pt x="96191" y="219549"/>
                </a:lnTo>
                <a:lnTo>
                  <a:pt x="123612" y="209505"/>
                </a:lnTo>
                <a:lnTo>
                  <a:pt x="148499" y="195634"/>
                </a:lnTo>
                <a:lnTo>
                  <a:pt x="168967" y="180061"/>
                </a:lnTo>
                <a:lnTo>
                  <a:pt x="181828" y="159970"/>
                </a:lnTo>
                <a:lnTo>
                  <a:pt x="190600" y="136930"/>
                </a:lnTo>
                <a:lnTo>
                  <a:pt x="199204" y="112578"/>
                </a:lnTo>
                <a:lnTo>
                  <a:pt x="205849" y="85763"/>
                </a:lnTo>
                <a:lnTo>
                  <a:pt x="209038" y="59499"/>
                </a:lnTo>
                <a:lnTo>
                  <a:pt x="205751" y="38418"/>
                </a:lnTo>
                <a:lnTo>
                  <a:pt x="201488" y="30962"/>
                </a:lnTo>
                <a:lnTo>
                  <a:pt x="189225" y="20796"/>
                </a:lnTo>
                <a:lnTo>
                  <a:pt x="166843" y="19571"/>
                </a:lnTo>
                <a:lnTo>
                  <a:pt x="138785" y="24435"/>
                </a:lnTo>
                <a:lnTo>
                  <a:pt x="109852" y="33653"/>
                </a:lnTo>
                <a:lnTo>
                  <a:pt x="80779" y="4356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8" name="SMARTInkShape-Group33"/>
          <p:cNvGrpSpPr/>
          <p:nvPr/>
        </p:nvGrpSpPr>
        <p:grpSpPr>
          <a:xfrm>
            <a:off x="6386375" y="3299913"/>
            <a:ext cx="458926" cy="349381"/>
            <a:chOff x="6386375" y="3299913"/>
            <a:chExt cx="458926" cy="349381"/>
          </a:xfrm>
        </p:grpSpPr>
        <p:sp>
          <p:nvSpPr>
            <p:cNvPr id="114" name="SMARTInkShape-90"/>
            <p:cNvSpPr/>
            <p:nvPr>
              <p:custDataLst>
                <p:tags r:id="rId36"/>
              </p:custDataLst>
            </p:nvPr>
          </p:nvSpPr>
          <p:spPr>
            <a:xfrm>
              <a:off x="6386375" y="3502840"/>
              <a:ext cx="147776" cy="146454"/>
            </a:xfrm>
            <a:custGeom>
              <a:avLst/>
              <a:gdLst/>
              <a:ahLst/>
              <a:cxnLst/>
              <a:rect l="0" t="0" r="0" b="0"/>
              <a:pathLst>
                <a:path w="147776" h="146454">
                  <a:moveTo>
                    <a:pt x="128725" y="15060"/>
                  </a:moveTo>
                  <a:lnTo>
                    <a:pt x="128725" y="15060"/>
                  </a:lnTo>
                  <a:lnTo>
                    <a:pt x="132096" y="8318"/>
                  </a:lnTo>
                  <a:lnTo>
                    <a:pt x="131678" y="5626"/>
                  </a:lnTo>
                  <a:lnTo>
                    <a:pt x="129988" y="3127"/>
                  </a:lnTo>
                  <a:lnTo>
                    <a:pt x="127450" y="754"/>
                  </a:lnTo>
                  <a:lnTo>
                    <a:pt x="115223" y="0"/>
                  </a:lnTo>
                  <a:lnTo>
                    <a:pt x="96618" y="4133"/>
                  </a:lnTo>
                  <a:lnTo>
                    <a:pt x="71887" y="15378"/>
                  </a:lnTo>
                  <a:lnTo>
                    <a:pt x="48195" y="33546"/>
                  </a:lnTo>
                  <a:lnTo>
                    <a:pt x="27317" y="55026"/>
                  </a:lnTo>
                  <a:lnTo>
                    <a:pt x="10983" y="76332"/>
                  </a:lnTo>
                  <a:lnTo>
                    <a:pt x="2312" y="97560"/>
                  </a:lnTo>
                  <a:lnTo>
                    <a:pt x="0" y="108160"/>
                  </a:lnTo>
                  <a:lnTo>
                    <a:pt x="575" y="116638"/>
                  </a:lnTo>
                  <a:lnTo>
                    <a:pt x="6858" y="129820"/>
                  </a:lnTo>
                  <a:lnTo>
                    <a:pt x="22351" y="138501"/>
                  </a:lnTo>
                  <a:lnTo>
                    <a:pt x="44759" y="144006"/>
                  </a:lnTo>
                  <a:lnTo>
                    <a:pt x="73532" y="146453"/>
                  </a:lnTo>
                  <a:lnTo>
                    <a:pt x="99491" y="145659"/>
                  </a:lnTo>
                  <a:lnTo>
                    <a:pt x="128294" y="141245"/>
                  </a:lnTo>
                  <a:lnTo>
                    <a:pt x="147775" y="135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91"/>
            <p:cNvSpPr/>
            <p:nvPr>
              <p:custDataLst>
                <p:tags r:id="rId37"/>
              </p:custDataLst>
            </p:nvPr>
          </p:nvSpPr>
          <p:spPr>
            <a:xfrm>
              <a:off x="6599462" y="3299913"/>
              <a:ext cx="55339" cy="84638"/>
            </a:xfrm>
            <a:custGeom>
              <a:avLst/>
              <a:gdLst/>
              <a:ahLst/>
              <a:cxnLst/>
              <a:rect l="0" t="0" r="0" b="0"/>
              <a:pathLst>
                <a:path w="55339" h="84638">
                  <a:moveTo>
                    <a:pt x="4538" y="27487"/>
                  </a:moveTo>
                  <a:lnTo>
                    <a:pt x="4538" y="27487"/>
                  </a:lnTo>
                  <a:lnTo>
                    <a:pt x="13376" y="13181"/>
                  </a:lnTo>
                  <a:lnTo>
                    <a:pt x="25737" y="15"/>
                  </a:lnTo>
                  <a:lnTo>
                    <a:pt x="27843" y="0"/>
                  </a:lnTo>
                  <a:lnTo>
                    <a:pt x="29953" y="1401"/>
                  </a:lnTo>
                  <a:lnTo>
                    <a:pt x="33472" y="6015"/>
                  </a:lnTo>
                  <a:lnTo>
                    <a:pt x="35037" y="10418"/>
                  </a:lnTo>
                  <a:lnTo>
                    <a:pt x="29175" y="26976"/>
                  </a:lnTo>
                  <a:lnTo>
                    <a:pt x="10894" y="52786"/>
                  </a:lnTo>
                  <a:lnTo>
                    <a:pt x="906" y="74504"/>
                  </a:lnTo>
                  <a:lnTo>
                    <a:pt x="0" y="77882"/>
                  </a:lnTo>
                  <a:lnTo>
                    <a:pt x="102" y="80133"/>
                  </a:lnTo>
                  <a:lnTo>
                    <a:pt x="875" y="81634"/>
                  </a:lnTo>
                  <a:lnTo>
                    <a:pt x="2096" y="82635"/>
                  </a:lnTo>
                  <a:lnTo>
                    <a:pt x="10556" y="84044"/>
                  </a:lnTo>
                  <a:lnTo>
                    <a:pt x="40826" y="78656"/>
                  </a:lnTo>
                  <a:lnTo>
                    <a:pt x="43546" y="78533"/>
                  </a:lnTo>
                  <a:lnTo>
                    <a:pt x="48452" y="80278"/>
                  </a:lnTo>
                  <a:lnTo>
                    <a:pt x="55338" y="84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92"/>
            <p:cNvSpPr/>
            <p:nvPr>
              <p:custDataLst>
                <p:tags r:id="rId38"/>
              </p:custDataLst>
            </p:nvPr>
          </p:nvSpPr>
          <p:spPr>
            <a:xfrm>
              <a:off x="6775450" y="3480388"/>
              <a:ext cx="69851" cy="12113"/>
            </a:xfrm>
            <a:custGeom>
              <a:avLst/>
              <a:gdLst/>
              <a:ahLst/>
              <a:cxnLst/>
              <a:rect l="0" t="0" r="0" b="0"/>
              <a:pathLst>
                <a:path w="6985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1411" y="1398"/>
                  </a:lnTo>
                  <a:lnTo>
                    <a:pt x="10844" y="0"/>
                  </a:lnTo>
                  <a:lnTo>
                    <a:pt x="26732" y="292"/>
                  </a:lnTo>
                  <a:lnTo>
                    <a:pt x="57841" y="5894"/>
                  </a:lnTo>
                  <a:lnTo>
                    <a:pt x="6985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93"/>
            <p:cNvSpPr/>
            <p:nvPr>
              <p:custDataLst>
                <p:tags r:id="rId39"/>
              </p:custDataLst>
            </p:nvPr>
          </p:nvSpPr>
          <p:spPr>
            <a:xfrm>
              <a:off x="6762750" y="353060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6480" y="11994"/>
                  </a:lnTo>
                  <a:lnTo>
                    <a:pt x="37964" y="2574"/>
                  </a:lnTo>
                  <a:lnTo>
                    <a:pt x="68372" y="226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34"/>
          <p:cNvGrpSpPr/>
          <p:nvPr/>
        </p:nvGrpSpPr>
        <p:grpSpPr>
          <a:xfrm>
            <a:off x="7330591" y="3144313"/>
            <a:ext cx="666285" cy="346761"/>
            <a:chOff x="7330591" y="3144313"/>
            <a:chExt cx="666285" cy="346761"/>
          </a:xfrm>
        </p:grpSpPr>
        <p:sp>
          <p:nvSpPr>
            <p:cNvPr id="119" name="SMARTInkShape-94"/>
            <p:cNvSpPr/>
            <p:nvPr>
              <p:custDataLst>
                <p:tags r:id="rId34"/>
              </p:custDataLst>
            </p:nvPr>
          </p:nvSpPr>
          <p:spPr>
            <a:xfrm>
              <a:off x="7512050" y="3144313"/>
              <a:ext cx="145319" cy="208488"/>
            </a:xfrm>
            <a:custGeom>
              <a:avLst/>
              <a:gdLst/>
              <a:ahLst/>
              <a:cxnLst/>
              <a:rect l="0" t="0" r="0" b="0"/>
              <a:pathLst>
                <a:path w="145319" h="208488">
                  <a:moveTo>
                    <a:pt x="0" y="208487"/>
                  </a:moveTo>
                  <a:lnTo>
                    <a:pt x="0" y="208487"/>
                  </a:lnTo>
                  <a:lnTo>
                    <a:pt x="12209" y="184068"/>
                  </a:lnTo>
                  <a:lnTo>
                    <a:pt x="33878" y="154215"/>
                  </a:lnTo>
                  <a:lnTo>
                    <a:pt x="52687" y="126981"/>
                  </a:lnTo>
                  <a:lnTo>
                    <a:pt x="72805" y="96767"/>
                  </a:lnTo>
                  <a:lnTo>
                    <a:pt x="93506" y="66876"/>
                  </a:lnTo>
                  <a:lnTo>
                    <a:pt x="112584" y="42773"/>
                  </a:lnTo>
                  <a:lnTo>
                    <a:pt x="137714" y="11045"/>
                  </a:lnTo>
                  <a:lnTo>
                    <a:pt x="145318" y="0"/>
                  </a:lnTo>
                  <a:lnTo>
                    <a:pt x="137164" y="23562"/>
                  </a:lnTo>
                  <a:lnTo>
                    <a:pt x="126249" y="53270"/>
                  </a:lnTo>
                  <a:lnTo>
                    <a:pt x="118905" y="76002"/>
                  </a:lnTo>
                  <a:lnTo>
                    <a:pt x="113289" y="97864"/>
                  </a:lnTo>
                  <a:lnTo>
                    <a:pt x="108441" y="119340"/>
                  </a:lnTo>
                  <a:lnTo>
                    <a:pt x="103627" y="147501"/>
                  </a:lnTo>
                  <a:lnTo>
                    <a:pt x="102000" y="175979"/>
                  </a:lnTo>
                  <a:lnTo>
                    <a:pt x="101600" y="2021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95"/>
            <p:cNvSpPr/>
            <p:nvPr>
              <p:custDataLst>
                <p:tags r:id="rId35"/>
              </p:custDataLst>
            </p:nvPr>
          </p:nvSpPr>
          <p:spPr>
            <a:xfrm>
              <a:off x="7330591" y="3444995"/>
              <a:ext cx="666285" cy="46079"/>
            </a:xfrm>
            <a:custGeom>
              <a:avLst/>
              <a:gdLst/>
              <a:ahLst/>
              <a:cxnLst/>
              <a:rect l="0" t="0" r="0" b="0"/>
              <a:pathLst>
                <a:path w="666285" h="46079">
                  <a:moveTo>
                    <a:pt x="3659" y="15755"/>
                  </a:moveTo>
                  <a:lnTo>
                    <a:pt x="3659" y="15755"/>
                  </a:lnTo>
                  <a:lnTo>
                    <a:pt x="0" y="15755"/>
                  </a:lnTo>
                  <a:lnTo>
                    <a:pt x="27868" y="15755"/>
                  </a:lnTo>
                  <a:lnTo>
                    <a:pt x="49697" y="15755"/>
                  </a:lnTo>
                  <a:lnTo>
                    <a:pt x="65395" y="15755"/>
                  </a:lnTo>
                  <a:lnTo>
                    <a:pt x="82916" y="15755"/>
                  </a:lnTo>
                  <a:lnTo>
                    <a:pt x="103769" y="15049"/>
                  </a:lnTo>
                  <a:lnTo>
                    <a:pt x="126844" y="13874"/>
                  </a:lnTo>
                  <a:lnTo>
                    <a:pt x="151399" y="12384"/>
                  </a:lnTo>
                  <a:lnTo>
                    <a:pt x="176941" y="11391"/>
                  </a:lnTo>
                  <a:lnTo>
                    <a:pt x="203141" y="10729"/>
                  </a:lnTo>
                  <a:lnTo>
                    <a:pt x="229781" y="10288"/>
                  </a:lnTo>
                  <a:lnTo>
                    <a:pt x="256712" y="9993"/>
                  </a:lnTo>
                  <a:lnTo>
                    <a:pt x="283839" y="9797"/>
                  </a:lnTo>
                  <a:lnTo>
                    <a:pt x="311095" y="9667"/>
                  </a:lnTo>
                  <a:lnTo>
                    <a:pt x="338439" y="8874"/>
                  </a:lnTo>
                  <a:lnTo>
                    <a:pt x="365840" y="7640"/>
                  </a:lnTo>
                  <a:lnTo>
                    <a:pt x="393279" y="6111"/>
                  </a:lnTo>
                  <a:lnTo>
                    <a:pt x="420040" y="4387"/>
                  </a:lnTo>
                  <a:lnTo>
                    <a:pt x="446346" y="2532"/>
                  </a:lnTo>
                  <a:lnTo>
                    <a:pt x="472350" y="589"/>
                  </a:lnTo>
                  <a:lnTo>
                    <a:pt x="495331" y="0"/>
                  </a:lnTo>
                  <a:lnTo>
                    <a:pt x="516296" y="313"/>
                  </a:lnTo>
                  <a:lnTo>
                    <a:pt x="535917" y="1227"/>
                  </a:lnTo>
                  <a:lnTo>
                    <a:pt x="553936" y="3247"/>
                  </a:lnTo>
                  <a:lnTo>
                    <a:pt x="570888" y="6005"/>
                  </a:lnTo>
                  <a:lnTo>
                    <a:pt x="600072" y="13538"/>
                  </a:lnTo>
                  <a:lnTo>
                    <a:pt x="628401" y="28269"/>
                  </a:lnTo>
                  <a:lnTo>
                    <a:pt x="659927" y="44295"/>
                  </a:lnTo>
                  <a:lnTo>
                    <a:pt x="665280" y="46078"/>
                  </a:lnTo>
                  <a:lnTo>
                    <a:pt x="666284" y="45849"/>
                  </a:lnTo>
                  <a:lnTo>
                    <a:pt x="666248" y="44989"/>
                  </a:lnTo>
                  <a:lnTo>
                    <a:pt x="664059" y="411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SMARTInkShape-Group35"/>
          <p:cNvGrpSpPr/>
          <p:nvPr/>
        </p:nvGrpSpPr>
        <p:grpSpPr>
          <a:xfrm>
            <a:off x="7267314" y="3679341"/>
            <a:ext cx="550125" cy="289410"/>
            <a:chOff x="7267314" y="3679341"/>
            <a:chExt cx="550125" cy="289410"/>
          </a:xfrm>
        </p:grpSpPr>
        <p:sp>
          <p:nvSpPr>
            <p:cNvPr id="122" name="SMARTInkShape-96"/>
            <p:cNvSpPr/>
            <p:nvPr>
              <p:custDataLst>
                <p:tags r:id="rId30"/>
              </p:custDataLst>
            </p:nvPr>
          </p:nvSpPr>
          <p:spPr>
            <a:xfrm>
              <a:off x="7267314" y="3679341"/>
              <a:ext cx="111387" cy="130316"/>
            </a:xfrm>
            <a:custGeom>
              <a:avLst/>
              <a:gdLst/>
              <a:ahLst/>
              <a:cxnLst/>
              <a:rect l="0" t="0" r="0" b="0"/>
              <a:pathLst>
                <a:path w="111387" h="130316">
                  <a:moveTo>
                    <a:pt x="111386" y="3659"/>
                  </a:moveTo>
                  <a:lnTo>
                    <a:pt x="111386" y="3659"/>
                  </a:lnTo>
                  <a:lnTo>
                    <a:pt x="108015" y="288"/>
                  </a:lnTo>
                  <a:lnTo>
                    <a:pt x="105611" y="0"/>
                  </a:lnTo>
                  <a:lnTo>
                    <a:pt x="74396" y="5264"/>
                  </a:lnTo>
                  <a:lnTo>
                    <a:pt x="49830" y="15814"/>
                  </a:lnTo>
                  <a:lnTo>
                    <a:pt x="22165" y="41876"/>
                  </a:lnTo>
                  <a:lnTo>
                    <a:pt x="21567" y="45365"/>
                  </a:lnTo>
                  <a:lnTo>
                    <a:pt x="22579" y="49102"/>
                  </a:lnTo>
                  <a:lnTo>
                    <a:pt x="24665" y="53004"/>
                  </a:lnTo>
                  <a:lnTo>
                    <a:pt x="28172" y="55606"/>
                  </a:lnTo>
                  <a:lnTo>
                    <a:pt x="37713" y="58496"/>
                  </a:lnTo>
                  <a:lnTo>
                    <a:pt x="54985" y="60124"/>
                  </a:lnTo>
                  <a:lnTo>
                    <a:pt x="76821" y="55281"/>
                  </a:lnTo>
                  <a:lnTo>
                    <a:pt x="77054" y="54302"/>
                  </a:lnTo>
                  <a:lnTo>
                    <a:pt x="75431" y="51332"/>
                  </a:lnTo>
                  <a:lnTo>
                    <a:pt x="70551" y="45693"/>
                  </a:lnTo>
                  <a:lnTo>
                    <a:pt x="67934" y="45087"/>
                  </a:lnTo>
                  <a:lnTo>
                    <a:pt x="61265" y="46295"/>
                  </a:lnTo>
                  <a:lnTo>
                    <a:pt x="36052" y="62959"/>
                  </a:lnTo>
                  <a:lnTo>
                    <a:pt x="6921" y="92842"/>
                  </a:lnTo>
                  <a:lnTo>
                    <a:pt x="1457" y="103503"/>
                  </a:lnTo>
                  <a:lnTo>
                    <a:pt x="0" y="108322"/>
                  </a:lnTo>
                  <a:lnTo>
                    <a:pt x="439" y="112945"/>
                  </a:lnTo>
                  <a:lnTo>
                    <a:pt x="4692" y="121845"/>
                  </a:lnTo>
                  <a:lnTo>
                    <a:pt x="9403" y="126742"/>
                  </a:lnTo>
                  <a:lnTo>
                    <a:pt x="11647" y="128048"/>
                  </a:lnTo>
                  <a:lnTo>
                    <a:pt x="38149" y="130315"/>
                  </a:lnTo>
                  <a:lnTo>
                    <a:pt x="57701" y="128675"/>
                  </a:lnTo>
                  <a:lnTo>
                    <a:pt x="85986" y="12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97"/>
            <p:cNvSpPr/>
            <p:nvPr>
              <p:custDataLst>
                <p:tags r:id="rId31"/>
              </p:custDataLst>
            </p:nvPr>
          </p:nvSpPr>
          <p:spPr>
            <a:xfrm>
              <a:off x="7420132" y="3778250"/>
              <a:ext cx="56407" cy="62156"/>
            </a:xfrm>
            <a:custGeom>
              <a:avLst/>
              <a:gdLst/>
              <a:ahLst/>
              <a:cxnLst/>
              <a:rect l="0" t="0" r="0" b="0"/>
              <a:pathLst>
                <a:path w="56407" h="62156">
                  <a:moveTo>
                    <a:pt x="15718" y="25400"/>
                  </a:moveTo>
                  <a:lnTo>
                    <a:pt x="15718" y="25400"/>
                  </a:lnTo>
                  <a:lnTo>
                    <a:pt x="10250" y="25400"/>
                  </a:lnTo>
                  <a:lnTo>
                    <a:pt x="607" y="43076"/>
                  </a:lnTo>
                  <a:lnTo>
                    <a:pt x="0" y="46356"/>
                  </a:lnTo>
                  <a:lnTo>
                    <a:pt x="300" y="49249"/>
                  </a:lnTo>
                  <a:lnTo>
                    <a:pt x="1206" y="51882"/>
                  </a:lnTo>
                  <a:lnTo>
                    <a:pt x="5976" y="56690"/>
                  </a:lnTo>
                  <a:lnTo>
                    <a:pt x="12799" y="60473"/>
                  </a:lnTo>
                  <a:lnTo>
                    <a:pt x="20536" y="62155"/>
                  </a:lnTo>
                  <a:lnTo>
                    <a:pt x="39566" y="56359"/>
                  </a:lnTo>
                  <a:lnTo>
                    <a:pt x="44317" y="53095"/>
                  </a:lnTo>
                  <a:lnTo>
                    <a:pt x="49595" y="45705"/>
                  </a:lnTo>
                  <a:lnTo>
                    <a:pt x="55938" y="33612"/>
                  </a:lnTo>
                  <a:lnTo>
                    <a:pt x="56406" y="23405"/>
                  </a:lnTo>
                  <a:lnTo>
                    <a:pt x="54263" y="13224"/>
                  </a:lnTo>
                  <a:lnTo>
                    <a:pt x="50958" y="6348"/>
                  </a:lnTo>
                  <a:lnTo>
                    <a:pt x="48383" y="4232"/>
                  </a:lnTo>
                  <a:lnTo>
                    <a:pt x="347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98"/>
            <p:cNvSpPr/>
            <p:nvPr>
              <p:custDataLst>
                <p:tags r:id="rId32"/>
              </p:custDataLst>
            </p:nvPr>
          </p:nvSpPr>
          <p:spPr>
            <a:xfrm>
              <a:off x="7537450" y="3710196"/>
              <a:ext cx="167135" cy="258555"/>
            </a:xfrm>
            <a:custGeom>
              <a:avLst/>
              <a:gdLst/>
              <a:ahLst/>
              <a:cxnLst/>
              <a:rect l="0" t="0" r="0" b="0"/>
              <a:pathLst>
                <a:path w="167135" h="258555">
                  <a:moveTo>
                    <a:pt x="0" y="258554"/>
                  </a:moveTo>
                  <a:lnTo>
                    <a:pt x="0" y="258554"/>
                  </a:lnTo>
                  <a:lnTo>
                    <a:pt x="0" y="251812"/>
                  </a:lnTo>
                  <a:lnTo>
                    <a:pt x="15208" y="220977"/>
                  </a:lnTo>
                  <a:lnTo>
                    <a:pt x="26515" y="198814"/>
                  </a:lnTo>
                  <a:lnTo>
                    <a:pt x="38595" y="171090"/>
                  </a:lnTo>
                  <a:lnTo>
                    <a:pt x="44780" y="155795"/>
                  </a:lnTo>
                  <a:lnTo>
                    <a:pt x="51726" y="138542"/>
                  </a:lnTo>
                  <a:lnTo>
                    <a:pt x="59178" y="119985"/>
                  </a:lnTo>
                  <a:lnTo>
                    <a:pt x="66969" y="100558"/>
                  </a:lnTo>
                  <a:lnTo>
                    <a:pt x="74985" y="82667"/>
                  </a:lnTo>
                  <a:lnTo>
                    <a:pt x="83151" y="65802"/>
                  </a:lnTo>
                  <a:lnTo>
                    <a:pt x="97634" y="37420"/>
                  </a:lnTo>
                  <a:lnTo>
                    <a:pt x="113609" y="5919"/>
                  </a:lnTo>
                  <a:lnTo>
                    <a:pt x="110723" y="11700"/>
                  </a:lnTo>
                  <a:lnTo>
                    <a:pt x="106434" y="39127"/>
                  </a:lnTo>
                  <a:lnTo>
                    <a:pt x="104454" y="53080"/>
                  </a:lnTo>
                  <a:lnTo>
                    <a:pt x="105925" y="63986"/>
                  </a:lnTo>
                  <a:lnTo>
                    <a:pt x="107306" y="67459"/>
                  </a:lnTo>
                  <a:lnTo>
                    <a:pt x="108931" y="69774"/>
                  </a:lnTo>
                  <a:lnTo>
                    <a:pt x="110721" y="71317"/>
                  </a:lnTo>
                  <a:lnTo>
                    <a:pt x="113326" y="70935"/>
                  </a:lnTo>
                  <a:lnTo>
                    <a:pt x="119982" y="66747"/>
                  </a:lnTo>
                  <a:lnTo>
                    <a:pt x="135753" y="46786"/>
                  </a:lnTo>
                  <a:lnTo>
                    <a:pt x="152456" y="20161"/>
                  </a:lnTo>
                  <a:lnTo>
                    <a:pt x="167094" y="2245"/>
                  </a:lnTo>
                  <a:lnTo>
                    <a:pt x="167134" y="898"/>
                  </a:lnTo>
                  <a:lnTo>
                    <a:pt x="166457" y="0"/>
                  </a:lnTo>
                  <a:lnTo>
                    <a:pt x="163821" y="4646"/>
                  </a:lnTo>
                  <a:lnTo>
                    <a:pt x="152288" y="33725"/>
                  </a:lnTo>
                  <a:lnTo>
                    <a:pt x="149528" y="47152"/>
                  </a:lnTo>
                  <a:lnTo>
                    <a:pt x="153505" y="69152"/>
                  </a:lnTo>
                  <a:lnTo>
                    <a:pt x="158750" y="871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99"/>
            <p:cNvSpPr/>
            <p:nvPr>
              <p:custDataLst>
                <p:tags r:id="rId33"/>
              </p:custDataLst>
            </p:nvPr>
          </p:nvSpPr>
          <p:spPr>
            <a:xfrm>
              <a:off x="7756283" y="3771900"/>
              <a:ext cx="61156" cy="62685"/>
            </a:xfrm>
            <a:custGeom>
              <a:avLst/>
              <a:gdLst/>
              <a:ahLst/>
              <a:cxnLst/>
              <a:rect l="0" t="0" r="0" b="0"/>
              <a:pathLst>
                <a:path w="61156" h="62685">
                  <a:moveTo>
                    <a:pt x="22467" y="19050"/>
                  </a:moveTo>
                  <a:lnTo>
                    <a:pt x="22467" y="19050"/>
                  </a:lnTo>
                  <a:lnTo>
                    <a:pt x="22467" y="1"/>
                  </a:lnTo>
                  <a:lnTo>
                    <a:pt x="19096" y="3371"/>
                  </a:lnTo>
                  <a:lnTo>
                    <a:pt x="15560" y="5026"/>
                  </a:lnTo>
                  <a:lnTo>
                    <a:pt x="13629" y="5467"/>
                  </a:lnTo>
                  <a:lnTo>
                    <a:pt x="9602" y="9721"/>
                  </a:lnTo>
                  <a:lnTo>
                    <a:pt x="6166" y="16315"/>
                  </a:lnTo>
                  <a:lnTo>
                    <a:pt x="0" y="44712"/>
                  </a:lnTo>
                  <a:lnTo>
                    <a:pt x="1428" y="54209"/>
                  </a:lnTo>
                  <a:lnTo>
                    <a:pt x="2796" y="57306"/>
                  </a:lnTo>
                  <a:lnTo>
                    <a:pt x="4415" y="59370"/>
                  </a:lnTo>
                  <a:lnTo>
                    <a:pt x="6198" y="60747"/>
                  </a:lnTo>
                  <a:lnTo>
                    <a:pt x="15452" y="62684"/>
                  </a:lnTo>
                  <a:lnTo>
                    <a:pt x="33873" y="56516"/>
                  </a:lnTo>
                  <a:lnTo>
                    <a:pt x="43529" y="47696"/>
                  </a:lnTo>
                  <a:lnTo>
                    <a:pt x="60832" y="23711"/>
                  </a:lnTo>
                  <a:lnTo>
                    <a:pt x="61155" y="15006"/>
                  </a:lnTo>
                  <a:lnTo>
                    <a:pt x="57370" y="2173"/>
                  </a:lnTo>
                  <a:lnTo>
                    <a:pt x="54202" y="38"/>
                  </a:lnTo>
                  <a:lnTo>
                    <a:pt x="351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7" name="SMARTInkShape-100"/>
          <p:cNvSpPr/>
          <p:nvPr>
            <p:custDataLst>
              <p:tags r:id="rId8"/>
            </p:custDataLst>
          </p:nvPr>
        </p:nvSpPr>
        <p:spPr>
          <a:xfrm>
            <a:off x="8022694" y="3636323"/>
            <a:ext cx="86257" cy="133357"/>
          </a:xfrm>
          <a:custGeom>
            <a:avLst/>
            <a:gdLst/>
            <a:ahLst/>
            <a:cxnLst/>
            <a:rect l="0" t="0" r="0" b="0"/>
            <a:pathLst>
              <a:path w="86257" h="133357">
                <a:moveTo>
                  <a:pt x="86256" y="14927"/>
                </a:moveTo>
                <a:lnTo>
                  <a:pt x="86256" y="14927"/>
                </a:lnTo>
                <a:lnTo>
                  <a:pt x="86256" y="11556"/>
                </a:lnTo>
                <a:lnTo>
                  <a:pt x="82493" y="8019"/>
                </a:lnTo>
                <a:lnTo>
                  <a:pt x="71950" y="0"/>
                </a:lnTo>
                <a:lnTo>
                  <a:pt x="68252" y="37"/>
                </a:lnTo>
                <a:lnTo>
                  <a:pt x="58499" y="3840"/>
                </a:lnTo>
                <a:lnTo>
                  <a:pt x="34990" y="23556"/>
                </a:lnTo>
                <a:lnTo>
                  <a:pt x="13727" y="52014"/>
                </a:lnTo>
                <a:lnTo>
                  <a:pt x="8865" y="63865"/>
                </a:lnTo>
                <a:lnTo>
                  <a:pt x="9056" y="71485"/>
                </a:lnTo>
                <a:lnTo>
                  <a:pt x="11506" y="73799"/>
                </a:lnTo>
                <a:lnTo>
                  <a:pt x="19872" y="76370"/>
                </a:lnTo>
                <a:lnTo>
                  <a:pt x="28765" y="75631"/>
                </a:lnTo>
                <a:lnTo>
                  <a:pt x="36715" y="72951"/>
                </a:lnTo>
                <a:lnTo>
                  <a:pt x="42601" y="69408"/>
                </a:lnTo>
                <a:lnTo>
                  <a:pt x="45687" y="65482"/>
                </a:lnTo>
                <a:lnTo>
                  <a:pt x="46510" y="63447"/>
                </a:lnTo>
                <a:lnTo>
                  <a:pt x="46353" y="62090"/>
                </a:lnTo>
                <a:lnTo>
                  <a:pt x="45543" y="61185"/>
                </a:lnTo>
                <a:lnTo>
                  <a:pt x="44297" y="60583"/>
                </a:lnTo>
                <a:lnTo>
                  <a:pt x="42761" y="60886"/>
                </a:lnTo>
                <a:lnTo>
                  <a:pt x="23073" y="75063"/>
                </a:lnTo>
                <a:lnTo>
                  <a:pt x="7171" y="92011"/>
                </a:lnTo>
                <a:lnTo>
                  <a:pt x="1718" y="102339"/>
                </a:lnTo>
                <a:lnTo>
                  <a:pt x="264" y="107068"/>
                </a:lnTo>
                <a:lnTo>
                  <a:pt x="0" y="110927"/>
                </a:lnTo>
                <a:lnTo>
                  <a:pt x="1589" y="117095"/>
                </a:lnTo>
                <a:lnTo>
                  <a:pt x="13191" y="127906"/>
                </a:lnTo>
                <a:lnTo>
                  <a:pt x="24150" y="132168"/>
                </a:lnTo>
                <a:lnTo>
                  <a:pt x="36781" y="133356"/>
                </a:lnTo>
                <a:lnTo>
                  <a:pt x="64122" y="128370"/>
                </a:lnTo>
                <a:lnTo>
                  <a:pt x="86256" y="12287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8" name="SMARTInkShape-101"/>
          <p:cNvSpPr/>
          <p:nvPr>
            <p:custDataLst>
              <p:tags r:id="rId9"/>
            </p:custDataLst>
          </p:nvPr>
        </p:nvSpPr>
        <p:spPr>
          <a:xfrm>
            <a:off x="8191500" y="3741033"/>
            <a:ext cx="44451" cy="68053"/>
          </a:xfrm>
          <a:custGeom>
            <a:avLst/>
            <a:gdLst/>
            <a:ahLst/>
            <a:cxnLst/>
            <a:rect l="0" t="0" r="0" b="0"/>
            <a:pathLst>
              <a:path w="44451" h="68053">
                <a:moveTo>
                  <a:pt x="0" y="5467"/>
                </a:moveTo>
                <a:lnTo>
                  <a:pt x="0" y="5467"/>
                </a:lnTo>
                <a:lnTo>
                  <a:pt x="0" y="0"/>
                </a:lnTo>
                <a:lnTo>
                  <a:pt x="0" y="26606"/>
                </a:lnTo>
                <a:lnTo>
                  <a:pt x="0" y="53335"/>
                </a:lnTo>
                <a:lnTo>
                  <a:pt x="0" y="68052"/>
                </a:lnTo>
                <a:lnTo>
                  <a:pt x="0" y="47839"/>
                </a:lnTo>
                <a:lnTo>
                  <a:pt x="3763" y="38175"/>
                </a:lnTo>
                <a:lnTo>
                  <a:pt x="21015" y="16478"/>
                </a:lnTo>
                <a:lnTo>
                  <a:pt x="25332" y="13888"/>
                </a:lnTo>
                <a:lnTo>
                  <a:pt x="33853" y="12226"/>
                </a:lnTo>
                <a:lnTo>
                  <a:pt x="44450" y="118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" name="SMARTInkShape-Group38"/>
          <p:cNvGrpSpPr/>
          <p:nvPr/>
        </p:nvGrpSpPr>
        <p:grpSpPr>
          <a:xfrm>
            <a:off x="8343900" y="3641813"/>
            <a:ext cx="273051" cy="295188"/>
            <a:chOff x="8343900" y="3641813"/>
            <a:chExt cx="273051" cy="295188"/>
          </a:xfrm>
        </p:grpSpPr>
        <p:sp>
          <p:nvSpPr>
            <p:cNvPr id="129" name="SMARTInkShape-102"/>
            <p:cNvSpPr/>
            <p:nvPr>
              <p:custDataLst>
                <p:tags r:id="rId28"/>
              </p:custDataLst>
            </p:nvPr>
          </p:nvSpPr>
          <p:spPr>
            <a:xfrm>
              <a:off x="8343900" y="3641813"/>
              <a:ext cx="165101" cy="295188"/>
            </a:xfrm>
            <a:custGeom>
              <a:avLst/>
              <a:gdLst/>
              <a:ahLst/>
              <a:cxnLst/>
              <a:rect l="0" t="0" r="0" b="0"/>
              <a:pathLst>
                <a:path w="165101" h="295188">
                  <a:moveTo>
                    <a:pt x="0" y="295187"/>
                  </a:moveTo>
                  <a:lnTo>
                    <a:pt x="0" y="295187"/>
                  </a:lnTo>
                  <a:lnTo>
                    <a:pt x="8789" y="271964"/>
                  </a:lnTo>
                  <a:lnTo>
                    <a:pt x="18018" y="245355"/>
                  </a:lnTo>
                  <a:lnTo>
                    <a:pt x="25417" y="227393"/>
                  </a:lnTo>
                  <a:lnTo>
                    <a:pt x="33879" y="207658"/>
                  </a:lnTo>
                  <a:lnTo>
                    <a:pt x="43046" y="186034"/>
                  </a:lnTo>
                  <a:lnTo>
                    <a:pt x="52687" y="163152"/>
                  </a:lnTo>
                  <a:lnTo>
                    <a:pt x="62641" y="139430"/>
                  </a:lnTo>
                  <a:lnTo>
                    <a:pt x="72099" y="116560"/>
                  </a:lnTo>
                  <a:lnTo>
                    <a:pt x="81228" y="94258"/>
                  </a:lnTo>
                  <a:lnTo>
                    <a:pt x="90136" y="72334"/>
                  </a:lnTo>
                  <a:lnTo>
                    <a:pt x="101913" y="42330"/>
                  </a:lnTo>
                  <a:lnTo>
                    <a:pt x="111853" y="15934"/>
                  </a:lnTo>
                  <a:lnTo>
                    <a:pt x="111963" y="13769"/>
                  </a:lnTo>
                  <a:lnTo>
                    <a:pt x="111331" y="12325"/>
                  </a:lnTo>
                  <a:lnTo>
                    <a:pt x="110204" y="11362"/>
                  </a:lnTo>
                  <a:lnTo>
                    <a:pt x="107070" y="17819"/>
                  </a:lnTo>
                  <a:lnTo>
                    <a:pt x="99309" y="44959"/>
                  </a:lnTo>
                  <a:lnTo>
                    <a:pt x="95785" y="75185"/>
                  </a:lnTo>
                  <a:lnTo>
                    <a:pt x="95607" y="78668"/>
                  </a:lnTo>
                  <a:lnTo>
                    <a:pt x="96899" y="80992"/>
                  </a:lnTo>
                  <a:lnTo>
                    <a:pt x="99171" y="82540"/>
                  </a:lnTo>
                  <a:lnTo>
                    <a:pt x="102098" y="83572"/>
                  </a:lnTo>
                  <a:lnTo>
                    <a:pt x="106165" y="82144"/>
                  </a:lnTo>
                  <a:lnTo>
                    <a:pt x="116329" y="74912"/>
                  </a:lnTo>
                  <a:lnTo>
                    <a:pt x="135737" y="43589"/>
                  </a:lnTo>
                  <a:lnTo>
                    <a:pt x="155459" y="13256"/>
                  </a:lnTo>
                  <a:lnTo>
                    <a:pt x="160110" y="4079"/>
                  </a:lnTo>
                  <a:lnTo>
                    <a:pt x="160362" y="1632"/>
                  </a:lnTo>
                  <a:lnTo>
                    <a:pt x="159824" y="0"/>
                  </a:lnTo>
                  <a:lnTo>
                    <a:pt x="159466" y="1029"/>
                  </a:lnTo>
                  <a:lnTo>
                    <a:pt x="157551" y="13296"/>
                  </a:lnTo>
                  <a:lnTo>
                    <a:pt x="146858" y="42367"/>
                  </a:lnTo>
                  <a:lnTo>
                    <a:pt x="141821" y="66937"/>
                  </a:lnTo>
                  <a:lnTo>
                    <a:pt x="142053" y="83675"/>
                  </a:lnTo>
                  <a:lnTo>
                    <a:pt x="146861" y="100523"/>
                  </a:lnTo>
                  <a:lnTo>
                    <a:pt x="153701" y="111773"/>
                  </a:lnTo>
                  <a:lnTo>
                    <a:pt x="165100" y="1237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03"/>
            <p:cNvSpPr/>
            <p:nvPr>
              <p:custDataLst>
                <p:tags r:id="rId29"/>
              </p:custDataLst>
            </p:nvPr>
          </p:nvSpPr>
          <p:spPr>
            <a:xfrm>
              <a:off x="8547100" y="3708400"/>
              <a:ext cx="69851" cy="44451"/>
            </a:xfrm>
            <a:custGeom>
              <a:avLst/>
              <a:gdLst/>
              <a:ahLst/>
              <a:cxnLst/>
              <a:rect l="0" t="0" r="0" b="0"/>
              <a:pathLst>
                <a:path w="6985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4450"/>
                  </a:lnTo>
                  <a:lnTo>
                    <a:pt x="6907" y="42568"/>
                  </a:lnTo>
                  <a:lnTo>
                    <a:pt x="34136" y="23785"/>
                  </a:lnTo>
                  <a:lnTo>
                    <a:pt x="48972" y="19985"/>
                  </a:lnTo>
                  <a:lnTo>
                    <a:pt x="51698" y="19673"/>
                  </a:lnTo>
                  <a:lnTo>
                    <a:pt x="54221" y="20877"/>
                  </a:lnTo>
                  <a:lnTo>
                    <a:pt x="68563" y="36710"/>
                  </a:lnTo>
                  <a:lnTo>
                    <a:pt x="69278" y="39364"/>
                  </a:lnTo>
                  <a:lnTo>
                    <a:pt x="69817" y="44152"/>
                  </a:lnTo>
                  <a:lnTo>
                    <a:pt x="69849" y="1535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2" name="SMARTInkShape-104"/>
          <p:cNvSpPr/>
          <p:nvPr>
            <p:custDataLst>
              <p:tags r:id="rId10"/>
            </p:custDataLst>
          </p:nvPr>
        </p:nvSpPr>
        <p:spPr>
          <a:xfrm>
            <a:off x="7861300" y="3435350"/>
            <a:ext cx="800101" cy="19051"/>
          </a:xfrm>
          <a:custGeom>
            <a:avLst/>
            <a:gdLst/>
            <a:ahLst/>
            <a:cxnLst/>
            <a:rect l="0" t="0" r="0" b="0"/>
            <a:pathLst>
              <a:path w="800101" h="19051">
                <a:moveTo>
                  <a:pt x="0" y="19050"/>
                </a:moveTo>
                <a:lnTo>
                  <a:pt x="0" y="19050"/>
                </a:lnTo>
                <a:lnTo>
                  <a:pt x="27611" y="19050"/>
                </a:lnTo>
                <a:lnTo>
                  <a:pt x="52632" y="17169"/>
                </a:lnTo>
                <a:lnTo>
                  <a:pt x="79130" y="13981"/>
                </a:lnTo>
                <a:lnTo>
                  <a:pt x="95087" y="12143"/>
                </a:lnTo>
                <a:lnTo>
                  <a:pt x="112075" y="10211"/>
                </a:lnTo>
                <a:lnTo>
                  <a:pt x="129750" y="8924"/>
                </a:lnTo>
                <a:lnTo>
                  <a:pt x="147883" y="8066"/>
                </a:lnTo>
                <a:lnTo>
                  <a:pt x="166322" y="7494"/>
                </a:lnTo>
                <a:lnTo>
                  <a:pt x="187082" y="7113"/>
                </a:lnTo>
                <a:lnTo>
                  <a:pt x="209387" y="6858"/>
                </a:lnTo>
                <a:lnTo>
                  <a:pt x="232725" y="6689"/>
                </a:lnTo>
                <a:lnTo>
                  <a:pt x="254633" y="6576"/>
                </a:lnTo>
                <a:lnTo>
                  <a:pt x="275589" y="6500"/>
                </a:lnTo>
                <a:lnTo>
                  <a:pt x="295909" y="6450"/>
                </a:lnTo>
                <a:lnTo>
                  <a:pt x="315806" y="6417"/>
                </a:lnTo>
                <a:lnTo>
                  <a:pt x="335421" y="6394"/>
                </a:lnTo>
                <a:lnTo>
                  <a:pt x="354847" y="6379"/>
                </a:lnTo>
                <a:lnTo>
                  <a:pt x="373442" y="6369"/>
                </a:lnTo>
                <a:lnTo>
                  <a:pt x="391484" y="6363"/>
                </a:lnTo>
                <a:lnTo>
                  <a:pt x="409156" y="6359"/>
                </a:lnTo>
                <a:lnTo>
                  <a:pt x="426582" y="6355"/>
                </a:lnTo>
                <a:lnTo>
                  <a:pt x="443843" y="6353"/>
                </a:lnTo>
                <a:lnTo>
                  <a:pt x="460995" y="6352"/>
                </a:lnTo>
                <a:lnTo>
                  <a:pt x="477369" y="7057"/>
                </a:lnTo>
                <a:lnTo>
                  <a:pt x="508733" y="9722"/>
                </a:lnTo>
                <a:lnTo>
                  <a:pt x="526127" y="10009"/>
                </a:lnTo>
                <a:lnTo>
                  <a:pt x="544779" y="9495"/>
                </a:lnTo>
                <a:lnTo>
                  <a:pt x="564269" y="8446"/>
                </a:lnTo>
                <a:lnTo>
                  <a:pt x="582202" y="7748"/>
                </a:lnTo>
                <a:lnTo>
                  <a:pt x="599096" y="7282"/>
                </a:lnTo>
                <a:lnTo>
                  <a:pt x="629626" y="6059"/>
                </a:lnTo>
                <a:lnTo>
                  <a:pt x="654954" y="3163"/>
                </a:lnTo>
                <a:lnTo>
                  <a:pt x="685676" y="4308"/>
                </a:lnTo>
                <a:lnTo>
                  <a:pt x="711907" y="6652"/>
                </a:lnTo>
                <a:lnTo>
                  <a:pt x="730459" y="9889"/>
                </a:lnTo>
                <a:lnTo>
                  <a:pt x="762028" y="3584"/>
                </a:lnTo>
                <a:lnTo>
                  <a:pt x="793360" y="314"/>
                </a:lnTo>
                <a:lnTo>
                  <a:pt x="8001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6" name="SMARTInkShape-Group40"/>
          <p:cNvGrpSpPr/>
          <p:nvPr/>
        </p:nvGrpSpPr>
        <p:grpSpPr>
          <a:xfrm>
            <a:off x="5922549" y="4299833"/>
            <a:ext cx="249652" cy="303918"/>
            <a:chOff x="5922549" y="4299833"/>
            <a:chExt cx="249652" cy="303918"/>
          </a:xfrm>
        </p:grpSpPr>
        <p:sp>
          <p:nvSpPr>
            <p:cNvPr id="133" name="SMARTInkShape-105"/>
            <p:cNvSpPr/>
            <p:nvPr>
              <p:custDataLst>
                <p:tags r:id="rId25"/>
              </p:custDataLst>
            </p:nvPr>
          </p:nvSpPr>
          <p:spPr>
            <a:xfrm>
              <a:off x="5922549" y="4299833"/>
              <a:ext cx="167102" cy="303918"/>
            </a:xfrm>
            <a:custGeom>
              <a:avLst/>
              <a:gdLst/>
              <a:ahLst/>
              <a:cxnLst/>
              <a:rect l="0" t="0" r="0" b="0"/>
              <a:pathLst>
                <a:path w="167102" h="303918">
                  <a:moveTo>
                    <a:pt x="167101" y="5467"/>
                  </a:moveTo>
                  <a:lnTo>
                    <a:pt x="167101" y="5467"/>
                  </a:lnTo>
                  <a:lnTo>
                    <a:pt x="163730" y="2096"/>
                  </a:lnTo>
                  <a:lnTo>
                    <a:pt x="158312" y="441"/>
                  </a:lnTo>
                  <a:lnTo>
                    <a:pt x="154892" y="0"/>
                  </a:lnTo>
                  <a:lnTo>
                    <a:pt x="136594" y="6120"/>
                  </a:lnTo>
                  <a:lnTo>
                    <a:pt x="106556" y="30355"/>
                  </a:lnTo>
                  <a:lnTo>
                    <a:pt x="81161" y="54393"/>
                  </a:lnTo>
                  <a:lnTo>
                    <a:pt x="55527" y="82245"/>
                  </a:lnTo>
                  <a:lnTo>
                    <a:pt x="34728" y="113439"/>
                  </a:lnTo>
                  <a:lnTo>
                    <a:pt x="25936" y="129659"/>
                  </a:lnTo>
                  <a:lnTo>
                    <a:pt x="17957" y="146117"/>
                  </a:lnTo>
                  <a:lnTo>
                    <a:pt x="10522" y="162734"/>
                  </a:lnTo>
                  <a:lnTo>
                    <a:pt x="2260" y="192485"/>
                  </a:lnTo>
                  <a:lnTo>
                    <a:pt x="0" y="219114"/>
                  </a:lnTo>
                  <a:lnTo>
                    <a:pt x="3698" y="242708"/>
                  </a:lnTo>
                  <a:lnTo>
                    <a:pt x="20456" y="272454"/>
                  </a:lnTo>
                  <a:lnTo>
                    <a:pt x="46667" y="292399"/>
                  </a:lnTo>
                  <a:lnTo>
                    <a:pt x="73404" y="300504"/>
                  </a:lnTo>
                  <a:lnTo>
                    <a:pt x="90901" y="303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SMARTInkShape-106"/>
            <p:cNvSpPr/>
            <p:nvPr>
              <p:custDataLst>
                <p:tags r:id="rId26"/>
              </p:custDataLst>
            </p:nvPr>
          </p:nvSpPr>
          <p:spPr>
            <a:xfrm>
              <a:off x="6156430" y="4508500"/>
              <a:ext cx="15771" cy="69851"/>
            </a:xfrm>
            <a:custGeom>
              <a:avLst/>
              <a:gdLst/>
              <a:ahLst/>
              <a:cxnLst/>
              <a:rect l="0" t="0" r="0" b="0"/>
              <a:pathLst>
                <a:path w="15771" h="69851">
                  <a:moveTo>
                    <a:pt x="9420" y="0"/>
                  </a:moveTo>
                  <a:lnTo>
                    <a:pt x="9420" y="0"/>
                  </a:lnTo>
                  <a:lnTo>
                    <a:pt x="2513" y="25748"/>
                  </a:lnTo>
                  <a:lnTo>
                    <a:pt x="0" y="38255"/>
                  </a:lnTo>
                  <a:lnTo>
                    <a:pt x="1235" y="50869"/>
                  </a:lnTo>
                  <a:lnTo>
                    <a:pt x="6018" y="59767"/>
                  </a:lnTo>
                  <a:lnTo>
                    <a:pt x="1577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SMARTInkShape-107"/>
            <p:cNvSpPr/>
            <p:nvPr>
              <p:custDataLst>
                <p:tags r:id="rId27"/>
              </p:custDataLst>
            </p:nvPr>
          </p:nvSpPr>
          <p:spPr>
            <a:xfrm>
              <a:off x="6172200" y="43751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SMARTInkShape-Group41"/>
          <p:cNvGrpSpPr/>
          <p:nvPr/>
        </p:nvGrpSpPr>
        <p:grpSpPr>
          <a:xfrm>
            <a:off x="6384442" y="4413250"/>
            <a:ext cx="962509" cy="149956"/>
            <a:chOff x="6384442" y="4413250"/>
            <a:chExt cx="962509" cy="149956"/>
          </a:xfrm>
        </p:grpSpPr>
        <p:sp>
          <p:nvSpPr>
            <p:cNvPr id="137" name="SMARTInkShape-108"/>
            <p:cNvSpPr/>
            <p:nvPr>
              <p:custDataLst>
                <p:tags r:id="rId21"/>
              </p:custDataLst>
            </p:nvPr>
          </p:nvSpPr>
          <p:spPr>
            <a:xfrm>
              <a:off x="6384442" y="4457700"/>
              <a:ext cx="92559" cy="105506"/>
            </a:xfrm>
            <a:custGeom>
              <a:avLst/>
              <a:gdLst/>
              <a:ahLst/>
              <a:cxnLst/>
              <a:rect l="0" t="0" r="0" b="0"/>
              <a:pathLst>
                <a:path w="92559" h="105506">
                  <a:moveTo>
                    <a:pt x="3658" y="0"/>
                  </a:moveTo>
                  <a:lnTo>
                    <a:pt x="3658" y="0"/>
                  </a:lnTo>
                  <a:lnTo>
                    <a:pt x="287" y="0"/>
                  </a:lnTo>
                  <a:lnTo>
                    <a:pt x="0" y="1411"/>
                  </a:lnTo>
                  <a:lnTo>
                    <a:pt x="3037" y="27789"/>
                  </a:lnTo>
                  <a:lnTo>
                    <a:pt x="6845" y="56368"/>
                  </a:lnTo>
                  <a:lnTo>
                    <a:pt x="15813" y="83808"/>
                  </a:lnTo>
                  <a:lnTo>
                    <a:pt x="25288" y="95574"/>
                  </a:lnTo>
                  <a:lnTo>
                    <a:pt x="35849" y="102449"/>
                  </a:lnTo>
                  <a:lnTo>
                    <a:pt x="45247" y="105505"/>
                  </a:lnTo>
                  <a:lnTo>
                    <a:pt x="49728" y="104909"/>
                  </a:lnTo>
                  <a:lnTo>
                    <a:pt x="58471" y="100484"/>
                  </a:lnTo>
                  <a:lnTo>
                    <a:pt x="71326" y="83317"/>
                  </a:lnTo>
                  <a:lnTo>
                    <a:pt x="80701" y="60356"/>
                  </a:lnTo>
                  <a:lnTo>
                    <a:pt x="84576" y="32308"/>
                  </a:lnTo>
                  <a:lnTo>
                    <a:pt x="86065" y="3487"/>
                  </a:lnTo>
                  <a:lnTo>
                    <a:pt x="86818" y="3735"/>
                  </a:lnTo>
                  <a:lnTo>
                    <a:pt x="92558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09"/>
            <p:cNvSpPr/>
            <p:nvPr>
              <p:custDataLst>
                <p:tags r:id="rId22"/>
              </p:custDataLst>
            </p:nvPr>
          </p:nvSpPr>
          <p:spPr>
            <a:xfrm>
              <a:off x="6520655" y="4447782"/>
              <a:ext cx="83346" cy="98819"/>
            </a:xfrm>
            <a:custGeom>
              <a:avLst/>
              <a:gdLst/>
              <a:ahLst/>
              <a:cxnLst/>
              <a:rect l="0" t="0" r="0" b="0"/>
              <a:pathLst>
                <a:path w="83346" h="98819">
                  <a:moveTo>
                    <a:pt x="51595" y="48018"/>
                  </a:moveTo>
                  <a:lnTo>
                    <a:pt x="51595" y="48018"/>
                  </a:lnTo>
                  <a:lnTo>
                    <a:pt x="51595" y="21503"/>
                  </a:lnTo>
                  <a:lnTo>
                    <a:pt x="50890" y="3478"/>
                  </a:lnTo>
                  <a:lnTo>
                    <a:pt x="49713" y="1391"/>
                  </a:lnTo>
                  <a:lnTo>
                    <a:pt x="48224" y="0"/>
                  </a:lnTo>
                  <a:lnTo>
                    <a:pt x="45114" y="484"/>
                  </a:lnTo>
                  <a:lnTo>
                    <a:pt x="36015" y="4784"/>
                  </a:lnTo>
                  <a:lnTo>
                    <a:pt x="15620" y="21881"/>
                  </a:lnTo>
                  <a:lnTo>
                    <a:pt x="5502" y="36872"/>
                  </a:lnTo>
                  <a:lnTo>
                    <a:pt x="65" y="51531"/>
                  </a:lnTo>
                  <a:lnTo>
                    <a:pt x="0" y="62750"/>
                  </a:lnTo>
                  <a:lnTo>
                    <a:pt x="1676" y="67011"/>
                  </a:lnTo>
                  <a:lnTo>
                    <a:pt x="7302" y="73628"/>
                  </a:lnTo>
                  <a:lnTo>
                    <a:pt x="11483" y="74969"/>
                  </a:lnTo>
                  <a:lnTo>
                    <a:pt x="21773" y="74578"/>
                  </a:lnTo>
                  <a:lnTo>
                    <a:pt x="39466" y="70390"/>
                  </a:lnTo>
                  <a:lnTo>
                    <a:pt x="44215" y="67166"/>
                  </a:lnTo>
                  <a:lnTo>
                    <a:pt x="51373" y="57939"/>
                  </a:lnTo>
                  <a:lnTo>
                    <a:pt x="55997" y="40845"/>
                  </a:lnTo>
                  <a:lnTo>
                    <a:pt x="57561" y="13152"/>
                  </a:lnTo>
                  <a:lnTo>
                    <a:pt x="57869" y="2456"/>
                  </a:lnTo>
                  <a:lnTo>
                    <a:pt x="57938" y="31100"/>
                  </a:lnTo>
                  <a:lnTo>
                    <a:pt x="59353" y="46849"/>
                  </a:lnTo>
                  <a:lnTo>
                    <a:pt x="71759" y="78074"/>
                  </a:lnTo>
                  <a:lnTo>
                    <a:pt x="83345" y="98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10"/>
            <p:cNvSpPr/>
            <p:nvPr>
              <p:custDataLst>
                <p:tags r:id="rId23"/>
              </p:custDataLst>
            </p:nvPr>
          </p:nvSpPr>
          <p:spPr>
            <a:xfrm>
              <a:off x="6710963" y="4421365"/>
              <a:ext cx="108938" cy="123257"/>
            </a:xfrm>
            <a:custGeom>
              <a:avLst/>
              <a:gdLst/>
              <a:ahLst/>
              <a:cxnLst/>
              <a:rect l="0" t="0" r="0" b="0"/>
              <a:pathLst>
                <a:path w="108938" h="123257">
                  <a:moveTo>
                    <a:pt x="83537" y="10935"/>
                  </a:moveTo>
                  <a:lnTo>
                    <a:pt x="83537" y="10935"/>
                  </a:lnTo>
                  <a:lnTo>
                    <a:pt x="76796" y="4193"/>
                  </a:lnTo>
                  <a:lnTo>
                    <a:pt x="67840" y="883"/>
                  </a:lnTo>
                  <a:lnTo>
                    <a:pt x="62489" y="0"/>
                  </a:lnTo>
                  <a:lnTo>
                    <a:pt x="49018" y="6545"/>
                  </a:lnTo>
                  <a:lnTo>
                    <a:pt x="17374" y="37114"/>
                  </a:lnTo>
                  <a:lnTo>
                    <a:pt x="2471" y="66826"/>
                  </a:lnTo>
                  <a:lnTo>
                    <a:pt x="0" y="81872"/>
                  </a:lnTo>
                  <a:lnTo>
                    <a:pt x="1960" y="93968"/>
                  </a:lnTo>
                  <a:lnTo>
                    <a:pt x="7534" y="106400"/>
                  </a:lnTo>
                  <a:lnTo>
                    <a:pt x="20359" y="115217"/>
                  </a:lnTo>
                  <a:lnTo>
                    <a:pt x="37819" y="120783"/>
                  </a:lnTo>
                  <a:lnTo>
                    <a:pt x="57339" y="123256"/>
                  </a:lnTo>
                  <a:lnTo>
                    <a:pt x="88161" y="117906"/>
                  </a:lnTo>
                  <a:lnTo>
                    <a:pt x="108937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11"/>
            <p:cNvSpPr/>
            <p:nvPr>
              <p:custDataLst>
                <p:tags r:id="rId24"/>
              </p:custDataLst>
            </p:nvPr>
          </p:nvSpPr>
          <p:spPr>
            <a:xfrm>
              <a:off x="6893581" y="4413250"/>
              <a:ext cx="453370" cy="120651"/>
            </a:xfrm>
            <a:custGeom>
              <a:avLst/>
              <a:gdLst/>
              <a:ahLst/>
              <a:cxnLst/>
              <a:rect l="0" t="0" r="0" b="0"/>
              <a:pathLst>
                <a:path w="453370" h="120651">
                  <a:moveTo>
                    <a:pt x="21569" y="0"/>
                  </a:moveTo>
                  <a:lnTo>
                    <a:pt x="21569" y="0"/>
                  </a:lnTo>
                  <a:lnTo>
                    <a:pt x="9636" y="29511"/>
                  </a:lnTo>
                  <a:lnTo>
                    <a:pt x="2746" y="60249"/>
                  </a:lnTo>
                  <a:lnTo>
                    <a:pt x="0" y="88642"/>
                  </a:lnTo>
                  <a:lnTo>
                    <a:pt x="838" y="95078"/>
                  </a:lnTo>
                  <a:lnTo>
                    <a:pt x="7416" y="105992"/>
                  </a:lnTo>
                  <a:lnTo>
                    <a:pt x="12134" y="110878"/>
                  </a:lnTo>
                  <a:lnTo>
                    <a:pt x="17396" y="113430"/>
                  </a:lnTo>
                  <a:lnTo>
                    <a:pt x="28886" y="114384"/>
                  </a:lnTo>
                  <a:lnTo>
                    <a:pt x="41048" y="108693"/>
                  </a:lnTo>
                  <a:lnTo>
                    <a:pt x="47256" y="104212"/>
                  </a:lnTo>
                  <a:lnTo>
                    <a:pt x="56034" y="91707"/>
                  </a:lnTo>
                  <a:lnTo>
                    <a:pt x="74160" y="60683"/>
                  </a:lnTo>
                  <a:lnTo>
                    <a:pt x="88658" y="29628"/>
                  </a:lnTo>
                  <a:lnTo>
                    <a:pt x="90873" y="21139"/>
                  </a:lnTo>
                  <a:lnTo>
                    <a:pt x="91055" y="21148"/>
                  </a:lnTo>
                  <a:lnTo>
                    <a:pt x="91371" y="34814"/>
                  </a:lnTo>
                  <a:lnTo>
                    <a:pt x="88268" y="63903"/>
                  </a:lnTo>
                  <a:lnTo>
                    <a:pt x="91430" y="75674"/>
                  </a:lnTo>
                  <a:lnTo>
                    <a:pt x="97538" y="85609"/>
                  </a:lnTo>
                  <a:lnTo>
                    <a:pt x="104958" y="90965"/>
                  </a:lnTo>
                  <a:lnTo>
                    <a:pt x="108911" y="92393"/>
                  </a:lnTo>
                  <a:lnTo>
                    <a:pt x="117068" y="92099"/>
                  </a:lnTo>
                  <a:lnTo>
                    <a:pt x="121218" y="91032"/>
                  </a:lnTo>
                  <a:lnTo>
                    <a:pt x="129593" y="84203"/>
                  </a:lnTo>
                  <a:lnTo>
                    <a:pt x="146467" y="62572"/>
                  </a:lnTo>
                  <a:lnTo>
                    <a:pt x="151163" y="46625"/>
                  </a:lnTo>
                  <a:lnTo>
                    <a:pt x="155687" y="21576"/>
                  </a:lnTo>
                  <a:lnTo>
                    <a:pt x="160943" y="1263"/>
                  </a:lnTo>
                  <a:lnTo>
                    <a:pt x="155773" y="32093"/>
                  </a:lnTo>
                  <a:lnTo>
                    <a:pt x="158543" y="54273"/>
                  </a:lnTo>
                  <a:lnTo>
                    <a:pt x="163820" y="66690"/>
                  </a:lnTo>
                  <a:lnTo>
                    <a:pt x="171575" y="76912"/>
                  </a:lnTo>
                  <a:lnTo>
                    <a:pt x="186430" y="89189"/>
                  </a:lnTo>
                  <a:lnTo>
                    <a:pt x="193148" y="92556"/>
                  </a:lnTo>
                  <a:lnTo>
                    <a:pt x="200367" y="92171"/>
                  </a:lnTo>
                  <a:lnTo>
                    <a:pt x="204268" y="91081"/>
                  </a:lnTo>
                  <a:lnTo>
                    <a:pt x="212364" y="84225"/>
                  </a:lnTo>
                  <a:lnTo>
                    <a:pt x="229060" y="59206"/>
                  </a:lnTo>
                  <a:lnTo>
                    <a:pt x="240172" y="28497"/>
                  </a:lnTo>
                  <a:lnTo>
                    <a:pt x="243676" y="7296"/>
                  </a:lnTo>
                  <a:lnTo>
                    <a:pt x="235063" y="26110"/>
                  </a:lnTo>
                  <a:lnTo>
                    <a:pt x="232872" y="38415"/>
                  </a:lnTo>
                  <a:lnTo>
                    <a:pt x="235009" y="57243"/>
                  </a:lnTo>
                  <a:lnTo>
                    <a:pt x="240111" y="72856"/>
                  </a:lnTo>
                  <a:lnTo>
                    <a:pt x="245934" y="80123"/>
                  </a:lnTo>
                  <a:lnTo>
                    <a:pt x="252520" y="84999"/>
                  </a:lnTo>
                  <a:lnTo>
                    <a:pt x="257800" y="87166"/>
                  </a:lnTo>
                  <a:lnTo>
                    <a:pt x="260900" y="86333"/>
                  </a:lnTo>
                  <a:lnTo>
                    <a:pt x="268109" y="81644"/>
                  </a:lnTo>
                  <a:lnTo>
                    <a:pt x="274135" y="72975"/>
                  </a:lnTo>
                  <a:lnTo>
                    <a:pt x="287123" y="46792"/>
                  </a:lnTo>
                  <a:lnTo>
                    <a:pt x="293960" y="22136"/>
                  </a:lnTo>
                  <a:lnTo>
                    <a:pt x="294886" y="21107"/>
                  </a:lnTo>
                  <a:lnTo>
                    <a:pt x="297795" y="19964"/>
                  </a:lnTo>
                  <a:lnTo>
                    <a:pt x="298853" y="21071"/>
                  </a:lnTo>
                  <a:lnTo>
                    <a:pt x="305871" y="48579"/>
                  </a:lnTo>
                  <a:lnTo>
                    <a:pt x="308772" y="67310"/>
                  </a:lnTo>
                  <a:lnTo>
                    <a:pt x="314099" y="79916"/>
                  </a:lnTo>
                  <a:lnTo>
                    <a:pt x="322220" y="90496"/>
                  </a:lnTo>
                  <a:lnTo>
                    <a:pt x="324309" y="91375"/>
                  </a:lnTo>
                  <a:lnTo>
                    <a:pt x="326407" y="91256"/>
                  </a:lnTo>
                  <a:lnTo>
                    <a:pt x="328511" y="90470"/>
                  </a:lnTo>
                  <a:lnTo>
                    <a:pt x="338214" y="79252"/>
                  </a:lnTo>
                  <a:lnTo>
                    <a:pt x="342217" y="68384"/>
                  </a:lnTo>
                  <a:lnTo>
                    <a:pt x="348158" y="47532"/>
                  </a:lnTo>
                  <a:lnTo>
                    <a:pt x="354070" y="37523"/>
                  </a:lnTo>
                  <a:lnTo>
                    <a:pt x="358201" y="34316"/>
                  </a:lnTo>
                  <a:lnTo>
                    <a:pt x="360290" y="33461"/>
                  </a:lnTo>
                  <a:lnTo>
                    <a:pt x="362389" y="33596"/>
                  </a:lnTo>
                  <a:lnTo>
                    <a:pt x="366601" y="35628"/>
                  </a:lnTo>
                  <a:lnTo>
                    <a:pt x="372940" y="44109"/>
                  </a:lnTo>
                  <a:lnTo>
                    <a:pt x="389497" y="75470"/>
                  </a:lnTo>
                  <a:lnTo>
                    <a:pt x="396501" y="72613"/>
                  </a:lnTo>
                  <a:lnTo>
                    <a:pt x="401754" y="67314"/>
                  </a:lnTo>
                  <a:lnTo>
                    <a:pt x="418342" y="46109"/>
                  </a:lnTo>
                  <a:lnTo>
                    <a:pt x="419435" y="43439"/>
                  </a:lnTo>
                  <a:lnTo>
                    <a:pt x="420868" y="42365"/>
                  </a:lnTo>
                  <a:lnTo>
                    <a:pt x="422529" y="42354"/>
                  </a:lnTo>
                  <a:lnTo>
                    <a:pt x="424343" y="43053"/>
                  </a:lnTo>
                  <a:lnTo>
                    <a:pt x="425551" y="45635"/>
                  </a:lnTo>
                  <a:lnTo>
                    <a:pt x="432826" y="73203"/>
                  </a:lnTo>
                  <a:lnTo>
                    <a:pt x="440792" y="97036"/>
                  </a:lnTo>
                  <a:lnTo>
                    <a:pt x="453369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2" name="SMARTInkShape-Group42"/>
          <p:cNvGrpSpPr/>
          <p:nvPr/>
        </p:nvGrpSpPr>
        <p:grpSpPr>
          <a:xfrm>
            <a:off x="7675356" y="4241800"/>
            <a:ext cx="1383485" cy="429109"/>
            <a:chOff x="7675356" y="4241800"/>
            <a:chExt cx="1383485" cy="429109"/>
          </a:xfrm>
        </p:grpSpPr>
        <p:sp>
          <p:nvSpPr>
            <p:cNvPr id="142" name="SMARTInkShape-112"/>
            <p:cNvSpPr/>
            <p:nvPr>
              <p:custDataLst>
                <p:tags r:id="rId11"/>
              </p:custDataLst>
            </p:nvPr>
          </p:nvSpPr>
          <p:spPr>
            <a:xfrm>
              <a:off x="7675356" y="4407783"/>
              <a:ext cx="97045" cy="99932"/>
            </a:xfrm>
            <a:custGeom>
              <a:avLst/>
              <a:gdLst/>
              <a:ahLst/>
              <a:cxnLst/>
              <a:rect l="0" t="0" r="0" b="0"/>
              <a:pathLst>
                <a:path w="97045" h="99932">
                  <a:moveTo>
                    <a:pt x="97044" y="5467"/>
                  </a:moveTo>
                  <a:lnTo>
                    <a:pt x="97044" y="5467"/>
                  </a:lnTo>
                  <a:lnTo>
                    <a:pt x="93673" y="2096"/>
                  </a:lnTo>
                  <a:lnTo>
                    <a:pt x="81464" y="0"/>
                  </a:lnTo>
                  <a:lnTo>
                    <a:pt x="57699" y="2749"/>
                  </a:lnTo>
                  <a:lnTo>
                    <a:pt x="31685" y="14775"/>
                  </a:lnTo>
                  <a:lnTo>
                    <a:pt x="16217" y="25001"/>
                  </a:lnTo>
                  <a:lnTo>
                    <a:pt x="14232" y="27662"/>
                  </a:lnTo>
                  <a:lnTo>
                    <a:pt x="13613" y="30141"/>
                  </a:lnTo>
                  <a:lnTo>
                    <a:pt x="13906" y="32500"/>
                  </a:lnTo>
                  <a:lnTo>
                    <a:pt x="15513" y="34072"/>
                  </a:lnTo>
                  <a:lnTo>
                    <a:pt x="21062" y="35819"/>
                  </a:lnTo>
                  <a:lnTo>
                    <a:pt x="35490" y="33432"/>
                  </a:lnTo>
                  <a:lnTo>
                    <a:pt x="56235" y="25625"/>
                  </a:lnTo>
                  <a:lnTo>
                    <a:pt x="57138" y="25961"/>
                  </a:lnTo>
                  <a:lnTo>
                    <a:pt x="57739" y="26891"/>
                  </a:lnTo>
                  <a:lnTo>
                    <a:pt x="58141" y="28216"/>
                  </a:lnTo>
                  <a:lnTo>
                    <a:pt x="52943" y="33452"/>
                  </a:lnTo>
                  <a:lnTo>
                    <a:pt x="22745" y="56738"/>
                  </a:lnTo>
                  <a:lnTo>
                    <a:pt x="4470" y="74991"/>
                  </a:lnTo>
                  <a:lnTo>
                    <a:pt x="1461" y="79333"/>
                  </a:lnTo>
                  <a:lnTo>
                    <a:pt x="161" y="82933"/>
                  </a:lnTo>
                  <a:lnTo>
                    <a:pt x="0" y="86039"/>
                  </a:lnTo>
                  <a:lnTo>
                    <a:pt x="597" y="88815"/>
                  </a:lnTo>
                  <a:lnTo>
                    <a:pt x="3113" y="91371"/>
                  </a:lnTo>
                  <a:lnTo>
                    <a:pt x="11552" y="96093"/>
                  </a:lnTo>
                  <a:lnTo>
                    <a:pt x="33511" y="99803"/>
                  </a:lnTo>
                  <a:lnTo>
                    <a:pt x="65236" y="99931"/>
                  </a:lnTo>
                  <a:lnTo>
                    <a:pt x="84344" y="94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113"/>
            <p:cNvSpPr/>
            <p:nvPr>
              <p:custDataLst>
                <p:tags r:id="rId12"/>
              </p:custDataLst>
            </p:nvPr>
          </p:nvSpPr>
          <p:spPr>
            <a:xfrm>
              <a:off x="7835900" y="4464050"/>
              <a:ext cx="82551" cy="81128"/>
            </a:xfrm>
            <a:custGeom>
              <a:avLst/>
              <a:gdLst/>
              <a:ahLst/>
              <a:cxnLst/>
              <a:rect l="0" t="0" r="0" b="0"/>
              <a:pathLst>
                <a:path w="82551" h="81128">
                  <a:moveTo>
                    <a:pt x="0" y="38100"/>
                  </a:moveTo>
                  <a:lnTo>
                    <a:pt x="0" y="38100"/>
                  </a:lnTo>
                  <a:lnTo>
                    <a:pt x="0" y="66975"/>
                  </a:lnTo>
                  <a:lnTo>
                    <a:pt x="0" y="81127"/>
                  </a:lnTo>
                  <a:lnTo>
                    <a:pt x="0" y="78757"/>
                  </a:lnTo>
                  <a:lnTo>
                    <a:pt x="18004" y="48220"/>
                  </a:lnTo>
                  <a:lnTo>
                    <a:pt x="45148" y="22081"/>
                  </a:lnTo>
                  <a:lnTo>
                    <a:pt x="75505" y="2082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114"/>
            <p:cNvSpPr/>
            <p:nvPr>
              <p:custDataLst>
                <p:tags r:id="rId13"/>
              </p:custDataLst>
            </p:nvPr>
          </p:nvSpPr>
          <p:spPr>
            <a:xfrm>
              <a:off x="8064500" y="4413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27851" y="5644"/>
                  </a:lnTo>
                  <a:lnTo>
                    <a:pt x="59476" y="883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115"/>
            <p:cNvSpPr/>
            <p:nvPr>
              <p:custDataLst>
                <p:tags r:id="rId14"/>
              </p:custDataLst>
            </p:nvPr>
          </p:nvSpPr>
          <p:spPr>
            <a:xfrm>
              <a:off x="8064500" y="4464050"/>
              <a:ext cx="88901" cy="6177"/>
            </a:xfrm>
            <a:custGeom>
              <a:avLst/>
              <a:gdLst/>
              <a:ahLst/>
              <a:cxnLst/>
              <a:rect l="0" t="0" r="0" b="0"/>
              <a:pathLst>
                <a:path w="88901" h="6177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6" y="4364"/>
                  </a:lnTo>
                  <a:lnTo>
                    <a:pt x="33199" y="6176"/>
                  </a:lnTo>
                  <a:lnTo>
                    <a:pt x="64204" y="4434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116"/>
            <p:cNvSpPr/>
            <p:nvPr>
              <p:custDataLst>
                <p:tags r:id="rId15"/>
              </p:custDataLst>
            </p:nvPr>
          </p:nvSpPr>
          <p:spPr>
            <a:xfrm>
              <a:off x="8186032" y="4390094"/>
              <a:ext cx="194447" cy="280815"/>
            </a:xfrm>
            <a:custGeom>
              <a:avLst/>
              <a:gdLst/>
              <a:ahLst/>
              <a:cxnLst/>
              <a:rect l="0" t="0" r="0" b="0"/>
              <a:pathLst>
                <a:path w="194447" h="280815">
                  <a:moveTo>
                    <a:pt x="5468" y="277156"/>
                  </a:moveTo>
                  <a:lnTo>
                    <a:pt x="5468" y="277156"/>
                  </a:lnTo>
                  <a:lnTo>
                    <a:pt x="2097" y="280527"/>
                  </a:lnTo>
                  <a:lnTo>
                    <a:pt x="1104" y="280814"/>
                  </a:lnTo>
                  <a:lnTo>
                    <a:pt x="442" y="280300"/>
                  </a:lnTo>
                  <a:lnTo>
                    <a:pt x="0" y="279252"/>
                  </a:lnTo>
                  <a:lnTo>
                    <a:pt x="8023" y="254209"/>
                  </a:lnTo>
                  <a:lnTo>
                    <a:pt x="16481" y="229563"/>
                  </a:lnTo>
                  <a:lnTo>
                    <a:pt x="29648" y="199794"/>
                  </a:lnTo>
                  <a:lnTo>
                    <a:pt x="39227" y="181131"/>
                  </a:lnTo>
                  <a:lnTo>
                    <a:pt x="50552" y="160223"/>
                  </a:lnTo>
                  <a:lnTo>
                    <a:pt x="63040" y="137817"/>
                  </a:lnTo>
                  <a:lnTo>
                    <a:pt x="75600" y="115119"/>
                  </a:lnTo>
                  <a:lnTo>
                    <a:pt x="88206" y="92225"/>
                  </a:lnTo>
                  <a:lnTo>
                    <a:pt x="100844" y="69202"/>
                  </a:lnTo>
                  <a:lnTo>
                    <a:pt x="112091" y="51031"/>
                  </a:lnTo>
                  <a:lnTo>
                    <a:pt x="132113" y="23315"/>
                  </a:lnTo>
                  <a:lnTo>
                    <a:pt x="146979" y="2805"/>
                  </a:lnTo>
                  <a:lnTo>
                    <a:pt x="147081" y="1122"/>
                  </a:lnTo>
                  <a:lnTo>
                    <a:pt x="146444" y="0"/>
                  </a:lnTo>
                  <a:lnTo>
                    <a:pt x="138803" y="11905"/>
                  </a:lnTo>
                  <a:lnTo>
                    <a:pt x="128650" y="41917"/>
                  </a:lnTo>
                  <a:lnTo>
                    <a:pt x="123419" y="68775"/>
                  </a:lnTo>
                  <a:lnTo>
                    <a:pt x="124448" y="81296"/>
                  </a:lnTo>
                  <a:lnTo>
                    <a:pt x="127121" y="85199"/>
                  </a:lnTo>
                  <a:lnTo>
                    <a:pt x="131020" y="87801"/>
                  </a:lnTo>
                  <a:lnTo>
                    <a:pt x="135736" y="89536"/>
                  </a:lnTo>
                  <a:lnTo>
                    <a:pt x="140291" y="89282"/>
                  </a:lnTo>
                  <a:lnTo>
                    <a:pt x="149115" y="85236"/>
                  </a:lnTo>
                  <a:lnTo>
                    <a:pt x="174301" y="66071"/>
                  </a:lnTo>
                  <a:lnTo>
                    <a:pt x="192544" y="36558"/>
                  </a:lnTo>
                  <a:lnTo>
                    <a:pt x="193685" y="35618"/>
                  </a:lnTo>
                  <a:lnTo>
                    <a:pt x="194446" y="35697"/>
                  </a:lnTo>
                  <a:lnTo>
                    <a:pt x="192147" y="45922"/>
                  </a:lnTo>
                  <a:lnTo>
                    <a:pt x="182094" y="77068"/>
                  </a:lnTo>
                  <a:lnTo>
                    <a:pt x="184709" y="106948"/>
                  </a:lnTo>
                  <a:lnTo>
                    <a:pt x="189618" y="1311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117"/>
            <p:cNvSpPr/>
            <p:nvPr>
              <p:custDataLst>
                <p:tags r:id="rId16"/>
              </p:custDataLst>
            </p:nvPr>
          </p:nvSpPr>
          <p:spPr>
            <a:xfrm>
              <a:off x="8420100" y="4476750"/>
              <a:ext cx="69851" cy="61917"/>
            </a:xfrm>
            <a:custGeom>
              <a:avLst/>
              <a:gdLst/>
              <a:ahLst/>
              <a:cxnLst/>
              <a:rect l="0" t="0" r="0" b="0"/>
              <a:pathLst>
                <a:path w="69851" h="61917">
                  <a:moveTo>
                    <a:pt x="0" y="25400"/>
                  </a:moveTo>
                  <a:lnTo>
                    <a:pt x="0" y="25400"/>
                  </a:lnTo>
                  <a:lnTo>
                    <a:pt x="3371" y="28771"/>
                  </a:lnTo>
                  <a:lnTo>
                    <a:pt x="5026" y="34189"/>
                  </a:lnTo>
                  <a:lnTo>
                    <a:pt x="6272" y="58155"/>
                  </a:lnTo>
                  <a:lnTo>
                    <a:pt x="7003" y="59937"/>
                  </a:lnTo>
                  <a:lnTo>
                    <a:pt x="8197" y="61125"/>
                  </a:lnTo>
                  <a:lnTo>
                    <a:pt x="9699" y="61916"/>
                  </a:lnTo>
                  <a:lnTo>
                    <a:pt x="11404" y="61739"/>
                  </a:lnTo>
                  <a:lnTo>
                    <a:pt x="15181" y="59660"/>
                  </a:lnTo>
                  <a:lnTo>
                    <a:pt x="34018" y="30579"/>
                  </a:lnTo>
                  <a:lnTo>
                    <a:pt x="46308" y="17337"/>
                  </a:lnTo>
                  <a:lnTo>
                    <a:pt x="50685" y="14761"/>
                  </a:lnTo>
                  <a:lnTo>
                    <a:pt x="52840" y="14074"/>
                  </a:lnTo>
                  <a:lnTo>
                    <a:pt x="54277" y="12910"/>
                  </a:lnTo>
                  <a:lnTo>
                    <a:pt x="57710" y="790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118"/>
            <p:cNvSpPr/>
            <p:nvPr>
              <p:custDataLst>
                <p:tags r:id="rId17"/>
              </p:custDataLst>
            </p:nvPr>
          </p:nvSpPr>
          <p:spPr>
            <a:xfrm>
              <a:off x="8623300" y="4414130"/>
              <a:ext cx="82551" cy="5471"/>
            </a:xfrm>
            <a:custGeom>
              <a:avLst/>
              <a:gdLst/>
              <a:ahLst/>
              <a:cxnLst/>
              <a:rect l="0" t="0" r="0" b="0"/>
              <a:pathLst>
                <a:path w="82551" h="5471">
                  <a:moveTo>
                    <a:pt x="0" y="5470"/>
                  </a:moveTo>
                  <a:lnTo>
                    <a:pt x="0" y="5470"/>
                  </a:lnTo>
                  <a:lnTo>
                    <a:pt x="3371" y="2099"/>
                  </a:lnTo>
                  <a:lnTo>
                    <a:pt x="15580" y="3"/>
                  </a:lnTo>
                  <a:lnTo>
                    <a:pt x="38669" y="0"/>
                  </a:lnTo>
                  <a:lnTo>
                    <a:pt x="69924" y="4610"/>
                  </a:lnTo>
                  <a:lnTo>
                    <a:pt x="82550" y="54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119"/>
            <p:cNvSpPr/>
            <p:nvPr>
              <p:custDataLst>
                <p:tags r:id="rId18"/>
              </p:custDataLst>
            </p:nvPr>
          </p:nvSpPr>
          <p:spPr>
            <a:xfrm>
              <a:off x="8623300" y="4454947"/>
              <a:ext cx="76201" cy="9104"/>
            </a:xfrm>
            <a:custGeom>
              <a:avLst/>
              <a:gdLst/>
              <a:ahLst/>
              <a:cxnLst/>
              <a:rect l="0" t="0" r="0" b="0"/>
              <a:pathLst>
                <a:path w="76201" h="9104">
                  <a:moveTo>
                    <a:pt x="0" y="9103"/>
                  </a:moveTo>
                  <a:lnTo>
                    <a:pt x="0" y="9103"/>
                  </a:lnTo>
                  <a:lnTo>
                    <a:pt x="3371" y="5732"/>
                  </a:lnTo>
                  <a:lnTo>
                    <a:pt x="18951" y="264"/>
                  </a:lnTo>
                  <a:lnTo>
                    <a:pt x="31706" y="0"/>
                  </a:lnTo>
                  <a:lnTo>
                    <a:pt x="60513" y="2209"/>
                  </a:lnTo>
                  <a:lnTo>
                    <a:pt x="76200" y="27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120"/>
            <p:cNvSpPr/>
            <p:nvPr>
              <p:custDataLst>
                <p:tags r:id="rId19"/>
              </p:custDataLst>
            </p:nvPr>
          </p:nvSpPr>
          <p:spPr>
            <a:xfrm>
              <a:off x="8851900" y="4351759"/>
              <a:ext cx="69851" cy="124992"/>
            </a:xfrm>
            <a:custGeom>
              <a:avLst/>
              <a:gdLst/>
              <a:ahLst/>
              <a:cxnLst/>
              <a:rect l="0" t="0" r="0" b="0"/>
              <a:pathLst>
                <a:path w="69851" h="124992">
                  <a:moveTo>
                    <a:pt x="0" y="93241"/>
                  </a:moveTo>
                  <a:lnTo>
                    <a:pt x="0" y="93241"/>
                  </a:lnTo>
                  <a:lnTo>
                    <a:pt x="14746" y="63747"/>
                  </a:lnTo>
                  <a:lnTo>
                    <a:pt x="27887" y="43110"/>
                  </a:lnTo>
                  <a:lnTo>
                    <a:pt x="50997" y="12190"/>
                  </a:lnTo>
                  <a:lnTo>
                    <a:pt x="56339" y="0"/>
                  </a:lnTo>
                  <a:lnTo>
                    <a:pt x="58671" y="4528"/>
                  </a:lnTo>
                  <a:lnTo>
                    <a:pt x="61354" y="15008"/>
                  </a:lnTo>
                  <a:lnTo>
                    <a:pt x="62159" y="40035"/>
                  </a:lnTo>
                  <a:lnTo>
                    <a:pt x="59653" y="66344"/>
                  </a:lnTo>
                  <a:lnTo>
                    <a:pt x="62047" y="94052"/>
                  </a:lnTo>
                  <a:lnTo>
                    <a:pt x="63775" y="111434"/>
                  </a:lnTo>
                  <a:lnTo>
                    <a:pt x="69850" y="1249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121"/>
            <p:cNvSpPr/>
            <p:nvPr>
              <p:custDataLst>
                <p:tags r:id="rId20"/>
              </p:custDataLst>
            </p:nvPr>
          </p:nvSpPr>
          <p:spPr>
            <a:xfrm>
              <a:off x="8978900" y="4241800"/>
              <a:ext cx="79941" cy="361951"/>
            </a:xfrm>
            <a:custGeom>
              <a:avLst/>
              <a:gdLst/>
              <a:ahLst/>
              <a:cxnLst/>
              <a:rect l="0" t="0" r="0" b="0"/>
              <a:pathLst>
                <a:path w="79941" h="361951">
                  <a:moveTo>
                    <a:pt x="0" y="0"/>
                  </a:moveTo>
                  <a:lnTo>
                    <a:pt x="0" y="0"/>
                  </a:lnTo>
                  <a:lnTo>
                    <a:pt x="15208" y="11550"/>
                  </a:lnTo>
                  <a:lnTo>
                    <a:pt x="32493" y="33918"/>
                  </a:lnTo>
                  <a:lnTo>
                    <a:pt x="44780" y="57643"/>
                  </a:lnTo>
                  <a:lnTo>
                    <a:pt x="55415" y="86532"/>
                  </a:lnTo>
                  <a:lnTo>
                    <a:pt x="60227" y="102138"/>
                  </a:lnTo>
                  <a:lnTo>
                    <a:pt x="64846" y="118892"/>
                  </a:lnTo>
                  <a:lnTo>
                    <a:pt x="69336" y="136411"/>
                  </a:lnTo>
                  <a:lnTo>
                    <a:pt x="73740" y="154441"/>
                  </a:lnTo>
                  <a:lnTo>
                    <a:pt x="76677" y="174222"/>
                  </a:lnTo>
                  <a:lnTo>
                    <a:pt x="78635" y="195170"/>
                  </a:lnTo>
                  <a:lnTo>
                    <a:pt x="79940" y="216897"/>
                  </a:lnTo>
                  <a:lnTo>
                    <a:pt x="79399" y="236320"/>
                  </a:lnTo>
                  <a:lnTo>
                    <a:pt x="77627" y="254208"/>
                  </a:lnTo>
                  <a:lnTo>
                    <a:pt x="75034" y="271072"/>
                  </a:lnTo>
                  <a:lnTo>
                    <a:pt x="66509" y="301099"/>
                  </a:lnTo>
                  <a:lnTo>
                    <a:pt x="55666" y="326438"/>
                  </a:lnTo>
                  <a:lnTo>
                    <a:pt x="31750" y="361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47183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Elektromagnetisk</a:t>
            </a:r>
            <a:r>
              <a:rPr lang="en-US" dirty="0" smtClean="0"/>
              <a:t> </a:t>
            </a:r>
            <a:r>
              <a:rPr lang="en-US" dirty="0" err="1" smtClean="0"/>
              <a:t>bølge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99" y="1494000"/>
            <a:ext cx="5879113" cy="4239256"/>
          </a:xfrm>
          <a:prstGeom prst="rect">
            <a:avLst/>
          </a:prstGeom>
        </p:spPr>
      </p:pic>
      <p:grpSp>
        <p:nvGrpSpPr>
          <p:cNvPr id="64" name="SMARTInkShape-Group240"/>
          <p:cNvGrpSpPr/>
          <p:nvPr/>
        </p:nvGrpSpPr>
        <p:grpSpPr>
          <a:xfrm>
            <a:off x="7788119" y="2141541"/>
            <a:ext cx="166722" cy="359076"/>
            <a:chOff x="7788119" y="2141541"/>
            <a:chExt cx="166722" cy="359076"/>
          </a:xfrm>
        </p:grpSpPr>
        <p:sp>
          <p:nvSpPr>
            <p:cNvPr id="62" name="SMARTInkShape-965"/>
            <p:cNvSpPr/>
            <p:nvPr>
              <p:custDataLst>
                <p:tags r:id="rId68"/>
              </p:custDataLst>
            </p:nvPr>
          </p:nvSpPr>
          <p:spPr>
            <a:xfrm>
              <a:off x="7788119" y="2269409"/>
              <a:ext cx="123982" cy="231208"/>
            </a:xfrm>
            <a:custGeom>
              <a:avLst/>
              <a:gdLst/>
              <a:ahLst/>
              <a:cxnLst/>
              <a:rect l="0" t="0" r="0" b="0"/>
              <a:pathLst>
                <a:path w="123982" h="231208">
                  <a:moveTo>
                    <a:pt x="60481" y="118191"/>
                  </a:moveTo>
                  <a:lnTo>
                    <a:pt x="60481" y="118191"/>
                  </a:lnTo>
                  <a:lnTo>
                    <a:pt x="62363" y="93706"/>
                  </a:lnTo>
                  <a:lnTo>
                    <a:pt x="69270" y="65781"/>
                  </a:lnTo>
                  <a:lnTo>
                    <a:pt x="76382" y="44803"/>
                  </a:lnTo>
                  <a:lnTo>
                    <a:pt x="84245" y="21368"/>
                  </a:lnTo>
                  <a:lnTo>
                    <a:pt x="93606" y="0"/>
                  </a:lnTo>
                  <a:lnTo>
                    <a:pt x="78418" y="22643"/>
                  </a:lnTo>
                  <a:lnTo>
                    <a:pt x="60692" y="51736"/>
                  </a:lnTo>
                  <a:lnTo>
                    <a:pt x="50038" y="70360"/>
                  </a:lnTo>
                  <a:lnTo>
                    <a:pt x="38702" y="90537"/>
                  </a:lnTo>
                  <a:lnTo>
                    <a:pt x="29029" y="108927"/>
                  </a:lnTo>
                  <a:lnTo>
                    <a:pt x="20463" y="126126"/>
                  </a:lnTo>
                  <a:lnTo>
                    <a:pt x="8123" y="156996"/>
                  </a:lnTo>
                  <a:lnTo>
                    <a:pt x="4990" y="182474"/>
                  </a:lnTo>
                  <a:lnTo>
                    <a:pt x="0" y="210251"/>
                  </a:lnTo>
                  <a:lnTo>
                    <a:pt x="404" y="212020"/>
                  </a:lnTo>
                  <a:lnTo>
                    <a:pt x="1380" y="212494"/>
                  </a:lnTo>
                  <a:lnTo>
                    <a:pt x="20652" y="188831"/>
                  </a:lnTo>
                  <a:lnTo>
                    <a:pt x="44682" y="159112"/>
                  </a:lnTo>
                  <a:lnTo>
                    <a:pt x="70381" y="131021"/>
                  </a:lnTo>
                  <a:lnTo>
                    <a:pt x="87915" y="115630"/>
                  </a:lnTo>
                  <a:lnTo>
                    <a:pt x="89354" y="115778"/>
                  </a:lnTo>
                  <a:lnTo>
                    <a:pt x="90313" y="117288"/>
                  </a:lnTo>
                  <a:lnTo>
                    <a:pt x="90952" y="119705"/>
                  </a:lnTo>
                  <a:lnTo>
                    <a:pt x="81739" y="136592"/>
                  </a:lnTo>
                  <a:lnTo>
                    <a:pt x="50934" y="167582"/>
                  </a:lnTo>
                  <a:lnTo>
                    <a:pt x="28648" y="195236"/>
                  </a:lnTo>
                  <a:lnTo>
                    <a:pt x="23619" y="204749"/>
                  </a:lnTo>
                  <a:lnTo>
                    <a:pt x="28401" y="196489"/>
                  </a:lnTo>
                  <a:lnTo>
                    <a:pt x="38354" y="185997"/>
                  </a:lnTo>
                  <a:lnTo>
                    <a:pt x="46178" y="180547"/>
                  </a:lnTo>
                  <a:lnTo>
                    <a:pt x="48829" y="180223"/>
                  </a:lnTo>
                  <a:lnTo>
                    <a:pt x="50596" y="181418"/>
                  </a:lnTo>
                  <a:lnTo>
                    <a:pt x="51775" y="183626"/>
                  </a:lnTo>
                  <a:lnTo>
                    <a:pt x="55077" y="197308"/>
                  </a:lnTo>
                  <a:lnTo>
                    <a:pt x="60665" y="205330"/>
                  </a:lnTo>
                  <a:lnTo>
                    <a:pt x="71617" y="211717"/>
                  </a:lnTo>
                  <a:lnTo>
                    <a:pt x="103314" y="223797"/>
                  </a:lnTo>
                  <a:lnTo>
                    <a:pt x="116475" y="230565"/>
                  </a:lnTo>
                  <a:lnTo>
                    <a:pt x="118977" y="231207"/>
                  </a:lnTo>
                  <a:lnTo>
                    <a:pt x="120646" y="230929"/>
                  </a:lnTo>
                  <a:lnTo>
                    <a:pt x="121757" y="230039"/>
                  </a:lnTo>
                  <a:lnTo>
                    <a:pt x="123981" y="2261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966"/>
            <p:cNvSpPr/>
            <p:nvPr>
              <p:custDataLst>
                <p:tags r:id="rId69"/>
              </p:custDataLst>
            </p:nvPr>
          </p:nvSpPr>
          <p:spPr>
            <a:xfrm>
              <a:off x="7810500" y="2141541"/>
              <a:ext cx="144341" cy="47699"/>
            </a:xfrm>
            <a:custGeom>
              <a:avLst/>
              <a:gdLst/>
              <a:ahLst/>
              <a:cxnLst/>
              <a:rect l="0" t="0" r="0" b="0"/>
              <a:pathLst>
                <a:path w="144341" h="47699">
                  <a:moveTo>
                    <a:pt x="0" y="42859"/>
                  </a:moveTo>
                  <a:lnTo>
                    <a:pt x="0" y="42859"/>
                  </a:lnTo>
                  <a:lnTo>
                    <a:pt x="3371" y="36117"/>
                  </a:lnTo>
                  <a:lnTo>
                    <a:pt x="5069" y="34131"/>
                  </a:lnTo>
                  <a:lnTo>
                    <a:pt x="8838" y="31924"/>
                  </a:lnTo>
                  <a:lnTo>
                    <a:pt x="36677" y="37299"/>
                  </a:lnTo>
                  <a:lnTo>
                    <a:pt x="66841" y="43093"/>
                  </a:lnTo>
                  <a:lnTo>
                    <a:pt x="89680" y="46491"/>
                  </a:lnTo>
                  <a:lnTo>
                    <a:pt x="119548" y="47698"/>
                  </a:lnTo>
                  <a:lnTo>
                    <a:pt x="140277" y="43636"/>
                  </a:lnTo>
                  <a:lnTo>
                    <a:pt x="142202" y="42671"/>
                  </a:lnTo>
                  <a:lnTo>
                    <a:pt x="143485" y="41323"/>
                  </a:lnTo>
                  <a:lnTo>
                    <a:pt x="144340" y="39718"/>
                  </a:lnTo>
                  <a:lnTo>
                    <a:pt x="144204" y="37943"/>
                  </a:lnTo>
                  <a:lnTo>
                    <a:pt x="126931" y="6463"/>
                  </a:lnTo>
                  <a:lnTo>
                    <a:pt x="121891" y="0"/>
                  </a:lnTo>
                  <a:lnTo>
                    <a:pt x="121477" y="175"/>
                  </a:lnTo>
                  <a:lnTo>
                    <a:pt x="120650" y="47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SMARTInkShape-Group241"/>
          <p:cNvGrpSpPr/>
          <p:nvPr/>
        </p:nvGrpSpPr>
        <p:grpSpPr>
          <a:xfrm>
            <a:off x="7175500" y="2317750"/>
            <a:ext cx="346155" cy="242453"/>
            <a:chOff x="7175500" y="2317750"/>
            <a:chExt cx="346155" cy="242453"/>
          </a:xfrm>
        </p:grpSpPr>
        <p:sp>
          <p:nvSpPr>
            <p:cNvPr id="65" name="SMARTInkShape-967"/>
            <p:cNvSpPr/>
            <p:nvPr>
              <p:custDataLst>
                <p:tags r:id="rId66"/>
              </p:custDataLst>
            </p:nvPr>
          </p:nvSpPr>
          <p:spPr>
            <a:xfrm>
              <a:off x="7175500" y="2527300"/>
              <a:ext cx="346155" cy="25401"/>
            </a:xfrm>
            <a:custGeom>
              <a:avLst/>
              <a:gdLst/>
              <a:ahLst/>
              <a:cxnLst/>
              <a:rect l="0" t="0" r="0" b="0"/>
              <a:pathLst>
                <a:path w="346155" h="25401">
                  <a:moveTo>
                    <a:pt x="0" y="25400"/>
                  </a:moveTo>
                  <a:lnTo>
                    <a:pt x="0" y="25400"/>
                  </a:lnTo>
                  <a:lnTo>
                    <a:pt x="29180" y="23518"/>
                  </a:lnTo>
                  <a:lnTo>
                    <a:pt x="53891" y="21036"/>
                  </a:lnTo>
                  <a:lnTo>
                    <a:pt x="83689" y="19933"/>
                  </a:lnTo>
                  <a:lnTo>
                    <a:pt x="102360" y="18227"/>
                  </a:lnTo>
                  <a:lnTo>
                    <a:pt x="123273" y="15679"/>
                  </a:lnTo>
                  <a:lnTo>
                    <a:pt x="145683" y="12569"/>
                  </a:lnTo>
                  <a:lnTo>
                    <a:pt x="166971" y="9791"/>
                  </a:lnTo>
                  <a:lnTo>
                    <a:pt x="187514" y="7233"/>
                  </a:lnTo>
                  <a:lnTo>
                    <a:pt x="207559" y="4822"/>
                  </a:lnTo>
                  <a:lnTo>
                    <a:pt x="225862" y="3215"/>
                  </a:lnTo>
                  <a:lnTo>
                    <a:pt x="243002" y="2143"/>
                  </a:lnTo>
                  <a:lnTo>
                    <a:pt x="273807" y="952"/>
                  </a:lnTo>
                  <a:lnTo>
                    <a:pt x="299256" y="423"/>
                  </a:lnTo>
                  <a:lnTo>
                    <a:pt x="328426" y="84"/>
                  </a:lnTo>
                  <a:lnTo>
                    <a:pt x="346154" y="2"/>
                  </a:lnTo>
                  <a:lnTo>
                    <a:pt x="342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968"/>
            <p:cNvSpPr/>
            <p:nvPr>
              <p:custDataLst>
                <p:tags r:id="rId67"/>
              </p:custDataLst>
            </p:nvPr>
          </p:nvSpPr>
          <p:spPr>
            <a:xfrm>
              <a:off x="7353300" y="2317750"/>
              <a:ext cx="44451" cy="242453"/>
            </a:xfrm>
            <a:custGeom>
              <a:avLst/>
              <a:gdLst/>
              <a:ahLst/>
              <a:cxnLst/>
              <a:rect l="0" t="0" r="0" b="0"/>
              <a:pathLst>
                <a:path w="44451" h="242453">
                  <a:moveTo>
                    <a:pt x="44450" y="0"/>
                  </a:moveTo>
                  <a:lnTo>
                    <a:pt x="44450" y="0"/>
                  </a:lnTo>
                  <a:lnTo>
                    <a:pt x="44450" y="10113"/>
                  </a:lnTo>
                  <a:lnTo>
                    <a:pt x="34337" y="36628"/>
                  </a:lnTo>
                  <a:lnTo>
                    <a:pt x="27490" y="61199"/>
                  </a:lnTo>
                  <a:lnTo>
                    <a:pt x="22802" y="89289"/>
                  </a:lnTo>
                  <a:lnTo>
                    <a:pt x="20717" y="120588"/>
                  </a:lnTo>
                  <a:lnTo>
                    <a:pt x="19791" y="151431"/>
                  </a:lnTo>
                  <a:lnTo>
                    <a:pt x="18674" y="179486"/>
                  </a:lnTo>
                  <a:lnTo>
                    <a:pt x="14784" y="210442"/>
                  </a:lnTo>
                  <a:lnTo>
                    <a:pt x="11230" y="236459"/>
                  </a:lnTo>
                  <a:lnTo>
                    <a:pt x="9603" y="240189"/>
                  </a:lnTo>
                  <a:lnTo>
                    <a:pt x="7813" y="241971"/>
                  </a:lnTo>
                  <a:lnTo>
                    <a:pt x="5914" y="242452"/>
                  </a:lnTo>
                  <a:lnTo>
                    <a:pt x="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SMARTInkShape-Group242"/>
          <p:cNvGrpSpPr/>
          <p:nvPr/>
        </p:nvGrpSpPr>
        <p:grpSpPr>
          <a:xfrm>
            <a:off x="6700472" y="2235200"/>
            <a:ext cx="324754" cy="393701"/>
            <a:chOff x="6700472" y="2235200"/>
            <a:chExt cx="324754" cy="393701"/>
          </a:xfrm>
        </p:grpSpPr>
        <p:sp>
          <p:nvSpPr>
            <p:cNvPr id="68" name="SMARTInkShape-969"/>
            <p:cNvSpPr/>
            <p:nvPr>
              <p:custDataLst>
                <p:tags r:id="rId62"/>
              </p:custDataLst>
            </p:nvPr>
          </p:nvSpPr>
          <p:spPr>
            <a:xfrm>
              <a:off x="6858000" y="2235200"/>
              <a:ext cx="167226" cy="69851"/>
            </a:xfrm>
            <a:custGeom>
              <a:avLst/>
              <a:gdLst/>
              <a:ahLst/>
              <a:cxnLst/>
              <a:rect l="0" t="0" r="0" b="0"/>
              <a:pathLst>
                <a:path w="167226" h="69851">
                  <a:moveTo>
                    <a:pt x="0" y="69850"/>
                  </a:moveTo>
                  <a:lnTo>
                    <a:pt x="0" y="69850"/>
                  </a:lnTo>
                  <a:lnTo>
                    <a:pt x="8789" y="56035"/>
                  </a:lnTo>
                  <a:lnTo>
                    <a:pt x="12209" y="52173"/>
                  </a:lnTo>
                  <a:lnTo>
                    <a:pt x="30507" y="43367"/>
                  </a:lnTo>
                  <a:lnTo>
                    <a:pt x="50432" y="39661"/>
                  </a:lnTo>
                  <a:lnTo>
                    <a:pt x="81902" y="43478"/>
                  </a:lnTo>
                  <a:lnTo>
                    <a:pt x="110423" y="48317"/>
                  </a:lnTo>
                  <a:lnTo>
                    <a:pt x="136356" y="50064"/>
                  </a:lnTo>
                  <a:lnTo>
                    <a:pt x="167225" y="50771"/>
                  </a:lnTo>
                  <a:lnTo>
                    <a:pt x="167222" y="50075"/>
                  </a:lnTo>
                  <a:lnTo>
                    <a:pt x="163457" y="47420"/>
                  </a:lnTo>
                  <a:lnTo>
                    <a:pt x="160842" y="40126"/>
                  </a:lnTo>
                  <a:lnTo>
                    <a:pt x="157488" y="26000"/>
                  </a:lnTo>
                  <a:lnTo>
                    <a:pt x="153405" y="11956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970"/>
            <p:cNvSpPr/>
            <p:nvPr>
              <p:custDataLst>
                <p:tags r:id="rId63"/>
              </p:custDataLst>
            </p:nvPr>
          </p:nvSpPr>
          <p:spPr>
            <a:xfrm>
              <a:off x="6906974" y="2387600"/>
              <a:ext cx="52627" cy="80475"/>
            </a:xfrm>
            <a:custGeom>
              <a:avLst/>
              <a:gdLst/>
              <a:ahLst/>
              <a:cxnLst/>
              <a:rect l="0" t="0" r="0" b="0"/>
              <a:pathLst>
                <a:path w="52627" h="80475">
                  <a:moveTo>
                    <a:pt x="52626" y="0"/>
                  </a:moveTo>
                  <a:lnTo>
                    <a:pt x="52626" y="0"/>
                  </a:lnTo>
                  <a:lnTo>
                    <a:pt x="52626" y="3371"/>
                  </a:lnTo>
                  <a:lnTo>
                    <a:pt x="45884" y="18951"/>
                  </a:lnTo>
                  <a:lnTo>
                    <a:pt x="22236" y="48795"/>
                  </a:lnTo>
                  <a:lnTo>
                    <a:pt x="145" y="77879"/>
                  </a:lnTo>
                  <a:lnTo>
                    <a:pt x="0" y="79436"/>
                  </a:lnTo>
                  <a:lnTo>
                    <a:pt x="608" y="80474"/>
                  </a:lnTo>
                  <a:lnTo>
                    <a:pt x="3165" y="75983"/>
                  </a:lnTo>
                  <a:lnTo>
                    <a:pt x="8176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971"/>
            <p:cNvSpPr/>
            <p:nvPr>
              <p:custDataLst>
                <p:tags r:id="rId64"/>
              </p:custDataLst>
            </p:nvPr>
          </p:nvSpPr>
          <p:spPr>
            <a:xfrm>
              <a:off x="6877050" y="2351788"/>
              <a:ext cx="141999" cy="176744"/>
            </a:xfrm>
            <a:custGeom>
              <a:avLst/>
              <a:gdLst/>
              <a:ahLst/>
              <a:cxnLst/>
              <a:rect l="0" t="0" r="0" b="0"/>
              <a:pathLst>
                <a:path w="141999" h="176744">
                  <a:moveTo>
                    <a:pt x="38100" y="23112"/>
                  </a:moveTo>
                  <a:lnTo>
                    <a:pt x="38100" y="23112"/>
                  </a:lnTo>
                  <a:lnTo>
                    <a:pt x="67986" y="5435"/>
                  </a:lnTo>
                  <a:lnTo>
                    <a:pt x="88347" y="0"/>
                  </a:lnTo>
                  <a:lnTo>
                    <a:pt x="97592" y="610"/>
                  </a:lnTo>
                  <a:lnTo>
                    <a:pt x="101044" y="1761"/>
                  </a:lnTo>
                  <a:lnTo>
                    <a:pt x="102641" y="4645"/>
                  </a:lnTo>
                  <a:lnTo>
                    <a:pt x="102533" y="13493"/>
                  </a:lnTo>
                  <a:lnTo>
                    <a:pt x="91763" y="37117"/>
                  </a:lnTo>
                  <a:lnTo>
                    <a:pt x="70572" y="65860"/>
                  </a:lnTo>
                  <a:lnTo>
                    <a:pt x="62147" y="79836"/>
                  </a:lnTo>
                  <a:lnTo>
                    <a:pt x="61892" y="82094"/>
                  </a:lnTo>
                  <a:lnTo>
                    <a:pt x="62427" y="83600"/>
                  </a:lnTo>
                  <a:lnTo>
                    <a:pt x="69924" y="89091"/>
                  </a:lnTo>
                  <a:lnTo>
                    <a:pt x="95238" y="97267"/>
                  </a:lnTo>
                  <a:lnTo>
                    <a:pt x="125534" y="107558"/>
                  </a:lnTo>
                  <a:lnTo>
                    <a:pt x="136932" y="114971"/>
                  </a:lnTo>
                  <a:lnTo>
                    <a:pt x="141998" y="122970"/>
                  </a:lnTo>
                  <a:lnTo>
                    <a:pt x="141232" y="127784"/>
                  </a:lnTo>
                  <a:lnTo>
                    <a:pt x="134736" y="138777"/>
                  </a:lnTo>
                  <a:lnTo>
                    <a:pt x="112437" y="153496"/>
                  </a:lnTo>
                  <a:lnTo>
                    <a:pt x="91601" y="162434"/>
                  </a:lnTo>
                  <a:lnTo>
                    <a:pt x="69639" y="170405"/>
                  </a:lnTo>
                  <a:lnTo>
                    <a:pt x="50471" y="176300"/>
                  </a:lnTo>
                  <a:lnTo>
                    <a:pt x="42819" y="176743"/>
                  </a:lnTo>
                  <a:lnTo>
                    <a:pt x="30555" y="173472"/>
                  </a:lnTo>
                  <a:lnTo>
                    <a:pt x="0" y="150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972"/>
            <p:cNvSpPr/>
            <p:nvPr>
              <p:custDataLst>
                <p:tags r:id="rId65"/>
              </p:custDataLst>
            </p:nvPr>
          </p:nvSpPr>
          <p:spPr>
            <a:xfrm>
              <a:off x="6700472" y="2565400"/>
              <a:ext cx="17829" cy="63501"/>
            </a:xfrm>
            <a:custGeom>
              <a:avLst/>
              <a:gdLst/>
              <a:ahLst/>
              <a:cxnLst/>
              <a:rect l="0" t="0" r="0" b="0"/>
              <a:pathLst>
                <a:path w="17829" h="63501">
                  <a:moveTo>
                    <a:pt x="17828" y="0"/>
                  </a:moveTo>
                  <a:lnTo>
                    <a:pt x="17828" y="0"/>
                  </a:lnTo>
                  <a:lnTo>
                    <a:pt x="17123" y="6481"/>
                  </a:lnTo>
                  <a:lnTo>
                    <a:pt x="6997" y="37964"/>
                  </a:lnTo>
                  <a:lnTo>
                    <a:pt x="0" y="57715"/>
                  </a:lnTo>
                  <a:lnTo>
                    <a:pt x="298" y="59644"/>
                  </a:lnTo>
                  <a:lnTo>
                    <a:pt x="1203" y="60929"/>
                  </a:lnTo>
                  <a:lnTo>
                    <a:pt x="5128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SMARTInkShape-Group243"/>
          <p:cNvGrpSpPr/>
          <p:nvPr/>
        </p:nvGrpSpPr>
        <p:grpSpPr>
          <a:xfrm>
            <a:off x="6434799" y="2222500"/>
            <a:ext cx="176976" cy="306272"/>
            <a:chOff x="6434799" y="2222500"/>
            <a:chExt cx="176976" cy="306272"/>
          </a:xfrm>
        </p:grpSpPr>
        <p:sp>
          <p:nvSpPr>
            <p:cNvPr id="73" name="SMARTInkShape-973"/>
            <p:cNvSpPr/>
            <p:nvPr>
              <p:custDataLst>
                <p:tags r:id="rId58"/>
              </p:custDataLst>
            </p:nvPr>
          </p:nvSpPr>
          <p:spPr>
            <a:xfrm>
              <a:off x="6434799" y="2381250"/>
              <a:ext cx="124752" cy="147522"/>
            </a:xfrm>
            <a:custGeom>
              <a:avLst/>
              <a:gdLst/>
              <a:ahLst/>
              <a:cxnLst/>
              <a:rect l="0" t="0" r="0" b="0"/>
              <a:pathLst>
                <a:path w="124752" h="147522">
                  <a:moveTo>
                    <a:pt x="61251" y="0"/>
                  </a:moveTo>
                  <a:lnTo>
                    <a:pt x="61251" y="0"/>
                  </a:lnTo>
                  <a:lnTo>
                    <a:pt x="52413" y="0"/>
                  </a:lnTo>
                  <a:lnTo>
                    <a:pt x="46505" y="5644"/>
                  </a:lnTo>
                  <a:lnTo>
                    <a:pt x="23456" y="33904"/>
                  </a:lnTo>
                  <a:lnTo>
                    <a:pt x="13207" y="60454"/>
                  </a:lnTo>
                  <a:lnTo>
                    <a:pt x="2958" y="86508"/>
                  </a:lnTo>
                  <a:lnTo>
                    <a:pt x="0" y="111396"/>
                  </a:lnTo>
                  <a:lnTo>
                    <a:pt x="1807" y="125709"/>
                  </a:lnTo>
                  <a:lnTo>
                    <a:pt x="5394" y="131078"/>
                  </a:lnTo>
                  <a:lnTo>
                    <a:pt x="16906" y="138926"/>
                  </a:lnTo>
                  <a:lnTo>
                    <a:pt x="42623" y="147310"/>
                  </a:lnTo>
                  <a:lnTo>
                    <a:pt x="72587" y="147521"/>
                  </a:lnTo>
                  <a:lnTo>
                    <a:pt x="102766" y="146340"/>
                  </a:lnTo>
                  <a:lnTo>
                    <a:pt x="116203" y="146088"/>
                  </a:lnTo>
                  <a:lnTo>
                    <a:pt x="119306" y="144185"/>
                  </a:lnTo>
                  <a:lnTo>
                    <a:pt x="124751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974"/>
            <p:cNvSpPr/>
            <p:nvPr>
              <p:custDataLst>
                <p:tags r:id="rId59"/>
              </p:custDataLst>
            </p:nvPr>
          </p:nvSpPr>
          <p:spPr>
            <a:xfrm>
              <a:off x="6465182" y="2222500"/>
              <a:ext cx="146593" cy="76201"/>
            </a:xfrm>
            <a:custGeom>
              <a:avLst/>
              <a:gdLst/>
              <a:ahLst/>
              <a:cxnLst/>
              <a:rect l="0" t="0" r="0" b="0"/>
              <a:pathLst>
                <a:path w="146593" h="76201">
                  <a:moveTo>
                    <a:pt x="5468" y="76200"/>
                  </a:moveTo>
                  <a:lnTo>
                    <a:pt x="5468" y="76200"/>
                  </a:lnTo>
                  <a:lnTo>
                    <a:pt x="0" y="76200"/>
                  </a:lnTo>
                  <a:lnTo>
                    <a:pt x="6122" y="72829"/>
                  </a:lnTo>
                  <a:lnTo>
                    <a:pt x="36041" y="74802"/>
                  </a:lnTo>
                  <a:lnTo>
                    <a:pt x="65640" y="75786"/>
                  </a:lnTo>
                  <a:lnTo>
                    <a:pt x="96047" y="74666"/>
                  </a:lnTo>
                  <a:lnTo>
                    <a:pt x="121833" y="66730"/>
                  </a:lnTo>
                  <a:lnTo>
                    <a:pt x="142022" y="57370"/>
                  </a:lnTo>
                  <a:lnTo>
                    <a:pt x="145187" y="55180"/>
                  </a:lnTo>
                  <a:lnTo>
                    <a:pt x="146592" y="51603"/>
                  </a:lnTo>
                  <a:lnTo>
                    <a:pt x="146272" y="41985"/>
                  </a:lnTo>
                  <a:lnTo>
                    <a:pt x="143081" y="37162"/>
                  </a:lnTo>
                  <a:lnTo>
                    <a:pt x="112591" y="8300"/>
                  </a:lnTo>
                  <a:lnTo>
                    <a:pt x="103064" y="1639"/>
                  </a:lnTo>
                  <a:lnTo>
                    <a:pt x="97523" y="324"/>
                  </a:lnTo>
                  <a:lnTo>
                    <a:pt x="1007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975"/>
            <p:cNvSpPr/>
            <p:nvPr>
              <p:custDataLst>
                <p:tags r:id="rId60"/>
              </p:custDataLst>
            </p:nvPr>
          </p:nvSpPr>
          <p:spPr>
            <a:xfrm>
              <a:off x="6464300" y="2343150"/>
              <a:ext cx="146051" cy="25401"/>
            </a:xfrm>
            <a:custGeom>
              <a:avLst/>
              <a:gdLst/>
              <a:ahLst/>
              <a:cxnLst/>
              <a:rect l="0" t="0" r="0" b="0"/>
              <a:pathLst>
                <a:path w="1460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1411" y="21036"/>
                  </a:lnTo>
                  <a:lnTo>
                    <a:pt x="28849" y="14155"/>
                  </a:lnTo>
                  <a:lnTo>
                    <a:pt x="59348" y="8976"/>
                  </a:lnTo>
                  <a:lnTo>
                    <a:pt x="90336" y="6422"/>
                  </a:lnTo>
                  <a:lnTo>
                    <a:pt x="116999" y="2217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976"/>
            <p:cNvSpPr/>
            <p:nvPr>
              <p:custDataLst>
                <p:tags r:id="rId61"/>
              </p:custDataLst>
            </p:nvPr>
          </p:nvSpPr>
          <p:spPr>
            <a:xfrm>
              <a:off x="6457950" y="242570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12700"/>
                  </a:moveTo>
                  <a:lnTo>
                    <a:pt x="0" y="12700"/>
                  </a:lnTo>
                  <a:lnTo>
                    <a:pt x="22604" y="7674"/>
                  </a:lnTo>
                  <a:lnTo>
                    <a:pt x="53618" y="6611"/>
                  </a:lnTo>
                  <a:lnTo>
                    <a:pt x="81896" y="9798"/>
                  </a:lnTo>
                  <a:lnTo>
                    <a:pt x="109245" y="846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SMARTInkShape-Group244"/>
          <p:cNvGrpSpPr/>
          <p:nvPr/>
        </p:nvGrpSpPr>
        <p:grpSpPr>
          <a:xfrm>
            <a:off x="3168650" y="1797050"/>
            <a:ext cx="1150580" cy="567184"/>
            <a:chOff x="3168650" y="1797050"/>
            <a:chExt cx="1150580" cy="567184"/>
          </a:xfrm>
        </p:grpSpPr>
        <p:sp>
          <p:nvSpPr>
            <p:cNvPr id="78" name="SMARTInkShape-977"/>
            <p:cNvSpPr/>
            <p:nvPr>
              <p:custDataLst>
                <p:tags r:id="rId54"/>
              </p:custDataLst>
            </p:nvPr>
          </p:nvSpPr>
          <p:spPr>
            <a:xfrm>
              <a:off x="3168650" y="2003530"/>
              <a:ext cx="1041401" cy="307871"/>
            </a:xfrm>
            <a:custGeom>
              <a:avLst/>
              <a:gdLst/>
              <a:ahLst/>
              <a:cxnLst/>
              <a:rect l="0" t="0" r="0" b="0"/>
              <a:pathLst>
                <a:path w="1041401" h="307871">
                  <a:moveTo>
                    <a:pt x="0" y="9420"/>
                  </a:moveTo>
                  <a:lnTo>
                    <a:pt x="0" y="9420"/>
                  </a:lnTo>
                  <a:lnTo>
                    <a:pt x="0" y="582"/>
                  </a:lnTo>
                  <a:lnTo>
                    <a:pt x="706" y="0"/>
                  </a:lnTo>
                  <a:lnTo>
                    <a:pt x="1881" y="318"/>
                  </a:lnTo>
                  <a:lnTo>
                    <a:pt x="3371" y="1235"/>
                  </a:lnTo>
                  <a:lnTo>
                    <a:pt x="30659" y="6393"/>
                  </a:lnTo>
                  <a:lnTo>
                    <a:pt x="57843" y="15929"/>
                  </a:lnTo>
                  <a:lnTo>
                    <a:pt x="86058" y="24268"/>
                  </a:lnTo>
                  <a:lnTo>
                    <a:pt x="114444" y="32709"/>
                  </a:lnTo>
                  <a:lnTo>
                    <a:pt x="138254" y="39055"/>
                  </a:lnTo>
                  <a:lnTo>
                    <a:pt x="164593" y="45404"/>
                  </a:lnTo>
                  <a:lnTo>
                    <a:pt x="186747" y="49637"/>
                  </a:lnTo>
                  <a:lnTo>
                    <a:pt x="208823" y="55751"/>
                  </a:lnTo>
                  <a:lnTo>
                    <a:pt x="230393" y="63173"/>
                  </a:lnTo>
                  <a:lnTo>
                    <a:pt x="251740" y="71175"/>
                  </a:lnTo>
                  <a:lnTo>
                    <a:pt x="272986" y="79435"/>
                  </a:lnTo>
                  <a:lnTo>
                    <a:pt x="294894" y="87810"/>
                  </a:lnTo>
                  <a:lnTo>
                    <a:pt x="318742" y="96236"/>
                  </a:lnTo>
                  <a:lnTo>
                    <a:pt x="345333" y="104684"/>
                  </a:lnTo>
                  <a:lnTo>
                    <a:pt x="372909" y="113143"/>
                  </a:lnTo>
                  <a:lnTo>
                    <a:pt x="399276" y="121606"/>
                  </a:lnTo>
                  <a:lnTo>
                    <a:pt x="425106" y="130071"/>
                  </a:lnTo>
                  <a:lnTo>
                    <a:pt x="450697" y="138537"/>
                  </a:lnTo>
                  <a:lnTo>
                    <a:pt x="476182" y="147003"/>
                  </a:lnTo>
                  <a:lnTo>
                    <a:pt x="503501" y="155470"/>
                  </a:lnTo>
                  <a:lnTo>
                    <a:pt x="532812" y="163937"/>
                  </a:lnTo>
                  <a:lnTo>
                    <a:pt x="548530" y="168170"/>
                  </a:lnTo>
                  <a:lnTo>
                    <a:pt x="564654" y="172403"/>
                  </a:lnTo>
                  <a:lnTo>
                    <a:pt x="595738" y="182751"/>
                  </a:lnTo>
                  <a:lnTo>
                    <a:pt x="626723" y="193701"/>
                  </a:lnTo>
                  <a:lnTo>
                    <a:pt x="642888" y="198596"/>
                  </a:lnTo>
                  <a:lnTo>
                    <a:pt x="659309" y="203271"/>
                  </a:lnTo>
                  <a:lnTo>
                    <a:pt x="690724" y="212228"/>
                  </a:lnTo>
                  <a:lnTo>
                    <a:pt x="706016" y="216592"/>
                  </a:lnTo>
                  <a:lnTo>
                    <a:pt x="722561" y="220912"/>
                  </a:lnTo>
                  <a:lnTo>
                    <a:pt x="739940" y="225204"/>
                  </a:lnTo>
                  <a:lnTo>
                    <a:pt x="757877" y="229476"/>
                  </a:lnTo>
                  <a:lnTo>
                    <a:pt x="775479" y="233735"/>
                  </a:lnTo>
                  <a:lnTo>
                    <a:pt x="792859" y="237986"/>
                  </a:lnTo>
                  <a:lnTo>
                    <a:pt x="810089" y="242230"/>
                  </a:lnTo>
                  <a:lnTo>
                    <a:pt x="826515" y="246471"/>
                  </a:lnTo>
                  <a:lnTo>
                    <a:pt x="857936" y="254946"/>
                  </a:lnTo>
                  <a:lnTo>
                    <a:pt x="888364" y="263417"/>
                  </a:lnTo>
                  <a:lnTo>
                    <a:pt x="916940" y="271885"/>
                  </a:lnTo>
                  <a:lnTo>
                    <a:pt x="941399" y="280353"/>
                  </a:lnTo>
                  <a:lnTo>
                    <a:pt x="964030" y="286938"/>
                  </a:lnTo>
                  <a:lnTo>
                    <a:pt x="994722" y="294612"/>
                  </a:lnTo>
                  <a:lnTo>
                    <a:pt x="1023634" y="303526"/>
                  </a:lnTo>
                  <a:lnTo>
                    <a:pt x="1041400" y="3078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978"/>
            <p:cNvSpPr/>
            <p:nvPr>
              <p:custDataLst>
                <p:tags r:id="rId55"/>
              </p:custDataLst>
            </p:nvPr>
          </p:nvSpPr>
          <p:spPr>
            <a:xfrm>
              <a:off x="4217753" y="2258897"/>
              <a:ext cx="101477" cy="105337"/>
            </a:xfrm>
            <a:custGeom>
              <a:avLst/>
              <a:gdLst/>
              <a:ahLst/>
              <a:cxnLst/>
              <a:rect l="0" t="0" r="0" b="0"/>
              <a:pathLst>
                <a:path w="101477" h="105337">
                  <a:moveTo>
                    <a:pt x="49447" y="1703"/>
                  </a:moveTo>
                  <a:lnTo>
                    <a:pt x="49447" y="1703"/>
                  </a:lnTo>
                  <a:lnTo>
                    <a:pt x="43979" y="1703"/>
                  </a:lnTo>
                  <a:lnTo>
                    <a:pt x="30965" y="31589"/>
                  </a:lnTo>
                  <a:lnTo>
                    <a:pt x="15980" y="58485"/>
                  </a:lnTo>
                  <a:lnTo>
                    <a:pt x="7859" y="75677"/>
                  </a:lnTo>
                  <a:lnTo>
                    <a:pt x="0" y="83124"/>
                  </a:lnTo>
                  <a:lnTo>
                    <a:pt x="10975" y="56364"/>
                  </a:lnTo>
                  <a:lnTo>
                    <a:pt x="22447" y="31226"/>
                  </a:lnTo>
                  <a:lnTo>
                    <a:pt x="35693" y="206"/>
                  </a:lnTo>
                  <a:lnTo>
                    <a:pt x="36045" y="0"/>
                  </a:lnTo>
                  <a:lnTo>
                    <a:pt x="36279" y="567"/>
                  </a:lnTo>
                  <a:lnTo>
                    <a:pt x="39979" y="4738"/>
                  </a:lnTo>
                  <a:lnTo>
                    <a:pt x="65968" y="25438"/>
                  </a:lnTo>
                  <a:lnTo>
                    <a:pt x="95663" y="44331"/>
                  </a:lnTo>
                  <a:lnTo>
                    <a:pt x="99308" y="47055"/>
                  </a:lnTo>
                  <a:lnTo>
                    <a:pt x="101032" y="50282"/>
                  </a:lnTo>
                  <a:lnTo>
                    <a:pt x="101476" y="53845"/>
                  </a:lnTo>
                  <a:lnTo>
                    <a:pt x="101066" y="57631"/>
                  </a:lnTo>
                  <a:lnTo>
                    <a:pt x="96848" y="65600"/>
                  </a:lnTo>
                  <a:lnTo>
                    <a:pt x="84658" y="78021"/>
                  </a:lnTo>
                  <a:lnTo>
                    <a:pt x="63878" y="90638"/>
                  </a:lnTo>
                  <a:lnTo>
                    <a:pt x="35251" y="105294"/>
                  </a:lnTo>
                  <a:lnTo>
                    <a:pt x="32222" y="105336"/>
                  </a:lnTo>
                  <a:lnTo>
                    <a:pt x="24047" y="1033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979"/>
            <p:cNvSpPr/>
            <p:nvPr>
              <p:custDataLst>
                <p:tags r:id="rId56"/>
              </p:custDataLst>
            </p:nvPr>
          </p:nvSpPr>
          <p:spPr>
            <a:xfrm>
              <a:off x="3964391" y="1908242"/>
              <a:ext cx="99610" cy="212659"/>
            </a:xfrm>
            <a:custGeom>
              <a:avLst/>
              <a:gdLst/>
              <a:ahLst/>
              <a:cxnLst/>
              <a:rect l="0" t="0" r="0" b="0"/>
              <a:pathLst>
                <a:path w="99610" h="212659">
                  <a:moveTo>
                    <a:pt x="48809" y="111058"/>
                  </a:moveTo>
                  <a:lnTo>
                    <a:pt x="48809" y="111058"/>
                  </a:lnTo>
                  <a:lnTo>
                    <a:pt x="60346" y="82915"/>
                  </a:lnTo>
                  <a:lnTo>
                    <a:pt x="70180" y="55369"/>
                  </a:lnTo>
                  <a:lnTo>
                    <a:pt x="75476" y="32685"/>
                  </a:lnTo>
                  <a:lnTo>
                    <a:pt x="84916" y="2465"/>
                  </a:lnTo>
                  <a:lnTo>
                    <a:pt x="85580" y="562"/>
                  </a:lnTo>
                  <a:lnTo>
                    <a:pt x="85318" y="0"/>
                  </a:lnTo>
                  <a:lnTo>
                    <a:pt x="84437" y="330"/>
                  </a:lnTo>
                  <a:lnTo>
                    <a:pt x="83144" y="1256"/>
                  </a:lnTo>
                  <a:lnTo>
                    <a:pt x="71212" y="26156"/>
                  </a:lnTo>
                  <a:lnTo>
                    <a:pt x="60177" y="53098"/>
                  </a:lnTo>
                  <a:lnTo>
                    <a:pt x="48217" y="83181"/>
                  </a:lnTo>
                  <a:lnTo>
                    <a:pt x="35846" y="113014"/>
                  </a:lnTo>
                  <a:lnTo>
                    <a:pt x="23292" y="140855"/>
                  </a:lnTo>
                  <a:lnTo>
                    <a:pt x="12068" y="165929"/>
                  </a:lnTo>
                  <a:lnTo>
                    <a:pt x="995" y="197496"/>
                  </a:lnTo>
                  <a:lnTo>
                    <a:pt x="0" y="200433"/>
                  </a:lnTo>
                  <a:lnTo>
                    <a:pt x="1453" y="200980"/>
                  </a:lnTo>
                  <a:lnTo>
                    <a:pt x="8712" y="197825"/>
                  </a:lnTo>
                  <a:lnTo>
                    <a:pt x="36394" y="169093"/>
                  </a:lnTo>
                  <a:lnTo>
                    <a:pt x="62848" y="141816"/>
                  </a:lnTo>
                  <a:lnTo>
                    <a:pt x="80564" y="125267"/>
                  </a:lnTo>
                  <a:lnTo>
                    <a:pt x="96822" y="118443"/>
                  </a:lnTo>
                  <a:lnTo>
                    <a:pt x="97046" y="119509"/>
                  </a:lnTo>
                  <a:lnTo>
                    <a:pt x="95412" y="124457"/>
                  </a:lnTo>
                  <a:lnTo>
                    <a:pt x="77770" y="144200"/>
                  </a:lnTo>
                  <a:lnTo>
                    <a:pt x="46438" y="171370"/>
                  </a:lnTo>
                  <a:lnTo>
                    <a:pt x="40700" y="178550"/>
                  </a:lnTo>
                  <a:lnTo>
                    <a:pt x="37016" y="185538"/>
                  </a:lnTo>
                  <a:lnTo>
                    <a:pt x="36714" y="185406"/>
                  </a:lnTo>
                  <a:lnTo>
                    <a:pt x="36189" y="181640"/>
                  </a:lnTo>
                  <a:lnTo>
                    <a:pt x="38026" y="181233"/>
                  </a:lnTo>
                  <a:lnTo>
                    <a:pt x="39503" y="181125"/>
                  </a:lnTo>
                  <a:lnTo>
                    <a:pt x="43027" y="182886"/>
                  </a:lnTo>
                  <a:lnTo>
                    <a:pt x="70313" y="205035"/>
                  </a:lnTo>
                  <a:lnTo>
                    <a:pt x="85754" y="210399"/>
                  </a:lnTo>
                  <a:lnTo>
                    <a:pt x="99609" y="212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980"/>
            <p:cNvSpPr/>
            <p:nvPr>
              <p:custDataLst>
                <p:tags r:id="rId57"/>
              </p:custDataLst>
            </p:nvPr>
          </p:nvSpPr>
          <p:spPr>
            <a:xfrm>
              <a:off x="3984142" y="1797050"/>
              <a:ext cx="155506" cy="65953"/>
            </a:xfrm>
            <a:custGeom>
              <a:avLst/>
              <a:gdLst/>
              <a:ahLst/>
              <a:cxnLst/>
              <a:rect l="0" t="0" r="0" b="0"/>
              <a:pathLst>
                <a:path w="155506" h="65953">
                  <a:moveTo>
                    <a:pt x="3658" y="50800"/>
                  </a:moveTo>
                  <a:lnTo>
                    <a:pt x="3658" y="50800"/>
                  </a:lnTo>
                  <a:lnTo>
                    <a:pt x="3658" y="44058"/>
                  </a:lnTo>
                  <a:lnTo>
                    <a:pt x="1777" y="38866"/>
                  </a:lnTo>
                  <a:lnTo>
                    <a:pt x="287" y="36494"/>
                  </a:lnTo>
                  <a:lnTo>
                    <a:pt x="0" y="34913"/>
                  </a:lnTo>
                  <a:lnTo>
                    <a:pt x="514" y="33858"/>
                  </a:lnTo>
                  <a:lnTo>
                    <a:pt x="1562" y="33156"/>
                  </a:lnTo>
                  <a:lnTo>
                    <a:pt x="6408" y="32166"/>
                  </a:lnTo>
                  <a:lnTo>
                    <a:pt x="32138" y="45620"/>
                  </a:lnTo>
                  <a:lnTo>
                    <a:pt x="59134" y="55615"/>
                  </a:lnTo>
                  <a:lnTo>
                    <a:pt x="81230" y="60701"/>
                  </a:lnTo>
                  <a:lnTo>
                    <a:pt x="102810" y="65313"/>
                  </a:lnTo>
                  <a:lnTo>
                    <a:pt x="124161" y="65952"/>
                  </a:lnTo>
                  <a:lnTo>
                    <a:pt x="154191" y="63644"/>
                  </a:lnTo>
                  <a:lnTo>
                    <a:pt x="154814" y="62890"/>
                  </a:lnTo>
                  <a:lnTo>
                    <a:pt x="155505" y="60172"/>
                  </a:lnTo>
                  <a:lnTo>
                    <a:pt x="152523" y="44561"/>
                  </a:lnTo>
                  <a:lnTo>
                    <a:pt x="135650" y="15198"/>
                  </a:lnTo>
                  <a:lnTo>
                    <a:pt x="130995" y="10282"/>
                  </a:lnTo>
                  <a:lnTo>
                    <a:pt x="1179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SMARTInkShape-Group245"/>
          <p:cNvGrpSpPr/>
          <p:nvPr/>
        </p:nvGrpSpPr>
        <p:grpSpPr>
          <a:xfrm>
            <a:off x="8423503" y="825500"/>
            <a:ext cx="403251" cy="273051"/>
            <a:chOff x="8423503" y="825500"/>
            <a:chExt cx="403251" cy="273051"/>
          </a:xfrm>
        </p:grpSpPr>
        <p:sp>
          <p:nvSpPr>
            <p:cNvPr id="83" name="SMARTInkShape-981"/>
            <p:cNvSpPr/>
            <p:nvPr>
              <p:custDataLst>
                <p:tags r:id="rId50"/>
              </p:custDataLst>
            </p:nvPr>
          </p:nvSpPr>
          <p:spPr>
            <a:xfrm>
              <a:off x="8423503" y="952500"/>
              <a:ext cx="110898" cy="98101"/>
            </a:xfrm>
            <a:custGeom>
              <a:avLst/>
              <a:gdLst/>
              <a:ahLst/>
              <a:cxnLst/>
              <a:rect l="0" t="0" r="0" b="0"/>
              <a:pathLst>
                <a:path w="110898" h="98101">
                  <a:moveTo>
                    <a:pt x="9297" y="12700"/>
                  </a:moveTo>
                  <a:lnTo>
                    <a:pt x="9297" y="12700"/>
                  </a:lnTo>
                  <a:lnTo>
                    <a:pt x="12668" y="12700"/>
                  </a:lnTo>
                  <a:lnTo>
                    <a:pt x="12956" y="14111"/>
                  </a:lnTo>
                  <a:lnTo>
                    <a:pt x="4641" y="43796"/>
                  </a:lnTo>
                  <a:lnTo>
                    <a:pt x="0" y="61895"/>
                  </a:lnTo>
                  <a:lnTo>
                    <a:pt x="1166" y="69372"/>
                  </a:lnTo>
                  <a:lnTo>
                    <a:pt x="2465" y="71648"/>
                  </a:lnTo>
                  <a:lnTo>
                    <a:pt x="4037" y="73165"/>
                  </a:lnTo>
                  <a:lnTo>
                    <a:pt x="7665" y="74851"/>
                  </a:lnTo>
                  <a:lnTo>
                    <a:pt x="11629" y="75601"/>
                  </a:lnTo>
                  <a:lnTo>
                    <a:pt x="13673" y="74389"/>
                  </a:lnTo>
                  <a:lnTo>
                    <a:pt x="36526" y="47302"/>
                  </a:lnTo>
                  <a:lnTo>
                    <a:pt x="38033" y="44235"/>
                  </a:lnTo>
                  <a:lnTo>
                    <a:pt x="39743" y="42190"/>
                  </a:lnTo>
                  <a:lnTo>
                    <a:pt x="43525" y="39918"/>
                  </a:lnTo>
                  <a:lnTo>
                    <a:pt x="45521" y="40017"/>
                  </a:lnTo>
                  <a:lnTo>
                    <a:pt x="49620" y="42009"/>
                  </a:lnTo>
                  <a:lnTo>
                    <a:pt x="51913" y="50891"/>
                  </a:lnTo>
                  <a:lnTo>
                    <a:pt x="55085" y="67996"/>
                  </a:lnTo>
                  <a:lnTo>
                    <a:pt x="65849" y="89788"/>
                  </a:lnTo>
                  <a:lnTo>
                    <a:pt x="73472" y="96350"/>
                  </a:lnTo>
                  <a:lnTo>
                    <a:pt x="77480" y="98100"/>
                  </a:lnTo>
                  <a:lnTo>
                    <a:pt x="81564" y="97856"/>
                  </a:lnTo>
                  <a:lnTo>
                    <a:pt x="89863" y="93821"/>
                  </a:lnTo>
                  <a:lnTo>
                    <a:pt x="96375" y="85443"/>
                  </a:lnTo>
                  <a:lnTo>
                    <a:pt x="100915" y="74663"/>
                  </a:lnTo>
                  <a:lnTo>
                    <a:pt x="103829" y="46733"/>
                  </a:lnTo>
                  <a:lnTo>
                    <a:pt x="104335" y="21608"/>
                  </a:lnTo>
                  <a:lnTo>
                    <a:pt x="105159" y="9604"/>
                  </a:lnTo>
                  <a:lnTo>
                    <a:pt x="106365" y="6402"/>
                  </a:lnTo>
                  <a:lnTo>
                    <a:pt x="1108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982"/>
            <p:cNvSpPr/>
            <p:nvPr>
              <p:custDataLst>
                <p:tags r:id="rId51"/>
              </p:custDataLst>
            </p:nvPr>
          </p:nvSpPr>
          <p:spPr>
            <a:xfrm>
              <a:off x="8750300" y="825500"/>
              <a:ext cx="76454" cy="273051"/>
            </a:xfrm>
            <a:custGeom>
              <a:avLst/>
              <a:gdLst/>
              <a:ahLst/>
              <a:cxnLst/>
              <a:rect l="0" t="0" r="0" b="0"/>
              <a:pathLst>
                <a:path w="76454" h="273051">
                  <a:moveTo>
                    <a:pt x="57150" y="0"/>
                  </a:moveTo>
                  <a:lnTo>
                    <a:pt x="57150" y="0"/>
                  </a:lnTo>
                  <a:lnTo>
                    <a:pt x="61514" y="22395"/>
                  </a:lnTo>
                  <a:lnTo>
                    <a:pt x="62617" y="45466"/>
                  </a:lnTo>
                  <a:lnTo>
                    <a:pt x="68752" y="70302"/>
                  </a:lnTo>
                  <a:lnTo>
                    <a:pt x="75712" y="96862"/>
                  </a:lnTo>
                  <a:lnTo>
                    <a:pt x="76453" y="127481"/>
                  </a:lnTo>
                  <a:lnTo>
                    <a:pt x="73547" y="143549"/>
                  </a:lnTo>
                  <a:lnTo>
                    <a:pt x="68786" y="159905"/>
                  </a:lnTo>
                  <a:lnTo>
                    <a:pt x="62792" y="176453"/>
                  </a:lnTo>
                  <a:lnTo>
                    <a:pt x="48603" y="206129"/>
                  </a:lnTo>
                  <a:lnTo>
                    <a:pt x="33596" y="231313"/>
                  </a:lnTo>
                  <a:lnTo>
                    <a:pt x="10478" y="260964"/>
                  </a:lnTo>
                  <a:lnTo>
                    <a:pt x="0" y="273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983"/>
            <p:cNvSpPr/>
            <p:nvPr>
              <p:custDataLst>
                <p:tags r:id="rId52"/>
              </p:custDataLst>
            </p:nvPr>
          </p:nvSpPr>
          <p:spPr>
            <a:xfrm>
              <a:off x="8597900" y="952500"/>
              <a:ext cx="88901" cy="6177"/>
            </a:xfrm>
            <a:custGeom>
              <a:avLst/>
              <a:gdLst/>
              <a:ahLst/>
              <a:cxnLst/>
              <a:rect l="0" t="0" r="0" b="0"/>
              <a:pathLst>
                <a:path w="88901" h="6177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7892" y="5761"/>
                  </a:lnTo>
                  <a:lnTo>
                    <a:pt x="31110" y="6176"/>
                  </a:lnTo>
                  <a:lnTo>
                    <a:pt x="58920" y="559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984"/>
            <p:cNvSpPr/>
            <p:nvPr>
              <p:custDataLst>
                <p:tags r:id="rId53"/>
              </p:custDataLst>
            </p:nvPr>
          </p:nvSpPr>
          <p:spPr>
            <a:xfrm>
              <a:off x="8616178" y="850900"/>
              <a:ext cx="57923" cy="187014"/>
            </a:xfrm>
            <a:custGeom>
              <a:avLst/>
              <a:gdLst/>
              <a:ahLst/>
              <a:cxnLst/>
              <a:rect l="0" t="0" r="0" b="0"/>
              <a:pathLst>
                <a:path w="57923" h="187014">
                  <a:moveTo>
                    <a:pt x="57922" y="0"/>
                  </a:moveTo>
                  <a:lnTo>
                    <a:pt x="57922" y="0"/>
                  </a:lnTo>
                  <a:lnTo>
                    <a:pt x="57922" y="3371"/>
                  </a:lnTo>
                  <a:lnTo>
                    <a:pt x="47078" y="27451"/>
                  </a:lnTo>
                  <a:lnTo>
                    <a:pt x="36874" y="48184"/>
                  </a:lnTo>
                  <a:lnTo>
                    <a:pt x="23403" y="73391"/>
                  </a:lnTo>
                  <a:lnTo>
                    <a:pt x="10125" y="100352"/>
                  </a:lnTo>
                  <a:lnTo>
                    <a:pt x="1871" y="126445"/>
                  </a:lnTo>
                  <a:lnTo>
                    <a:pt x="0" y="158194"/>
                  </a:lnTo>
                  <a:lnTo>
                    <a:pt x="3914" y="178733"/>
                  </a:lnTo>
                  <a:lnTo>
                    <a:pt x="7806" y="182655"/>
                  </a:lnTo>
                  <a:lnTo>
                    <a:pt x="19655" y="187013"/>
                  </a:lnTo>
                  <a:lnTo>
                    <a:pt x="25356" y="186764"/>
                  </a:lnTo>
                  <a:lnTo>
                    <a:pt x="35451" y="182725"/>
                  </a:lnTo>
                  <a:lnTo>
                    <a:pt x="42761" y="176226"/>
                  </a:lnTo>
                  <a:lnTo>
                    <a:pt x="51572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SMARTInkShape-Group246"/>
          <p:cNvGrpSpPr/>
          <p:nvPr/>
        </p:nvGrpSpPr>
        <p:grpSpPr>
          <a:xfrm>
            <a:off x="7392581" y="774700"/>
            <a:ext cx="881470" cy="537976"/>
            <a:chOff x="7392581" y="774700"/>
            <a:chExt cx="881470" cy="537976"/>
          </a:xfrm>
        </p:grpSpPr>
        <p:sp>
          <p:nvSpPr>
            <p:cNvPr id="88" name="SMARTInkShape-985"/>
            <p:cNvSpPr/>
            <p:nvPr>
              <p:custDataLst>
                <p:tags r:id="rId40"/>
              </p:custDataLst>
            </p:nvPr>
          </p:nvSpPr>
          <p:spPr>
            <a:xfrm>
              <a:off x="7392581" y="1180301"/>
              <a:ext cx="138520" cy="132375"/>
            </a:xfrm>
            <a:custGeom>
              <a:avLst/>
              <a:gdLst/>
              <a:ahLst/>
              <a:cxnLst/>
              <a:rect l="0" t="0" r="0" b="0"/>
              <a:pathLst>
                <a:path w="138520" h="132375">
                  <a:moveTo>
                    <a:pt x="11519" y="57949"/>
                  </a:moveTo>
                  <a:lnTo>
                    <a:pt x="11519" y="57949"/>
                  </a:lnTo>
                  <a:lnTo>
                    <a:pt x="21658" y="58654"/>
                  </a:lnTo>
                  <a:lnTo>
                    <a:pt x="29195" y="61320"/>
                  </a:lnTo>
                  <a:lnTo>
                    <a:pt x="48115" y="60045"/>
                  </a:lnTo>
                  <a:lnTo>
                    <a:pt x="68223" y="51828"/>
                  </a:lnTo>
                  <a:lnTo>
                    <a:pt x="84216" y="37085"/>
                  </a:lnTo>
                  <a:lnTo>
                    <a:pt x="94521" y="22683"/>
                  </a:lnTo>
                  <a:lnTo>
                    <a:pt x="95075" y="18210"/>
                  </a:lnTo>
                  <a:lnTo>
                    <a:pt x="91929" y="9478"/>
                  </a:lnTo>
                  <a:lnTo>
                    <a:pt x="83946" y="2775"/>
                  </a:lnTo>
                  <a:lnTo>
                    <a:pt x="78854" y="0"/>
                  </a:lnTo>
                  <a:lnTo>
                    <a:pt x="63788" y="679"/>
                  </a:lnTo>
                  <a:lnTo>
                    <a:pt x="54832" y="2836"/>
                  </a:lnTo>
                  <a:lnTo>
                    <a:pt x="37355" y="14639"/>
                  </a:lnTo>
                  <a:lnTo>
                    <a:pt x="13530" y="41118"/>
                  </a:lnTo>
                  <a:lnTo>
                    <a:pt x="2534" y="60346"/>
                  </a:lnTo>
                  <a:lnTo>
                    <a:pt x="0" y="78300"/>
                  </a:lnTo>
                  <a:lnTo>
                    <a:pt x="4988" y="93805"/>
                  </a:lnTo>
                  <a:lnTo>
                    <a:pt x="14261" y="107046"/>
                  </a:lnTo>
                  <a:lnTo>
                    <a:pt x="25438" y="117635"/>
                  </a:lnTo>
                  <a:lnTo>
                    <a:pt x="50372" y="128158"/>
                  </a:lnTo>
                  <a:lnTo>
                    <a:pt x="80102" y="132374"/>
                  </a:lnTo>
                  <a:lnTo>
                    <a:pt x="107884" y="130252"/>
                  </a:lnTo>
                  <a:lnTo>
                    <a:pt x="121610" y="125126"/>
                  </a:lnTo>
                  <a:lnTo>
                    <a:pt x="138519" y="1150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986"/>
            <p:cNvSpPr/>
            <p:nvPr>
              <p:custDataLst>
                <p:tags r:id="rId41"/>
              </p:custDataLst>
            </p:nvPr>
          </p:nvSpPr>
          <p:spPr>
            <a:xfrm>
              <a:off x="7596005" y="1028700"/>
              <a:ext cx="43046" cy="70867"/>
            </a:xfrm>
            <a:custGeom>
              <a:avLst/>
              <a:gdLst/>
              <a:ahLst/>
              <a:cxnLst/>
              <a:rect l="0" t="0" r="0" b="0"/>
              <a:pathLst>
                <a:path w="43046" h="70867">
                  <a:moveTo>
                    <a:pt x="17645" y="0"/>
                  </a:moveTo>
                  <a:lnTo>
                    <a:pt x="17645" y="0"/>
                  </a:lnTo>
                  <a:lnTo>
                    <a:pt x="10904" y="6742"/>
                  </a:lnTo>
                  <a:lnTo>
                    <a:pt x="3339" y="24419"/>
                  </a:lnTo>
                  <a:lnTo>
                    <a:pt x="0" y="44159"/>
                  </a:lnTo>
                  <a:lnTo>
                    <a:pt x="2982" y="55139"/>
                  </a:lnTo>
                  <a:lnTo>
                    <a:pt x="9011" y="64017"/>
                  </a:lnTo>
                  <a:lnTo>
                    <a:pt x="16395" y="70315"/>
                  </a:lnTo>
                  <a:lnTo>
                    <a:pt x="21045" y="70866"/>
                  </a:lnTo>
                  <a:lnTo>
                    <a:pt x="43045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987"/>
            <p:cNvSpPr/>
            <p:nvPr>
              <p:custDataLst>
                <p:tags r:id="rId42"/>
              </p:custDataLst>
            </p:nvPr>
          </p:nvSpPr>
          <p:spPr>
            <a:xfrm>
              <a:off x="7632700" y="9525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988"/>
            <p:cNvSpPr/>
            <p:nvPr>
              <p:custDataLst>
                <p:tags r:id="rId43"/>
              </p:custDataLst>
            </p:nvPr>
          </p:nvSpPr>
          <p:spPr>
            <a:xfrm>
              <a:off x="7778937" y="908050"/>
              <a:ext cx="82364" cy="152401"/>
            </a:xfrm>
            <a:custGeom>
              <a:avLst/>
              <a:gdLst/>
              <a:ahLst/>
              <a:cxnLst/>
              <a:rect l="0" t="0" r="0" b="0"/>
              <a:pathLst>
                <a:path w="82364" h="152401">
                  <a:moveTo>
                    <a:pt x="31563" y="0"/>
                  </a:moveTo>
                  <a:lnTo>
                    <a:pt x="31563" y="0"/>
                  </a:lnTo>
                  <a:lnTo>
                    <a:pt x="24655" y="19459"/>
                  </a:lnTo>
                  <a:lnTo>
                    <a:pt x="18697" y="46453"/>
                  </a:lnTo>
                  <a:lnTo>
                    <a:pt x="10582" y="74912"/>
                  </a:lnTo>
                  <a:lnTo>
                    <a:pt x="1940" y="103070"/>
                  </a:lnTo>
                  <a:lnTo>
                    <a:pt x="0" y="118781"/>
                  </a:lnTo>
                  <a:lnTo>
                    <a:pt x="643" y="119404"/>
                  </a:lnTo>
                  <a:lnTo>
                    <a:pt x="3239" y="120096"/>
                  </a:lnTo>
                  <a:lnTo>
                    <a:pt x="4214" y="118870"/>
                  </a:lnTo>
                  <a:lnTo>
                    <a:pt x="7702" y="108990"/>
                  </a:lnTo>
                  <a:lnTo>
                    <a:pt x="24890" y="82965"/>
                  </a:lnTo>
                  <a:lnTo>
                    <a:pt x="34241" y="71445"/>
                  </a:lnTo>
                  <a:lnTo>
                    <a:pt x="45454" y="63974"/>
                  </a:lnTo>
                  <a:lnTo>
                    <a:pt x="49996" y="62405"/>
                  </a:lnTo>
                  <a:lnTo>
                    <a:pt x="53729" y="62064"/>
                  </a:lnTo>
                  <a:lnTo>
                    <a:pt x="56923" y="62543"/>
                  </a:lnTo>
                  <a:lnTo>
                    <a:pt x="59054" y="64273"/>
                  </a:lnTo>
                  <a:lnTo>
                    <a:pt x="66123" y="81093"/>
                  </a:lnTo>
                  <a:lnTo>
                    <a:pt x="64480" y="86517"/>
                  </a:lnTo>
                  <a:lnTo>
                    <a:pt x="40741" y="116826"/>
                  </a:lnTo>
                  <a:lnTo>
                    <a:pt x="21434" y="137041"/>
                  </a:lnTo>
                  <a:lnTo>
                    <a:pt x="19871" y="137222"/>
                  </a:lnTo>
                  <a:lnTo>
                    <a:pt x="16254" y="135541"/>
                  </a:lnTo>
                  <a:lnTo>
                    <a:pt x="15712" y="134105"/>
                  </a:lnTo>
                  <a:lnTo>
                    <a:pt x="16057" y="132442"/>
                  </a:lnTo>
                  <a:lnTo>
                    <a:pt x="17617" y="128713"/>
                  </a:lnTo>
                  <a:lnTo>
                    <a:pt x="18814" y="121006"/>
                  </a:lnTo>
                  <a:lnTo>
                    <a:pt x="36863" y="137263"/>
                  </a:lnTo>
                  <a:lnTo>
                    <a:pt x="68012" y="149550"/>
                  </a:lnTo>
                  <a:lnTo>
                    <a:pt x="76314" y="151837"/>
                  </a:lnTo>
                  <a:lnTo>
                    <a:pt x="82363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989"/>
            <p:cNvSpPr/>
            <p:nvPr>
              <p:custDataLst>
                <p:tags r:id="rId44"/>
              </p:custDataLst>
            </p:nvPr>
          </p:nvSpPr>
          <p:spPr>
            <a:xfrm>
              <a:off x="7791450" y="828659"/>
              <a:ext cx="69680" cy="34942"/>
            </a:xfrm>
            <a:custGeom>
              <a:avLst/>
              <a:gdLst/>
              <a:ahLst/>
              <a:cxnLst/>
              <a:rect l="0" t="0" r="0" b="0"/>
              <a:pathLst>
                <a:path w="69680" h="34942">
                  <a:moveTo>
                    <a:pt x="0" y="34941"/>
                  </a:moveTo>
                  <a:lnTo>
                    <a:pt x="0" y="34941"/>
                  </a:lnTo>
                  <a:lnTo>
                    <a:pt x="0" y="31570"/>
                  </a:lnTo>
                  <a:lnTo>
                    <a:pt x="10113" y="22732"/>
                  </a:lnTo>
                  <a:lnTo>
                    <a:pt x="13798" y="21157"/>
                  </a:lnTo>
                  <a:lnTo>
                    <a:pt x="16959" y="20813"/>
                  </a:lnTo>
                  <a:lnTo>
                    <a:pt x="45382" y="29023"/>
                  </a:lnTo>
                  <a:lnTo>
                    <a:pt x="69274" y="34838"/>
                  </a:lnTo>
                  <a:lnTo>
                    <a:pt x="69679" y="31540"/>
                  </a:lnTo>
                  <a:lnTo>
                    <a:pt x="64367" y="11173"/>
                  </a:lnTo>
                  <a:lnTo>
                    <a:pt x="62667" y="8512"/>
                  </a:lnTo>
                  <a:lnTo>
                    <a:pt x="60123" y="6739"/>
                  </a:lnTo>
                  <a:lnTo>
                    <a:pt x="57015" y="5556"/>
                  </a:lnTo>
                  <a:lnTo>
                    <a:pt x="55649" y="4062"/>
                  </a:lnTo>
                  <a:lnTo>
                    <a:pt x="55444" y="2361"/>
                  </a:lnTo>
                  <a:lnTo>
                    <a:pt x="56012" y="521"/>
                  </a:lnTo>
                  <a:lnTo>
                    <a:pt x="55687" y="0"/>
                  </a:lnTo>
                  <a:lnTo>
                    <a:pt x="54763" y="358"/>
                  </a:lnTo>
                  <a:lnTo>
                    <a:pt x="50800" y="31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990"/>
            <p:cNvSpPr/>
            <p:nvPr>
              <p:custDataLst>
                <p:tags r:id="rId45"/>
              </p:custDataLst>
            </p:nvPr>
          </p:nvSpPr>
          <p:spPr>
            <a:xfrm>
              <a:off x="7950200" y="1003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991"/>
            <p:cNvSpPr/>
            <p:nvPr>
              <p:custDataLst>
                <p:tags r:id="rId46"/>
              </p:custDataLst>
            </p:nvPr>
          </p:nvSpPr>
          <p:spPr>
            <a:xfrm>
              <a:off x="8058150" y="984250"/>
              <a:ext cx="69851" cy="61532"/>
            </a:xfrm>
            <a:custGeom>
              <a:avLst/>
              <a:gdLst/>
              <a:ahLst/>
              <a:cxnLst/>
              <a:rect l="0" t="0" r="0" b="0"/>
              <a:pathLst>
                <a:path w="69851" h="61532">
                  <a:moveTo>
                    <a:pt x="0" y="0"/>
                  </a:moveTo>
                  <a:lnTo>
                    <a:pt x="0" y="0"/>
                  </a:lnTo>
                  <a:lnTo>
                    <a:pt x="1882" y="20722"/>
                  </a:lnTo>
                  <a:lnTo>
                    <a:pt x="9420" y="49609"/>
                  </a:lnTo>
                  <a:lnTo>
                    <a:pt x="6893" y="61531"/>
                  </a:lnTo>
                  <a:lnTo>
                    <a:pt x="6713" y="61482"/>
                  </a:lnTo>
                  <a:lnTo>
                    <a:pt x="6511" y="59546"/>
                  </a:lnTo>
                  <a:lnTo>
                    <a:pt x="13532" y="35628"/>
                  </a:lnTo>
                  <a:lnTo>
                    <a:pt x="19184" y="27359"/>
                  </a:lnTo>
                  <a:lnTo>
                    <a:pt x="30300" y="18141"/>
                  </a:lnTo>
                  <a:lnTo>
                    <a:pt x="38396" y="15118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992"/>
            <p:cNvSpPr/>
            <p:nvPr>
              <p:custDataLst>
                <p:tags r:id="rId47"/>
              </p:custDataLst>
            </p:nvPr>
          </p:nvSpPr>
          <p:spPr>
            <a:xfrm>
              <a:off x="8051800" y="895350"/>
              <a:ext cx="81681" cy="38101"/>
            </a:xfrm>
            <a:custGeom>
              <a:avLst/>
              <a:gdLst/>
              <a:ahLst/>
              <a:cxnLst/>
              <a:rect l="0" t="0" r="0" b="0"/>
              <a:pathLst>
                <a:path w="81681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15580" y="32633"/>
                  </a:lnTo>
                  <a:lnTo>
                    <a:pt x="43033" y="31924"/>
                  </a:lnTo>
                  <a:lnTo>
                    <a:pt x="72642" y="31773"/>
                  </a:lnTo>
                  <a:lnTo>
                    <a:pt x="81680" y="31752"/>
                  </a:lnTo>
                  <a:lnTo>
                    <a:pt x="78921" y="25009"/>
                  </a:lnTo>
                  <a:lnTo>
                    <a:pt x="72373" y="14452"/>
                  </a:lnTo>
                  <a:lnTo>
                    <a:pt x="69892" y="4909"/>
                  </a:lnTo>
                  <a:lnTo>
                    <a:pt x="68467" y="3273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993"/>
            <p:cNvSpPr/>
            <p:nvPr>
              <p:custDataLst>
                <p:tags r:id="rId48"/>
              </p:custDataLst>
            </p:nvPr>
          </p:nvSpPr>
          <p:spPr>
            <a:xfrm>
              <a:off x="8229600" y="99695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994"/>
            <p:cNvSpPr/>
            <p:nvPr>
              <p:custDataLst>
                <p:tags r:id="rId49"/>
              </p:custDataLst>
            </p:nvPr>
          </p:nvSpPr>
          <p:spPr>
            <a:xfrm>
              <a:off x="7705324" y="774700"/>
              <a:ext cx="79777" cy="317501"/>
            </a:xfrm>
            <a:custGeom>
              <a:avLst/>
              <a:gdLst/>
              <a:ahLst/>
              <a:cxnLst/>
              <a:rect l="0" t="0" r="0" b="0"/>
              <a:pathLst>
                <a:path w="79777" h="317501">
                  <a:moveTo>
                    <a:pt x="79776" y="0"/>
                  </a:moveTo>
                  <a:lnTo>
                    <a:pt x="79776" y="0"/>
                  </a:lnTo>
                  <a:lnTo>
                    <a:pt x="73035" y="0"/>
                  </a:lnTo>
                  <a:lnTo>
                    <a:pt x="65961" y="5644"/>
                  </a:lnTo>
                  <a:lnTo>
                    <a:pt x="46552" y="33257"/>
                  </a:lnTo>
                  <a:lnTo>
                    <a:pt x="32789" y="56174"/>
                  </a:lnTo>
                  <a:lnTo>
                    <a:pt x="18676" y="84233"/>
                  </a:lnTo>
                  <a:lnTo>
                    <a:pt x="12937" y="100605"/>
                  </a:lnTo>
                  <a:lnTo>
                    <a:pt x="7700" y="117870"/>
                  </a:lnTo>
                  <a:lnTo>
                    <a:pt x="4209" y="135025"/>
                  </a:lnTo>
                  <a:lnTo>
                    <a:pt x="1882" y="152105"/>
                  </a:lnTo>
                  <a:lnTo>
                    <a:pt x="330" y="169137"/>
                  </a:lnTo>
                  <a:lnTo>
                    <a:pt x="0" y="185430"/>
                  </a:lnTo>
                  <a:lnTo>
                    <a:pt x="1516" y="216704"/>
                  </a:lnTo>
                  <a:lnTo>
                    <a:pt x="4542" y="243304"/>
                  </a:lnTo>
                  <a:lnTo>
                    <a:pt x="9650" y="265474"/>
                  </a:lnTo>
                  <a:lnTo>
                    <a:pt x="26413" y="296953"/>
                  </a:lnTo>
                  <a:lnTo>
                    <a:pt x="35326" y="317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SMARTInkShape-Group247"/>
          <p:cNvGrpSpPr/>
          <p:nvPr/>
        </p:nvGrpSpPr>
        <p:grpSpPr>
          <a:xfrm>
            <a:off x="6983557" y="1060450"/>
            <a:ext cx="240336" cy="334776"/>
            <a:chOff x="6983557" y="1060450"/>
            <a:chExt cx="240336" cy="334776"/>
          </a:xfrm>
        </p:grpSpPr>
        <p:sp>
          <p:nvSpPr>
            <p:cNvPr id="99" name="SMARTInkShape-995"/>
            <p:cNvSpPr/>
            <p:nvPr>
              <p:custDataLst>
                <p:tags r:id="rId35"/>
              </p:custDataLst>
            </p:nvPr>
          </p:nvSpPr>
          <p:spPr>
            <a:xfrm>
              <a:off x="6983557" y="1175633"/>
              <a:ext cx="109394" cy="170710"/>
            </a:xfrm>
            <a:custGeom>
              <a:avLst/>
              <a:gdLst/>
              <a:ahLst/>
              <a:cxnLst/>
              <a:rect l="0" t="0" r="0" b="0"/>
              <a:pathLst>
                <a:path w="109394" h="170710">
                  <a:moveTo>
                    <a:pt x="14143" y="5467"/>
                  </a:moveTo>
                  <a:lnTo>
                    <a:pt x="14143" y="5467"/>
                  </a:lnTo>
                  <a:lnTo>
                    <a:pt x="19610" y="0"/>
                  </a:lnTo>
                  <a:lnTo>
                    <a:pt x="23603" y="12862"/>
                  </a:lnTo>
                  <a:lnTo>
                    <a:pt x="19140" y="37919"/>
                  </a:lnTo>
                  <a:lnTo>
                    <a:pt x="8881" y="67685"/>
                  </a:lnTo>
                  <a:lnTo>
                    <a:pt x="276" y="98848"/>
                  </a:lnTo>
                  <a:lnTo>
                    <a:pt x="0" y="130424"/>
                  </a:lnTo>
                  <a:lnTo>
                    <a:pt x="4386" y="152009"/>
                  </a:lnTo>
                  <a:lnTo>
                    <a:pt x="13526" y="167342"/>
                  </a:lnTo>
                  <a:lnTo>
                    <a:pt x="18670" y="169828"/>
                  </a:lnTo>
                  <a:lnTo>
                    <a:pt x="31912" y="170709"/>
                  </a:lnTo>
                  <a:lnTo>
                    <a:pt x="62704" y="165525"/>
                  </a:lnTo>
                  <a:lnTo>
                    <a:pt x="89901" y="157707"/>
                  </a:lnTo>
                  <a:lnTo>
                    <a:pt x="100730" y="153563"/>
                  </a:lnTo>
                  <a:lnTo>
                    <a:pt x="109393" y="1451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996"/>
            <p:cNvSpPr/>
            <p:nvPr>
              <p:custDataLst>
                <p:tags r:id="rId36"/>
              </p:custDataLst>
            </p:nvPr>
          </p:nvSpPr>
          <p:spPr>
            <a:xfrm>
              <a:off x="7000391" y="1250950"/>
              <a:ext cx="105260" cy="19051"/>
            </a:xfrm>
            <a:custGeom>
              <a:avLst/>
              <a:gdLst/>
              <a:ahLst/>
              <a:cxnLst/>
              <a:rect l="0" t="0" r="0" b="0"/>
              <a:pathLst>
                <a:path w="105260" h="19051">
                  <a:moveTo>
                    <a:pt x="3659" y="19050"/>
                  </a:moveTo>
                  <a:lnTo>
                    <a:pt x="3659" y="19050"/>
                  </a:lnTo>
                  <a:lnTo>
                    <a:pt x="287" y="15679"/>
                  </a:lnTo>
                  <a:lnTo>
                    <a:pt x="0" y="13981"/>
                  </a:lnTo>
                  <a:lnTo>
                    <a:pt x="514" y="12142"/>
                  </a:lnTo>
                  <a:lnTo>
                    <a:pt x="1562" y="10212"/>
                  </a:lnTo>
                  <a:lnTo>
                    <a:pt x="3672" y="8924"/>
                  </a:lnTo>
                  <a:lnTo>
                    <a:pt x="31264" y="3318"/>
                  </a:lnTo>
                  <a:lnTo>
                    <a:pt x="59973" y="983"/>
                  </a:lnTo>
                  <a:lnTo>
                    <a:pt x="91054" y="129"/>
                  </a:lnTo>
                  <a:lnTo>
                    <a:pt x="1052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997"/>
            <p:cNvSpPr/>
            <p:nvPr>
              <p:custDataLst>
                <p:tags r:id="rId37"/>
              </p:custDataLst>
            </p:nvPr>
          </p:nvSpPr>
          <p:spPr>
            <a:xfrm>
              <a:off x="6991350" y="1162050"/>
              <a:ext cx="127001" cy="12701"/>
            </a:xfrm>
            <a:custGeom>
              <a:avLst/>
              <a:gdLst/>
              <a:ahLst/>
              <a:cxnLst/>
              <a:rect l="0" t="0" r="0" b="0"/>
              <a:pathLst>
                <a:path w="1270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27451" y="6938"/>
                  </a:lnTo>
                  <a:lnTo>
                    <a:pt x="58934" y="6524"/>
                  </a:lnTo>
                  <a:lnTo>
                    <a:pt x="88802" y="5696"/>
                  </a:lnTo>
                  <a:lnTo>
                    <a:pt x="117405" y="88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998"/>
            <p:cNvSpPr/>
            <p:nvPr>
              <p:custDataLst>
                <p:tags r:id="rId38"/>
              </p:custDataLst>
            </p:nvPr>
          </p:nvSpPr>
          <p:spPr>
            <a:xfrm>
              <a:off x="6997700" y="1060450"/>
              <a:ext cx="106112" cy="57151"/>
            </a:xfrm>
            <a:custGeom>
              <a:avLst/>
              <a:gdLst/>
              <a:ahLst/>
              <a:cxnLst/>
              <a:rect l="0" t="0" r="0" b="0"/>
              <a:pathLst>
                <a:path w="106112" h="57151">
                  <a:moveTo>
                    <a:pt x="0" y="57150"/>
                  </a:moveTo>
                  <a:lnTo>
                    <a:pt x="0" y="57150"/>
                  </a:lnTo>
                  <a:lnTo>
                    <a:pt x="24419" y="48312"/>
                  </a:lnTo>
                  <a:lnTo>
                    <a:pt x="55676" y="45213"/>
                  </a:lnTo>
                  <a:lnTo>
                    <a:pt x="85265" y="44601"/>
                  </a:lnTo>
                  <a:lnTo>
                    <a:pt x="95045" y="43811"/>
                  </a:lnTo>
                  <a:lnTo>
                    <a:pt x="101744" y="41109"/>
                  </a:lnTo>
                  <a:lnTo>
                    <a:pt x="103812" y="39400"/>
                  </a:lnTo>
                  <a:lnTo>
                    <a:pt x="106111" y="35621"/>
                  </a:lnTo>
                  <a:lnTo>
                    <a:pt x="105251" y="29707"/>
                  </a:lnTo>
                  <a:lnTo>
                    <a:pt x="102517" y="23081"/>
                  </a:lnTo>
                  <a:lnTo>
                    <a:pt x="90712" y="646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999"/>
            <p:cNvSpPr/>
            <p:nvPr>
              <p:custDataLst>
                <p:tags r:id="rId39"/>
              </p:custDataLst>
            </p:nvPr>
          </p:nvSpPr>
          <p:spPr>
            <a:xfrm>
              <a:off x="7159155" y="1327150"/>
              <a:ext cx="64738" cy="68076"/>
            </a:xfrm>
            <a:custGeom>
              <a:avLst/>
              <a:gdLst/>
              <a:ahLst/>
              <a:cxnLst/>
              <a:rect l="0" t="0" r="0" b="0"/>
              <a:pathLst>
                <a:path w="64738" h="68076">
                  <a:moveTo>
                    <a:pt x="41745" y="0"/>
                  </a:moveTo>
                  <a:lnTo>
                    <a:pt x="41745" y="0"/>
                  </a:lnTo>
                  <a:lnTo>
                    <a:pt x="35003" y="0"/>
                  </a:lnTo>
                  <a:lnTo>
                    <a:pt x="20697" y="6742"/>
                  </a:lnTo>
                  <a:lnTo>
                    <a:pt x="6424" y="17677"/>
                  </a:lnTo>
                  <a:lnTo>
                    <a:pt x="1353" y="29493"/>
                  </a:lnTo>
                  <a:lnTo>
                    <a:pt x="0" y="36596"/>
                  </a:lnTo>
                  <a:lnTo>
                    <a:pt x="1215" y="42741"/>
                  </a:lnTo>
                  <a:lnTo>
                    <a:pt x="8209" y="53333"/>
                  </a:lnTo>
                  <a:lnTo>
                    <a:pt x="20677" y="63859"/>
                  </a:lnTo>
                  <a:lnTo>
                    <a:pt x="43420" y="68075"/>
                  </a:lnTo>
                  <a:lnTo>
                    <a:pt x="54954" y="67179"/>
                  </a:lnTo>
                  <a:lnTo>
                    <a:pt x="59018" y="65953"/>
                  </a:lnTo>
                  <a:lnTo>
                    <a:pt x="61727" y="63724"/>
                  </a:lnTo>
                  <a:lnTo>
                    <a:pt x="64737" y="57485"/>
                  </a:lnTo>
                  <a:lnTo>
                    <a:pt x="64193" y="48127"/>
                  </a:lnTo>
                  <a:lnTo>
                    <a:pt x="60894" y="36912"/>
                  </a:lnTo>
                  <a:lnTo>
                    <a:pt x="54724" y="24872"/>
                  </a:lnTo>
                  <a:lnTo>
                    <a:pt x="50398" y="20815"/>
                  </a:lnTo>
                  <a:lnTo>
                    <a:pt x="29045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SMARTInkShape-Group248"/>
          <p:cNvGrpSpPr/>
          <p:nvPr/>
        </p:nvGrpSpPr>
        <p:grpSpPr>
          <a:xfrm>
            <a:off x="6661150" y="1244600"/>
            <a:ext cx="82551" cy="30868"/>
            <a:chOff x="6661150" y="1244600"/>
            <a:chExt cx="82551" cy="30868"/>
          </a:xfrm>
        </p:grpSpPr>
        <p:sp>
          <p:nvSpPr>
            <p:cNvPr id="105" name="SMARTInkShape-1000"/>
            <p:cNvSpPr/>
            <p:nvPr>
              <p:custDataLst>
                <p:tags r:id="rId33"/>
              </p:custDataLst>
            </p:nvPr>
          </p:nvSpPr>
          <p:spPr>
            <a:xfrm>
              <a:off x="6661150" y="12446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6907" y="1324"/>
                  </a:lnTo>
                  <a:lnTo>
                    <a:pt x="37940" y="116"/>
                  </a:lnTo>
                  <a:lnTo>
                    <a:pt x="68418" y="1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001"/>
            <p:cNvSpPr/>
            <p:nvPr>
              <p:custDataLst>
                <p:tags r:id="rId34"/>
              </p:custDataLst>
            </p:nvPr>
          </p:nvSpPr>
          <p:spPr>
            <a:xfrm>
              <a:off x="6680200" y="1270000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27136" y="5467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SMARTInkShape-Group249"/>
          <p:cNvGrpSpPr/>
          <p:nvPr/>
        </p:nvGrpSpPr>
        <p:grpSpPr>
          <a:xfrm>
            <a:off x="5526167" y="1079500"/>
            <a:ext cx="927006" cy="374651"/>
            <a:chOff x="5526167" y="1079500"/>
            <a:chExt cx="927006" cy="374651"/>
          </a:xfrm>
        </p:grpSpPr>
        <p:sp>
          <p:nvSpPr>
            <p:cNvPr id="108" name="SMARTInkShape-1002"/>
            <p:cNvSpPr/>
            <p:nvPr>
              <p:custDataLst>
                <p:tags r:id="rId22"/>
              </p:custDataLst>
            </p:nvPr>
          </p:nvSpPr>
          <p:spPr>
            <a:xfrm>
              <a:off x="5526167" y="1244600"/>
              <a:ext cx="163434" cy="183889"/>
            </a:xfrm>
            <a:custGeom>
              <a:avLst/>
              <a:gdLst/>
              <a:ahLst/>
              <a:cxnLst/>
              <a:rect l="0" t="0" r="0" b="0"/>
              <a:pathLst>
                <a:path w="163434" h="183889">
                  <a:moveTo>
                    <a:pt x="49133" y="0"/>
                  </a:moveTo>
                  <a:lnTo>
                    <a:pt x="49133" y="0"/>
                  </a:lnTo>
                  <a:lnTo>
                    <a:pt x="45762" y="6742"/>
                  </a:lnTo>
                  <a:lnTo>
                    <a:pt x="45987" y="13815"/>
                  </a:lnTo>
                  <a:lnTo>
                    <a:pt x="47036" y="17677"/>
                  </a:lnTo>
                  <a:lnTo>
                    <a:pt x="41950" y="48868"/>
                  </a:lnTo>
                  <a:lnTo>
                    <a:pt x="32423" y="79391"/>
                  </a:lnTo>
                  <a:lnTo>
                    <a:pt x="22656" y="102312"/>
                  </a:lnTo>
                  <a:lnTo>
                    <a:pt x="13612" y="124259"/>
                  </a:lnTo>
                  <a:lnTo>
                    <a:pt x="3957" y="153077"/>
                  </a:lnTo>
                  <a:lnTo>
                    <a:pt x="0" y="169377"/>
                  </a:lnTo>
                  <a:lnTo>
                    <a:pt x="1561" y="172185"/>
                  </a:lnTo>
                  <a:lnTo>
                    <a:pt x="4718" y="174057"/>
                  </a:lnTo>
                  <a:lnTo>
                    <a:pt x="21156" y="176691"/>
                  </a:lnTo>
                  <a:lnTo>
                    <a:pt x="45782" y="177471"/>
                  </a:lnTo>
                  <a:lnTo>
                    <a:pt x="75422" y="177703"/>
                  </a:lnTo>
                  <a:lnTo>
                    <a:pt x="102784" y="177771"/>
                  </a:lnTo>
                  <a:lnTo>
                    <a:pt x="122415" y="179673"/>
                  </a:lnTo>
                  <a:lnTo>
                    <a:pt x="148595" y="183757"/>
                  </a:lnTo>
                  <a:lnTo>
                    <a:pt x="151424" y="183888"/>
                  </a:lnTo>
                  <a:lnTo>
                    <a:pt x="156450" y="182152"/>
                  </a:lnTo>
                  <a:lnTo>
                    <a:pt x="163433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003"/>
            <p:cNvSpPr/>
            <p:nvPr>
              <p:custDataLst>
                <p:tags r:id="rId23"/>
              </p:custDataLst>
            </p:nvPr>
          </p:nvSpPr>
          <p:spPr>
            <a:xfrm>
              <a:off x="5581650" y="130175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19050"/>
                  </a:moveTo>
                  <a:lnTo>
                    <a:pt x="0" y="19050"/>
                  </a:lnTo>
                  <a:lnTo>
                    <a:pt x="17676" y="10212"/>
                  </a:lnTo>
                  <a:lnTo>
                    <a:pt x="48250" y="6858"/>
                  </a:lnTo>
                  <a:lnTo>
                    <a:pt x="76701" y="6417"/>
                  </a:lnTo>
                  <a:lnTo>
                    <a:pt x="104646" y="635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004"/>
            <p:cNvSpPr/>
            <p:nvPr>
              <p:custDataLst>
                <p:tags r:id="rId24"/>
              </p:custDataLst>
            </p:nvPr>
          </p:nvSpPr>
          <p:spPr>
            <a:xfrm>
              <a:off x="5568950" y="1201395"/>
              <a:ext cx="158751" cy="24156"/>
            </a:xfrm>
            <a:custGeom>
              <a:avLst/>
              <a:gdLst/>
              <a:ahLst/>
              <a:cxnLst/>
              <a:rect l="0" t="0" r="0" b="0"/>
              <a:pathLst>
                <a:path w="158751" h="24156">
                  <a:moveTo>
                    <a:pt x="0" y="24155"/>
                  </a:moveTo>
                  <a:lnTo>
                    <a:pt x="0" y="24155"/>
                  </a:lnTo>
                  <a:lnTo>
                    <a:pt x="0" y="15317"/>
                  </a:lnTo>
                  <a:lnTo>
                    <a:pt x="1411" y="13324"/>
                  </a:lnTo>
                  <a:lnTo>
                    <a:pt x="6741" y="9228"/>
                  </a:lnTo>
                  <a:lnTo>
                    <a:pt x="21048" y="2956"/>
                  </a:lnTo>
                  <a:lnTo>
                    <a:pt x="42063" y="0"/>
                  </a:lnTo>
                  <a:lnTo>
                    <a:pt x="70084" y="3365"/>
                  </a:lnTo>
                  <a:lnTo>
                    <a:pt x="94535" y="4589"/>
                  </a:lnTo>
                  <a:lnTo>
                    <a:pt x="121692" y="4952"/>
                  </a:lnTo>
                  <a:lnTo>
                    <a:pt x="152453" y="5092"/>
                  </a:lnTo>
                  <a:lnTo>
                    <a:pt x="158750" y="51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005"/>
            <p:cNvSpPr/>
            <p:nvPr>
              <p:custDataLst>
                <p:tags r:id="rId25"/>
              </p:custDataLst>
            </p:nvPr>
          </p:nvSpPr>
          <p:spPr>
            <a:xfrm>
              <a:off x="5576182" y="1079500"/>
              <a:ext cx="124158" cy="69851"/>
            </a:xfrm>
            <a:custGeom>
              <a:avLst/>
              <a:gdLst/>
              <a:ahLst/>
              <a:cxnLst/>
              <a:rect l="0" t="0" r="0" b="0"/>
              <a:pathLst>
                <a:path w="124158" h="69851">
                  <a:moveTo>
                    <a:pt x="5468" y="69850"/>
                  </a:moveTo>
                  <a:lnTo>
                    <a:pt x="5468" y="69850"/>
                  </a:lnTo>
                  <a:lnTo>
                    <a:pt x="2097" y="69850"/>
                  </a:lnTo>
                  <a:lnTo>
                    <a:pt x="1104" y="69144"/>
                  </a:lnTo>
                  <a:lnTo>
                    <a:pt x="442" y="67969"/>
                  </a:lnTo>
                  <a:lnTo>
                    <a:pt x="0" y="66479"/>
                  </a:lnTo>
                  <a:lnTo>
                    <a:pt x="1823" y="64780"/>
                  </a:lnTo>
                  <a:lnTo>
                    <a:pt x="21838" y="56985"/>
                  </a:lnTo>
                  <a:lnTo>
                    <a:pt x="46018" y="52022"/>
                  </a:lnTo>
                  <a:lnTo>
                    <a:pt x="77474" y="55405"/>
                  </a:lnTo>
                  <a:lnTo>
                    <a:pt x="107491" y="60291"/>
                  </a:lnTo>
                  <a:lnTo>
                    <a:pt x="124157" y="63218"/>
                  </a:lnTo>
                  <a:lnTo>
                    <a:pt x="124106" y="62607"/>
                  </a:lnTo>
                  <a:lnTo>
                    <a:pt x="118953" y="52792"/>
                  </a:lnTo>
                  <a:lnTo>
                    <a:pt x="104713" y="21168"/>
                  </a:lnTo>
                  <a:lnTo>
                    <a:pt x="97041" y="6899"/>
                  </a:lnTo>
                  <a:lnTo>
                    <a:pt x="880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1006"/>
            <p:cNvSpPr/>
            <p:nvPr>
              <p:custDataLst>
                <p:tags r:id="rId26"/>
              </p:custDataLst>
            </p:nvPr>
          </p:nvSpPr>
          <p:spPr>
            <a:xfrm>
              <a:off x="5855223" y="1174750"/>
              <a:ext cx="37578" cy="247651"/>
            </a:xfrm>
            <a:custGeom>
              <a:avLst/>
              <a:gdLst/>
              <a:ahLst/>
              <a:cxnLst/>
              <a:rect l="0" t="0" r="0" b="0"/>
              <a:pathLst>
                <a:path w="37578" h="247651">
                  <a:moveTo>
                    <a:pt x="37577" y="0"/>
                  </a:moveTo>
                  <a:lnTo>
                    <a:pt x="37577" y="0"/>
                  </a:lnTo>
                  <a:lnTo>
                    <a:pt x="34206" y="0"/>
                  </a:lnTo>
                  <a:lnTo>
                    <a:pt x="30670" y="7526"/>
                  </a:lnTo>
                  <a:lnTo>
                    <a:pt x="20949" y="31393"/>
                  </a:lnTo>
                  <a:lnTo>
                    <a:pt x="11842" y="54169"/>
                  </a:lnTo>
                  <a:lnTo>
                    <a:pt x="5443" y="80755"/>
                  </a:lnTo>
                  <a:lnTo>
                    <a:pt x="2128" y="109034"/>
                  </a:lnTo>
                  <a:lnTo>
                    <a:pt x="656" y="137359"/>
                  </a:lnTo>
                  <a:lnTo>
                    <a:pt x="0" y="164060"/>
                  </a:lnTo>
                  <a:lnTo>
                    <a:pt x="1591" y="186275"/>
                  </a:lnTo>
                  <a:lnTo>
                    <a:pt x="6453" y="212767"/>
                  </a:lnTo>
                  <a:lnTo>
                    <a:pt x="18527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1007"/>
            <p:cNvSpPr/>
            <p:nvPr>
              <p:custDataLst>
                <p:tags r:id="rId27"/>
              </p:custDataLst>
            </p:nvPr>
          </p:nvSpPr>
          <p:spPr>
            <a:xfrm>
              <a:off x="5981700" y="1333500"/>
              <a:ext cx="63501" cy="75985"/>
            </a:xfrm>
            <a:custGeom>
              <a:avLst/>
              <a:gdLst/>
              <a:ahLst/>
              <a:cxnLst/>
              <a:rect l="0" t="0" r="0" b="0"/>
              <a:pathLst>
                <a:path w="63501" h="75985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8789" y="33074"/>
                  </a:lnTo>
                  <a:lnTo>
                    <a:pt x="12209" y="32633"/>
                  </a:lnTo>
                  <a:lnTo>
                    <a:pt x="23765" y="35382"/>
                  </a:lnTo>
                  <a:lnTo>
                    <a:pt x="40312" y="47702"/>
                  </a:lnTo>
                  <a:lnTo>
                    <a:pt x="51533" y="59603"/>
                  </a:lnTo>
                  <a:lnTo>
                    <a:pt x="57086" y="75984"/>
                  </a:lnTo>
                  <a:lnTo>
                    <a:pt x="45208" y="48542"/>
                  </a:lnTo>
                  <a:lnTo>
                    <a:pt x="34672" y="19014"/>
                  </a:lnTo>
                  <a:lnTo>
                    <a:pt x="33048" y="12449"/>
                  </a:lnTo>
                  <a:lnTo>
                    <a:pt x="33320" y="9710"/>
                  </a:lnTo>
                  <a:lnTo>
                    <a:pt x="35506" y="4786"/>
                  </a:lnTo>
                  <a:lnTo>
                    <a:pt x="37076" y="3191"/>
                  </a:lnTo>
                  <a:lnTo>
                    <a:pt x="40702" y="141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008"/>
            <p:cNvSpPr/>
            <p:nvPr>
              <p:custDataLst>
                <p:tags r:id="rId28"/>
              </p:custDataLst>
            </p:nvPr>
          </p:nvSpPr>
          <p:spPr>
            <a:xfrm>
              <a:off x="5994400" y="1244600"/>
              <a:ext cx="69851" cy="31751"/>
            </a:xfrm>
            <a:custGeom>
              <a:avLst/>
              <a:gdLst/>
              <a:ahLst/>
              <a:cxnLst/>
              <a:rect l="0" t="0" r="0" b="0"/>
              <a:pathLst>
                <a:path w="69851" h="31751">
                  <a:moveTo>
                    <a:pt x="0" y="31750"/>
                  </a:moveTo>
                  <a:lnTo>
                    <a:pt x="0" y="31750"/>
                  </a:lnTo>
                  <a:lnTo>
                    <a:pt x="0" y="26283"/>
                  </a:lnTo>
                  <a:lnTo>
                    <a:pt x="705" y="25988"/>
                  </a:lnTo>
                  <a:lnTo>
                    <a:pt x="3371" y="25662"/>
                  </a:lnTo>
                  <a:lnTo>
                    <a:pt x="30507" y="30890"/>
                  </a:lnTo>
                  <a:lnTo>
                    <a:pt x="55435" y="31675"/>
                  </a:lnTo>
                  <a:lnTo>
                    <a:pt x="58124" y="30994"/>
                  </a:lnTo>
                  <a:lnTo>
                    <a:pt x="59916" y="29835"/>
                  </a:lnTo>
                  <a:lnTo>
                    <a:pt x="66661" y="22289"/>
                  </a:lnTo>
                  <a:lnTo>
                    <a:pt x="67018" y="20503"/>
                  </a:lnTo>
                  <a:lnTo>
                    <a:pt x="66551" y="18608"/>
                  </a:lnTo>
                  <a:lnTo>
                    <a:pt x="65534" y="16639"/>
                  </a:lnTo>
                  <a:lnTo>
                    <a:pt x="63516" y="18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009"/>
            <p:cNvSpPr/>
            <p:nvPr>
              <p:custDataLst>
                <p:tags r:id="rId29"/>
              </p:custDataLst>
            </p:nvPr>
          </p:nvSpPr>
          <p:spPr>
            <a:xfrm>
              <a:off x="6134983" y="1403350"/>
              <a:ext cx="5468" cy="50801"/>
            </a:xfrm>
            <a:custGeom>
              <a:avLst/>
              <a:gdLst/>
              <a:ahLst/>
              <a:cxnLst/>
              <a:rect l="0" t="0" r="0" b="0"/>
              <a:pathLst>
                <a:path w="5468" h="50801">
                  <a:moveTo>
                    <a:pt x="5467" y="0"/>
                  </a:moveTo>
                  <a:lnTo>
                    <a:pt x="5467" y="0"/>
                  </a:lnTo>
                  <a:lnTo>
                    <a:pt x="4762" y="10139"/>
                  </a:lnTo>
                  <a:lnTo>
                    <a:pt x="0" y="29854"/>
                  </a:lnTo>
                  <a:lnTo>
                    <a:pt x="5467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010"/>
            <p:cNvSpPr/>
            <p:nvPr>
              <p:custDataLst>
                <p:tags r:id="rId30"/>
              </p:custDataLst>
            </p:nvPr>
          </p:nvSpPr>
          <p:spPr>
            <a:xfrm>
              <a:off x="6284045" y="1197668"/>
              <a:ext cx="53256" cy="196698"/>
            </a:xfrm>
            <a:custGeom>
              <a:avLst/>
              <a:gdLst/>
              <a:ahLst/>
              <a:cxnLst/>
              <a:rect l="0" t="0" r="0" b="0"/>
              <a:pathLst>
                <a:path w="53256" h="196698">
                  <a:moveTo>
                    <a:pt x="21505" y="15182"/>
                  </a:moveTo>
                  <a:lnTo>
                    <a:pt x="21505" y="15182"/>
                  </a:lnTo>
                  <a:lnTo>
                    <a:pt x="30343" y="876"/>
                  </a:lnTo>
                  <a:lnTo>
                    <a:pt x="31631" y="0"/>
                  </a:lnTo>
                  <a:lnTo>
                    <a:pt x="32489" y="122"/>
                  </a:lnTo>
                  <a:lnTo>
                    <a:pt x="33061" y="909"/>
                  </a:lnTo>
                  <a:lnTo>
                    <a:pt x="23841" y="28930"/>
                  </a:lnTo>
                  <a:lnTo>
                    <a:pt x="16428" y="53277"/>
                  </a:lnTo>
                  <a:lnTo>
                    <a:pt x="10311" y="82443"/>
                  </a:lnTo>
                  <a:lnTo>
                    <a:pt x="5241" y="112809"/>
                  </a:lnTo>
                  <a:lnTo>
                    <a:pt x="636" y="140416"/>
                  </a:lnTo>
                  <a:lnTo>
                    <a:pt x="0" y="163034"/>
                  </a:lnTo>
                  <a:lnTo>
                    <a:pt x="819" y="173017"/>
                  </a:lnTo>
                  <a:lnTo>
                    <a:pt x="3481" y="180377"/>
                  </a:lnTo>
                  <a:lnTo>
                    <a:pt x="12083" y="190437"/>
                  </a:lnTo>
                  <a:lnTo>
                    <a:pt x="21081" y="195379"/>
                  </a:lnTo>
                  <a:lnTo>
                    <a:pt x="25455" y="196697"/>
                  </a:lnTo>
                  <a:lnTo>
                    <a:pt x="34079" y="196279"/>
                  </a:lnTo>
                  <a:lnTo>
                    <a:pt x="38354" y="195180"/>
                  </a:lnTo>
                  <a:lnTo>
                    <a:pt x="44986" y="190196"/>
                  </a:lnTo>
                  <a:lnTo>
                    <a:pt x="53255" y="180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011"/>
            <p:cNvSpPr/>
            <p:nvPr>
              <p:custDataLst>
                <p:tags r:id="rId31"/>
              </p:custDataLst>
            </p:nvPr>
          </p:nvSpPr>
          <p:spPr>
            <a:xfrm>
              <a:off x="6251379" y="1301750"/>
              <a:ext cx="85922" cy="12701"/>
            </a:xfrm>
            <a:custGeom>
              <a:avLst/>
              <a:gdLst/>
              <a:ahLst/>
              <a:cxnLst/>
              <a:rect l="0" t="0" r="0" b="0"/>
              <a:pathLst>
                <a:path w="85922" h="12701">
                  <a:moveTo>
                    <a:pt x="3371" y="12700"/>
                  </a:moveTo>
                  <a:lnTo>
                    <a:pt x="3371" y="12700"/>
                  </a:lnTo>
                  <a:lnTo>
                    <a:pt x="0" y="12700"/>
                  </a:lnTo>
                  <a:lnTo>
                    <a:pt x="418" y="11994"/>
                  </a:lnTo>
                  <a:lnTo>
                    <a:pt x="4645" y="9329"/>
                  </a:lnTo>
                  <a:lnTo>
                    <a:pt x="34801" y="4861"/>
                  </a:lnTo>
                  <a:lnTo>
                    <a:pt x="57839" y="1440"/>
                  </a:lnTo>
                  <a:lnTo>
                    <a:pt x="859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012"/>
            <p:cNvSpPr/>
            <p:nvPr>
              <p:custDataLst>
                <p:tags r:id="rId32"/>
              </p:custDataLst>
            </p:nvPr>
          </p:nvSpPr>
          <p:spPr>
            <a:xfrm>
              <a:off x="6381750" y="1155700"/>
              <a:ext cx="71423" cy="279401"/>
            </a:xfrm>
            <a:custGeom>
              <a:avLst/>
              <a:gdLst/>
              <a:ahLst/>
              <a:cxnLst/>
              <a:rect l="0" t="0" r="0" b="0"/>
              <a:pathLst>
                <a:path w="71423" h="279401">
                  <a:moveTo>
                    <a:pt x="0" y="0"/>
                  </a:moveTo>
                  <a:lnTo>
                    <a:pt x="0" y="0"/>
                  </a:lnTo>
                  <a:lnTo>
                    <a:pt x="10139" y="11550"/>
                  </a:lnTo>
                  <a:lnTo>
                    <a:pt x="23073" y="33918"/>
                  </a:lnTo>
                  <a:lnTo>
                    <a:pt x="36595" y="57643"/>
                  </a:lnTo>
                  <a:lnTo>
                    <a:pt x="52012" y="86532"/>
                  </a:lnTo>
                  <a:lnTo>
                    <a:pt x="65450" y="118186"/>
                  </a:lnTo>
                  <a:lnTo>
                    <a:pt x="69034" y="134530"/>
                  </a:lnTo>
                  <a:lnTo>
                    <a:pt x="71422" y="151070"/>
                  </a:lnTo>
                  <a:lnTo>
                    <a:pt x="70314" y="182618"/>
                  </a:lnTo>
                  <a:lnTo>
                    <a:pt x="65117" y="211691"/>
                  </a:lnTo>
                  <a:lnTo>
                    <a:pt x="58104" y="236372"/>
                  </a:lnTo>
                  <a:lnTo>
                    <a:pt x="49593" y="263358"/>
                  </a:lnTo>
                  <a:lnTo>
                    <a:pt x="44450" y="279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SMARTInkShape-Group250"/>
          <p:cNvGrpSpPr/>
          <p:nvPr/>
        </p:nvGrpSpPr>
        <p:grpSpPr>
          <a:xfrm>
            <a:off x="5930900" y="4693533"/>
            <a:ext cx="1496311" cy="564268"/>
            <a:chOff x="5930900" y="4693533"/>
            <a:chExt cx="1496311" cy="564268"/>
          </a:xfrm>
        </p:grpSpPr>
        <p:sp>
          <p:nvSpPr>
            <p:cNvPr id="120" name="SMARTInkShape-1013"/>
            <p:cNvSpPr/>
            <p:nvPr>
              <p:custDataLst>
                <p:tags r:id="rId19"/>
              </p:custDataLst>
            </p:nvPr>
          </p:nvSpPr>
          <p:spPr>
            <a:xfrm>
              <a:off x="7194550" y="5092700"/>
              <a:ext cx="232661" cy="165101"/>
            </a:xfrm>
            <a:custGeom>
              <a:avLst/>
              <a:gdLst/>
              <a:ahLst/>
              <a:cxnLst/>
              <a:rect l="0" t="0" r="0" b="0"/>
              <a:pathLst>
                <a:path w="232661" h="165101">
                  <a:moveTo>
                    <a:pt x="0" y="165100"/>
                  </a:moveTo>
                  <a:lnTo>
                    <a:pt x="0" y="165100"/>
                  </a:lnTo>
                  <a:lnTo>
                    <a:pt x="0" y="158358"/>
                  </a:lnTo>
                  <a:lnTo>
                    <a:pt x="1882" y="153167"/>
                  </a:lnTo>
                  <a:lnTo>
                    <a:pt x="3371" y="150795"/>
                  </a:lnTo>
                  <a:lnTo>
                    <a:pt x="22323" y="140714"/>
                  </a:lnTo>
                  <a:lnTo>
                    <a:pt x="50280" y="132161"/>
                  </a:lnTo>
                  <a:lnTo>
                    <a:pt x="80907" y="125158"/>
                  </a:lnTo>
                  <a:lnTo>
                    <a:pt x="103691" y="120772"/>
                  </a:lnTo>
                  <a:lnTo>
                    <a:pt x="128635" y="117176"/>
                  </a:lnTo>
                  <a:lnTo>
                    <a:pt x="156184" y="115579"/>
                  </a:lnTo>
                  <a:lnTo>
                    <a:pt x="185977" y="114679"/>
                  </a:lnTo>
                  <a:lnTo>
                    <a:pt x="211581" y="114412"/>
                  </a:lnTo>
                  <a:lnTo>
                    <a:pt x="226929" y="114333"/>
                  </a:lnTo>
                  <a:lnTo>
                    <a:pt x="229602" y="113616"/>
                  </a:lnTo>
                  <a:lnTo>
                    <a:pt x="231385" y="112433"/>
                  </a:lnTo>
                  <a:lnTo>
                    <a:pt x="232573" y="110939"/>
                  </a:lnTo>
                  <a:lnTo>
                    <a:pt x="232660" y="109237"/>
                  </a:lnTo>
                  <a:lnTo>
                    <a:pt x="230874" y="105465"/>
                  </a:lnTo>
                  <a:lnTo>
                    <a:pt x="204414" y="91438"/>
                  </a:lnTo>
                  <a:lnTo>
                    <a:pt x="174397" y="73189"/>
                  </a:lnTo>
                  <a:lnTo>
                    <a:pt x="144336" y="49908"/>
                  </a:lnTo>
                  <a:lnTo>
                    <a:pt x="115216" y="20128"/>
                  </a:lnTo>
                  <a:lnTo>
                    <a:pt x="94855" y="4707"/>
                  </a:lnTo>
                  <a:lnTo>
                    <a:pt x="84310" y="620"/>
                  </a:lnTo>
                  <a:lnTo>
                    <a:pt x="84428" y="41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014"/>
            <p:cNvSpPr/>
            <p:nvPr>
              <p:custDataLst>
                <p:tags r:id="rId20"/>
              </p:custDataLst>
            </p:nvPr>
          </p:nvSpPr>
          <p:spPr>
            <a:xfrm>
              <a:off x="7188461" y="5126797"/>
              <a:ext cx="56890" cy="130742"/>
            </a:xfrm>
            <a:custGeom>
              <a:avLst/>
              <a:gdLst/>
              <a:ahLst/>
              <a:cxnLst/>
              <a:rect l="0" t="0" r="0" b="0"/>
              <a:pathLst>
                <a:path w="56890" h="130742">
                  <a:moveTo>
                    <a:pt x="6089" y="124653"/>
                  </a:moveTo>
                  <a:lnTo>
                    <a:pt x="6089" y="124653"/>
                  </a:lnTo>
                  <a:lnTo>
                    <a:pt x="0" y="130741"/>
                  </a:lnTo>
                  <a:lnTo>
                    <a:pt x="15342" y="106561"/>
                  </a:lnTo>
                  <a:lnTo>
                    <a:pt x="28978" y="80095"/>
                  </a:lnTo>
                  <a:lnTo>
                    <a:pt x="41956" y="49910"/>
                  </a:lnTo>
                  <a:lnTo>
                    <a:pt x="47996" y="21995"/>
                  </a:lnTo>
                  <a:lnTo>
                    <a:pt x="55783" y="115"/>
                  </a:lnTo>
                  <a:lnTo>
                    <a:pt x="56151" y="0"/>
                  </a:lnTo>
                  <a:lnTo>
                    <a:pt x="56398" y="629"/>
                  </a:lnTo>
                  <a:lnTo>
                    <a:pt x="56889" y="4003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015"/>
            <p:cNvSpPr/>
            <p:nvPr>
              <p:custDataLst>
                <p:tags r:id="rId21"/>
              </p:custDataLst>
            </p:nvPr>
          </p:nvSpPr>
          <p:spPr>
            <a:xfrm>
              <a:off x="5930900" y="4693533"/>
              <a:ext cx="1250372" cy="469018"/>
            </a:xfrm>
            <a:custGeom>
              <a:avLst/>
              <a:gdLst/>
              <a:ahLst/>
              <a:cxnLst/>
              <a:rect l="0" t="0" r="0" b="0"/>
              <a:pathLst>
                <a:path w="1250372" h="4690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27136" y="14067"/>
                  </a:lnTo>
                  <a:lnTo>
                    <a:pt x="56212" y="26791"/>
                  </a:lnTo>
                  <a:lnTo>
                    <a:pt x="81488" y="35225"/>
                  </a:lnTo>
                  <a:lnTo>
                    <a:pt x="111712" y="45642"/>
                  </a:lnTo>
                  <a:lnTo>
                    <a:pt x="135022" y="51074"/>
                  </a:lnTo>
                  <a:lnTo>
                    <a:pt x="159493" y="57722"/>
                  </a:lnTo>
                  <a:lnTo>
                    <a:pt x="183775" y="64675"/>
                  </a:lnTo>
                  <a:lnTo>
                    <a:pt x="206326" y="70117"/>
                  </a:lnTo>
                  <a:lnTo>
                    <a:pt x="228108" y="76768"/>
                  </a:lnTo>
                  <a:lnTo>
                    <a:pt x="250254" y="84429"/>
                  </a:lnTo>
                  <a:lnTo>
                    <a:pt x="274207" y="92537"/>
                  </a:lnTo>
                  <a:lnTo>
                    <a:pt x="297083" y="100845"/>
                  </a:lnTo>
                  <a:lnTo>
                    <a:pt x="319009" y="109240"/>
                  </a:lnTo>
                  <a:lnTo>
                    <a:pt x="340513" y="117675"/>
                  </a:lnTo>
                  <a:lnTo>
                    <a:pt x="361830" y="124247"/>
                  </a:lnTo>
                  <a:lnTo>
                    <a:pt x="383063" y="130930"/>
                  </a:lnTo>
                  <a:lnTo>
                    <a:pt x="414145" y="145182"/>
                  </a:lnTo>
                  <a:lnTo>
                    <a:pt x="442248" y="155911"/>
                  </a:lnTo>
                  <a:lnTo>
                    <a:pt x="471898" y="171163"/>
                  </a:lnTo>
                  <a:lnTo>
                    <a:pt x="499576" y="184933"/>
                  </a:lnTo>
                  <a:lnTo>
                    <a:pt x="529101" y="197950"/>
                  </a:lnTo>
                  <a:lnTo>
                    <a:pt x="555331" y="210039"/>
                  </a:lnTo>
                  <a:lnTo>
                    <a:pt x="585396" y="222682"/>
                  </a:lnTo>
                  <a:lnTo>
                    <a:pt x="614931" y="235189"/>
                  </a:lnTo>
                  <a:lnTo>
                    <a:pt x="645513" y="248818"/>
                  </a:lnTo>
                  <a:lnTo>
                    <a:pt x="672667" y="260917"/>
                  </a:lnTo>
                  <a:lnTo>
                    <a:pt x="701786" y="273316"/>
                  </a:lnTo>
                  <a:lnTo>
                    <a:pt x="726363" y="283718"/>
                  </a:lnTo>
                  <a:lnTo>
                    <a:pt x="754890" y="295737"/>
                  </a:lnTo>
                  <a:lnTo>
                    <a:pt x="778943" y="308235"/>
                  </a:lnTo>
                  <a:lnTo>
                    <a:pt x="810398" y="320031"/>
                  </a:lnTo>
                  <a:lnTo>
                    <a:pt x="837726" y="331036"/>
                  </a:lnTo>
                  <a:lnTo>
                    <a:pt x="863506" y="346590"/>
                  </a:lnTo>
                  <a:lnTo>
                    <a:pt x="893345" y="358181"/>
                  </a:lnTo>
                  <a:lnTo>
                    <a:pt x="920354" y="367265"/>
                  </a:lnTo>
                  <a:lnTo>
                    <a:pt x="946072" y="375854"/>
                  </a:lnTo>
                  <a:lnTo>
                    <a:pt x="972945" y="385050"/>
                  </a:lnTo>
                  <a:lnTo>
                    <a:pt x="999323" y="395062"/>
                  </a:lnTo>
                  <a:lnTo>
                    <a:pt x="1029796" y="405124"/>
                  </a:lnTo>
                  <a:lnTo>
                    <a:pt x="1054424" y="411750"/>
                  </a:lnTo>
                  <a:lnTo>
                    <a:pt x="1081477" y="418182"/>
                  </a:lnTo>
                  <a:lnTo>
                    <a:pt x="1109955" y="426438"/>
                  </a:lnTo>
                  <a:lnTo>
                    <a:pt x="1136266" y="434059"/>
                  </a:lnTo>
                  <a:lnTo>
                    <a:pt x="1161936" y="440079"/>
                  </a:lnTo>
                  <a:lnTo>
                    <a:pt x="1187416" y="448918"/>
                  </a:lnTo>
                  <a:lnTo>
                    <a:pt x="1214568" y="458226"/>
                  </a:lnTo>
                  <a:lnTo>
                    <a:pt x="1244358" y="467744"/>
                  </a:lnTo>
                  <a:lnTo>
                    <a:pt x="1250371" y="468905"/>
                  </a:lnTo>
                  <a:lnTo>
                    <a:pt x="1238250" y="469017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251"/>
          <p:cNvGrpSpPr/>
          <p:nvPr/>
        </p:nvGrpSpPr>
        <p:grpSpPr>
          <a:xfrm>
            <a:off x="7673779" y="4483100"/>
            <a:ext cx="797122" cy="777977"/>
            <a:chOff x="7673779" y="4483100"/>
            <a:chExt cx="797122" cy="777977"/>
          </a:xfrm>
        </p:grpSpPr>
        <p:sp>
          <p:nvSpPr>
            <p:cNvPr id="124" name="SMARTInkShape-1016"/>
            <p:cNvSpPr/>
            <p:nvPr>
              <p:custDataLst>
                <p:tags r:id="rId9"/>
              </p:custDataLst>
            </p:nvPr>
          </p:nvSpPr>
          <p:spPr>
            <a:xfrm>
              <a:off x="8407400" y="4483100"/>
              <a:ext cx="19051" cy="146051"/>
            </a:xfrm>
            <a:custGeom>
              <a:avLst/>
              <a:gdLst/>
              <a:ahLst/>
              <a:cxnLst/>
              <a:rect l="0" t="0" r="0" b="0"/>
              <a:pathLst>
                <a:path w="19051" h="146051">
                  <a:moveTo>
                    <a:pt x="0" y="146050"/>
                  </a:moveTo>
                  <a:lnTo>
                    <a:pt x="0" y="146050"/>
                  </a:lnTo>
                  <a:lnTo>
                    <a:pt x="0" y="121631"/>
                  </a:lnTo>
                  <a:lnTo>
                    <a:pt x="3371" y="91778"/>
                  </a:lnTo>
                  <a:lnTo>
                    <a:pt x="8838" y="62863"/>
                  </a:lnTo>
                  <a:lnTo>
                    <a:pt x="11556" y="36421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017"/>
            <p:cNvSpPr/>
            <p:nvPr>
              <p:custDataLst>
                <p:tags r:id="rId10"/>
              </p:custDataLst>
            </p:nvPr>
          </p:nvSpPr>
          <p:spPr>
            <a:xfrm>
              <a:off x="8359579" y="4546600"/>
              <a:ext cx="111322" cy="19051"/>
            </a:xfrm>
            <a:custGeom>
              <a:avLst/>
              <a:gdLst/>
              <a:ahLst/>
              <a:cxnLst/>
              <a:rect l="0" t="0" r="0" b="0"/>
              <a:pathLst>
                <a:path w="111322" h="19051">
                  <a:moveTo>
                    <a:pt x="3371" y="19050"/>
                  </a:moveTo>
                  <a:lnTo>
                    <a:pt x="3371" y="19050"/>
                  </a:lnTo>
                  <a:lnTo>
                    <a:pt x="0" y="19050"/>
                  </a:lnTo>
                  <a:lnTo>
                    <a:pt x="29702" y="19050"/>
                  </a:lnTo>
                  <a:lnTo>
                    <a:pt x="57113" y="17639"/>
                  </a:lnTo>
                  <a:lnTo>
                    <a:pt x="82717" y="9616"/>
                  </a:lnTo>
                  <a:lnTo>
                    <a:pt x="111321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018"/>
            <p:cNvSpPr/>
            <p:nvPr>
              <p:custDataLst>
                <p:tags r:id="rId11"/>
              </p:custDataLst>
            </p:nvPr>
          </p:nvSpPr>
          <p:spPr>
            <a:xfrm>
              <a:off x="8097132" y="4547230"/>
              <a:ext cx="110495" cy="151771"/>
            </a:xfrm>
            <a:custGeom>
              <a:avLst/>
              <a:gdLst/>
              <a:ahLst/>
              <a:cxnLst/>
              <a:rect l="0" t="0" r="0" b="0"/>
              <a:pathLst>
                <a:path w="110495" h="151771">
                  <a:moveTo>
                    <a:pt x="5468" y="151770"/>
                  </a:moveTo>
                  <a:lnTo>
                    <a:pt x="5468" y="151770"/>
                  </a:lnTo>
                  <a:lnTo>
                    <a:pt x="2097" y="151770"/>
                  </a:lnTo>
                  <a:lnTo>
                    <a:pt x="1104" y="151064"/>
                  </a:lnTo>
                  <a:lnTo>
                    <a:pt x="442" y="149889"/>
                  </a:lnTo>
                  <a:lnTo>
                    <a:pt x="0" y="148399"/>
                  </a:lnTo>
                  <a:lnTo>
                    <a:pt x="6121" y="136190"/>
                  </a:lnTo>
                  <a:lnTo>
                    <a:pt x="26985" y="109054"/>
                  </a:lnTo>
                  <a:lnTo>
                    <a:pt x="55509" y="77573"/>
                  </a:lnTo>
                  <a:lnTo>
                    <a:pt x="82933" y="52645"/>
                  </a:lnTo>
                  <a:lnTo>
                    <a:pt x="110091" y="27867"/>
                  </a:lnTo>
                  <a:lnTo>
                    <a:pt x="110494" y="26130"/>
                  </a:lnTo>
                  <a:lnTo>
                    <a:pt x="110059" y="24265"/>
                  </a:lnTo>
                  <a:lnTo>
                    <a:pt x="109062" y="22317"/>
                  </a:lnTo>
                  <a:lnTo>
                    <a:pt x="77357" y="6553"/>
                  </a:lnTo>
                  <a:lnTo>
                    <a:pt x="52977" y="0"/>
                  </a:lnTo>
                  <a:lnTo>
                    <a:pt x="51957" y="496"/>
                  </a:lnTo>
                  <a:lnTo>
                    <a:pt x="51278" y="1531"/>
                  </a:lnTo>
                  <a:lnTo>
                    <a:pt x="49918" y="572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019"/>
            <p:cNvSpPr/>
            <p:nvPr>
              <p:custDataLst>
                <p:tags r:id="rId12"/>
              </p:custDataLst>
            </p:nvPr>
          </p:nvSpPr>
          <p:spPr>
            <a:xfrm>
              <a:off x="8185150" y="4629150"/>
              <a:ext cx="71322" cy="88901"/>
            </a:xfrm>
            <a:custGeom>
              <a:avLst/>
              <a:gdLst/>
              <a:ahLst/>
              <a:cxnLst/>
              <a:rect l="0" t="0" r="0" b="0"/>
              <a:pathLst>
                <a:path w="71322" h="88901">
                  <a:moveTo>
                    <a:pt x="0" y="88900"/>
                  </a:moveTo>
                  <a:lnTo>
                    <a:pt x="0" y="88900"/>
                  </a:lnTo>
                  <a:lnTo>
                    <a:pt x="0" y="85529"/>
                  </a:lnTo>
                  <a:lnTo>
                    <a:pt x="3371" y="76691"/>
                  </a:lnTo>
                  <a:lnTo>
                    <a:pt x="31706" y="50028"/>
                  </a:lnTo>
                  <a:lnTo>
                    <a:pt x="62083" y="20359"/>
                  </a:lnTo>
                  <a:lnTo>
                    <a:pt x="69455" y="13046"/>
                  </a:lnTo>
                  <a:lnTo>
                    <a:pt x="70998" y="10109"/>
                  </a:lnTo>
                  <a:lnTo>
                    <a:pt x="71321" y="7445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SMARTInkShape-1020"/>
            <p:cNvSpPr/>
            <p:nvPr>
              <p:custDataLst>
                <p:tags r:id="rId13"/>
              </p:custDataLst>
            </p:nvPr>
          </p:nvSpPr>
          <p:spPr>
            <a:xfrm>
              <a:off x="8197850" y="4705350"/>
              <a:ext cx="88901" cy="95251"/>
            </a:xfrm>
            <a:custGeom>
              <a:avLst/>
              <a:gdLst/>
              <a:ahLst/>
              <a:cxnLst/>
              <a:rect l="0" t="0" r="0" b="0"/>
              <a:pathLst>
                <a:path w="88901" h="95251">
                  <a:moveTo>
                    <a:pt x="0" y="95250"/>
                  </a:moveTo>
                  <a:lnTo>
                    <a:pt x="0" y="95250"/>
                  </a:lnTo>
                  <a:lnTo>
                    <a:pt x="26040" y="69210"/>
                  </a:lnTo>
                  <a:lnTo>
                    <a:pt x="57694" y="37555"/>
                  </a:lnTo>
                  <a:lnTo>
                    <a:pt x="83641" y="724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SMARTInkShape-1021"/>
            <p:cNvSpPr/>
            <p:nvPr>
              <p:custDataLst>
                <p:tags r:id="rId14"/>
              </p:custDataLst>
            </p:nvPr>
          </p:nvSpPr>
          <p:spPr>
            <a:xfrm>
              <a:off x="8162441" y="4708041"/>
              <a:ext cx="140729" cy="132369"/>
            </a:xfrm>
            <a:custGeom>
              <a:avLst/>
              <a:gdLst/>
              <a:ahLst/>
              <a:cxnLst/>
              <a:rect l="0" t="0" r="0" b="0"/>
              <a:pathLst>
                <a:path w="140729" h="132369">
                  <a:moveTo>
                    <a:pt x="3659" y="3659"/>
                  </a:moveTo>
                  <a:lnTo>
                    <a:pt x="3659" y="3659"/>
                  </a:lnTo>
                  <a:lnTo>
                    <a:pt x="0" y="0"/>
                  </a:lnTo>
                  <a:lnTo>
                    <a:pt x="1562" y="1563"/>
                  </a:lnTo>
                  <a:lnTo>
                    <a:pt x="6408" y="23264"/>
                  </a:lnTo>
                  <a:lnTo>
                    <a:pt x="12172" y="46709"/>
                  </a:lnTo>
                  <a:lnTo>
                    <a:pt x="20848" y="72181"/>
                  </a:lnTo>
                  <a:lnTo>
                    <a:pt x="34111" y="95262"/>
                  </a:lnTo>
                  <a:lnTo>
                    <a:pt x="57446" y="121347"/>
                  </a:lnTo>
                  <a:lnTo>
                    <a:pt x="72015" y="130048"/>
                  </a:lnTo>
                  <a:lnTo>
                    <a:pt x="78862" y="132368"/>
                  </a:lnTo>
                  <a:lnTo>
                    <a:pt x="85545" y="131093"/>
                  </a:lnTo>
                  <a:lnTo>
                    <a:pt x="98614" y="122150"/>
                  </a:lnTo>
                  <a:lnTo>
                    <a:pt x="123545" y="94824"/>
                  </a:lnTo>
                  <a:lnTo>
                    <a:pt x="139027" y="76256"/>
                  </a:lnTo>
                  <a:lnTo>
                    <a:pt x="140471" y="73224"/>
                  </a:lnTo>
                  <a:lnTo>
                    <a:pt x="140728" y="71202"/>
                  </a:lnTo>
                  <a:lnTo>
                    <a:pt x="140194" y="69854"/>
                  </a:lnTo>
                  <a:lnTo>
                    <a:pt x="137009" y="67159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022"/>
            <p:cNvSpPr/>
            <p:nvPr>
              <p:custDataLst>
                <p:tags r:id="rId15"/>
              </p:custDataLst>
            </p:nvPr>
          </p:nvSpPr>
          <p:spPr>
            <a:xfrm>
              <a:off x="7956550" y="4940300"/>
              <a:ext cx="88901" cy="68968"/>
            </a:xfrm>
            <a:custGeom>
              <a:avLst/>
              <a:gdLst/>
              <a:ahLst/>
              <a:cxnLst/>
              <a:rect l="0" t="0" r="0" b="0"/>
              <a:pathLst>
                <a:path w="88901" h="68968">
                  <a:moveTo>
                    <a:pt x="0" y="63500"/>
                  </a:moveTo>
                  <a:lnTo>
                    <a:pt x="0" y="63500"/>
                  </a:lnTo>
                  <a:lnTo>
                    <a:pt x="0" y="66870"/>
                  </a:lnTo>
                  <a:lnTo>
                    <a:pt x="705" y="67864"/>
                  </a:lnTo>
                  <a:lnTo>
                    <a:pt x="1882" y="68526"/>
                  </a:lnTo>
                  <a:lnTo>
                    <a:pt x="3371" y="68967"/>
                  </a:lnTo>
                  <a:lnTo>
                    <a:pt x="18951" y="62847"/>
                  </a:lnTo>
                  <a:lnTo>
                    <a:pt x="44430" y="39408"/>
                  </a:lnTo>
                  <a:lnTo>
                    <a:pt x="69845" y="1784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SMARTInkShape-1023"/>
            <p:cNvSpPr/>
            <p:nvPr>
              <p:custDataLst>
                <p:tags r:id="rId16"/>
              </p:custDataLst>
            </p:nvPr>
          </p:nvSpPr>
          <p:spPr>
            <a:xfrm>
              <a:off x="7924800" y="4908550"/>
              <a:ext cx="95251" cy="57151"/>
            </a:xfrm>
            <a:custGeom>
              <a:avLst/>
              <a:gdLst/>
              <a:ahLst/>
              <a:cxnLst/>
              <a:rect l="0" t="0" r="0" b="0"/>
              <a:pathLst>
                <a:path w="95251" h="57151">
                  <a:moveTo>
                    <a:pt x="0" y="57150"/>
                  </a:moveTo>
                  <a:lnTo>
                    <a:pt x="0" y="57150"/>
                  </a:lnTo>
                  <a:lnTo>
                    <a:pt x="15914" y="47716"/>
                  </a:lnTo>
                  <a:lnTo>
                    <a:pt x="47385" y="34564"/>
                  </a:lnTo>
                  <a:lnTo>
                    <a:pt x="73306" y="1800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SMARTInkShape-1024"/>
            <p:cNvSpPr/>
            <p:nvPr>
              <p:custDataLst>
                <p:tags r:id="rId17"/>
              </p:custDataLst>
            </p:nvPr>
          </p:nvSpPr>
          <p:spPr>
            <a:xfrm>
              <a:off x="7673779" y="4908550"/>
              <a:ext cx="106153" cy="146051"/>
            </a:xfrm>
            <a:custGeom>
              <a:avLst/>
              <a:gdLst/>
              <a:ahLst/>
              <a:cxnLst/>
              <a:rect l="0" t="0" r="0" b="0"/>
              <a:pathLst>
                <a:path w="106153" h="146051">
                  <a:moveTo>
                    <a:pt x="3371" y="146050"/>
                  </a:moveTo>
                  <a:lnTo>
                    <a:pt x="3371" y="146050"/>
                  </a:lnTo>
                  <a:lnTo>
                    <a:pt x="0" y="139308"/>
                  </a:lnTo>
                  <a:lnTo>
                    <a:pt x="226" y="132235"/>
                  </a:lnTo>
                  <a:lnTo>
                    <a:pt x="1275" y="128374"/>
                  </a:lnTo>
                  <a:lnTo>
                    <a:pt x="12863" y="112826"/>
                  </a:lnTo>
                  <a:lnTo>
                    <a:pt x="36444" y="94813"/>
                  </a:lnTo>
                  <a:lnTo>
                    <a:pt x="65773" y="76070"/>
                  </a:lnTo>
                  <a:lnTo>
                    <a:pt x="95739" y="52186"/>
                  </a:lnTo>
                  <a:lnTo>
                    <a:pt x="105684" y="42587"/>
                  </a:lnTo>
                  <a:lnTo>
                    <a:pt x="106152" y="41091"/>
                  </a:lnTo>
                  <a:lnTo>
                    <a:pt x="105759" y="40094"/>
                  </a:lnTo>
                  <a:lnTo>
                    <a:pt x="95092" y="31949"/>
                  </a:lnTo>
                  <a:lnTo>
                    <a:pt x="71783" y="23969"/>
                  </a:lnTo>
                  <a:lnTo>
                    <a:pt x="45906" y="17137"/>
                  </a:lnTo>
                  <a:lnTo>
                    <a:pt x="22722" y="8507"/>
                  </a:lnTo>
                  <a:lnTo>
                    <a:pt x="9721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025"/>
            <p:cNvSpPr/>
            <p:nvPr>
              <p:custDataLst>
                <p:tags r:id="rId18"/>
              </p:custDataLst>
            </p:nvPr>
          </p:nvSpPr>
          <p:spPr>
            <a:xfrm>
              <a:off x="7719423" y="5041900"/>
              <a:ext cx="185278" cy="219177"/>
            </a:xfrm>
            <a:custGeom>
              <a:avLst/>
              <a:gdLst/>
              <a:ahLst/>
              <a:cxnLst/>
              <a:rect l="0" t="0" r="0" b="0"/>
              <a:pathLst>
                <a:path w="185278" h="219177">
                  <a:moveTo>
                    <a:pt x="97427" y="0"/>
                  </a:moveTo>
                  <a:lnTo>
                    <a:pt x="97427" y="0"/>
                  </a:lnTo>
                  <a:lnTo>
                    <a:pt x="76443" y="1411"/>
                  </a:lnTo>
                  <a:lnTo>
                    <a:pt x="58703" y="6742"/>
                  </a:lnTo>
                  <a:lnTo>
                    <a:pt x="32253" y="27789"/>
                  </a:lnTo>
                  <a:lnTo>
                    <a:pt x="9912" y="56369"/>
                  </a:lnTo>
                  <a:lnTo>
                    <a:pt x="2087" y="74912"/>
                  </a:lnTo>
                  <a:lnTo>
                    <a:pt x="0" y="83807"/>
                  </a:lnTo>
                  <a:lnTo>
                    <a:pt x="726" y="91149"/>
                  </a:lnTo>
                  <a:lnTo>
                    <a:pt x="7177" y="103070"/>
                  </a:lnTo>
                  <a:lnTo>
                    <a:pt x="13976" y="106813"/>
                  </a:lnTo>
                  <a:lnTo>
                    <a:pt x="32822" y="110973"/>
                  </a:lnTo>
                  <a:lnTo>
                    <a:pt x="59071" y="110940"/>
                  </a:lnTo>
                  <a:lnTo>
                    <a:pt x="88141" y="108573"/>
                  </a:lnTo>
                  <a:lnTo>
                    <a:pt x="115172" y="105170"/>
                  </a:lnTo>
                  <a:lnTo>
                    <a:pt x="141296" y="105068"/>
                  </a:lnTo>
                  <a:lnTo>
                    <a:pt x="164197" y="108786"/>
                  </a:lnTo>
                  <a:lnTo>
                    <a:pt x="179079" y="117493"/>
                  </a:lnTo>
                  <a:lnTo>
                    <a:pt x="182906" y="124190"/>
                  </a:lnTo>
                  <a:lnTo>
                    <a:pt x="185277" y="141038"/>
                  </a:lnTo>
                  <a:lnTo>
                    <a:pt x="179273" y="170357"/>
                  </a:lnTo>
                  <a:lnTo>
                    <a:pt x="168610" y="187192"/>
                  </a:lnTo>
                  <a:lnTo>
                    <a:pt x="146740" y="206688"/>
                  </a:lnTo>
                  <a:lnTo>
                    <a:pt x="129927" y="215334"/>
                  </a:lnTo>
                  <a:lnTo>
                    <a:pt x="110696" y="219176"/>
                  </a:lnTo>
                  <a:lnTo>
                    <a:pt x="94152" y="217121"/>
                  </a:lnTo>
                  <a:lnTo>
                    <a:pt x="72027" y="20955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SMARTInkShape-Group252"/>
          <p:cNvGrpSpPr/>
          <p:nvPr/>
        </p:nvGrpSpPr>
        <p:grpSpPr>
          <a:xfrm>
            <a:off x="8382000" y="4070350"/>
            <a:ext cx="635001" cy="723901"/>
            <a:chOff x="8382000" y="4070350"/>
            <a:chExt cx="635001" cy="723901"/>
          </a:xfrm>
        </p:grpSpPr>
        <p:sp>
          <p:nvSpPr>
            <p:cNvPr id="135" name="SMARTInkShape-1026"/>
            <p:cNvSpPr/>
            <p:nvPr>
              <p:custDataLst>
                <p:tags r:id="rId1"/>
              </p:custDataLst>
            </p:nvPr>
          </p:nvSpPr>
          <p:spPr>
            <a:xfrm>
              <a:off x="8997950" y="4267200"/>
              <a:ext cx="19051" cy="88901"/>
            </a:xfrm>
            <a:custGeom>
              <a:avLst/>
              <a:gdLst/>
              <a:ahLst/>
              <a:cxnLst/>
              <a:rect l="0" t="0" r="0" b="0"/>
              <a:pathLst>
                <a:path w="19051" h="88901">
                  <a:moveTo>
                    <a:pt x="0" y="88900"/>
                  </a:moveTo>
                  <a:lnTo>
                    <a:pt x="0" y="88900"/>
                  </a:lnTo>
                  <a:lnTo>
                    <a:pt x="8838" y="88900"/>
                  </a:lnTo>
                  <a:lnTo>
                    <a:pt x="10831" y="87489"/>
                  </a:lnTo>
                  <a:lnTo>
                    <a:pt x="14926" y="82158"/>
                  </a:lnTo>
                  <a:lnTo>
                    <a:pt x="17828" y="67852"/>
                  </a:lnTo>
                  <a:lnTo>
                    <a:pt x="16625" y="60025"/>
                  </a:lnTo>
                  <a:lnTo>
                    <a:pt x="10104" y="45880"/>
                  </a:lnTo>
                  <a:lnTo>
                    <a:pt x="9899" y="37795"/>
                  </a:lnTo>
                  <a:lnTo>
                    <a:pt x="13036" y="21963"/>
                  </a:lnTo>
                  <a:lnTo>
                    <a:pt x="16954" y="14347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027"/>
            <p:cNvSpPr/>
            <p:nvPr>
              <p:custDataLst>
                <p:tags r:id="rId2"/>
              </p:custDataLst>
            </p:nvPr>
          </p:nvSpPr>
          <p:spPr>
            <a:xfrm>
              <a:off x="8882059" y="4317195"/>
              <a:ext cx="115892" cy="292906"/>
            </a:xfrm>
            <a:custGeom>
              <a:avLst/>
              <a:gdLst/>
              <a:ahLst/>
              <a:cxnLst/>
              <a:rect l="0" t="0" r="0" b="0"/>
              <a:pathLst>
                <a:path w="115892" h="292906">
                  <a:moveTo>
                    <a:pt x="115891" y="292905"/>
                  </a:moveTo>
                  <a:lnTo>
                    <a:pt x="115891" y="292905"/>
                  </a:lnTo>
                  <a:lnTo>
                    <a:pt x="99976" y="270510"/>
                  </a:lnTo>
                  <a:lnTo>
                    <a:pt x="86004" y="247439"/>
                  </a:lnTo>
                  <a:lnTo>
                    <a:pt x="70388" y="216959"/>
                  </a:lnTo>
                  <a:lnTo>
                    <a:pt x="62273" y="199941"/>
                  </a:lnTo>
                  <a:lnTo>
                    <a:pt x="53334" y="180834"/>
                  </a:lnTo>
                  <a:lnTo>
                    <a:pt x="43848" y="160336"/>
                  </a:lnTo>
                  <a:lnTo>
                    <a:pt x="33995" y="138909"/>
                  </a:lnTo>
                  <a:lnTo>
                    <a:pt x="26016" y="120391"/>
                  </a:lnTo>
                  <a:lnTo>
                    <a:pt x="19285" y="103812"/>
                  </a:lnTo>
                  <a:lnTo>
                    <a:pt x="8749" y="76925"/>
                  </a:lnTo>
                  <a:lnTo>
                    <a:pt x="262" y="55266"/>
                  </a:lnTo>
                  <a:lnTo>
                    <a:pt x="0" y="51929"/>
                  </a:lnTo>
                  <a:lnTo>
                    <a:pt x="531" y="49704"/>
                  </a:lnTo>
                  <a:lnTo>
                    <a:pt x="1589" y="51043"/>
                  </a:lnTo>
                  <a:lnTo>
                    <a:pt x="13707" y="77628"/>
                  </a:lnTo>
                  <a:lnTo>
                    <a:pt x="28705" y="96047"/>
                  </a:lnTo>
                  <a:lnTo>
                    <a:pt x="34338" y="99579"/>
                  </a:lnTo>
                  <a:lnTo>
                    <a:pt x="36828" y="99110"/>
                  </a:lnTo>
                  <a:lnTo>
                    <a:pt x="41476" y="94826"/>
                  </a:lnTo>
                  <a:lnTo>
                    <a:pt x="42130" y="82574"/>
                  </a:lnTo>
                  <a:lnTo>
                    <a:pt x="38659" y="65369"/>
                  </a:lnTo>
                  <a:lnTo>
                    <a:pt x="26920" y="36555"/>
                  </a:lnTo>
                  <a:lnTo>
                    <a:pt x="21881" y="6821"/>
                  </a:lnTo>
                  <a:lnTo>
                    <a:pt x="21008" y="0"/>
                  </a:lnTo>
                  <a:lnTo>
                    <a:pt x="20886" y="269"/>
                  </a:lnTo>
                  <a:lnTo>
                    <a:pt x="36370" y="28364"/>
                  </a:lnTo>
                  <a:lnTo>
                    <a:pt x="53289" y="48482"/>
                  </a:lnTo>
                  <a:lnTo>
                    <a:pt x="71707" y="61498"/>
                  </a:lnTo>
                  <a:lnTo>
                    <a:pt x="90491" y="70655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1028"/>
            <p:cNvSpPr/>
            <p:nvPr>
              <p:custDataLst>
                <p:tags r:id="rId3"/>
              </p:custDataLst>
            </p:nvPr>
          </p:nvSpPr>
          <p:spPr>
            <a:xfrm>
              <a:off x="8832850" y="4506655"/>
              <a:ext cx="42861" cy="49297"/>
            </a:xfrm>
            <a:custGeom>
              <a:avLst/>
              <a:gdLst/>
              <a:ahLst/>
              <a:cxnLst/>
              <a:rect l="0" t="0" r="0" b="0"/>
              <a:pathLst>
                <a:path w="42861" h="49297">
                  <a:moveTo>
                    <a:pt x="6350" y="1845"/>
                  </a:moveTo>
                  <a:lnTo>
                    <a:pt x="6350" y="1845"/>
                  </a:lnTo>
                  <a:lnTo>
                    <a:pt x="2979" y="5216"/>
                  </a:lnTo>
                  <a:lnTo>
                    <a:pt x="1324" y="10634"/>
                  </a:lnTo>
                  <a:lnTo>
                    <a:pt x="882" y="14054"/>
                  </a:lnTo>
                  <a:lnTo>
                    <a:pt x="8916" y="41342"/>
                  </a:lnTo>
                  <a:lnTo>
                    <a:pt x="11588" y="45110"/>
                  </a:lnTo>
                  <a:lnTo>
                    <a:pt x="14780" y="47621"/>
                  </a:lnTo>
                  <a:lnTo>
                    <a:pt x="18320" y="49296"/>
                  </a:lnTo>
                  <a:lnTo>
                    <a:pt x="26017" y="49275"/>
                  </a:lnTo>
                  <a:lnTo>
                    <a:pt x="30045" y="48282"/>
                  </a:lnTo>
                  <a:lnTo>
                    <a:pt x="36402" y="43415"/>
                  </a:lnTo>
                  <a:lnTo>
                    <a:pt x="39084" y="40141"/>
                  </a:lnTo>
                  <a:lnTo>
                    <a:pt x="42066" y="30860"/>
                  </a:lnTo>
                  <a:lnTo>
                    <a:pt x="42860" y="25422"/>
                  </a:lnTo>
                  <a:lnTo>
                    <a:pt x="39980" y="15616"/>
                  </a:lnTo>
                  <a:lnTo>
                    <a:pt x="33996" y="7260"/>
                  </a:lnTo>
                  <a:lnTo>
                    <a:pt x="26634" y="1194"/>
                  </a:lnTo>
                  <a:lnTo>
                    <a:pt x="22695" y="0"/>
                  </a:lnTo>
                  <a:lnTo>
                    <a:pt x="14556" y="554"/>
                  </a:lnTo>
                  <a:lnTo>
                    <a:pt x="11114" y="2396"/>
                  </a:lnTo>
                  <a:lnTo>
                    <a:pt x="0" y="14545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SMARTInkShape-1029"/>
            <p:cNvSpPr/>
            <p:nvPr>
              <p:custDataLst>
                <p:tags r:id="rId4"/>
              </p:custDataLst>
            </p:nvPr>
          </p:nvSpPr>
          <p:spPr>
            <a:xfrm>
              <a:off x="8699784" y="4535744"/>
              <a:ext cx="101317" cy="258507"/>
            </a:xfrm>
            <a:custGeom>
              <a:avLst/>
              <a:gdLst/>
              <a:ahLst/>
              <a:cxnLst/>
              <a:rect l="0" t="0" r="0" b="0"/>
              <a:pathLst>
                <a:path w="101317" h="258507">
                  <a:moveTo>
                    <a:pt x="101316" y="258506"/>
                  </a:moveTo>
                  <a:lnTo>
                    <a:pt x="101316" y="258506"/>
                  </a:lnTo>
                  <a:lnTo>
                    <a:pt x="91177" y="240475"/>
                  </a:lnTo>
                  <a:lnTo>
                    <a:pt x="83640" y="218507"/>
                  </a:lnTo>
                  <a:lnTo>
                    <a:pt x="75586" y="188517"/>
                  </a:lnTo>
                  <a:lnTo>
                    <a:pt x="71463" y="171630"/>
                  </a:lnTo>
                  <a:lnTo>
                    <a:pt x="65186" y="153317"/>
                  </a:lnTo>
                  <a:lnTo>
                    <a:pt x="57474" y="134052"/>
                  </a:lnTo>
                  <a:lnTo>
                    <a:pt x="48804" y="114153"/>
                  </a:lnTo>
                  <a:lnTo>
                    <a:pt x="40203" y="94537"/>
                  </a:lnTo>
                  <a:lnTo>
                    <a:pt x="31646" y="75110"/>
                  </a:lnTo>
                  <a:lnTo>
                    <a:pt x="23119" y="55809"/>
                  </a:lnTo>
                  <a:lnTo>
                    <a:pt x="9883" y="24955"/>
                  </a:lnTo>
                  <a:lnTo>
                    <a:pt x="141" y="922"/>
                  </a:lnTo>
                  <a:lnTo>
                    <a:pt x="0" y="0"/>
                  </a:lnTo>
                  <a:lnTo>
                    <a:pt x="10616" y="29643"/>
                  </a:lnTo>
                  <a:lnTo>
                    <a:pt x="20788" y="54718"/>
                  </a:lnTo>
                  <a:lnTo>
                    <a:pt x="38415" y="83119"/>
                  </a:lnTo>
                  <a:lnTo>
                    <a:pt x="48901" y="92361"/>
                  </a:lnTo>
                  <a:lnTo>
                    <a:pt x="53672" y="94826"/>
                  </a:lnTo>
                  <a:lnTo>
                    <a:pt x="58264" y="95059"/>
                  </a:lnTo>
                  <a:lnTo>
                    <a:pt x="67130" y="91553"/>
                  </a:lnTo>
                  <a:lnTo>
                    <a:pt x="70059" y="85821"/>
                  </a:lnTo>
                  <a:lnTo>
                    <a:pt x="73474" y="58938"/>
                  </a:lnTo>
                  <a:lnTo>
                    <a:pt x="70332" y="33177"/>
                  </a:lnTo>
                  <a:lnTo>
                    <a:pt x="64932" y="13942"/>
                  </a:lnTo>
                  <a:lnTo>
                    <a:pt x="58067" y="5748"/>
                  </a:lnTo>
                  <a:lnTo>
                    <a:pt x="87677" y="36716"/>
                  </a:lnTo>
                  <a:lnTo>
                    <a:pt x="94966" y="42606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SMARTInkShape-1030"/>
            <p:cNvSpPr/>
            <p:nvPr>
              <p:custDataLst>
                <p:tags r:id="rId5"/>
              </p:custDataLst>
            </p:nvPr>
          </p:nvSpPr>
          <p:spPr>
            <a:xfrm>
              <a:off x="8604250" y="4178300"/>
              <a:ext cx="177801" cy="254001"/>
            </a:xfrm>
            <a:custGeom>
              <a:avLst/>
              <a:gdLst/>
              <a:ahLst/>
              <a:cxnLst/>
              <a:rect l="0" t="0" r="0" b="0"/>
              <a:pathLst>
                <a:path w="177801" h="254001">
                  <a:moveTo>
                    <a:pt x="0" y="254000"/>
                  </a:moveTo>
                  <a:lnTo>
                    <a:pt x="0" y="254000"/>
                  </a:lnTo>
                  <a:lnTo>
                    <a:pt x="0" y="250629"/>
                  </a:lnTo>
                  <a:lnTo>
                    <a:pt x="16620" y="220068"/>
                  </a:lnTo>
                  <a:lnTo>
                    <a:pt x="33257" y="190236"/>
                  </a:lnTo>
                  <a:lnTo>
                    <a:pt x="44044" y="172685"/>
                  </a:lnTo>
                  <a:lnTo>
                    <a:pt x="56173" y="153929"/>
                  </a:lnTo>
                  <a:lnTo>
                    <a:pt x="69199" y="134369"/>
                  </a:lnTo>
                  <a:lnTo>
                    <a:pt x="82116" y="115685"/>
                  </a:lnTo>
                  <a:lnTo>
                    <a:pt x="94960" y="97584"/>
                  </a:lnTo>
                  <a:lnTo>
                    <a:pt x="107757" y="79873"/>
                  </a:lnTo>
                  <a:lnTo>
                    <a:pt x="129501" y="48904"/>
                  </a:lnTo>
                  <a:lnTo>
                    <a:pt x="147162" y="23852"/>
                  </a:lnTo>
                  <a:lnTo>
                    <a:pt x="164332" y="3932"/>
                  </a:lnTo>
                  <a:lnTo>
                    <a:pt x="168115" y="1915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1031"/>
            <p:cNvSpPr/>
            <p:nvPr>
              <p:custDataLst>
                <p:tags r:id="rId6"/>
              </p:custDataLst>
            </p:nvPr>
          </p:nvSpPr>
          <p:spPr>
            <a:xfrm>
              <a:off x="8382000" y="4070350"/>
              <a:ext cx="93146" cy="171451"/>
            </a:xfrm>
            <a:custGeom>
              <a:avLst/>
              <a:gdLst/>
              <a:ahLst/>
              <a:cxnLst/>
              <a:rect l="0" t="0" r="0" b="0"/>
              <a:pathLst>
                <a:path w="93146" h="171451">
                  <a:moveTo>
                    <a:pt x="0" y="171450"/>
                  </a:moveTo>
                  <a:lnTo>
                    <a:pt x="0" y="171450"/>
                  </a:lnTo>
                  <a:lnTo>
                    <a:pt x="1411" y="158488"/>
                  </a:lnTo>
                  <a:lnTo>
                    <a:pt x="12256" y="129509"/>
                  </a:lnTo>
                  <a:lnTo>
                    <a:pt x="27790" y="106243"/>
                  </a:lnTo>
                  <a:lnTo>
                    <a:pt x="44571" y="81791"/>
                  </a:lnTo>
                  <a:lnTo>
                    <a:pt x="60732" y="58929"/>
                  </a:lnTo>
                  <a:lnTo>
                    <a:pt x="84590" y="28887"/>
                  </a:lnTo>
                  <a:lnTo>
                    <a:pt x="93145" y="15897"/>
                  </a:lnTo>
                  <a:lnTo>
                    <a:pt x="93141" y="14126"/>
                  </a:lnTo>
                  <a:lnTo>
                    <a:pt x="91255" y="10277"/>
                  </a:lnTo>
                  <a:lnTo>
                    <a:pt x="76113" y="4142"/>
                  </a:lnTo>
                  <a:lnTo>
                    <a:pt x="47124" y="818"/>
                  </a:lnTo>
                  <a:lnTo>
                    <a:pt x="15396" y="32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SMARTInkShape-1032"/>
            <p:cNvSpPr/>
            <p:nvPr>
              <p:custDataLst>
                <p:tags r:id="rId7"/>
              </p:custDataLst>
            </p:nvPr>
          </p:nvSpPr>
          <p:spPr>
            <a:xfrm>
              <a:off x="8426450" y="4171386"/>
              <a:ext cx="215772" cy="133915"/>
            </a:xfrm>
            <a:custGeom>
              <a:avLst/>
              <a:gdLst/>
              <a:ahLst/>
              <a:cxnLst/>
              <a:rect l="0" t="0" r="0" b="0"/>
              <a:pathLst>
                <a:path w="215772" h="133915">
                  <a:moveTo>
                    <a:pt x="0" y="70414"/>
                  </a:moveTo>
                  <a:lnTo>
                    <a:pt x="0" y="70414"/>
                  </a:lnTo>
                  <a:lnTo>
                    <a:pt x="705" y="43682"/>
                  </a:lnTo>
                  <a:lnTo>
                    <a:pt x="3371" y="31722"/>
                  </a:lnTo>
                  <a:lnTo>
                    <a:pt x="10671" y="21233"/>
                  </a:lnTo>
                  <a:lnTo>
                    <a:pt x="32603" y="3000"/>
                  </a:lnTo>
                  <a:lnTo>
                    <a:pt x="37258" y="777"/>
                  </a:lnTo>
                  <a:lnTo>
                    <a:pt x="41066" y="0"/>
                  </a:lnTo>
                  <a:lnTo>
                    <a:pt x="47885" y="1019"/>
                  </a:lnTo>
                  <a:lnTo>
                    <a:pt x="55620" y="3823"/>
                  </a:lnTo>
                  <a:lnTo>
                    <a:pt x="61878" y="11185"/>
                  </a:lnTo>
                  <a:lnTo>
                    <a:pt x="66308" y="20806"/>
                  </a:lnTo>
                  <a:lnTo>
                    <a:pt x="68275" y="29787"/>
                  </a:lnTo>
                  <a:lnTo>
                    <a:pt x="72913" y="36600"/>
                  </a:lnTo>
                  <a:lnTo>
                    <a:pt x="76126" y="39405"/>
                  </a:lnTo>
                  <a:lnTo>
                    <a:pt x="83457" y="42521"/>
                  </a:lnTo>
                  <a:lnTo>
                    <a:pt x="87388" y="43352"/>
                  </a:lnTo>
                  <a:lnTo>
                    <a:pt x="106404" y="41151"/>
                  </a:lnTo>
                  <a:lnTo>
                    <a:pt x="136654" y="29288"/>
                  </a:lnTo>
                  <a:lnTo>
                    <a:pt x="158337" y="22032"/>
                  </a:lnTo>
                  <a:lnTo>
                    <a:pt x="178322" y="17866"/>
                  </a:lnTo>
                  <a:lnTo>
                    <a:pt x="194259" y="18367"/>
                  </a:lnTo>
                  <a:lnTo>
                    <a:pt x="206518" y="22822"/>
                  </a:lnTo>
                  <a:lnTo>
                    <a:pt x="211761" y="25986"/>
                  </a:lnTo>
                  <a:lnTo>
                    <a:pt x="214552" y="31623"/>
                  </a:lnTo>
                  <a:lnTo>
                    <a:pt x="215771" y="47294"/>
                  </a:lnTo>
                  <a:lnTo>
                    <a:pt x="205749" y="75950"/>
                  </a:lnTo>
                  <a:lnTo>
                    <a:pt x="186003" y="103412"/>
                  </a:lnTo>
                  <a:lnTo>
                    <a:pt x="155536" y="122681"/>
                  </a:lnTo>
                  <a:lnTo>
                    <a:pt x="131922" y="128922"/>
                  </a:lnTo>
                  <a:lnTo>
                    <a:pt x="95250" y="13391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SMARTInkShape-1033"/>
            <p:cNvSpPr/>
            <p:nvPr>
              <p:custDataLst>
                <p:tags r:id="rId8"/>
              </p:custDataLst>
            </p:nvPr>
          </p:nvSpPr>
          <p:spPr>
            <a:xfrm>
              <a:off x="8477250" y="4197350"/>
              <a:ext cx="57151" cy="63501"/>
            </a:xfrm>
            <a:custGeom>
              <a:avLst/>
              <a:gdLst/>
              <a:ahLst/>
              <a:cxnLst/>
              <a:rect l="0" t="0" r="0" b="0"/>
              <a:pathLst>
                <a:path w="57151" h="635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3763" y="6907"/>
                  </a:lnTo>
                  <a:lnTo>
                    <a:pt x="10844" y="12948"/>
                  </a:lnTo>
                  <a:lnTo>
                    <a:pt x="35321" y="44343"/>
                  </a:lnTo>
                  <a:lnTo>
                    <a:pt x="57150" y="63500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623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Elektromagnetisk</a:t>
            </a:r>
            <a:r>
              <a:rPr lang="en-US" dirty="0" smtClean="0"/>
              <a:t> </a:t>
            </a:r>
            <a:r>
              <a:rPr lang="en-US" dirty="0" err="1" smtClean="0"/>
              <a:t>spektrum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97910"/>
            <a:ext cx="8640960" cy="326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6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Poyntings</a:t>
            </a:r>
            <a:r>
              <a:rPr lang="en-US" dirty="0" smtClean="0"/>
              <a:t> </a:t>
            </a:r>
            <a:r>
              <a:rPr lang="en-US" dirty="0" err="1" smtClean="0"/>
              <a:t>teorem</a:t>
            </a:r>
            <a:endParaRPr lang="en-US" dirty="0"/>
          </a:p>
        </p:txBody>
      </p:sp>
      <p:grpSp>
        <p:nvGrpSpPr>
          <p:cNvPr id="604" name="SMARTInkShape-Group253"/>
          <p:cNvGrpSpPr/>
          <p:nvPr/>
        </p:nvGrpSpPr>
        <p:grpSpPr>
          <a:xfrm>
            <a:off x="540630" y="1289419"/>
            <a:ext cx="2158121" cy="1041029"/>
            <a:chOff x="540630" y="1289419"/>
            <a:chExt cx="2158121" cy="1041029"/>
          </a:xfrm>
        </p:grpSpPr>
        <p:sp>
          <p:nvSpPr>
            <p:cNvPr id="595" name="SMARTInkShape-1034"/>
            <p:cNvSpPr/>
            <p:nvPr>
              <p:custDataLst>
                <p:tags r:id="rId239"/>
              </p:custDataLst>
            </p:nvPr>
          </p:nvSpPr>
          <p:spPr>
            <a:xfrm>
              <a:off x="2305050" y="1365250"/>
              <a:ext cx="323851" cy="317501"/>
            </a:xfrm>
            <a:custGeom>
              <a:avLst/>
              <a:gdLst/>
              <a:ahLst/>
              <a:cxnLst/>
              <a:rect l="0" t="0" r="0" b="0"/>
              <a:pathLst>
                <a:path w="323851" h="317501">
                  <a:moveTo>
                    <a:pt x="0" y="317500"/>
                  </a:moveTo>
                  <a:lnTo>
                    <a:pt x="0" y="317500"/>
                  </a:lnTo>
                  <a:lnTo>
                    <a:pt x="3371" y="310758"/>
                  </a:lnTo>
                  <a:lnTo>
                    <a:pt x="8789" y="305566"/>
                  </a:lnTo>
                  <a:lnTo>
                    <a:pt x="15901" y="299496"/>
                  </a:lnTo>
                  <a:lnTo>
                    <a:pt x="42868" y="272352"/>
                  </a:lnTo>
                  <a:lnTo>
                    <a:pt x="73144" y="247051"/>
                  </a:lnTo>
                  <a:lnTo>
                    <a:pt x="96714" y="227393"/>
                  </a:lnTo>
                  <a:lnTo>
                    <a:pt x="121301" y="206897"/>
                  </a:lnTo>
                  <a:lnTo>
                    <a:pt x="146339" y="186028"/>
                  </a:lnTo>
                  <a:lnTo>
                    <a:pt x="177494" y="157817"/>
                  </a:lnTo>
                  <a:lnTo>
                    <a:pt x="204599" y="131584"/>
                  </a:lnTo>
                  <a:lnTo>
                    <a:pt x="230504" y="105937"/>
                  </a:lnTo>
                  <a:lnTo>
                    <a:pt x="252683" y="80464"/>
                  </a:lnTo>
                  <a:lnTo>
                    <a:pt x="283695" y="50037"/>
                  </a:lnTo>
                  <a:lnTo>
                    <a:pt x="311892" y="18515"/>
                  </a:lnTo>
                  <a:lnTo>
                    <a:pt x="320756" y="8779"/>
                  </a:lnTo>
                  <a:lnTo>
                    <a:pt x="323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SMARTInkShape-1035"/>
            <p:cNvSpPr/>
            <p:nvPr>
              <p:custDataLst>
                <p:tags r:id="rId240"/>
              </p:custDataLst>
            </p:nvPr>
          </p:nvSpPr>
          <p:spPr>
            <a:xfrm>
              <a:off x="2667000" y="1327150"/>
              <a:ext cx="25323" cy="495301"/>
            </a:xfrm>
            <a:custGeom>
              <a:avLst/>
              <a:gdLst/>
              <a:ahLst/>
              <a:cxnLst/>
              <a:rect l="0" t="0" r="0" b="0"/>
              <a:pathLst>
                <a:path w="25323" h="495301">
                  <a:moveTo>
                    <a:pt x="19050" y="0"/>
                  </a:moveTo>
                  <a:lnTo>
                    <a:pt x="19050" y="0"/>
                  </a:lnTo>
                  <a:lnTo>
                    <a:pt x="22421" y="0"/>
                  </a:lnTo>
                  <a:lnTo>
                    <a:pt x="23414" y="706"/>
                  </a:lnTo>
                  <a:lnTo>
                    <a:pt x="24076" y="1881"/>
                  </a:lnTo>
                  <a:lnTo>
                    <a:pt x="24812" y="6481"/>
                  </a:lnTo>
                  <a:lnTo>
                    <a:pt x="25322" y="32603"/>
                  </a:lnTo>
                  <a:lnTo>
                    <a:pt x="21021" y="63094"/>
                  </a:lnTo>
                  <a:lnTo>
                    <a:pt x="18928" y="92856"/>
                  </a:lnTo>
                  <a:lnTo>
                    <a:pt x="15939" y="116058"/>
                  </a:lnTo>
                  <a:lnTo>
                    <a:pt x="12258" y="138600"/>
                  </a:lnTo>
                  <a:lnTo>
                    <a:pt x="8976" y="161083"/>
                  </a:lnTo>
                  <a:lnTo>
                    <a:pt x="7517" y="185187"/>
                  </a:lnTo>
                  <a:lnTo>
                    <a:pt x="4987" y="208129"/>
                  </a:lnTo>
                  <a:lnTo>
                    <a:pt x="2217" y="230791"/>
                  </a:lnTo>
                  <a:lnTo>
                    <a:pt x="985" y="254974"/>
                  </a:lnTo>
                  <a:lnTo>
                    <a:pt x="438" y="277951"/>
                  </a:lnTo>
                  <a:lnTo>
                    <a:pt x="195" y="299923"/>
                  </a:lnTo>
                  <a:lnTo>
                    <a:pt x="58" y="331420"/>
                  </a:lnTo>
                  <a:lnTo>
                    <a:pt x="17" y="358940"/>
                  </a:lnTo>
                  <a:lnTo>
                    <a:pt x="711" y="384969"/>
                  </a:lnTo>
                  <a:lnTo>
                    <a:pt x="4365" y="410555"/>
                  </a:lnTo>
                  <a:lnTo>
                    <a:pt x="5057" y="435304"/>
                  </a:lnTo>
                  <a:lnTo>
                    <a:pt x="2517" y="455651"/>
                  </a:lnTo>
                  <a:lnTo>
                    <a:pt x="6223" y="486490"/>
                  </a:lnTo>
                  <a:lnTo>
                    <a:pt x="6293" y="490914"/>
                  </a:lnTo>
                  <a:lnTo>
                    <a:pt x="5607" y="492376"/>
                  </a:lnTo>
                  <a:lnTo>
                    <a:pt x="4444" y="493351"/>
                  </a:lnTo>
                  <a:lnTo>
                    <a:pt x="0" y="495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SMARTInkShape-1036"/>
            <p:cNvSpPr/>
            <p:nvPr>
              <p:custDataLst>
                <p:tags r:id="rId241"/>
              </p:custDataLst>
            </p:nvPr>
          </p:nvSpPr>
          <p:spPr>
            <a:xfrm>
              <a:off x="2286000" y="1857090"/>
              <a:ext cx="390822" cy="403511"/>
            </a:xfrm>
            <a:custGeom>
              <a:avLst/>
              <a:gdLst/>
              <a:ahLst/>
              <a:cxnLst/>
              <a:rect l="0" t="0" r="0" b="0"/>
              <a:pathLst>
                <a:path w="390822" h="403511">
                  <a:moveTo>
                    <a:pt x="0" y="403510"/>
                  </a:moveTo>
                  <a:lnTo>
                    <a:pt x="0" y="403510"/>
                  </a:lnTo>
                  <a:lnTo>
                    <a:pt x="13815" y="391577"/>
                  </a:lnTo>
                  <a:lnTo>
                    <a:pt x="39789" y="369483"/>
                  </a:lnTo>
                  <a:lnTo>
                    <a:pt x="70602" y="341024"/>
                  </a:lnTo>
                  <a:lnTo>
                    <a:pt x="97354" y="319379"/>
                  </a:lnTo>
                  <a:lnTo>
                    <a:pt x="125742" y="295091"/>
                  </a:lnTo>
                  <a:lnTo>
                    <a:pt x="152027" y="270021"/>
                  </a:lnTo>
                  <a:lnTo>
                    <a:pt x="177690" y="242837"/>
                  </a:lnTo>
                  <a:lnTo>
                    <a:pt x="201286" y="216203"/>
                  </a:lnTo>
                  <a:lnTo>
                    <a:pt x="228222" y="184870"/>
                  </a:lnTo>
                  <a:lnTo>
                    <a:pt x="250909" y="159909"/>
                  </a:lnTo>
                  <a:lnTo>
                    <a:pt x="278084" y="131260"/>
                  </a:lnTo>
                  <a:lnTo>
                    <a:pt x="297772" y="105218"/>
                  </a:lnTo>
                  <a:lnTo>
                    <a:pt x="321909" y="73881"/>
                  </a:lnTo>
                  <a:lnTo>
                    <a:pt x="347392" y="43710"/>
                  </a:lnTo>
                  <a:lnTo>
                    <a:pt x="377247" y="16719"/>
                  </a:lnTo>
                  <a:lnTo>
                    <a:pt x="381211" y="10014"/>
                  </a:lnTo>
                  <a:lnTo>
                    <a:pt x="390821" y="0"/>
                  </a:lnTo>
                  <a:lnTo>
                    <a:pt x="387350" y="34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SMARTInkShape-1037"/>
            <p:cNvSpPr/>
            <p:nvPr>
              <p:custDataLst>
                <p:tags r:id="rId242"/>
              </p:custDataLst>
            </p:nvPr>
          </p:nvSpPr>
          <p:spPr>
            <a:xfrm>
              <a:off x="1162050" y="1289419"/>
              <a:ext cx="1536701" cy="31382"/>
            </a:xfrm>
            <a:custGeom>
              <a:avLst/>
              <a:gdLst/>
              <a:ahLst/>
              <a:cxnLst/>
              <a:rect l="0" t="0" r="0" b="0"/>
              <a:pathLst>
                <a:path w="1536701" h="31382">
                  <a:moveTo>
                    <a:pt x="0" y="31381"/>
                  </a:moveTo>
                  <a:lnTo>
                    <a:pt x="0" y="31381"/>
                  </a:lnTo>
                  <a:lnTo>
                    <a:pt x="22782" y="30675"/>
                  </a:lnTo>
                  <a:lnTo>
                    <a:pt x="48950" y="26355"/>
                  </a:lnTo>
                  <a:lnTo>
                    <a:pt x="75652" y="23542"/>
                  </a:lnTo>
                  <a:lnTo>
                    <a:pt x="101438" y="20121"/>
                  </a:lnTo>
                  <a:lnTo>
                    <a:pt x="130715" y="19108"/>
                  </a:lnTo>
                  <a:lnTo>
                    <a:pt x="154051" y="18871"/>
                  </a:lnTo>
                  <a:lnTo>
                    <a:pt x="178534" y="18765"/>
                  </a:lnTo>
                  <a:lnTo>
                    <a:pt x="203526" y="18718"/>
                  </a:lnTo>
                  <a:lnTo>
                    <a:pt x="229451" y="18698"/>
                  </a:lnTo>
                  <a:lnTo>
                    <a:pt x="257436" y="18688"/>
                  </a:lnTo>
                  <a:lnTo>
                    <a:pt x="286336" y="16803"/>
                  </a:lnTo>
                  <a:lnTo>
                    <a:pt x="314938" y="14318"/>
                  </a:lnTo>
                  <a:lnTo>
                    <a:pt x="341762" y="13214"/>
                  </a:lnTo>
                  <a:lnTo>
                    <a:pt x="367794" y="12723"/>
                  </a:lnTo>
                  <a:lnTo>
                    <a:pt x="394886" y="12505"/>
                  </a:lnTo>
                  <a:lnTo>
                    <a:pt x="425742" y="12409"/>
                  </a:lnTo>
                  <a:lnTo>
                    <a:pt x="454508" y="12365"/>
                  </a:lnTo>
                  <a:lnTo>
                    <a:pt x="482109" y="11641"/>
                  </a:lnTo>
                  <a:lnTo>
                    <a:pt x="510839" y="8967"/>
                  </a:lnTo>
                  <a:lnTo>
                    <a:pt x="538190" y="9190"/>
                  </a:lnTo>
                  <a:lnTo>
                    <a:pt x="565162" y="10229"/>
                  </a:lnTo>
                  <a:lnTo>
                    <a:pt x="593613" y="8339"/>
                  </a:lnTo>
                  <a:lnTo>
                    <a:pt x="620839" y="7029"/>
                  </a:lnTo>
                  <a:lnTo>
                    <a:pt x="647051" y="5741"/>
                  </a:lnTo>
                  <a:lnTo>
                    <a:pt x="672811" y="2817"/>
                  </a:lnTo>
                  <a:lnTo>
                    <a:pt x="702135" y="2929"/>
                  </a:lnTo>
                  <a:lnTo>
                    <a:pt x="732571" y="4624"/>
                  </a:lnTo>
                  <a:lnTo>
                    <a:pt x="760209" y="5378"/>
                  </a:lnTo>
                  <a:lnTo>
                    <a:pt x="788486" y="3831"/>
                  </a:lnTo>
                  <a:lnTo>
                    <a:pt x="816810" y="1498"/>
                  </a:lnTo>
                  <a:lnTo>
                    <a:pt x="843510" y="461"/>
                  </a:lnTo>
                  <a:lnTo>
                    <a:pt x="869488" y="0"/>
                  </a:lnTo>
                  <a:lnTo>
                    <a:pt x="895145" y="500"/>
                  </a:lnTo>
                  <a:lnTo>
                    <a:pt x="920659" y="3075"/>
                  </a:lnTo>
                  <a:lnTo>
                    <a:pt x="946109" y="4689"/>
                  </a:lnTo>
                  <a:lnTo>
                    <a:pt x="971532" y="5407"/>
                  </a:lnTo>
                  <a:lnTo>
                    <a:pt x="996942" y="5726"/>
                  </a:lnTo>
                  <a:lnTo>
                    <a:pt x="1022347" y="5867"/>
                  </a:lnTo>
                  <a:lnTo>
                    <a:pt x="1047748" y="6636"/>
                  </a:lnTo>
                  <a:lnTo>
                    <a:pt x="1073149" y="9329"/>
                  </a:lnTo>
                  <a:lnTo>
                    <a:pt x="1096668" y="10997"/>
                  </a:lnTo>
                  <a:lnTo>
                    <a:pt x="1119586" y="11738"/>
                  </a:lnTo>
                  <a:lnTo>
                    <a:pt x="1143883" y="12067"/>
                  </a:lnTo>
                  <a:lnTo>
                    <a:pt x="1170674" y="12214"/>
                  </a:lnTo>
                  <a:lnTo>
                    <a:pt x="1198338" y="12279"/>
                  </a:lnTo>
                  <a:lnTo>
                    <a:pt x="1224745" y="12308"/>
                  </a:lnTo>
                  <a:lnTo>
                    <a:pt x="1248711" y="14202"/>
                  </a:lnTo>
                  <a:lnTo>
                    <a:pt x="1271827" y="16690"/>
                  </a:lnTo>
                  <a:lnTo>
                    <a:pt x="1296212" y="17796"/>
                  </a:lnTo>
                  <a:lnTo>
                    <a:pt x="1319279" y="18288"/>
                  </a:lnTo>
                  <a:lnTo>
                    <a:pt x="1341997" y="18506"/>
                  </a:lnTo>
                  <a:lnTo>
                    <a:pt x="1366204" y="18603"/>
                  </a:lnTo>
                  <a:lnTo>
                    <a:pt x="1396891" y="18658"/>
                  </a:lnTo>
                  <a:lnTo>
                    <a:pt x="1427228" y="15303"/>
                  </a:lnTo>
                  <a:lnTo>
                    <a:pt x="1458945" y="17282"/>
                  </a:lnTo>
                  <a:lnTo>
                    <a:pt x="1485593" y="18405"/>
                  </a:lnTo>
                  <a:lnTo>
                    <a:pt x="1504497" y="18626"/>
                  </a:lnTo>
                  <a:lnTo>
                    <a:pt x="1510158" y="20538"/>
                  </a:lnTo>
                  <a:lnTo>
                    <a:pt x="1515026" y="23034"/>
                  </a:lnTo>
                  <a:lnTo>
                    <a:pt x="1529076" y="24953"/>
                  </a:lnTo>
                  <a:lnTo>
                    <a:pt x="1536700" y="250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9" name="SMARTInkShape-1038"/>
            <p:cNvSpPr/>
            <p:nvPr>
              <p:custDataLst>
                <p:tags r:id="rId243"/>
              </p:custDataLst>
            </p:nvPr>
          </p:nvSpPr>
          <p:spPr>
            <a:xfrm>
              <a:off x="603250" y="1314450"/>
              <a:ext cx="552451" cy="381001"/>
            </a:xfrm>
            <a:custGeom>
              <a:avLst/>
              <a:gdLst/>
              <a:ahLst/>
              <a:cxnLst/>
              <a:rect l="0" t="0" r="0" b="0"/>
              <a:pathLst>
                <a:path w="552451" h="381001">
                  <a:moveTo>
                    <a:pt x="0" y="381000"/>
                  </a:moveTo>
                  <a:lnTo>
                    <a:pt x="0" y="381000"/>
                  </a:lnTo>
                  <a:lnTo>
                    <a:pt x="6742" y="381000"/>
                  </a:lnTo>
                  <a:lnTo>
                    <a:pt x="11934" y="379118"/>
                  </a:lnTo>
                  <a:lnTo>
                    <a:pt x="39148" y="366253"/>
                  </a:lnTo>
                  <a:lnTo>
                    <a:pt x="63707" y="347591"/>
                  </a:lnTo>
                  <a:lnTo>
                    <a:pt x="89353" y="333079"/>
                  </a:lnTo>
                  <a:lnTo>
                    <a:pt x="115924" y="313101"/>
                  </a:lnTo>
                  <a:lnTo>
                    <a:pt x="145042" y="289307"/>
                  </a:lnTo>
                  <a:lnTo>
                    <a:pt x="167474" y="272749"/>
                  </a:lnTo>
                  <a:lnTo>
                    <a:pt x="192261" y="255277"/>
                  </a:lnTo>
                  <a:lnTo>
                    <a:pt x="219740" y="235753"/>
                  </a:lnTo>
                  <a:lnTo>
                    <a:pt x="248416" y="215316"/>
                  </a:lnTo>
                  <a:lnTo>
                    <a:pt x="277624" y="194474"/>
                  </a:lnTo>
                  <a:lnTo>
                    <a:pt x="307068" y="173451"/>
                  </a:lnTo>
                  <a:lnTo>
                    <a:pt x="336617" y="152349"/>
                  </a:lnTo>
                  <a:lnTo>
                    <a:pt x="365508" y="131916"/>
                  </a:lnTo>
                  <a:lnTo>
                    <a:pt x="392459" y="113428"/>
                  </a:lnTo>
                  <a:lnTo>
                    <a:pt x="418548" y="93921"/>
                  </a:lnTo>
                  <a:lnTo>
                    <a:pt x="443549" y="74198"/>
                  </a:lnTo>
                  <a:lnTo>
                    <a:pt x="466420" y="56025"/>
                  </a:lnTo>
                  <a:lnTo>
                    <a:pt x="488344" y="40422"/>
                  </a:lnTo>
                  <a:lnTo>
                    <a:pt x="516758" y="21620"/>
                  </a:lnTo>
                  <a:lnTo>
                    <a:pt x="544639" y="2665"/>
                  </a:lnTo>
                  <a:lnTo>
                    <a:pt x="552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0" name="SMARTInkShape-1039"/>
            <p:cNvSpPr/>
            <p:nvPr>
              <p:custDataLst>
                <p:tags r:id="rId244"/>
              </p:custDataLst>
            </p:nvPr>
          </p:nvSpPr>
          <p:spPr>
            <a:xfrm>
              <a:off x="2273300" y="1704492"/>
              <a:ext cx="12701" cy="581509"/>
            </a:xfrm>
            <a:custGeom>
              <a:avLst/>
              <a:gdLst/>
              <a:ahLst/>
              <a:cxnLst/>
              <a:rect l="0" t="0" r="0" b="0"/>
              <a:pathLst>
                <a:path w="12701" h="581509">
                  <a:moveTo>
                    <a:pt x="12700" y="3658"/>
                  </a:moveTo>
                  <a:lnTo>
                    <a:pt x="12700" y="3658"/>
                  </a:lnTo>
                  <a:lnTo>
                    <a:pt x="12700" y="0"/>
                  </a:lnTo>
                  <a:lnTo>
                    <a:pt x="12700" y="25211"/>
                  </a:lnTo>
                  <a:lnTo>
                    <a:pt x="12700" y="55370"/>
                  </a:lnTo>
                  <a:lnTo>
                    <a:pt x="12700" y="83891"/>
                  </a:lnTo>
                  <a:lnTo>
                    <a:pt x="11995" y="106345"/>
                  </a:lnTo>
                  <a:lnTo>
                    <a:pt x="9329" y="128084"/>
                  </a:lnTo>
                  <a:lnTo>
                    <a:pt x="7674" y="151386"/>
                  </a:lnTo>
                  <a:lnTo>
                    <a:pt x="6938" y="175854"/>
                  </a:lnTo>
                  <a:lnTo>
                    <a:pt x="6612" y="200840"/>
                  </a:lnTo>
                  <a:lnTo>
                    <a:pt x="6466" y="226055"/>
                  </a:lnTo>
                  <a:lnTo>
                    <a:pt x="6402" y="250668"/>
                  </a:lnTo>
                  <a:lnTo>
                    <a:pt x="6373" y="273366"/>
                  </a:lnTo>
                  <a:lnTo>
                    <a:pt x="4479" y="295213"/>
                  </a:lnTo>
                  <a:lnTo>
                    <a:pt x="1327" y="325465"/>
                  </a:lnTo>
                  <a:lnTo>
                    <a:pt x="393" y="352303"/>
                  </a:lnTo>
                  <a:lnTo>
                    <a:pt x="116" y="378129"/>
                  </a:lnTo>
                  <a:lnTo>
                    <a:pt x="34" y="403655"/>
                  </a:lnTo>
                  <a:lnTo>
                    <a:pt x="10" y="429092"/>
                  </a:lnTo>
                  <a:lnTo>
                    <a:pt x="3" y="454503"/>
                  </a:lnTo>
                  <a:lnTo>
                    <a:pt x="1" y="485003"/>
                  </a:lnTo>
                  <a:lnTo>
                    <a:pt x="0" y="511410"/>
                  </a:lnTo>
                  <a:lnTo>
                    <a:pt x="0" y="537009"/>
                  </a:lnTo>
                  <a:lnTo>
                    <a:pt x="0" y="568246"/>
                  </a:lnTo>
                  <a:lnTo>
                    <a:pt x="0" y="581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1" name="SMARTInkShape-1040"/>
            <p:cNvSpPr/>
            <p:nvPr>
              <p:custDataLst>
                <p:tags r:id="rId245"/>
              </p:custDataLst>
            </p:nvPr>
          </p:nvSpPr>
          <p:spPr>
            <a:xfrm>
              <a:off x="590550" y="1651406"/>
              <a:ext cx="1695451" cy="44045"/>
            </a:xfrm>
            <a:custGeom>
              <a:avLst/>
              <a:gdLst/>
              <a:ahLst/>
              <a:cxnLst/>
              <a:rect l="0" t="0" r="0" b="0"/>
              <a:pathLst>
                <a:path w="1695451" h="44045">
                  <a:moveTo>
                    <a:pt x="0" y="31344"/>
                  </a:moveTo>
                  <a:lnTo>
                    <a:pt x="0" y="31344"/>
                  </a:lnTo>
                  <a:lnTo>
                    <a:pt x="10139" y="35708"/>
                  </a:lnTo>
                  <a:lnTo>
                    <a:pt x="36596" y="37432"/>
                  </a:lnTo>
                  <a:lnTo>
                    <a:pt x="60075" y="34245"/>
                  </a:lnTo>
                  <a:lnTo>
                    <a:pt x="82204" y="30752"/>
                  </a:lnTo>
                  <a:lnTo>
                    <a:pt x="107796" y="27553"/>
                  </a:lnTo>
                  <a:lnTo>
                    <a:pt x="133282" y="26132"/>
                  </a:lnTo>
                  <a:lnTo>
                    <a:pt x="158720" y="23618"/>
                  </a:lnTo>
                  <a:lnTo>
                    <a:pt x="184842" y="21560"/>
                  </a:lnTo>
                  <a:lnTo>
                    <a:pt x="212915" y="22997"/>
                  </a:lnTo>
                  <a:lnTo>
                    <a:pt x="241855" y="24107"/>
                  </a:lnTo>
                  <a:lnTo>
                    <a:pt x="271886" y="24599"/>
                  </a:lnTo>
                  <a:lnTo>
                    <a:pt x="287796" y="24731"/>
                  </a:lnTo>
                  <a:lnTo>
                    <a:pt x="304047" y="24819"/>
                  </a:lnTo>
                  <a:lnTo>
                    <a:pt x="335275" y="24916"/>
                  </a:lnTo>
                  <a:lnTo>
                    <a:pt x="350517" y="24942"/>
                  </a:lnTo>
                  <a:lnTo>
                    <a:pt x="367028" y="24960"/>
                  </a:lnTo>
                  <a:lnTo>
                    <a:pt x="384385" y="24971"/>
                  </a:lnTo>
                  <a:lnTo>
                    <a:pt x="402307" y="24978"/>
                  </a:lnTo>
                  <a:lnTo>
                    <a:pt x="419899" y="24984"/>
                  </a:lnTo>
                  <a:lnTo>
                    <a:pt x="437272" y="24987"/>
                  </a:lnTo>
                  <a:lnTo>
                    <a:pt x="454498" y="24989"/>
                  </a:lnTo>
                  <a:lnTo>
                    <a:pt x="472332" y="24991"/>
                  </a:lnTo>
                  <a:lnTo>
                    <a:pt x="490571" y="24992"/>
                  </a:lnTo>
                  <a:lnTo>
                    <a:pt x="509081" y="24992"/>
                  </a:lnTo>
                  <a:lnTo>
                    <a:pt x="527771" y="24287"/>
                  </a:lnTo>
                  <a:lnTo>
                    <a:pt x="546580" y="23112"/>
                  </a:lnTo>
                  <a:lnTo>
                    <a:pt x="565470" y="21623"/>
                  </a:lnTo>
                  <a:lnTo>
                    <a:pt x="584414" y="20630"/>
                  </a:lnTo>
                  <a:lnTo>
                    <a:pt x="603392" y="19968"/>
                  </a:lnTo>
                  <a:lnTo>
                    <a:pt x="622395" y="19527"/>
                  </a:lnTo>
                  <a:lnTo>
                    <a:pt x="640708" y="18527"/>
                  </a:lnTo>
                  <a:lnTo>
                    <a:pt x="658561" y="17155"/>
                  </a:lnTo>
                  <a:lnTo>
                    <a:pt x="676107" y="15534"/>
                  </a:lnTo>
                  <a:lnTo>
                    <a:pt x="693449" y="13749"/>
                  </a:lnTo>
                  <a:lnTo>
                    <a:pt x="710655" y="11853"/>
                  </a:lnTo>
                  <a:lnTo>
                    <a:pt x="727770" y="9883"/>
                  </a:lnTo>
                  <a:lnTo>
                    <a:pt x="744825" y="8570"/>
                  </a:lnTo>
                  <a:lnTo>
                    <a:pt x="761839" y="7695"/>
                  </a:lnTo>
                  <a:lnTo>
                    <a:pt x="778826" y="7111"/>
                  </a:lnTo>
                  <a:lnTo>
                    <a:pt x="796501" y="6722"/>
                  </a:lnTo>
                  <a:lnTo>
                    <a:pt x="814634" y="6463"/>
                  </a:lnTo>
                  <a:lnTo>
                    <a:pt x="833073" y="6290"/>
                  </a:lnTo>
                  <a:lnTo>
                    <a:pt x="850304" y="5469"/>
                  </a:lnTo>
                  <a:lnTo>
                    <a:pt x="866731" y="4216"/>
                  </a:lnTo>
                  <a:lnTo>
                    <a:pt x="898153" y="1648"/>
                  </a:lnTo>
                  <a:lnTo>
                    <a:pt x="928581" y="507"/>
                  </a:lnTo>
                  <a:lnTo>
                    <a:pt x="958568" y="0"/>
                  </a:lnTo>
                  <a:lnTo>
                    <a:pt x="988358" y="480"/>
                  </a:lnTo>
                  <a:lnTo>
                    <a:pt x="1018061" y="3045"/>
                  </a:lnTo>
                  <a:lnTo>
                    <a:pt x="1045844" y="4656"/>
                  </a:lnTo>
                  <a:lnTo>
                    <a:pt x="1072303" y="6077"/>
                  </a:lnTo>
                  <a:lnTo>
                    <a:pt x="1098174" y="9060"/>
                  </a:lnTo>
                  <a:lnTo>
                    <a:pt x="1123783" y="12738"/>
                  </a:lnTo>
                  <a:lnTo>
                    <a:pt x="1148570" y="16019"/>
                  </a:lnTo>
                  <a:lnTo>
                    <a:pt x="1171346" y="17477"/>
                  </a:lnTo>
                  <a:lnTo>
                    <a:pt x="1195110" y="20007"/>
                  </a:lnTo>
                  <a:lnTo>
                    <a:pt x="1219076" y="22777"/>
                  </a:lnTo>
                  <a:lnTo>
                    <a:pt x="1241488" y="24009"/>
                  </a:lnTo>
                  <a:lnTo>
                    <a:pt x="1263208" y="24556"/>
                  </a:lnTo>
                  <a:lnTo>
                    <a:pt x="1284620" y="24799"/>
                  </a:lnTo>
                  <a:lnTo>
                    <a:pt x="1305896" y="24908"/>
                  </a:lnTo>
                  <a:lnTo>
                    <a:pt x="1327111" y="24955"/>
                  </a:lnTo>
                  <a:lnTo>
                    <a:pt x="1357007" y="24983"/>
                  </a:lnTo>
                  <a:lnTo>
                    <a:pt x="1385620" y="24991"/>
                  </a:lnTo>
                  <a:lnTo>
                    <a:pt x="1414560" y="23111"/>
                  </a:lnTo>
                  <a:lnTo>
                    <a:pt x="1441008" y="19968"/>
                  </a:lnTo>
                  <a:lnTo>
                    <a:pt x="1468600" y="19036"/>
                  </a:lnTo>
                  <a:lnTo>
                    <a:pt x="1495356" y="18760"/>
                  </a:lnTo>
                  <a:lnTo>
                    <a:pt x="1526730" y="22038"/>
                  </a:lnTo>
                  <a:lnTo>
                    <a:pt x="1555741" y="24410"/>
                  </a:lnTo>
                  <a:lnTo>
                    <a:pt x="1586035" y="24879"/>
                  </a:lnTo>
                  <a:lnTo>
                    <a:pt x="1612611" y="24971"/>
                  </a:lnTo>
                  <a:lnTo>
                    <a:pt x="1642730" y="26872"/>
                  </a:lnTo>
                  <a:lnTo>
                    <a:pt x="1661204" y="30461"/>
                  </a:lnTo>
                  <a:lnTo>
                    <a:pt x="1682700" y="33109"/>
                  </a:lnTo>
                  <a:lnTo>
                    <a:pt x="1694704" y="37425"/>
                  </a:lnTo>
                  <a:lnTo>
                    <a:pt x="1695118" y="39456"/>
                  </a:lnTo>
                  <a:lnTo>
                    <a:pt x="1695450" y="440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1041"/>
            <p:cNvSpPr/>
            <p:nvPr>
              <p:custDataLst>
                <p:tags r:id="rId246"/>
              </p:custDataLst>
            </p:nvPr>
          </p:nvSpPr>
          <p:spPr>
            <a:xfrm>
              <a:off x="584200" y="2292350"/>
              <a:ext cx="1682751" cy="38098"/>
            </a:xfrm>
            <a:custGeom>
              <a:avLst/>
              <a:gdLst/>
              <a:ahLst/>
              <a:cxnLst/>
              <a:rect l="0" t="0" r="0" b="0"/>
              <a:pathLst>
                <a:path w="1682751" h="3809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13815" y="5958"/>
                  </a:lnTo>
                  <a:lnTo>
                    <a:pt x="22368" y="5470"/>
                  </a:lnTo>
                  <a:lnTo>
                    <a:pt x="39083" y="2640"/>
                  </a:lnTo>
                  <a:lnTo>
                    <a:pt x="67457" y="3527"/>
                  </a:lnTo>
                  <a:lnTo>
                    <a:pt x="96423" y="1045"/>
                  </a:lnTo>
                  <a:lnTo>
                    <a:pt x="127348" y="2191"/>
                  </a:lnTo>
                  <a:lnTo>
                    <a:pt x="158853" y="6999"/>
                  </a:lnTo>
                  <a:lnTo>
                    <a:pt x="190531" y="11011"/>
                  </a:lnTo>
                  <a:lnTo>
                    <a:pt x="212386" y="11949"/>
                  </a:lnTo>
                  <a:lnTo>
                    <a:pt x="236210" y="12366"/>
                  </a:lnTo>
                  <a:lnTo>
                    <a:pt x="260910" y="12552"/>
                  </a:lnTo>
                  <a:lnTo>
                    <a:pt x="285999" y="12634"/>
                  </a:lnTo>
                  <a:lnTo>
                    <a:pt x="311261" y="12671"/>
                  </a:lnTo>
                  <a:lnTo>
                    <a:pt x="334718" y="14568"/>
                  </a:lnTo>
                  <a:lnTo>
                    <a:pt x="358314" y="17058"/>
                  </a:lnTo>
                  <a:lnTo>
                    <a:pt x="385263" y="18165"/>
                  </a:lnTo>
                  <a:lnTo>
                    <a:pt x="411823" y="18656"/>
                  </a:lnTo>
                  <a:lnTo>
                    <a:pt x="438443" y="18170"/>
                  </a:lnTo>
                  <a:lnTo>
                    <a:pt x="466738" y="15601"/>
                  </a:lnTo>
                  <a:lnTo>
                    <a:pt x="493895" y="13989"/>
                  </a:lnTo>
                  <a:lnTo>
                    <a:pt x="521487" y="13273"/>
                  </a:lnTo>
                  <a:lnTo>
                    <a:pt x="552565" y="12955"/>
                  </a:lnTo>
                  <a:lnTo>
                    <a:pt x="581429" y="10932"/>
                  </a:lnTo>
                  <a:lnTo>
                    <a:pt x="608368" y="9092"/>
                  </a:lnTo>
                  <a:lnTo>
                    <a:pt x="634453" y="10626"/>
                  </a:lnTo>
                  <a:lnTo>
                    <a:pt x="660157" y="13660"/>
                  </a:lnTo>
                  <a:lnTo>
                    <a:pt x="684986" y="16654"/>
                  </a:lnTo>
                  <a:lnTo>
                    <a:pt x="707781" y="17985"/>
                  </a:lnTo>
                  <a:lnTo>
                    <a:pt x="731553" y="20458"/>
                  </a:lnTo>
                  <a:lnTo>
                    <a:pt x="756229" y="23204"/>
                  </a:lnTo>
                  <a:lnTo>
                    <a:pt x="781308" y="24424"/>
                  </a:lnTo>
                  <a:lnTo>
                    <a:pt x="806565" y="26848"/>
                  </a:lnTo>
                  <a:lnTo>
                    <a:pt x="831195" y="30277"/>
                  </a:lnTo>
                  <a:lnTo>
                    <a:pt x="853902" y="34153"/>
                  </a:lnTo>
                  <a:lnTo>
                    <a:pt x="877634" y="36345"/>
                  </a:lnTo>
                  <a:lnTo>
                    <a:pt x="901587" y="37320"/>
                  </a:lnTo>
                  <a:lnTo>
                    <a:pt x="923993" y="37754"/>
                  </a:lnTo>
                  <a:lnTo>
                    <a:pt x="947591" y="37946"/>
                  </a:lnTo>
                  <a:lnTo>
                    <a:pt x="971485" y="38031"/>
                  </a:lnTo>
                  <a:lnTo>
                    <a:pt x="993864" y="38070"/>
                  </a:lnTo>
                  <a:lnTo>
                    <a:pt x="1017450" y="38086"/>
                  </a:lnTo>
                  <a:lnTo>
                    <a:pt x="1041339" y="38094"/>
                  </a:lnTo>
                  <a:lnTo>
                    <a:pt x="1063715" y="38097"/>
                  </a:lnTo>
                  <a:lnTo>
                    <a:pt x="1089183" y="36217"/>
                  </a:lnTo>
                  <a:lnTo>
                    <a:pt x="1115554" y="33030"/>
                  </a:lnTo>
                  <a:lnTo>
                    <a:pt x="1139033" y="29261"/>
                  </a:lnTo>
                  <a:lnTo>
                    <a:pt x="1164991" y="27116"/>
                  </a:lnTo>
                  <a:lnTo>
                    <a:pt x="1191579" y="25457"/>
                  </a:lnTo>
                  <a:lnTo>
                    <a:pt x="1215156" y="22368"/>
                  </a:lnTo>
                  <a:lnTo>
                    <a:pt x="1239275" y="20525"/>
                  </a:lnTo>
                  <a:lnTo>
                    <a:pt x="1264106" y="19705"/>
                  </a:lnTo>
                  <a:lnTo>
                    <a:pt x="1289252" y="19341"/>
                  </a:lnTo>
                  <a:lnTo>
                    <a:pt x="1314540" y="19179"/>
                  </a:lnTo>
                  <a:lnTo>
                    <a:pt x="1339890" y="19107"/>
                  </a:lnTo>
                  <a:lnTo>
                    <a:pt x="1365268" y="19076"/>
                  </a:lnTo>
                  <a:lnTo>
                    <a:pt x="1388776" y="17180"/>
                  </a:lnTo>
                  <a:lnTo>
                    <a:pt x="1411689" y="14691"/>
                  </a:lnTo>
                  <a:lnTo>
                    <a:pt x="1435984" y="13585"/>
                  </a:lnTo>
                  <a:lnTo>
                    <a:pt x="1459012" y="14975"/>
                  </a:lnTo>
                  <a:lnTo>
                    <a:pt x="1481005" y="17239"/>
                  </a:lnTo>
                  <a:lnTo>
                    <a:pt x="1512515" y="18513"/>
                  </a:lnTo>
                  <a:lnTo>
                    <a:pt x="1540039" y="18891"/>
                  </a:lnTo>
                  <a:lnTo>
                    <a:pt x="1566774" y="19003"/>
                  </a:lnTo>
                  <a:lnTo>
                    <a:pt x="1596019" y="19036"/>
                  </a:lnTo>
                  <a:lnTo>
                    <a:pt x="1622166" y="19751"/>
                  </a:lnTo>
                  <a:lnTo>
                    <a:pt x="1653527" y="24517"/>
                  </a:lnTo>
                  <a:lnTo>
                    <a:pt x="1671124" y="25931"/>
                  </a:lnTo>
                  <a:lnTo>
                    <a:pt x="1682750" y="31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1042"/>
            <p:cNvSpPr/>
            <p:nvPr>
              <p:custDataLst>
                <p:tags r:id="rId247"/>
              </p:custDataLst>
            </p:nvPr>
          </p:nvSpPr>
          <p:spPr>
            <a:xfrm>
              <a:off x="540630" y="1727200"/>
              <a:ext cx="24521" cy="584201"/>
            </a:xfrm>
            <a:custGeom>
              <a:avLst/>
              <a:gdLst/>
              <a:ahLst/>
              <a:cxnLst/>
              <a:rect l="0" t="0" r="0" b="0"/>
              <a:pathLst>
                <a:path w="24521" h="584201">
                  <a:moveTo>
                    <a:pt x="24520" y="0"/>
                  </a:moveTo>
                  <a:lnTo>
                    <a:pt x="24520" y="0"/>
                  </a:lnTo>
                  <a:lnTo>
                    <a:pt x="24520" y="3371"/>
                  </a:lnTo>
                  <a:lnTo>
                    <a:pt x="23815" y="4364"/>
                  </a:lnTo>
                  <a:lnTo>
                    <a:pt x="22639" y="5026"/>
                  </a:lnTo>
                  <a:lnTo>
                    <a:pt x="21149" y="5467"/>
                  </a:lnTo>
                  <a:lnTo>
                    <a:pt x="20156" y="7173"/>
                  </a:lnTo>
                  <a:lnTo>
                    <a:pt x="18432" y="23949"/>
                  </a:lnTo>
                  <a:lnTo>
                    <a:pt x="18205" y="53327"/>
                  </a:lnTo>
                  <a:lnTo>
                    <a:pt x="18177" y="81795"/>
                  </a:lnTo>
                  <a:lnTo>
                    <a:pt x="13807" y="112870"/>
                  </a:lnTo>
                  <a:lnTo>
                    <a:pt x="12409" y="137787"/>
                  </a:lnTo>
                  <a:lnTo>
                    <a:pt x="11995" y="163044"/>
                  </a:lnTo>
                  <a:lnTo>
                    <a:pt x="11872" y="188401"/>
                  </a:lnTo>
                  <a:lnTo>
                    <a:pt x="11835" y="214494"/>
                  </a:lnTo>
                  <a:lnTo>
                    <a:pt x="11825" y="244254"/>
                  </a:lnTo>
                  <a:lnTo>
                    <a:pt x="11821" y="275415"/>
                  </a:lnTo>
                  <a:lnTo>
                    <a:pt x="11115" y="306285"/>
                  </a:lnTo>
                  <a:lnTo>
                    <a:pt x="7456" y="333619"/>
                  </a:lnTo>
                  <a:lnTo>
                    <a:pt x="6059" y="359592"/>
                  </a:lnTo>
                  <a:lnTo>
                    <a:pt x="5645" y="385162"/>
                  </a:lnTo>
                  <a:lnTo>
                    <a:pt x="5505" y="415323"/>
                  </a:lnTo>
                  <a:lnTo>
                    <a:pt x="5477" y="442029"/>
                  </a:lnTo>
                  <a:lnTo>
                    <a:pt x="4766" y="469412"/>
                  </a:lnTo>
                  <a:lnTo>
                    <a:pt x="444" y="495203"/>
                  </a:lnTo>
                  <a:lnTo>
                    <a:pt x="0" y="526332"/>
                  </a:lnTo>
                  <a:lnTo>
                    <a:pt x="5088" y="556752"/>
                  </a:lnTo>
                  <a:lnTo>
                    <a:pt x="5448" y="578964"/>
                  </a:lnTo>
                  <a:lnTo>
                    <a:pt x="6161" y="580710"/>
                  </a:lnTo>
                  <a:lnTo>
                    <a:pt x="7342" y="581873"/>
                  </a:lnTo>
                  <a:lnTo>
                    <a:pt x="8835" y="582649"/>
                  </a:lnTo>
                  <a:lnTo>
                    <a:pt x="9124" y="583166"/>
                  </a:lnTo>
                  <a:lnTo>
                    <a:pt x="8612" y="583511"/>
                  </a:lnTo>
                  <a:lnTo>
                    <a:pt x="5470" y="584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8" name="SMARTInkShape-Group254"/>
          <p:cNvGrpSpPr/>
          <p:nvPr/>
        </p:nvGrpSpPr>
        <p:grpSpPr>
          <a:xfrm>
            <a:off x="1308100" y="1960739"/>
            <a:ext cx="215901" cy="604662"/>
            <a:chOff x="1308100" y="1960739"/>
            <a:chExt cx="215901" cy="604662"/>
          </a:xfrm>
        </p:grpSpPr>
        <p:sp>
          <p:nvSpPr>
            <p:cNvPr id="605" name="SMARTInkShape-1043"/>
            <p:cNvSpPr/>
            <p:nvPr>
              <p:custDataLst>
                <p:tags r:id="rId236"/>
              </p:custDataLst>
            </p:nvPr>
          </p:nvSpPr>
          <p:spPr>
            <a:xfrm>
              <a:off x="1308100" y="2082800"/>
              <a:ext cx="193253" cy="482601"/>
            </a:xfrm>
            <a:custGeom>
              <a:avLst/>
              <a:gdLst/>
              <a:ahLst/>
              <a:cxnLst/>
              <a:rect l="0" t="0" r="0" b="0"/>
              <a:pathLst>
                <a:path w="193253" h="482601">
                  <a:moveTo>
                    <a:pt x="184150" y="0"/>
                  </a:moveTo>
                  <a:lnTo>
                    <a:pt x="184150" y="0"/>
                  </a:lnTo>
                  <a:lnTo>
                    <a:pt x="187521" y="3371"/>
                  </a:lnTo>
                  <a:lnTo>
                    <a:pt x="192988" y="18951"/>
                  </a:lnTo>
                  <a:lnTo>
                    <a:pt x="193252" y="41114"/>
                  </a:lnTo>
                  <a:lnTo>
                    <a:pt x="190312" y="71189"/>
                  </a:lnTo>
                  <a:lnTo>
                    <a:pt x="187553" y="89087"/>
                  </a:lnTo>
                  <a:lnTo>
                    <a:pt x="184302" y="108075"/>
                  </a:lnTo>
                  <a:lnTo>
                    <a:pt x="180723" y="127789"/>
                  </a:lnTo>
                  <a:lnTo>
                    <a:pt x="176927" y="147987"/>
                  </a:lnTo>
                  <a:lnTo>
                    <a:pt x="172985" y="168508"/>
                  </a:lnTo>
                  <a:lnTo>
                    <a:pt x="167534" y="188538"/>
                  </a:lnTo>
                  <a:lnTo>
                    <a:pt x="161078" y="208242"/>
                  </a:lnTo>
                  <a:lnTo>
                    <a:pt x="153952" y="227728"/>
                  </a:lnTo>
                  <a:lnTo>
                    <a:pt x="146379" y="247774"/>
                  </a:lnTo>
                  <a:lnTo>
                    <a:pt x="138509" y="268194"/>
                  </a:lnTo>
                  <a:lnTo>
                    <a:pt x="130439" y="288863"/>
                  </a:lnTo>
                  <a:lnTo>
                    <a:pt x="120826" y="308286"/>
                  </a:lnTo>
                  <a:lnTo>
                    <a:pt x="110184" y="326879"/>
                  </a:lnTo>
                  <a:lnTo>
                    <a:pt x="98856" y="344920"/>
                  </a:lnTo>
                  <a:lnTo>
                    <a:pt x="86365" y="362591"/>
                  </a:lnTo>
                  <a:lnTo>
                    <a:pt x="73099" y="380016"/>
                  </a:lnTo>
                  <a:lnTo>
                    <a:pt x="48011" y="411607"/>
                  </a:lnTo>
                  <a:lnTo>
                    <a:pt x="29805" y="435055"/>
                  </a:lnTo>
                  <a:lnTo>
                    <a:pt x="11026" y="464122"/>
                  </a:lnTo>
                  <a:lnTo>
                    <a:pt x="0" y="482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6" name="SMARTInkShape-1044"/>
            <p:cNvSpPr/>
            <p:nvPr>
              <p:custDataLst>
                <p:tags r:id="rId237"/>
              </p:custDataLst>
            </p:nvPr>
          </p:nvSpPr>
          <p:spPr>
            <a:xfrm>
              <a:off x="1441450" y="1960739"/>
              <a:ext cx="76201" cy="77612"/>
            </a:xfrm>
            <a:custGeom>
              <a:avLst/>
              <a:gdLst/>
              <a:ahLst/>
              <a:cxnLst/>
              <a:rect l="0" t="0" r="0" b="0"/>
              <a:pathLst>
                <a:path w="76201" h="77612">
                  <a:moveTo>
                    <a:pt x="0" y="77611"/>
                  </a:moveTo>
                  <a:lnTo>
                    <a:pt x="0" y="77611"/>
                  </a:lnTo>
                  <a:lnTo>
                    <a:pt x="5070" y="71836"/>
                  </a:lnTo>
                  <a:lnTo>
                    <a:pt x="12242" y="61710"/>
                  </a:lnTo>
                  <a:lnTo>
                    <a:pt x="26440" y="48362"/>
                  </a:lnTo>
                  <a:lnTo>
                    <a:pt x="42356" y="21164"/>
                  </a:lnTo>
                  <a:lnTo>
                    <a:pt x="49688" y="354"/>
                  </a:lnTo>
                  <a:lnTo>
                    <a:pt x="50059" y="0"/>
                  </a:lnTo>
                  <a:lnTo>
                    <a:pt x="50306" y="471"/>
                  </a:lnTo>
                  <a:lnTo>
                    <a:pt x="55841" y="31041"/>
                  </a:lnTo>
                  <a:lnTo>
                    <a:pt x="62328" y="42567"/>
                  </a:lnTo>
                  <a:lnTo>
                    <a:pt x="76200" y="585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7" name="SMARTInkShape-1045"/>
            <p:cNvSpPr/>
            <p:nvPr>
              <p:custDataLst>
                <p:tags r:id="rId238"/>
              </p:custDataLst>
            </p:nvPr>
          </p:nvSpPr>
          <p:spPr>
            <a:xfrm>
              <a:off x="1447800" y="203200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3583"/>
                  </a:lnTo>
                  <a:lnTo>
                    <a:pt x="10113" y="9590"/>
                  </a:lnTo>
                  <a:lnTo>
                    <a:pt x="40477" y="4895"/>
                  </a:lnTo>
                  <a:lnTo>
                    <a:pt x="71531" y="43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09" name="SMARTInkShape-1046"/>
          <p:cNvSpPr/>
          <p:nvPr>
            <p:custDataLst>
              <p:tags r:id="rId1"/>
            </p:custDataLst>
          </p:nvPr>
        </p:nvSpPr>
        <p:spPr>
          <a:xfrm>
            <a:off x="833008" y="2724250"/>
            <a:ext cx="170293" cy="144000"/>
          </a:xfrm>
          <a:custGeom>
            <a:avLst/>
            <a:gdLst/>
            <a:ahLst/>
            <a:cxnLst/>
            <a:rect l="0" t="0" r="0" b="0"/>
            <a:pathLst>
              <a:path w="170293" h="144000">
                <a:moveTo>
                  <a:pt x="24242" y="12600"/>
                </a:moveTo>
                <a:lnTo>
                  <a:pt x="24242" y="12600"/>
                </a:lnTo>
                <a:lnTo>
                  <a:pt x="24242" y="0"/>
                </a:lnTo>
                <a:lnTo>
                  <a:pt x="24242" y="3301"/>
                </a:lnTo>
                <a:lnTo>
                  <a:pt x="14103" y="26651"/>
                </a:lnTo>
                <a:lnTo>
                  <a:pt x="3991" y="54471"/>
                </a:lnTo>
                <a:lnTo>
                  <a:pt x="368" y="85057"/>
                </a:lnTo>
                <a:lnTo>
                  <a:pt x="0" y="114345"/>
                </a:lnTo>
                <a:lnTo>
                  <a:pt x="2414" y="127435"/>
                </a:lnTo>
                <a:lnTo>
                  <a:pt x="5457" y="132195"/>
                </a:lnTo>
                <a:lnTo>
                  <a:pt x="14482" y="139366"/>
                </a:lnTo>
                <a:lnTo>
                  <a:pt x="28092" y="143999"/>
                </a:lnTo>
                <a:lnTo>
                  <a:pt x="33159" y="142533"/>
                </a:lnTo>
                <a:lnTo>
                  <a:pt x="44433" y="135259"/>
                </a:lnTo>
                <a:lnTo>
                  <a:pt x="68917" y="106862"/>
                </a:lnTo>
                <a:lnTo>
                  <a:pt x="81492" y="85539"/>
                </a:lnTo>
                <a:lnTo>
                  <a:pt x="92255" y="63832"/>
                </a:lnTo>
                <a:lnTo>
                  <a:pt x="104366" y="37423"/>
                </a:lnTo>
                <a:lnTo>
                  <a:pt x="111409" y="19228"/>
                </a:lnTo>
                <a:lnTo>
                  <a:pt x="112800" y="10251"/>
                </a:lnTo>
                <a:lnTo>
                  <a:pt x="112914" y="10328"/>
                </a:lnTo>
                <a:lnTo>
                  <a:pt x="112990" y="11085"/>
                </a:lnTo>
                <a:lnTo>
                  <a:pt x="109726" y="15522"/>
                </a:lnTo>
                <a:lnTo>
                  <a:pt x="105297" y="46129"/>
                </a:lnTo>
                <a:lnTo>
                  <a:pt x="103305" y="62074"/>
                </a:lnTo>
                <a:lnTo>
                  <a:pt x="107776" y="93425"/>
                </a:lnTo>
                <a:lnTo>
                  <a:pt x="112168" y="106378"/>
                </a:lnTo>
                <a:lnTo>
                  <a:pt x="122575" y="120898"/>
                </a:lnTo>
                <a:lnTo>
                  <a:pt x="130505" y="127290"/>
                </a:lnTo>
                <a:lnTo>
                  <a:pt x="138733" y="130601"/>
                </a:lnTo>
                <a:lnTo>
                  <a:pt x="170292" y="133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19" name="SMARTInkShape-Group256"/>
          <p:cNvGrpSpPr/>
          <p:nvPr/>
        </p:nvGrpSpPr>
        <p:grpSpPr>
          <a:xfrm>
            <a:off x="1502653" y="2470150"/>
            <a:ext cx="1284998" cy="497335"/>
            <a:chOff x="1502653" y="2470150"/>
            <a:chExt cx="1284998" cy="497335"/>
          </a:xfrm>
        </p:grpSpPr>
        <p:sp>
          <p:nvSpPr>
            <p:cNvPr id="610" name="SMARTInkShape-1047"/>
            <p:cNvSpPr/>
            <p:nvPr>
              <p:custDataLst>
                <p:tags r:id="rId227"/>
              </p:custDataLst>
            </p:nvPr>
          </p:nvSpPr>
          <p:spPr>
            <a:xfrm>
              <a:off x="1502653" y="2695497"/>
              <a:ext cx="421398" cy="127496"/>
            </a:xfrm>
            <a:custGeom>
              <a:avLst/>
              <a:gdLst/>
              <a:ahLst/>
              <a:cxnLst/>
              <a:rect l="0" t="0" r="0" b="0"/>
              <a:pathLst>
                <a:path w="421398" h="127496">
                  <a:moveTo>
                    <a:pt x="2297" y="73103"/>
                  </a:moveTo>
                  <a:lnTo>
                    <a:pt x="2297" y="73103"/>
                  </a:lnTo>
                  <a:lnTo>
                    <a:pt x="26477" y="72397"/>
                  </a:lnTo>
                  <a:lnTo>
                    <a:pt x="41917" y="67328"/>
                  </a:lnTo>
                  <a:lnTo>
                    <a:pt x="59192" y="56497"/>
                  </a:lnTo>
                  <a:lnTo>
                    <a:pt x="68976" y="45967"/>
                  </a:lnTo>
                  <a:lnTo>
                    <a:pt x="79047" y="24768"/>
                  </a:lnTo>
                  <a:lnTo>
                    <a:pt x="80388" y="12580"/>
                  </a:lnTo>
                  <a:lnTo>
                    <a:pt x="79758" y="7354"/>
                  </a:lnTo>
                  <a:lnTo>
                    <a:pt x="77926" y="3870"/>
                  </a:lnTo>
                  <a:lnTo>
                    <a:pt x="75294" y="1548"/>
                  </a:lnTo>
                  <a:lnTo>
                    <a:pt x="72128" y="0"/>
                  </a:lnTo>
                  <a:lnTo>
                    <a:pt x="61085" y="2042"/>
                  </a:lnTo>
                  <a:lnTo>
                    <a:pt x="54189" y="4562"/>
                  </a:lnTo>
                  <a:lnTo>
                    <a:pt x="31000" y="28335"/>
                  </a:lnTo>
                  <a:lnTo>
                    <a:pt x="9626" y="58819"/>
                  </a:lnTo>
                  <a:lnTo>
                    <a:pt x="0" y="86823"/>
                  </a:lnTo>
                  <a:lnTo>
                    <a:pt x="1511" y="100603"/>
                  </a:lnTo>
                  <a:lnTo>
                    <a:pt x="7592" y="111431"/>
                  </a:lnTo>
                  <a:lnTo>
                    <a:pt x="17351" y="120947"/>
                  </a:lnTo>
                  <a:lnTo>
                    <a:pt x="30624" y="126117"/>
                  </a:lnTo>
                  <a:lnTo>
                    <a:pt x="38115" y="127495"/>
                  </a:lnTo>
                  <a:lnTo>
                    <a:pt x="53965" y="123383"/>
                  </a:lnTo>
                  <a:lnTo>
                    <a:pt x="78754" y="107286"/>
                  </a:lnTo>
                  <a:lnTo>
                    <a:pt x="109044" y="76562"/>
                  </a:lnTo>
                  <a:lnTo>
                    <a:pt x="133049" y="45571"/>
                  </a:lnTo>
                  <a:lnTo>
                    <a:pt x="138726" y="39700"/>
                  </a:lnTo>
                  <a:lnTo>
                    <a:pt x="143601" y="37090"/>
                  </a:lnTo>
                  <a:lnTo>
                    <a:pt x="150312" y="35622"/>
                  </a:lnTo>
                  <a:lnTo>
                    <a:pt x="152479" y="36826"/>
                  </a:lnTo>
                  <a:lnTo>
                    <a:pt x="156769" y="41928"/>
                  </a:lnTo>
                  <a:lnTo>
                    <a:pt x="157264" y="52662"/>
                  </a:lnTo>
                  <a:lnTo>
                    <a:pt x="151833" y="79178"/>
                  </a:lnTo>
                  <a:lnTo>
                    <a:pt x="148653" y="101949"/>
                  </a:lnTo>
                  <a:lnTo>
                    <a:pt x="149962" y="102211"/>
                  </a:lnTo>
                  <a:lnTo>
                    <a:pt x="155180" y="100621"/>
                  </a:lnTo>
                  <a:lnTo>
                    <a:pt x="170733" y="74279"/>
                  </a:lnTo>
                  <a:lnTo>
                    <a:pt x="191574" y="43049"/>
                  </a:lnTo>
                  <a:lnTo>
                    <a:pt x="206118" y="23030"/>
                  </a:lnTo>
                  <a:lnTo>
                    <a:pt x="207322" y="22082"/>
                  </a:lnTo>
                  <a:lnTo>
                    <a:pt x="207420" y="22861"/>
                  </a:lnTo>
                  <a:lnTo>
                    <a:pt x="196317" y="53238"/>
                  </a:lnTo>
                  <a:lnTo>
                    <a:pt x="191304" y="72506"/>
                  </a:lnTo>
                  <a:lnTo>
                    <a:pt x="192369" y="89065"/>
                  </a:lnTo>
                  <a:lnTo>
                    <a:pt x="197546" y="102069"/>
                  </a:lnTo>
                  <a:lnTo>
                    <a:pt x="204550" y="110201"/>
                  </a:lnTo>
                  <a:lnTo>
                    <a:pt x="218011" y="112404"/>
                  </a:lnTo>
                  <a:lnTo>
                    <a:pt x="235048" y="110326"/>
                  </a:lnTo>
                  <a:lnTo>
                    <a:pt x="252027" y="104698"/>
                  </a:lnTo>
                  <a:lnTo>
                    <a:pt x="277453" y="86855"/>
                  </a:lnTo>
                  <a:lnTo>
                    <a:pt x="288748" y="71689"/>
                  </a:lnTo>
                  <a:lnTo>
                    <a:pt x="302825" y="41428"/>
                  </a:lnTo>
                  <a:lnTo>
                    <a:pt x="302838" y="37875"/>
                  </a:lnTo>
                  <a:lnTo>
                    <a:pt x="302141" y="34801"/>
                  </a:lnTo>
                  <a:lnTo>
                    <a:pt x="300265" y="33457"/>
                  </a:lnTo>
                  <a:lnTo>
                    <a:pt x="297604" y="33267"/>
                  </a:lnTo>
                  <a:lnTo>
                    <a:pt x="294418" y="33846"/>
                  </a:lnTo>
                  <a:lnTo>
                    <a:pt x="279822" y="48144"/>
                  </a:lnTo>
                  <a:lnTo>
                    <a:pt x="262407" y="76849"/>
                  </a:lnTo>
                  <a:lnTo>
                    <a:pt x="259013" y="87938"/>
                  </a:lnTo>
                  <a:lnTo>
                    <a:pt x="259519" y="92165"/>
                  </a:lnTo>
                  <a:lnTo>
                    <a:pt x="261267" y="95689"/>
                  </a:lnTo>
                  <a:lnTo>
                    <a:pt x="263844" y="98743"/>
                  </a:lnTo>
                  <a:lnTo>
                    <a:pt x="276114" y="102138"/>
                  </a:lnTo>
                  <a:lnTo>
                    <a:pt x="300975" y="102167"/>
                  </a:lnTo>
                  <a:lnTo>
                    <a:pt x="326215" y="97707"/>
                  </a:lnTo>
                  <a:lnTo>
                    <a:pt x="351567" y="91917"/>
                  </a:lnTo>
                  <a:lnTo>
                    <a:pt x="382047" y="87011"/>
                  </a:lnTo>
                  <a:lnTo>
                    <a:pt x="395234" y="86161"/>
                  </a:lnTo>
                  <a:lnTo>
                    <a:pt x="412657" y="91302"/>
                  </a:lnTo>
                  <a:lnTo>
                    <a:pt x="413454" y="90880"/>
                  </a:lnTo>
                  <a:lnTo>
                    <a:pt x="413985" y="89893"/>
                  </a:lnTo>
                  <a:lnTo>
                    <a:pt x="420452" y="58253"/>
                  </a:lnTo>
                  <a:lnTo>
                    <a:pt x="421210" y="30188"/>
                  </a:lnTo>
                  <a:lnTo>
                    <a:pt x="421397" y="9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1048"/>
            <p:cNvSpPr/>
            <p:nvPr>
              <p:custDataLst>
                <p:tags r:id="rId228"/>
              </p:custDataLst>
            </p:nvPr>
          </p:nvSpPr>
          <p:spPr>
            <a:xfrm>
              <a:off x="1940646" y="2691212"/>
              <a:ext cx="180255" cy="276273"/>
            </a:xfrm>
            <a:custGeom>
              <a:avLst/>
              <a:gdLst/>
              <a:ahLst/>
              <a:cxnLst/>
              <a:rect l="0" t="0" r="0" b="0"/>
              <a:pathLst>
                <a:path w="180255" h="276273">
                  <a:moveTo>
                    <a:pt x="78654" y="20238"/>
                  </a:moveTo>
                  <a:lnTo>
                    <a:pt x="78654" y="20238"/>
                  </a:lnTo>
                  <a:lnTo>
                    <a:pt x="78654" y="10125"/>
                  </a:lnTo>
                  <a:lnTo>
                    <a:pt x="77243" y="6440"/>
                  </a:lnTo>
                  <a:lnTo>
                    <a:pt x="71912" y="465"/>
                  </a:lnTo>
                  <a:lnTo>
                    <a:pt x="67809" y="0"/>
                  </a:lnTo>
                  <a:lnTo>
                    <a:pt x="43333" y="9638"/>
                  </a:lnTo>
                  <a:lnTo>
                    <a:pt x="40290" y="12465"/>
                  </a:lnTo>
                  <a:lnTo>
                    <a:pt x="36909" y="19371"/>
                  </a:lnTo>
                  <a:lnTo>
                    <a:pt x="37419" y="23187"/>
                  </a:lnTo>
                  <a:lnTo>
                    <a:pt x="41747" y="31191"/>
                  </a:lnTo>
                  <a:lnTo>
                    <a:pt x="45583" y="33890"/>
                  </a:lnTo>
                  <a:lnTo>
                    <a:pt x="55489" y="36889"/>
                  </a:lnTo>
                  <a:lnTo>
                    <a:pt x="65066" y="36341"/>
                  </a:lnTo>
                  <a:lnTo>
                    <a:pt x="72615" y="33745"/>
                  </a:lnTo>
                  <a:lnTo>
                    <a:pt x="74628" y="32064"/>
                  </a:lnTo>
                  <a:lnTo>
                    <a:pt x="75970" y="30239"/>
                  </a:lnTo>
                  <a:lnTo>
                    <a:pt x="78418" y="15974"/>
                  </a:lnTo>
                  <a:lnTo>
                    <a:pt x="77902" y="27261"/>
                  </a:lnTo>
                  <a:lnTo>
                    <a:pt x="74276" y="58067"/>
                  </a:lnTo>
                  <a:lnTo>
                    <a:pt x="73181" y="89262"/>
                  </a:lnTo>
                  <a:lnTo>
                    <a:pt x="72183" y="106471"/>
                  </a:lnTo>
                  <a:lnTo>
                    <a:pt x="70812" y="124293"/>
                  </a:lnTo>
                  <a:lnTo>
                    <a:pt x="69193" y="142525"/>
                  </a:lnTo>
                  <a:lnTo>
                    <a:pt x="68113" y="160324"/>
                  </a:lnTo>
                  <a:lnTo>
                    <a:pt x="67393" y="177834"/>
                  </a:lnTo>
                  <a:lnTo>
                    <a:pt x="65888" y="209519"/>
                  </a:lnTo>
                  <a:lnTo>
                    <a:pt x="62867" y="233009"/>
                  </a:lnTo>
                  <a:lnTo>
                    <a:pt x="53829" y="262100"/>
                  </a:lnTo>
                  <a:lnTo>
                    <a:pt x="46219" y="272371"/>
                  </a:lnTo>
                  <a:lnTo>
                    <a:pt x="42214" y="275110"/>
                  </a:lnTo>
                  <a:lnTo>
                    <a:pt x="38838" y="276231"/>
                  </a:lnTo>
                  <a:lnTo>
                    <a:pt x="35883" y="276272"/>
                  </a:lnTo>
                  <a:lnTo>
                    <a:pt x="33206" y="275594"/>
                  </a:lnTo>
                  <a:lnTo>
                    <a:pt x="19327" y="257785"/>
                  </a:lnTo>
                  <a:lnTo>
                    <a:pt x="8551" y="226794"/>
                  </a:lnTo>
                  <a:lnTo>
                    <a:pt x="3282" y="204939"/>
                  </a:lnTo>
                  <a:lnTo>
                    <a:pt x="0" y="185583"/>
                  </a:lnTo>
                  <a:lnTo>
                    <a:pt x="893" y="172276"/>
                  </a:lnTo>
                  <a:lnTo>
                    <a:pt x="7405" y="161659"/>
                  </a:lnTo>
                  <a:lnTo>
                    <a:pt x="35574" y="139973"/>
                  </a:lnTo>
                  <a:lnTo>
                    <a:pt x="56685" y="124018"/>
                  </a:lnTo>
                  <a:lnTo>
                    <a:pt x="79473" y="105874"/>
                  </a:lnTo>
                  <a:lnTo>
                    <a:pt x="110725" y="79792"/>
                  </a:lnTo>
                  <a:lnTo>
                    <a:pt x="133312" y="54895"/>
                  </a:lnTo>
                  <a:lnTo>
                    <a:pt x="157846" y="24988"/>
                  </a:lnTo>
                  <a:lnTo>
                    <a:pt x="162769" y="22349"/>
                  </a:lnTo>
                  <a:lnTo>
                    <a:pt x="165070" y="22351"/>
                  </a:lnTo>
                  <a:lnTo>
                    <a:pt x="169507" y="24234"/>
                  </a:lnTo>
                  <a:lnTo>
                    <a:pt x="175972" y="39374"/>
                  </a:lnTo>
                  <a:lnTo>
                    <a:pt x="179408" y="68363"/>
                  </a:lnTo>
                  <a:lnTo>
                    <a:pt x="180254" y="96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1049"/>
            <p:cNvSpPr/>
            <p:nvPr>
              <p:custDataLst>
                <p:tags r:id="rId229"/>
              </p:custDataLst>
            </p:nvPr>
          </p:nvSpPr>
          <p:spPr>
            <a:xfrm>
              <a:off x="2127250" y="2609850"/>
              <a:ext cx="3659" cy="6351"/>
            </a:xfrm>
            <a:custGeom>
              <a:avLst/>
              <a:gdLst/>
              <a:ahLst/>
              <a:cxnLst/>
              <a:rect l="0" t="0" r="0" b="0"/>
              <a:pathLst>
                <a:path w="3659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3658" y="1986"/>
                  </a:lnTo>
                  <a:lnTo>
                    <a:pt x="3144" y="132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3" name="SMARTInkShape-1050"/>
            <p:cNvSpPr/>
            <p:nvPr>
              <p:custDataLst>
                <p:tags r:id="rId230"/>
              </p:custDataLst>
            </p:nvPr>
          </p:nvSpPr>
          <p:spPr>
            <a:xfrm>
              <a:off x="2401047" y="2514600"/>
              <a:ext cx="113554" cy="195158"/>
            </a:xfrm>
            <a:custGeom>
              <a:avLst/>
              <a:gdLst/>
              <a:ahLst/>
              <a:cxnLst/>
              <a:rect l="0" t="0" r="0" b="0"/>
              <a:pathLst>
                <a:path w="113554" h="195158">
                  <a:moveTo>
                    <a:pt x="113553" y="0"/>
                  </a:moveTo>
                  <a:lnTo>
                    <a:pt x="113553" y="0"/>
                  </a:lnTo>
                  <a:lnTo>
                    <a:pt x="94094" y="25104"/>
                  </a:lnTo>
                  <a:lnTo>
                    <a:pt x="75977" y="53491"/>
                  </a:lnTo>
                  <a:lnTo>
                    <a:pt x="65219" y="70938"/>
                  </a:lnTo>
                  <a:lnTo>
                    <a:pt x="53814" y="89625"/>
                  </a:lnTo>
                  <a:lnTo>
                    <a:pt x="43388" y="107728"/>
                  </a:lnTo>
                  <a:lnTo>
                    <a:pt x="33615" y="125441"/>
                  </a:lnTo>
                  <a:lnTo>
                    <a:pt x="17347" y="156646"/>
                  </a:lnTo>
                  <a:lnTo>
                    <a:pt x="3036" y="188281"/>
                  </a:lnTo>
                  <a:lnTo>
                    <a:pt x="0" y="195157"/>
                  </a:lnTo>
                  <a:lnTo>
                    <a:pt x="9540" y="171168"/>
                  </a:lnTo>
                  <a:lnTo>
                    <a:pt x="23131" y="139984"/>
                  </a:lnTo>
                  <a:lnTo>
                    <a:pt x="25755" y="135656"/>
                  </a:lnTo>
                  <a:lnTo>
                    <a:pt x="28916" y="132771"/>
                  </a:lnTo>
                  <a:lnTo>
                    <a:pt x="36190" y="129565"/>
                  </a:lnTo>
                  <a:lnTo>
                    <a:pt x="67462" y="127225"/>
                  </a:lnTo>
                  <a:lnTo>
                    <a:pt x="81803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4" name="SMARTInkShape-1051"/>
            <p:cNvSpPr/>
            <p:nvPr>
              <p:custDataLst>
                <p:tags r:id="rId231"/>
              </p:custDataLst>
            </p:nvPr>
          </p:nvSpPr>
          <p:spPr>
            <a:xfrm>
              <a:off x="2497972" y="2495550"/>
              <a:ext cx="175379" cy="216880"/>
            </a:xfrm>
            <a:custGeom>
              <a:avLst/>
              <a:gdLst/>
              <a:ahLst/>
              <a:cxnLst/>
              <a:rect l="0" t="0" r="0" b="0"/>
              <a:pathLst>
                <a:path w="175379" h="216880">
                  <a:moveTo>
                    <a:pt x="99178" y="0"/>
                  </a:moveTo>
                  <a:lnTo>
                    <a:pt x="99178" y="0"/>
                  </a:lnTo>
                  <a:lnTo>
                    <a:pt x="81600" y="26367"/>
                  </a:lnTo>
                  <a:lnTo>
                    <a:pt x="66671" y="49818"/>
                  </a:lnTo>
                  <a:lnTo>
                    <a:pt x="48277" y="81408"/>
                  </a:lnTo>
                  <a:lnTo>
                    <a:pt x="30224" y="112852"/>
                  </a:lnTo>
                  <a:lnTo>
                    <a:pt x="14910" y="141879"/>
                  </a:lnTo>
                  <a:lnTo>
                    <a:pt x="5751" y="166539"/>
                  </a:lnTo>
                  <a:lnTo>
                    <a:pt x="0" y="183400"/>
                  </a:lnTo>
                  <a:lnTo>
                    <a:pt x="604" y="185061"/>
                  </a:lnTo>
                  <a:lnTo>
                    <a:pt x="2418" y="185463"/>
                  </a:lnTo>
                  <a:lnTo>
                    <a:pt x="5038" y="185025"/>
                  </a:lnTo>
                  <a:lnTo>
                    <a:pt x="35984" y="158189"/>
                  </a:lnTo>
                  <a:lnTo>
                    <a:pt x="39342" y="154973"/>
                  </a:lnTo>
                  <a:lnTo>
                    <a:pt x="40237" y="155526"/>
                  </a:lnTo>
                  <a:lnTo>
                    <a:pt x="41232" y="159904"/>
                  </a:lnTo>
                  <a:lnTo>
                    <a:pt x="43805" y="178231"/>
                  </a:lnTo>
                  <a:lnTo>
                    <a:pt x="45329" y="182320"/>
                  </a:lnTo>
                  <a:lnTo>
                    <a:pt x="57588" y="194818"/>
                  </a:lnTo>
                  <a:lnTo>
                    <a:pt x="71254" y="204088"/>
                  </a:lnTo>
                  <a:lnTo>
                    <a:pt x="87612" y="207931"/>
                  </a:lnTo>
                  <a:lnTo>
                    <a:pt x="92173" y="207060"/>
                  </a:lnTo>
                  <a:lnTo>
                    <a:pt x="99122" y="202328"/>
                  </a:lnTo>
                  <a:lnTo>
                    <a:pt x="113696" y="182723"/>
                  </a:lnTo>
                  <a:lnTo>
                    <a:pt x="121040" y="164677"/>
                  </a:lnTo>
                  <a:lnTo>
                    <a:pt x="124112" y="143407"/>
                  </a:lnTo>
                  <a:lnTo>
                    <a:pt x="122856" y="142877"/>
                  </a:lnTo>
                  <a:lnTo>
                    <a:pt x="117698" y="144169"/>
                  </a:lnTo>
                  <a:lnTo>
                    <a:pt x="106860" y="158977"/>
                  </a:lnTo>
                  <a:lnTo>
                    <a:pt x="101454" y="181238"/>
                  </a:lnTo>
                  <a:lnTo>
                    <a:pt x="103223" y="202337"/>
                  </a:lnTo>
                  <a:lnTo>
                    <a:pt x="108267" y="211754"/>
                  </a:lnTo>
                  <a:lnTo>
                    <a:pt x="111587" y="215252"/>
                  </a:lnTo>
                  <a:lnTo>
                    <a:pt x="116623" y="216879"/>
                  </a:lnTo>
                  <a:lnTo>
                    <a:pt x="129744" y="216806"/>
                  </a:lnTo>
                  <a:lnTo>
                    <a:pt x="156369" y="206055"/>
                  </a:lnTo>
                  <a:lnTo>
                    <a:pt x="175378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5" name="SMARTInkShape-1052"/>
            <p:cNvSpPr/>
            <p:nvPr>
              <p:custDataLst>
                <p:tags r:id="rId232"/>
              </p:custDataLst>
            </p:nvPr>
          </p:nvSpPr>
          <p:spPr>
            <a:xfrm>
              <a:off x="2705811" y="2470150"/>
              <a:ext cx="81840" cy="243511"/>
            </a:xfrm>
            <a:custGeom>
              <a:avLst/>
              <a:gdLst/>
              <a:ahLst/>
              <a:cxnLst/>
              <a:rect l="0" t="0" r="0" b="0"/>
              <a:pathLst>
                <a:path w="81840" h="243511">
                  <a:moveTo>
                    <a:pt x="81839" y="0"/>
                  </a:moveTo>
                  <a:lnTo>
                    <a:pt x="81839" y="0"/>
                  </a:lnTo>
                  <a:lnTo>
                    <a:pt x="70289" y="23101"/>
                  </a:lnTo>
                  <a:lnTo>
                    <a:pt x="57420" y="48837"/>
                  </a:lnTo>
                  <a:lnTo>
                    <a:pt x="48627" y="65013"/>
                  </a:lnTo>
                  <a:lnTo>
                    <a:pt x="38531" y="82853"/>
                  </a:lnTo>
                  <a:lnTo>
                    <a:pt x="27567" y="101802"/>
                  </a:lnTo>
                  <a:lnTo>
                    <a:pt x="18847" y="121490"/>
                  </a:lnTo>
                  <a:lnTo>
                    <a:pt x="11622" y="141671"/>
                  </a:lnTo>
                  <a:lnTo>
                    <a:pt x="5394" y="162181"/>
                  </a:lnTo>
                  <a:lnTo>
                    <a:pt x="1948" y="179382"/>
                  </a:lnTo>
                  <a:lnTo>
                    <a:pt x="0" y="207901"/>
                  </a:lnTo>
                  <a:lnTo>
                    <a:pt x="5250" y="226691"/>
                  </a:lnTo>
                  <a:lnTo>
                    <a:pt x="9613" y="233677"/>
                  </a:lnTo>
                  <a:lnTo>
                    <a:pt x="15344" y="238335"/>
                  </a:lnTo>
                  <a:lnTo>
                    <a:pt x="29238" y="243510"/>
                  </a:lnTo>
                  <a:lnTo>
                    <a:pt x="35483" y="243479"/>
                  </a:lnTo>
                  <a:lnTo>
                    <a:pt x="46184" y="239681"/>
                  </a:lnTo>
                  <a:lnTo>
                    <a:pt x="49603" y="235988"/>
                  </a:lnTo>
                  <a:lnTo>
                    <a:pt x="56439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1053"/>
            <p:cNvSpPr/>
            <p:nvPr>
              <p:custDataLst>
                <p:tags r:id="rId233"/>
              </p:custDataLst>
            </p:nvPr>
          </p:nvSpPr>
          <p:spPr>
            <a:xfrm>
              <a:off x="2693283" y="2603500"/>
              <a:ext cx="88018" cy="6351"/>
            </a:xfrm>
            <a:custGeom>
              <a:avLst/>
              <a:gdLst/>
              <a:ahLst/>
              <a:cxnLst/>
              <a:rect l="0" t="0" r="0" b="0"/>
              <a:pathLst>
                <a:path w="88018" h="6351">
                  <a:moveTo>
                    <a:pt x="5467" y="0"/>
                  </a:moveTo>
                  <a:lnTo>
                    <a:pt x="5467" y="0"/>
                  </a:lnTo>
                  <a:lnTo>
                    <a:pt x="0" y="0"/>
                  </a:lnTo>
                  <a:lnTo>
                    <a:pt x="6120" y="3371"/>
                  </a:lnTo>
                  <a:lnTo>
                    <a:pt x="35334" y="5761"/>
                  </a:lnTo>
                  <a:lnTo>
                    <a:pt x="59864" y="6176"/>
                  </a:lnTo>
                  <a:lnTo>
                    <a:pt x="8801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7" name="SMARTInkShape-1054"/>
            <p:cNvSpPr/>
            <p:nvPr>
              <p:custDataLst>
                <p:tags r:id="rId234"/>
              </p:custDataLst>
            </p:nvPr>
          </p:nvSpPr>
          <p:spPr>
            <a:xfrm>
              <a:off x="2331412" y="2520950"/>
              <a:ext cx="81589" cy="205659"/>
            </a:xfrm>
            <a:custGeom>
              <a:avLst/>
              <a:gdLst/>
              <a:ahLst/>
              <a:cxnLst/>
              <a:rect l="0" t="0" r="0" b="0"/>
              <a:pathLst>
                <a:path w="81589" h="205659">
                  <a:moveTo>
                    <a:pt x="81588" y="0"/>
                  </a:moveTo>
                  <a:lnTo>
                    <a:pt x="81588" y="0"/>
                  </a:lnTo>
                  <a:lnTo>
                    <a:pt x="74846" y="20226"/>
                  </a:lnTo>
                  <a:lnTo>
                    <a:pt x="62129" y="45208"/>
                  </a:lnTo>
                  <a:lnTo>
                    <a:pt x="45423" y="75831"/>
                  </a:lnTo>
                  <a:lnTo>
                    <a:pt x="37017" y="92888"/>
                  </a:lnTo>
                  <a:lnTo>
                    <a:pt x="28591" y="110608"/>
                  </a:lnTo>
                  <a:lnTo>
                    <a:pt x="21562" y="128067"/>
                  </a:lnTo>
                  <a:lnTo>
                    <a:pt x="15465" y="145350"/>
                  </a:lnTo>
                  <a:lnTo>
                    <a:pt x="6339" y="175372"/>
                  </a:lnTo>
                  <a:lnTo>
                    <a:pt x="0" y="204770"/>
                  </a:lnTo>
                  <a:lnTo>
                    <a:pt x="385" y="205658"/>
                  </a:lnTo>
                  <a:lnTo>
                    <a:pt x="1347" y="205544"/>
                  </a:lnTo>
                  <a:lnTo>
                    <a:pt x="2694" y="204763"/>
                  </a:lnTo>
                  <a:lnTo>
                    <a:pt x="14289" y="177455"/>
                  </a:lnTo>
                  <a:lnTo>
                    <a:pt x="21117" y="146889"/>
                  </a:lnTo>
                  <a:lnTo>
                    <a:pt x="23782" y="128132"/>
                  </a:lnTo>
                  <a:lnTo>
                    <a:pt x="24001" y="127755"/>
                  </a:lnTo>
                  <a:lnTo>
                    <a:pt x="27679" y="127224"/>
                  </a:lnTo>
                  <a:lnTo>
                    <a:pt x="45383" y="130703"/>
                  </a:lnTo>
                  <a:lnTo>
                    <a:pt x="6888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8" name="SMARTInkShape-1055"/>
            <p:cNvSpPr/>
            <p:nvPr>
              <p:custDataLst>
                <p:tags r:id="rId235"/>
              </p:custDataLst>
            </p:nvPr>
          </p:nvSpPr>
          <p:spPr>
            <a:xfrm>
              <a:off x="2173343" y="2501900"/>
              <a:ext cx="144408" cy="239646"/>
            </a:xfrm>
            <a:custGeom>
              <a:avLst/>
              <a:gdLst/>
              <a:ahLst/>
              <a:cxnLst/>
              <a:rect l="0" t="0" r="0" b="0"/>
              <a:pathLst>
                <a:path w="144408" h="239646">
                  <a:moveTo>
                    <a:pt x="61857" y="0"/>
                  </a:moveTo>
                  <a:lnTo>
                    <a:pt x="61857" y="0"/>
                  </a:lnTo>
                  <a:lnTo>
                    <a:pt x="61857" y="3371"/>
                  </a:lnTo>
                  <a:lnTo>
                    <a:pt x="55115" y="29064"/>
                  </a:lnTo>
                  <a:lnTo>
                    <a:pt x="46160" y="58073"/>
                  </a:lnTo>
                  <a:lnTo>
                    <a:pt x="40809" y="74699"/>
                  </a:lnTo>
                  <a:lnTo>
                    <a:pt x="35831" y="93543"/>
                  </a:lnTo>
                  <a:lnTo>
                    <a:pt x="31101" y="113868"/>
                  </a:lnTo>
                  <a:lnTo>
                    <a:pt x="26536" y="135179"/>
                  </a:lnTo>
                  <a:lnTo>
                    <a:pt x="22082" y="154324"/>
                  </a:lnTo>
                  <a:lnTo>
                    <a:pt x="17702" y="172027"/>
                  </a:lnTo>
                  <a:lnTo>
                    <a:pt x="9777" y="202045"/>
                  </a:lnTo>
                  <a:lnTo>
                    <a:pt x="822" y="232919"/>
                  </a:lnTo>
                  <a:lnTo>
                    <a:pt x="0" y="235713"/>
                  </a:lnTo>
                  <a:lnTo>
                    <a:pt x="158" y="237575"/>
                  </a:lnTo>
                  <a:lnTo>
                    <a:pt x="969" y="238817"/>
                  </a:lnTo>
                  <a:lnTo>
                    <a:pt x="2215" y="239645"/>
                  </a:lnTo>
                  <a:lnTo>
                    <a:pt x="5481" y="233038"/>
                  </a:lnTo>
                  <a:lnTo>
                    <a:pt x="16698" y="202430"/>
                  </a:lnTo>
                  <a:lnTo>
                    <a:pt x="25036" y="186196"/>
                  </a:lnTo>
                  <a:lnTo>
                    <a:pt x="28138" y="183397"/>
                  </a:lnTo>
                  <a:lnTo>
                    <a:pt x="35347" y="180287"/>
                  </a:lnTo>
                  <a:lnTo>
                    <a:pt x="62547" y="178128"/>
                  </a:lnTo>
                  <a:lnTo>
                    <a:pt x="90765" y="174494"/>
                  </a:lnTo>
                  <a:lnTo>
                    <a:pt x="105073" y="172351"/>
                  </a:lnTo>
                  <a:lnTo>
                    <a:pt x="108306" y="170640"/>
                  </a:lnTo>
                  <a:lnTo>
                    <a:pt x="113781" y="164975"/>
                  </a:lnTo>
                  <a:lnTo>
                    <a:pt x="114817" y="162194"/>
                  </a:lnTo>
                  <a:lnTo>
                    <a:pt x="114803" y="159635"/>
                  </a:lnTo>
                  <a:lnTo>
                    <a:pt x="113081" y="153829"/>
                  </a:lnTo>
                  <a:lnTo>
                    <a:pt x="106041" y="162936"/>
                  </a:lnTo>
                  <a:lnTo>
                    <a:pt x="96795" y="189341"/>
                  </a:lnTo>
                  <a:lnTo>
                    <a:pt x="95024" y="202685"/>
                  </a:lnTo>
                  <a:lnTo>
                    <a:pt x="98000" y="213789"/>
                  </a:lnTo>
                  <a:lnTo>
                    <a:pt x="104026" y="222723"/>
                  </a:lnTo>
                  <a:lnTo>
                    <a:pt x="111408" y="229045"/>
                  </a:lnTo>
                  <a:lnTo>
                    <a:pt x="123156" y="230444"/>
                  </a:lnTo>
                  <a:lnTo>
                    <a:pt x="144407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4" name="SMARTInkShape-Group257"/>
          <p:cNvGrpSpPr/>
          <p:nvPr/>
        </p:nvGrpSpPr>
        <p:grpSpPr>
          <a:xfrm>
            <a:off x="3111500" y="2395097"/>
            <a:ext cx="374006" cy="327002"/>
            <a:chOff x="3111500" y="2395097"/>
            <a:chExt cx="374006" cy="327002"/>
          </a:xfrm>
        </p:grpSpPr>
        <p:sp>
          <p:nvSpPr>
            <p:cNvPr id="620" name="SMARTInkShape-1056"/>
            <p:cNvSpPr/>
            <p:nvPr>
              <p:custDataLst>
                <p:tags r:id="rId223"/>
              </p:custDataLst>
            </p:nvPr>
          </p:nvSpPr>
          <p:spPr>
            <a:xfrm>
              <a:off x="3162300" y="2395097"/>
              <a:ext cx="98744" cy="187152"/>
            </a:xfrm>
            <a:custGeom>
              <a:avLst/>
              <a:gdLst/>
              <a:ahLst/>
              <a:cxnLst/>
              <a:rect l="0" t="0" r="0" b="0"/>
              <a:pathLst>
                <a:path w="98744" h="187152">
                  <a:moveTo>
                    <a:pt x="0" y="24253"/>
                  </a:moveTo>
                  <a:lnTo>
                    <a:pt x="0" y="24253"/>
                  </a:lnTo>
                  <a:lnTo>
                    <a:pt x="0" y="15415"/>
                  </a:lnTo>
                  <a:lnTo>
                    <a:pt x="1411" y="14127"/>
                  </a:lnTo>
                  <a:lnTo>
                    <a:pt x="6742" y="12697"/>
                  </a:lnTo>
                  <a:lnTo>
                    <a:pt x="31801" y="11779"/>
                  </a:lnTo>
                  <a:lnTo>
                    <a:pt x="55676" y="10914"/>
                  </a:lnTo>
                  <a:lnTo>
                    <a:pt x="85264" y="4659"/>
                  </a:lnTo>
                  <a:lnTo>
                    <a:pt x="98373" y="0"/>
                  </a:lnTo>
                  <a:lnTo>
                    <a:pt x="98743" y="323"/>
                  </a:lnTo>
                  <a:lnTo>
                    <a:pt x="83583" y="29341"/>
                  </a:lnTo>
                  <a:lnTo>
                    <a:pt x="74625" y="59392"/>
                  </a:lnTo>
                  <a:lnTo>
                    <a:pt x="67739" y="82909"/>
                  </a:lnTo>
                  <a:lnTo>
                    <a:pt x="62326" y="107472"/>
                  </a:lnTo>
                  <a:lnTo>
                    <a:pt x="57569" y="130619"/>
                  </a:lnTo>
                  <a:lnTo>
                    <a:pt x="52806" y="159721"/>
                  </a:lnTo>
                  <a:lnTo>
                    <a:pt x="51196" y="181775"/>
                  </a:lnTo>
                  <a:lnTo>
                    <a:pt x="50359" y="184301"/>
                  </a:lnTo>
                  <a:lnTo>
                    <a:pt x="49095" y="185985"/>
                  </a:lnTo>
                  <a:lnTo>
                    <a:pt x="47547" y="187108"/>
                  </a:lnTo>
                  <a:lnTo>
                    <a:pt x="45103" y="187151"/>
                  </a:lnTo>
                  <a:lnTo>
                    <a:pt x="38626" y="185317"/>
                  </a:lnTo>
                  <a:lnTo>
                    <a:pt x="32924" y="178387"/>
                  </a:lnTo>
                  <a:lnTo>
                    <a:pt x="17663" y="151350"/>
                  </a:lnTo>
                  <a:lnTo>
                    <a:pt x="13136" y="133364"/>
                  </a:lnTo>
                  <a:lnTo>
                    <a:pt x="12894" y="129662"/>
                  </a:lnTo>
                  <a:lnTo>
                    <a:pt x="18431" y="123783"/>
                  </a:lnTo>
                  <a:lnTo>
                    <a:pt x="28653" y="117172"/>
                  </a:lnTo>
                  <a:lnTo>
                    <a:pt x="50274" y="110189"/>
                  </a:lnTo>
                  <a:lnTo>
                    <a:pt x="79102" y="105590"/>
                  </a:lnTo>
                  <a:lnTo>
                    <a:pt x="95250" y="100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1057"/>
            <p:cNvSpPr/>
            <p:nvPr>
              <p:custDataLst>
                <p:tags r:id="rId224"/>
              </p:custDataLst>
            </p:nvPr>
          </p:nvSpPr>
          <p:spPr>
            <a:xfrm>
              <a:off x="3111500" y="2421063"/>
              <a:ext cx="317501" cy="271338"/>
            </a:xfrm>
            <a:custGeom>
              <a:avLst/>
              <a:gdLst/>
              <a:ahLst/>
              <a:cxnLst/>
              <a:rect l="0" t="0" r="0" b="0"/>
              <a:pathLst>
                <a:path w="317501" h="271338">
                  <a:moveTo>
                    <a:pt x="0" y="271337"/>
                  </a:moveTo>
                  <a:lnTo>
                    <a:pt x="0" y="271337"/>
                  </a:lnTo>
                  <a:lnTo>
                    <a:pt x="24485" y="253759"/>
                  </a:lnTo>
                  <a:lnTo>
                    <a:pt x="45455" y="237419"/>
                  </a:lnTo>
                  <a:lnTo>
                    <a:pt x="75941" y="213694"/>
                  </a:lnTo>
                  <a:lnTo>
                    <a:pt x="93666" y="199747"/>
                  </a:lnTo>
                  <a:lnTo>
                    <a:pt x="112539" y="184805"/>
                  </a:lnTo>
                  <a:lnTo>
                    <a:pt x="132176" y="169199"/>
                  </a:lnTo>
                  <a:lnTo>
                    <a:pt x="152322" y="153150"/>
                  </a:lnTo>
                  <a:lnTo>
                    <a:pt x="172810" y="136807"/>
                  </a:lnTo>
                  <a:lnTo>
                    <a:pt x="193523" y="120267"/>
                  </a:lnTo>
                  <a:lnTo>
                    <a:pt x="212977" y="103596"/>
                  </a:lnTo>
                  <a:lnTo>
                    <a:pt x="231590" y="86837"/>
                  </a:lnTo>
                  <a:lnTo>
                    <a:pt x="249643" y="70020"/>
                  </a:lnTo>
                  <a:lnTo>
                    <a:pt x="277229" y="43809"/>
                  </a:lnTo>
                  <a:lnTo>
                    <a:pt x="307820" y="14099"/>
                  </a:lnTo>
                  <a:lnTo>
                    <a:pt x="313198" y="6961"/>
                  </a:lnTo>
                  <a:lnTo>
                    <a:pt x="316650" y="0"/>
                  </a:lnTo>
                  <a:lnTo>
                    <a:pt x="316933" y="135"/>
                  </a:lnTo>
                  <a:lnTo>
                    <a:pt x="317500" y="4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1058"/>
            <p:cNvSpPr/>
            <p:nvPr>
              <p:custDataLst>
                <p:tags r:id="rId225"/>
              </p:custDataLst>
            </p:nvPr>
          </p:nvSpPr>
          <p:spPr>
            <a:xfrm>
              <a:off x="3271013" y="2649715"/>
              <a:ext cx="126238" cy="72384"/>
            </a:xfrm>
            <a:custGeom>
              <a:avLst/>
              <a:gdLst/>
              <a:ahLst/>
              <a:cxnLst/>
              <a:rect l="0" t="0" r="0" b="0"/>
              <a:pathLst>
                <a:path w="126238" h="72384">
                  <a:moveTo>
                    <a:pt x="11937" y="10935"/>
                  </a:moveTo>
                  <a:lnTo>
                    <a:pt x="11937" y="10935"/>
                  </a:lnTo>
                  <a:lnTo>
                    <a:pt x="11937" y="0"/>
                  </a:lnTo>
                  <a:lnTo>
                    <a:pt x="11232" y="117"/>
                  </a:lnTo>
                  <a:lnTo>
                    <a:pt x="8566" y="2129"/>
                  </a:lnTo>
                  <a:lnTo>
                    <a:pt x="3099" y="13970"/>
                  </a:lnTo>
                  <a:lnTo>
                    <a:pt x="0" y="41298"/>
                  </a:lnTo>
                  <a:lnTo>
                    <a:pt x="169" y="59913"/>
                  </a:lnTo>
                  <a:lnTo>
                    <a:pt x="2709" y="67510"/>
                  </a:lnTo>
                  <a:lnTo>
                    <a:pt x="4374" y="69819"/>
                  </a:lnTo>
                  <a:lnTo>
                    <a:pt x="8105" y="72383"/>
                  </a:lnTo>
                  <a:lnTo>
                    <a:pt x="10794" y="71656"/>
                  </a:lnTo>
                  <a:lnTo>
                    <a:pt x="17544" y="67085"/>
                  </a:lnTo>
                  <a:lnTo>
                    <a:pt x="37518" y="36691"/>
                  </a:lnTo>
                  <a:lnTo>
                    <a:pt x="52752" y="6748"/>
                  </a:lnTo>
                  <a:lnTo>
                    <a:pt x="54772" y="2019"/>
                  </a:lnTo>
                  <a:lnTo>
                    <a:pt x="56016" y="1463"/>
                  </a:lnTo>
                  <a:lnTo>
                    <a:pt x="57550" y="1798"/>
                  </a:lnTo>
                  <a:lnTo>
                    <a:pt x="59279" y="2727"/>
                  </a:lnTo>
                  <a:lnTo>
                    <a:pt x="60432" y="4757"/>
                  </a:lnTo>
                  <a:lnTo>
                    <a:pt x="62054" y="15062"/>
                  </a:lnTo>
                  <a:lnTo>
                    <a:pt x="62677" y="44328"/>
                  </a:lnTo>
                  <a:lnTo>
                    <a:pt x="62729" y="59164"/>
                  </a:lnTo>
                  <a:lnTo>
                    <a:pt x="64143" y="59315"/>
                  </a:lnTo>
                  <a:lnTo>
                    <a:pt x="69477" y="57602"/>
                  </a:lnTo>
                  <a:lnTo>
                    <a:pt x="95961" y="29065"/>
                  </a:lnTo>
                  <a:lnTo>
                    <a:pt x="111669" y="7384"/>
                  </a:lnTo>
                  <a:lnTo>
                    <a:pt x="112997" y="7157"/>
                  </a:lnTo>
                  <a:lnTo>
                    <a:pt x="116354" y="8786"/>
                  </a:lnTo>
                  <a:lnTo>
                    <a:pt x="117532" y="10913"/>
                  </a:lnTo>
                  <a:lnTo>
                    <a:pt x="119422" y="24467"/>
                  </a:lnTo>
                  <a:lnTo>
                    <a:pt x="120386" y="32471"/>
                  </a:lnTo>
                  <a:lnTo>
                    <a:pt x="125832" y="54849"/>
                  </a:lnTo>
                  <a:lnTo>
                    <a:pt x="126237" y="61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3" name="SMARTInkShape-1059"/>
            <p:cNvSpPr/>
            <p:nvPr>
              <p:custDataLst>
                <p:tags r:id="rId226"/>
              </p:custDataLst>
            </p:nvPr>
          </p:nvSpPr>
          <p:spPr>
            <a:xfrm>
              <a:off x="3416300" y="2540262"/>
              <a:ext cx="69206" cy="100599"/>
            </a:xfrm>
            <a:custGeom>
              <a:avLst/>
              <a:gdLst/>
              <a:ahLst/>
              <a:cxnLst/>
              <a:rect l="0" t="0" r="0" b="0"/>
              <a:pathLst>
                <a:path w="69206" h="100599">
                  <a:moveTo>
                    <a:pt x="12700" y="6088"/>
                  </a:moveTo>
                  <a:lnTo>
                    <a:pt x="12700" y="6088"/>
                  </a:lnTo>
                  <a:lnTo>
                    <a:pt x="33423" y="1062"/>
                  </a:lnTo>
                  <a:lnTo>
                    <a:pt x="54109" y="0"/>
                  </a:lnTo>
                  <a:lnTo>
                    <a:pt x="61208" y="1736"/>
                  </a:lnTo>
                  <a:lnTo>
                    <a:pt x="64089" y="3186"/>
                  </a:lnTo>
                  <a:lnTo>
                    <a:pt x="65303" y="5565"/>
                  </a:lnTo>
                  <a:lnTo>
                    <a:pt x="64772" y="11970"/>
                  </a:lnTo>
                  <a:lnTo>
                    <a:pt x="57135" y="23510"/>
                  </a:lnTo>
                  <a:lnTo>
                    <a:pt x="40422" y="36255"/>
                  </a:lnTo>
                  <a:lnTo>
                    <a:pt x="39648" y="37488"/>
                  </a:lnTo>
                  <a:lnTo>
                    <a:pt x="38788" y="40740"/>
                  </a:lnTo>
                  <a:lnTo>
                    <a:pt x="39970" y="41889"/>
                  </a:lnTo>
                  <a:lnTo>
                    <a:pt x="50124" y="45615"/>
                  </a:lnTo>
                  <a:lnTo>
                    <a:pt x="62504" y="56307"/>
                  </a:lnTo>
                  <a:lnTo>
                    <a:pt x="66585" y="63921"/>
                  </a:lnTo>
                  <a:lnTo>
                    <a:pt x="69205" y="80306"/>
                  </a:lnTo>
                  <a:lnTo>
                    <a:pt x="67303" y="84495"/>
                  </a:lnTo>
                  <a:lnTo>
                    <a:pt x="59546" y="92911"/>
                  </a:lnTo>
                  <a:lnTo>
                    <a:pt x="47161" y="97593"/>
                  </a:lnTo>
                  <a:lnTo>
                    <a:pt x="22957" y="100598"/>
                  </a:lnTo>
                  <a:lnTo>
                    <a:pt x="18832" y="99433"/>
                  </a:lnTo>
                  <a:lnTo>
                    <a:pt x="0" y="822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5" name="SMARTInkShape-1060"/>
          <p:cNvSpPr/>
          <p:nvPr>
            <p:custDataLst>
              <p:tags r:id="rId2"/>
            </p:custDataLst>
          </p:nvPr>
        </p:nvSpPr>
        <p:spPr>
          <a:xfrm>
            <a:off x="2984652" y="2324361"/>
            <a:ext cx="120499" cy="501390"/>
          </a:xfrm>
          <a:custGeom>
            <a:avLst/>
            <a:gdLst/>
            <a:ahLst/>
            <a:cxnLst/>
            <a:rect l="0" t="0" r="0" b="0"/>
            <a:pathLst>
              <a:path w="120499" h="501390">
                <a:moveTo>
                  <a:pt x="120498" y="6089"/>
                </a:moveTo>
                <a:lnTo>
                  <a:pt x="120498" y="6089"/>
                </a:lnTo>
                <a:lnTo>
                  <a:pt x="117127" y="2718"/>
                </a:lnTo>
                <a:lnTo>
                  <a:pt x="111709" y="1063"/>
                </a:lnTo>
                <a:lnTo>
                  <a:pt x="93362" y="0"/>
                </a:lnTo>
                <a:lnTo>
                  <a:pt x="63588" y="5229"/>
                </a:lnTo>
                <a:lnTo>
                  <a:pt x="48866" y="10989"/>
                </a:lnTo>
                <a:lnTo>
                  <a:pt x="43271" y="14852"/>
                </a:lnTo>
                <a:lnTo>
                  <a:pt x="36154" y="24364"/>
                </a:lnTo>
                <a:lnTo>
                  <a:pt x="32948" y="32749"/>
                </a:lnTo>
                <a:lnTo>
                  <a:pt x="31677" y="60614"/>
                </a:lnTo>
                <a:lnTo>
                  <a:pt x="29732" y="91674"/>
                </a:lnTo>
                <a:lnTo>
                  <a:pt x="26536" y="113271"/>
                </a:lnTo>
                <a:lnTo>
                  <a:pt x="22763" y="141685"/>
                </a:lnTo>
                <a:lnTo>
                  <a:pt x="18734" y="173128"/>
                </a:lnTo>
                <a:lnTo>
                  <a:pt x="16672" y="189415"/>
                </a:lnTo>
                <a:lnTo>
                  <a:pt x="15297" y="205918"/>
                </a:lnTo>
                <a:lnTo>
                  <a:pt x="14381" y="222563"/>
                </a:lnTo>
                <a:lnTo>
                  <a:pt x="13770" y="239305"/>
                </a:lnTo>
                <a:lnTo>
                  <a:pt x="13363" y="256111"/>
                </a:lnTo>
                <a:lnTo>
                  <a:pt x="13091" y="272959"/>
                </a:lnTo>
                <a:lnTo>
                  <a:pt x="12910" y="289836"/>
                </a:lnTo>
                <a:lnTo>
                  <a:pt x="12084" y="306731"/>
                </a:lnTo>
                <a:lnTo>
                  <a:pt x="10828" y="323639"/>
                </a:lnTo>
                <a:lnTo>
                  <a:pt x="9284" y="340556"/>
                </a:lnTo>
                <a:lnTo>
                  <a:pt x="7550" y="356772"/>
                </a:lnTo>
                <a:lnTo>
                  <a:pt x="3742" y="387961"/>
                </a:lnTo>
                <a:lnTo>
                  <a:pt x="1579" y="416405"/>
                </a:lnTo>
                <a:lnTo>
                  <a:pt x="617" y="441040"/>
                </a:lnTo>
                <a:lnTo>
                  <a:pt x="0" y="472221"/>
                </a:lnTo>
                <a:lnTo>
                  <a:pt x="621" y="482075"/>
                </a:lnTo>
                <a:lnTo>
                  <a:pt x="5324" y="493193"/>
                </a:lnTo>
                <a:lnTo>
                  <a:pt x="6321" y="493808"/>
                </a:lnTo>
                <a:lnTo>
                  <a:pt x="11095" y="494674"/>
                </a:lnTo>
                <a:lnTo>
                  <a:pt x="39624" y="495735"/>
                </a:lnTo>
                <a:lnTo>
                  <a:pt x="50648" y="5013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6" name="SMARTInkShape-1061"/>
          <p:cNvSpPr/>
          <p:nvPr>
            <p:custDataLst>
              <p:tags r:id="rId3"/>
            </p:custDataLst>
          </p:nvPr>
        </p:nvSpPr>
        <p:spPr>
          <a:xfrm>
            <a:off x="3498850" y="2292350"/>
            <a:ext cx="113857" cy="520248"/>
          </a:xfrm>
          <a:custGeom>
            <a:avLst/>
            <a:gdLst/>
            <a:ahLst/>
            <a:cxnLst/>
            <a:rect l="0" t="0" r="0" b="0"/>
            <a:pathLst>
              <a:path w="113857" h="520248">
                <a:moveTo>
                  <a:pt x="25400" y="0"/>
                </a:moveTo>
                <a:lnTo>
                  <a:pt x="25400" y="0"/>
                </a:lnTo>
                <a:lnTo>
                  <a:pt x="19933" y="0"/>
                </a:lnTo>
                <a:lnTo>
                  <a:pt x="22682" y="0"/>
                </a:lnTo>
                <a:lnTo>
                  <a:pt x="26074" y="1881"/>
                </a:lnTo>
                <a:lnTo>
                  <a:pt x="27966" y="3371"/>
                </a:lnTo>
                <a:lnTo>
                  <a:pt x="55119" y="5958"/>
                </a:lnTo>
                <a:lnTo>
                  <a:pt x="60029" y="6088"/>
                </a:lnTo>
                <a:lnTo>
                  <a:pt x="69248" y="9997"/>
                </a:lnTo>
                <a:lnTo>
                  <a:pt x="90232" y="24338"/>
                </a:lnTo>
                <a:lnTo>
                  <a:pt x="109237" y="53250"/>
                </a:lnTo>
                <a:lnTo>
                  <a:pt x="112800" y="71282"/>
                </a:lnTo>
                <a:lnTo>
                  <a:pt x="113856" y="94890"/>
                </a:lnTo>
                <a:lnTo>
                  <a:pt x="113463" y="125325"/>
                </a:lnTo>
                <a:lnTo>
                  <a:pt x="110871" y="151185"/>
                </a:lnTo>
                <a:lnTo>
                  <a:pt x="105485" y="181023"/>
                </a:lnTo>
                <a:lnTo>
                  <a:pt x="102074" y="196882"/>
                </a:lnTo>
                <a:lnTo>
                  <a:pt x="99799" y="213805"/>
                </a:lnTo>
                <a:lnTo>
                  <a:pt x="98283" y="231436"/>
                </a:lnTo>
                <a:lnTo>
                  <a:pt x="97272" y="249541"/>
                </a:lnTo>
                <a:lnTo>
                  <a:pt x="96598" y="267255"/>
                </a:lnTo>
                <a:lnTo>
                  <a:pt x="96148" y="284709"/>
                </a:lnTo>
                <a:lnTo>
                  <a:pt x="95849" y="301989"/>
                </a:lnTo>
                <a:lnTo>
                  <a:pt x="95650" y="318448"/>
                </a:lnTo>
                <a:lnTo>
                  <a:pt x="95428" y="349907"/>
                </a:lnTo>
                <a:lnTo>
                  <a:pt x="95329" y="376588"/>
                </a:lnTo>
                <a:lnTo>
                  <a:pt x="95285" y="400912"/>
                </a:lnTo>
                <a:lnTo>
                  <a:pt x="95266" y="425833"/>
                </a:lnTo>
                <a:lnTo>
                  <a:pt x="95257" y="449138"/>
                </a:lnTo>
                <a:lnTo>
                  <a:pt x="95252" y="478330"/>
                </a:lnTo>
                <a:lnTo>
                  <a:pt x="95250" y="509124"/>
                </a:lnTo>
                <a:lnTo>
                  <a:pt x="94545" y="510866"/>
                </a:lnTo>
                <a:lnTo>
                  <a:pt x="93369" y="512027"/>
                </a:lnTo>
                <a:lnTo>
                  <a:pt x="83041" y="517262"/>
                </a:lnTo>
                <a:lnTo>
                  <a:pt x="56378" y="520247"/>
                </a:lnTo>
                <a:lnTo>
                  <a:pt x="44812" y="519793"/>
                </a:lnTo>
                <a:lnTo>
                  <a:pt x="14727" y="514730"/>
                </a:lnTo>
                <a:lnTo>
                  <a:pt x="0" y="5143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4" name="SMARTInkShape-Group260"/>
          <p:cNvGrpSpPr/>
          <p:nvPr/>
        </p:nvGrpSpPr>
        <p:grpSpPr>
          <a:xfrm>
            <a:off x="892787" y="2971800"/>
            <a:ext cx="1986367" cy="452834"/>
            <a:chOff x="892787" y="2971800"/>
            <a:chExt cx="1986367" cy="452834"/>
          </a:xfrm>
        </p:grpSpPr>
        <p:sp>
          <p:nvSpPr>
            <p:cNvPr id="627" name="SMARTInkShape-1062"/>
            <p:cNvSpPr/>
            <p:nvPr>
              <p:custDataLst>
                <p:tags r:id="rId206"/>
              </p:custDataLst>
            </p:nvPr>
          </p:nvSpPr>
          <p:spPr>
            <a:xfrm>
              <a:off x="892787" y="3101779"/>
              <a:ext cx="66064" cy="282772"/>
            </a:xfrm>
            <a:custGeom>
              <a:avLst/>
              <a:gdLst/>
              <a:ahLst/>
              <a:cxnLst/>
              <a:rect l="0" t="0" r="0" b="0"/>
              <a:pathLst>
                <a:path w="66064" h="282772">
                  <a:moveTo>
                    <a:pt x="66063" y="3371"/>
                  </a:moveTo>
                  <a:lnTo>
                    <a:pt x="66063" y="3371"/>
                  </a:lnTo>
                  <a:lnTo>
                    <a:pt x="66063" y="0"/>
                  </a:lnTo>
                  <a:lnTo>
                    <a:pt x="64652" y="418"/>
                  </a:lnTo>
                  <a:lnTo>
                    <a:pt x="55219" y="9160"/>
                  </a:lnTo>
                  <a:lnTo>
                    <a:pt x="40037" y="31113"/>
                  </a:lnTo>
                  <a:lnTo>
                    <a:pt x="30742" y="54742"/>
                  </a:lnTo>
                  <a:lnTo>
                    <a:pt x="21907" y="83588"/>
                  </a:lnTo>
                  <a:lnTo>
                    <a:pt x="13983" y="115223"/>
                  </a:lnTo>
                  <a:lnTo>
                    <a:pt x="10882" y="131561"/>
                  </a:lnTo>
                  <a:lnTo>
                    <a:pt x="8109" y="148098"/>
                  </a:lnTo>
                  <a:lnTo>
                    <a:pt x="3146" y="179642"/>
                  </a:lnTo>
                  <a:lnTo>
                    <a:pt x="0" y="208008"/>
                  </a:lnTo>
                  <a:lnTo>
                    <a:pt x="2901" y="239139"/>
                  </a:lnTo>
                  <a:lnTo>
                    <a:pt x="12384" y="261376"/>
                  </a:lnTo>
                  <a:lnTo>
                    <a:pt x="23425" y="275805"/>
                  </a:lnTo>
                  <a:lnTo>
                    <a:pt x="34313" y="282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8" name="SMARTInkShape-1063"/>
            <p:cNvSpPr/>
            <p:nvPr>
              <p:custDataLst>
                <p:tags r:id="rId207"/>
              </p:custDataLst>
            </p:nvPr>
          </p:nvSpPr>
          <p:spPr>
            <a:xfrm>
              <a:off x="1038822" y="3122870"/>
              <a:ext cx="250229" cy="226209"/>
            </a:xfrm>
            <a:custGeom>
              <a:avLst/>
              <a:gdLst/>
              <a:ahLst/>
              <a:cxnLst/>
              <a:rect l="0" t="0" r="0" b="0"/>
              <a:pathLst>
                <a:path w="250229" h="226209">
                  <a:moveTo>
                    <a:pt x="8928" y="160080"/>
                  </a:moveTo>
                  <a:lnTo>
                    <a:pt x="8928" y="160080"/>
                  </a:lnTo>
                  <a:lnTo>
                    <a:pt x="12299" y="163451"/>
                  </a:lnTo>
                  <a:lnTo>
                    <a:pt x="15836" y="165106"/>
                  </a:lnTo>
                  <a:lnTo>
                    <a:pt x="35595" y="166352"/>
                  </a:lnTo>
                  <a:lnTo>
                    <a:pt x="40300" y="164514"/>
                  </a:lnTo>
                  <a:lnTo>
                    <a:pt x="42543" y="163036"/>
                  </a:lnTo>
                  <a:lnTo>
                    <a:pt x="51212" y="150525"/>
                  </a:lnTo>
                  <a:lnTo>
                    <a:pt x="58467" y="137045"/>
                  </a:lnTo>
                  <a:lnTo>
                    <a:pt x="58182" y="136257"/>
                  </a:lnTo>
                  <a:lnTo>
                    <a:pt x="57286" y="135731"/>
                  </a:lnTo>
                  <a:lnTo>
                    <a:pt x="53398" y="134685"/>
                  </a:lnTo>
                  <a:lnTo>
                    <a:pt x="50013" y="134682"/>
                  </a:lnTo>
                  <a:lnTo>
                    <a:pt x="46473" y="136562"/>
                  </a:lnTo>
                  <a:lnTo>
                    <a:pt x="41823" y="140147"/>
                  </a:lnTo>
                  <a:lnTo>
                    <a:pt x="28569" y="144323"/>
                  </a:lnTo>
                  <a:lnTo>
                    <a:pt x="22832" y="149785"/>
                  </a:lnTo>
                  <a:lnTo>
                    <a:pt x="4742" y="181341"/>
                  </a:lnTo>
                  <a:lnTo>
                    <a:pt x="482" y="189755"/>
                  </a:lnTo>
                  <a:lnTo>
                    <a:pt x="0" y="198199"/>
                  </a:lnTo>
                  <a:lnTo>
                    <a:pt x="5440" y="215117"/>
                  </a:lnTo>
                  <a:lnTo>
                    <a:pt x="8014" y="217938"/>
                  </a:lnTo>
                  <a:lnTo>
                    <a:pt x="29670" y="226208"/>
                  </a:lnTo>
                  <a:lnTo>
                    <a:pt x="54271" y="225456"/>
                  </a:lnTo>
                  <a:lnTo>
                    <a:pt x="83903" y="214023"/>
                  </a:lnTo>
                  <a:lnTo>
                    <a:pt x="115026" y="190487"/>
                  </a:lnTo>
                  <a:lnTo>
                    <a:pt x="143219" y="161172"/>
                  </a:lnTo>
                  <a:lnTo>
                    <a:pt x="160806" y="136811"/>
                  </a:lnTo>
                  <a:lnTo>
                    <a:pt x="177324" y="109522"/>
                  </a:lnTo>
                  <a:lnTo>
                    <a:pt x="191721" y="80930"/>
                  </a:lnTo>
                  <a:lnTo>
                    <a:pt x="205175" y="53641"/>
                  </a:lnTo>
                  <a:lnTo>
                    <a:pt x="220886" y="22004"/>
                  </a:lnTo>
                  <a:lnTo>
                    <a:pt x="229145" y="2042"/>
                  </a:lnTo>
                  <a:lnTo>
                    <a:pt x="228412" y="394"/>
                  </a:lnTo>
                  <a:lnTo>
                    <a:pt x="226512" y="0"/>
                  </a:lnTo>
                  <a:lnTo>
                    <a:pt x="223834" y="444"/>
                  </a:lnTo>
                  <a:lnTo>
                    <a:pt x="209952" y="11180"/>
                  </a:lnTo>
                  <a:lnTo>
                    <a:pt x="192433" y="41251"/>
                  </a:lnTo>
                  <a:lnTo>
                    <a:pt x="181973" y="69402"/>
                  </a:lnTo>
                  <a:lnTo>
                    <a:pt x="173326" y="99318"/>
                  </a:lnTo>
                  <a:lnTo>
                    <a:pt x="167131" y="126724"/>
                  </a:lnTo>
                  <a:lnTo>
                    <a:pt x="165789" y="151135"/>
                  </a:lnTo>
                  <a:lnTo>
                    <a:pt x="168249" y="171627"/>
                  </a:lnTo>
                  <a:lnTo>
                    <a:pt x="174047" y="185438"/>
                  </a:lnTo>
                  <a:lnTo>
                    <a:pt x="188615" y="201146"/>
                  </a:lnTo>
                  <a:lnTo>
                    <a:pt x="202148" y="206554"/>
                  </a:lnTo>
                  <a:lnTo>
                    <a:pt x="233832" y="210025"/>
                  </a:lnTo>
                  <a:lnTo>
                    <a:pt x="250228" y="2108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9" name="SMARTInkShape-1064"/>
            <p:cNvSpPr/>
            <p:nvPr>
              <p:custDataLst>
                <p:tags r:id="rId208"/>
              </p:custDataLst>
            </p:nvPr>
          </p:nvSpPr>
          <p:spPr>
            <a:xfrm>
              <a:off x="1334541" y="3229563"/>
              <a:ext cx="87860" cy="86887"/>
            </a:xfrm>
            <a:custGeom>
              <a:avLst/>
              <a:gdLst/>
              <a:ahLst/>
              <a:cxnLst/>
              <a:rect l="0" t="0" r="0" b="0"/>
              <a:pathLst>
                <a:path w="87860" h="86887">
                  <a:moveTo>
                    <a:pt x="5309" y="47037"/>
                  </a:moveTo>
                  <a:lnTo>
                    <a:pt x="5309" y="47037"/>
                  </a:lnTo>
                  <a:lnTo>
                    <a:pt x="12051" y="47037"/>
                  </a:lnTo>
                  <a:lnTo>
                    <a:pt x="26357" y="40295"/>
                  </a:lnTo>
                  <a:lnTo>
                    <a:pt x="34184" y="33222"/>
                  </a:lnTo>
                  <a:lnTo>
                    <a:pt x="44958" y="17183"/>
                  </a:lnTo>
                  <a:lnTo>
                    <a:pt x="45853" y="13729"/>
                  </a:lnTo>
                  <a:lnTo>
                    <a:pt x="45744" y="10720"/>
                  </a:lnTo>
                  <a:lnTo>
                    <a:pt x="43870" y="823"/>
                  </a:lnTo>
                  <a:lnTo>
                    <a:pt x="43011" y="0"/>
                  </a:lnTo>
                  <a:lnTo>
                    <a:pt x="41733" y="157"/>
                  </a:lnTo>
                  <a:lnTo>
                    <a:pt x="40175" y="967"/>
                  </a:lnTo>
                  <a:lnTo>
                    <a:pt x="16747" y="28122"/>
                  </a:lnTo>
                  <a:lnTo>
                    <a:pt x="10818" y="34427"/>
                  </a:lnTo>
                  <a:lnTo>
                    <a:pt x="4230" y="48958"/>
                  </a:lnTo>
                  <a:lnTo>
                    <a:pt x="0" y="74541"/>
                  </a:lnTo>
                  <a:lnTo>
                    <a:pt x="1770" y="78778"/>
                  </a:lnTo>
                  <a:lnTo>
                    <a:pt x="9380" y="85368"/>
                  </a:lnTo>
                  <a:lnTo>
                    <a:pt x="21700" y="86886"/>
                  </a:lnTo>
                  <a:lnTo>
                    <a:pt x="36583" y="84503"/>
                  </a:lnTo>
                  <a:lnTo>
                    <a:pt x="60123" y="74523"/>
                  </a:lnTo>
                  <a:lnTo>
                    <a:pt x="87859" y="533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0" name="SMARTInkShape-1065"/>
            <p:cNvSpPr/>
            <p:nvPr>
              <p:custDataLst>
                <p:tags r:id="rId209"/>
              </p:custDataLst>
            </p:nvPr>
          </p:nvSpPr>
          <p:spPr>
            <a:xfrm>
              <a:off x="1420271" y="3086100"/>
              <a:ext cx="91030" cy="228601"/>
            </a:xfrm>
            <a:custGeom>
              <a:avLst/>
              <a:gdLst/>
              <a:ahLst/>
              <a:cxnLst/>
              <a:rect l="0" t="0" r="0" b="0"/>
              <a:pathLst>
                <a:path w="91030" h="228601">
                  <a:moveTo>
                    <a:pt x="71979" y="0"/>
                  </a:moveTo>
                  <a:lnTo>
                    <a:pt x="71979" y="0"/>
                  </a:lnTo>
                  <a:lnTo>
                    <a:pt x="71979" y="3371"/>
                  </a:lnTo>
                  <a:lnTo>
                    <a:pt x="60429" y="28156"/>
                  </a:lnTo>
                  <a:lnTo>
                    <a:pt x="47561" y="51555"/>
                  </a:lnTo>
                  <a:lnTo>
                    <a:pt x="32434" y="80298"/>
                  </a:lnTo>
                  <a:lnTo>
                    <a:pt x="18420" y="110477"/>
                  </a:lnTo>
                  <a:lnTo>
                    <a:pt x="9840" y="138001"/>
                  </a:lnTo>
                  <a:lnTo>
                    <a:pt x="1043" y="167184"/>
                  </a:lnTo>
                  <a:lnTo>
                    <a:pt x="0" y="178491"/>
                  </a:lnTo>
                  <a:lnTo>
                    <a:pt x="710" y="182494"/>
                  </a:lnTo>
                  <a:lnTo>
                    <a:pt x="1888" y="185162"/>
                  </a:lnTo>
                  <a:lnTo>
                    <a:pt x="3380" y="186941"/>
                  </a:lnTo>
                  <a:lnTo>
                    <a:pt x="5079" y="188127"/>
                  </a:lnTo>
                  <a:lnTo>
                    <a:pt x="7624" y="186802"/>
                  </a:lnTo>
                  <a:lnTo>
                    <a:pt x="17947" y="174117"/>
                  </a:lnTo>
                  <a:lnTo>
                    <a:pt x="30648" y="154209"/>
                  </a:lnTo>
                  <a:lnTo>
                    <a:pt x="52948" y="129634"/>
                  </a:lnTo>
                  <a:lnTo>
                    <a:pt x="55764" y="128050"/>
                  </a:lnTo>
                  <a:lnTo>
                    <a:pt x="58346" y="128406"/>
                  </a:lnTo>
                  <a:lnTo>
                    <a:pt x="60774" y="130054"/>
                  </a:lnTo>
                  <a:lnTo>
                    <a:pt x="63471" y="137529"/>
                  </a:lnTo>
                  <a:lnTo>
                    <a:pt x="64191" y="142486"/>
                  </a:lnTo>
                  <a:lnTo>
                    <a:pt x="58461" y="162946"/>
                  </a:lnTo>
                  <a:lnTo>
                    <a:pt x="35155" y="193733"/>
                  </a:lnTo>
                  <a:lnTo>
                    <a:pt x="17505" y="213062"/>
                  </a:lnTo>
                  <a:lnTo>
                    <a:pt x="19076" y="211581"/>
                  </a:lnTo>
                  <a:lnTo>
                    <a:pt x="26462" y="193326"/>
                  </a:lnTo>
                  <a:lnTo>
                    <a:pt x="27523" y="192384"/>
                  </a:lnTo>
                  <a:lnTo>
                    <a:pt x="30584" y="191337"/>
                  </a:lnTo>
                  <a:lnTo>
                    <a:pt x="32388" y="192469"/>
                  </a:lnTo>
                  <a:lnTo>
                    <a:pt x="40353" y="204425"/>
                  </a:lnTo>
                  <a:lnTo>
                    <a:pt x="48720" y="217004"/>
                  </a:lnTo>
                  <a:lnTo>
                    <a:pt x="61795" y="224067"/>
                  </a:lnTo>
                  <a:lnTo>
                    <a:pt x="82571" y="228003"/>
                  </a:lnTo>
                  <a:lnTo>
                    <a:pt x="91029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1066"/>
            <p:cNvSpPr/>
            <p:nvPr>
              <p:custDataLst>
                <p:tags r:id="rId210"/>
              </p:custDataLst>
            </p:nvPr>
          </p:nvSpPr>
          <p:spPr>
            <a:xfrm>
              <a:off x="1565118" y="3092450"/>
              <a:ext cx="82697" cy="206341"/>
            </a:xfrm>
            <a:custGeom>
              <a:avLst/>
              <a:gdLst/>
              <a:ahLst/>
              <a:cxnLst/>
              <a:rect l="0" t="0" r="0" b="0"/>
              <a:pathLst>
                <a:path w="82697" h="206341">
                  <a:moveTo>
                    <a:pt x="41432" y="0"/>
                  </a:moveTo>
                  <a:lnTo>
                    <a:pt x="41432" y="0"/>
                  </a:lnTo>
                  <a:lnTo>
                    <a:pt x="38061" y="3371"/>
                  </a:lnTo>
                  <a:lnTo>
                    <a:pt x="34965" y="32520"/>
                  </a:lnTo>
                  <a:lnTo>
                    <a:pt x="31973" y="57022"/>
                  </a:lnTo>
                  <a:lnTo>
                    <a:pt x="28291" y="84374"/>
                  </a:lnTo>
                  <a:lnTo>
                    <a:pt x="23597" y="112289"/>
                  </a:lnTo>
                  <a:lnTo>
                    <a:pt x="16807" y="138806"/>
                  </a:lnTo>
                  <a:lnTo>
                    <a:pt x="10967" y="162821"/>
                  </a:lnTo>
                  <a:lnTo>
                    <a:pt x="5595" y="190530"/>
                  </a:lnTo>
                  <a:lnTo>
                    <a:pt x="3630" y="206340"/>
                  </a:lnTo>
                  <a:lnTo>
                    <a:pt x="0" y="190269"/>
                  </a:lnTo>
                  <a:lnTo>
                    <a:pt x="2406" y="158720"/>
                  </a:lnTo>
                  <a:lnTo>
                    <a:pt x="3626" y="147448"/>
                  </a:lnTo>
                  <a:lnTo>
                    <a:pt x="6520" y="140086"/>
                  </a:lnTo>
                  <a:lnTo>
                    <a:pt x="8280" y="137841"/>
                  </a:lnTo>
                  <a:lnTo>
                    <a:pt x="12116" y="135346"/>
                  </a:lnTo>
                  <a:lnTo>
                    <a:pt x="18055" y="136118"/>
                  </a:lnTo>
                  <a:lnTo>
                    <a:pt x="45784" y="148328"/>
                  </a:lnTo>
                  <a:lnTo>
                    <a:pt x="77027" y="169938"/>
                  </a:lnTo>
                  <a:lnTo>
                    <a:pt x="78567" y="169737"/>
                  </a:lnTo>
                  <a:lnTo>
                    <a:pt x="82161" y="167631"/>
                  </a:lnTo>
                  <a:lnTo>
                    <a:pt x="82696" y="166082"/>
                  </a:lnTo>
                  <a:lnTo>
                    <a:pt x="82347" y="164343"/>
                  </a:lnTo>
                  <a:lnTo>
                    <a:pt x="81409" y="162479"/>
                  </a:lnTo>
                  <a:lnTo>
                    <a:pt x="7953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2" name="SMARTInkShape-1067"/>
            <p:cNvSpPr/>
            <p:nvPr>
              <p:custDataLst>
                <p:tags r:id="rId211"/>
              </p:custDataLst>
            </p:nvPr>
          </p:nvSpPr>
          <p:spPr>
            <a:xfrm>
              <a:off x="1612900" y="3232150"/>
              <a:ext cx="69851" cy="55522"/>
            </a:xfrm>
            <a:custGeom>
              <a:avLst/>
              <a:gdLst/>
              <a:ahLst/>
              <a:cxnLst/>
              <a:rect l="0" t="0" r="0" b="0"/>
              <a:pathLst>
                <a:path w="69851" h="55522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881" y="12142"/>
                  </a:lnTo>
                  <a:lnTo>
                    <a:pt x="3371" y="10212"/>
                  </a:lnTo>
                  <a:lnTo>
                    <a:pt x="8789" y="8066"/>
                  </a:lnTo>
                  <a:lnTo>
                    <a:pt x="23765" y="6689"/>
                  </a:lnTo>
                  <a:lnTo>
                    <a:pt x="27838" y="8692"/>
                  </a:lnTo>
                  <a:lnTo>
                    <a:pt x="39606" y="20920"/>
                  </a:lnTo>
                  <a:lnTo>
                    <a:pt x="47170" y="33794"/>
                  </a:lnTo>
                  <a:lnTo>
                    <a:pt x="50658" y="55521"/>
                  </a:lnTo>
                  <a:lnTo>
                    <a:pt x="50706" y="55358"/>
                  </a:lnTo>
                  <a:lnTo>
                    <a:pt x="50758" y="53296"/>
                  </a:lnTo>
                  <a:lnTo>
                    <a:pt x="45017" y="36084"/>
                  </a:lnTo>
                  <a:lnTo>
                    <a:pt x="32350" y="8269"/>
                  </a:lnTo>
                  <a:lnTo>
                    <a:pt x="31928" y="3547"/>
                  </a:lnTo>
                  <a:lnTo>
                    <a:pt x="32574" y="2365"/>
                  </a:lnTo>
                  <a:lnTo>
                    <a:pt x="33711" y="1577"/>
                  </a:lnTo>
                  <a:lnTo>
                    <a:pt x="37560" y="70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3" name="SMARTInkShape-1068"/>
            <p:cNvSpPr/>
            <p:nvPr>
              <p:custDataLst>
                <p:tags r:id="rId212"/>
              </p:custDataLst>
            </p:nvPr>
          </p:nvSpPr>
          <p:spPr>
            <a:xfrm>
              <a:off x="1696297" y="3193099"/>
              <a:ext cx="91128" cy="92830"/>
            </a:xfrm>
            <a:custGeom>
              <a:avLst/>
              <a:gdLst/>
              <a:ahLst/>
              <a:cxnLst/>
              <a:rect l="0" t="0" r="0" b="0"/>
              <a:pathLst>
                <a:path w="91128" h="92830">
                  <a:moveTo>
                    <a:pt x="49953" y="26351"/>
                  </a:moveTo>
                  <a:lnTo>
                    <a:pt x="49953" y="26351"/>
                  </a:lnTo>
                  <a:lnTo>
                    <a:pt x="53324" y="19609"/>
                  </a:lnTo>
                  <a:lnTo>
                    <a:pt x="53611" y="16917"/>
                  </a:lnTo>
                  <a:lnTo>
                    <a:pt x="52049" y="12045"/>
                  </a:lnTo>
                  <a:lnTo>
                    <a:pt x="49939" y="10464"/>
                  </a:lnTo>
                  <a:lnTo>
                    <a:pt x="43832" y="8707"/>
                  </a:lnTo>
                  <a:lnTo>
                    <a:pt x="34533" y="11689"/>
                  </a:lnTo>
                  <a:lnTo>
                    <a:pt x="24050" y="18423"/>
                  </a:lnTo>
                  <a:lnTo>
                    <a:pt x="10214" y="34821"/>
                  </a:lnTo>
                  <a:lnTo>
                    <a:pt x="1482" y="49400"/>
                  </a:lnTo>
                  <a:lnTo>
                    <a:pt x="0" y="56534"/>
                  </a:lnTo>
                  <a:lnTo>
                    <a:pt x="2117" y="70105"/>
                  </a:lnTo>
                  <a:lnTo>
                    <a:pt x="9642" y="81310"/>
                  </a:lnTo>
                  <a:lnTo>
                    <a:pt x="14613" y="86274"/>
                  </a:lnTo>
                  <a:lnTo>
                    <a:pt x="29543" y="91789"/>
                  </a:lnTo>
                  <a:lnTo>
                    <a:pt x="47232" y="92829"/>
                  </a:lnTo>
                  <a:lnTo>
                    <a:pt x="71646" y="85481"/>
                  </a:lnTo>
                  <a:lnTo>
                    <a:pt x="83348" y="78266"/>
                  </a:lnTo>
                  <a:lnTo>
                    <a:pt x="87033" y="72956"/>
                  </a:lnTo>
                  <a:lnTo>
                    <a:pt x="91127" y="59529"/>
                  </a:lnTo>
                  <a:lnTo>
                    <a:pt x="89184" y="44154"/>
                  </a:lnTo>
                  <a:lnTo>
                    <a:pt x="82911" y="28619"/>
                  </a:lnTo>
                  <a:lnTo>
                    <a:pt x="68185" y="9384"/>
                  </a:lnTo>
                  <a:lnTo>
                    <a:pt x="58997" y="1641"/>
                  </a:lnTo>
                  <a:lnTo>
                    <a:pt x="54571" y="0"/>
                  </a:lnTo>
                  <a:lnTo>
                    <a:pt x="37253" y="9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1069"/>
            <p:cNvSpPr/>
            <p:nvPr>
              <p:custDataLst>
                <p:tags r:id="rId213"/>
              </p:custDataLst>
            </p:nvPr>
          </p:nvSpPr>
          <p:spPr>
            <a:xfrm>
              <a:off x="1835150" y="3190679"/>
              <a:ext cx="152401" cy="75347"/>
            </a:xfrm>
            <a:custGeom>
              <a:avLst/>
              <a:gdLst/>
              <a:ahLst/>
              <a:cxnLst/>
              <a:rect l="0" t="0" r="0" b="0"/>
              <a:pathLst>
                <a:path w="152401" h="75347">
                  <a:moveTo>
                    <a:pt x="0" y="3371"/>
                  </a:moveTo>
                  <a:lnTo>
                    <a:pt x="0" y="3371"/>
                  </a:lnTo>
                  <a:lnTo>
                    <a:pt x="0" y="0"/>
                  </a:lnTo>
                  <a:lnTo>
                    <a:pt x="3371" y="8016"/>
                  </a:lnTo>
                  <a:lnTo>
                    <a:pt x="5762" y="34758"/>
                  </a:lnTo>
                  <a:lnTo>
                    <a:pt x="6881" y="56807"/>
                  </a:lnTo>
                  <a:lnTo>
                    <a:pt x="9644" y="65456"/>
                  </a:lnTo>
                  <a:lnTo>
                    <a:pt x="15165" y="74291"/>
                  </a:lnTo>
                  <a:lnTo>
                    <a:pt x="17166" y="75346"/>
                  </a:lnTo>
                  <a:lnTo>
                    <a:pt x="19205" y="75343"/>
                  </a:lnTo>
                  <a:lnTo>
                    <a:pt x="21270" y="74635"/>
                  </a:lnTo>
                  <a:lnTo>
                    <a:pt x="46085" y="43459"/>
                  </a:lnTo>
                  <a:lnTo>
                    <a:pt x="63692" y="17169"/>
                  </a:lnTo>
                  <a:lnTo>
                    <a:pt x="68634" y="3300"/>
                  </a:lnTo>
                  <a:lnTo>
                    <a:pt x="69039" y="3324"/>
                  </a:lnTo>
                  <a:lnTo>
                    <a:pt x="72981" y="10099"/>
                  </a:lnTo>
                  <a:lnTo>
                    <a:pt x="75776" y="36007"/>
                  </a:lnTo>
                  <a:lnTo>
                    <a:pt x="76850" y="61212"/>
                  </a:lnTo>
                  <a:lnTo>
                    <a:pt x="79546" y="67414"/>
                  </a:lnTo>
                  <a:lnTo>
                    <a:pt x="81959" y="67938"/>
                  </a:lnTo>
                  <a:lnTo>
                    <a:pt x="88402" y="64758"/>
                  </a:lnTo>
                  <a:lnTo>
                    <a:pt x="96592" y="55035"/>
                  </a:lnTo>
                  <a:lnTo>
                    <a:pt x="110750" y="29673"/>
                  </a:lnTo>
                  <a:lnTo>
                    <a:pt x="122264" y="12105"/>
                  </a:lnTo>
                  <a:lnTo>
                    <a:pt x="127952" y="7253"/>
                  </a:lnTo>
                  <a:lnTo>
                    <a:pt x="129752" y="7370"/>
                  </a:lnTo>
                  <a:lnTo>
                    <a:pt x="130951" y="8859"/>
                  </a:lnTo>
                  <a:lnTo>
                    <a:pt x="132284" y="15688"/>
                  </a:lnTo>
                  <a:lnTo>
                    <a:pt x="133140" y="41186"/>
                  </a:lnTo>
                  <a:lnTo>
                    <a:pt x="133210" y="47631"/>
                  </a:lnTo>
                  <a:lnTo>
                    <a:pt x="135373" y="52633"/>
                  </a:lnTo>
                  <a:lnTo>
                    <a:pt x="152400" y="668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5" name="SMARTInkShape-1070"/>
            <p:cNvSpPr/>
            <p:nvPr>
              <p:custDataLst>
                <p:tags r:id="rId214"/>
              </p:custDataLst>
            </p:nvPr>
          </p:nvSpPr>
          <p:spPr>
            <a:xfrm>
              <a:off x="2010131" y="3192038"/>
              <a:ext cx="59970" cy="78213"/>
            </a:xfrm>
            <a:custGeom>
              <a:avLst/>
              <a:gdLst/>
              <a:ahLst/>
              <a:cxnLst/>
              <a:rect l="0" t="0" r="0" b="0"/>
              <a:pathLst>
                <a:path w="59970" h="78213">
                  <a:moveTo>
                    <a:pt x="40919" y="33762"/>
                  </a:moveTo>
                  <a:lnTo>
                    <a:pt x="40919" y="33762"/>
                  </a:lnTo>
                  <a:lnTo>
                    <a:pt x="46386" y="10618"/>
                  </a:lnTo>
                  <a:lnTo>
                    <a:pt x="44995" y="3955"/>
                  </a:lnTo>
                  <a:lnTo>
                    <a:pt x="43636" y="1191"/>
                  </a:lnTo>
                  <a:lnTo>
                    <a:pt x="42025" y="54"/>
                  </a:lnTo>
                  <a:lnTo>
                    <a:pt x="40245" y="0"/>
                  </a:lnTo>
                  <a:lnTo>
                    <a:pt x="38353" y="671"/>
                  </a:lnTo>
                  <a:lnTo>
                    <a:pt x="14345" y="27584"/>
                  </a:lnTo>
                  <a:lnTo>
                    <a:pt x="4414" y="40188"/>
                  </a:lnTo>
                  <a:lnTo>
                    <a:pt x="0" y="52846"/>
                  </a:lnTo>
                  <a:lnTo>
                    <a:pt x="234" y="57068"/>
                  </a:lnTo>
                  <a:lnTo>
                    <a:pt x="1801" y="59883"/>
                  </a:lnTo>
                  <a:lnTo>
                    <a:pt x="4257" y="61759"/>
                  </a:lnTo>
                  <a:lnTo>
                    <a:pt x="17827" y="64400"/>
                  </a:lnTo>
                  <a:lnTo>
                    <a:pt x="29245" y="59374"/>
                  </a:lnTo>
                  <a:lnTo>
                    <a:pt x="43810" y="46524"/>
                  </a:lnTo>
                  <a:lnTo>
                    <a:pt x="49965" y="36612"/>
                  </a:lnTo>
                  <a:lnTo>
                    <a:pt x="58998" y="7555"/>
                  </a:lnTo>
                  <a:lnTo>
                    <a:pt x="59322" y="7118"/>
                  </a:lnTo>
                  <a:lnTo>
                    <a:pt x="59538" y="7533"/>
                  </a:lnTo>
                  <a:lnTo>
                    <a:pt x="45625" y="34804"/>
                  </a:lnTo>
                  <a:lnTo>
                    <a:pt x="42314" y="53121"/>
                  </a:lnTo>
                  <a:lnTo>
                    <a:pt x="43965" y="58662"/>
                  </a:lnTo>
                  <a:lnTo>
                    <a:pt x="59969" y="782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6" name="SMARTInkShape-1071"/>
            <p:cNvSpPr/>
            <p:nvPr>
              <p:custDataLst>
                <p:tags r:id="rId215"/>
              </p:custDataLst>
            </p:nvPr>
          </p:nvSpPr>
          <p:spPr>
            <a:xfrm>
              <a:off x="2044700" y="3190522"/>
              <a:ext cx="112995" cy="234112"/>
            </a:xfrm>
            <a:custGeom>
              <a:avLst/>
              <a:gdLst/>
              <a:ahLst/>
              <a:cxnLst/>
              <a:rect l="0" t="0" r="0" b="0"/>
              <a:pathLst>
                <a:path w="112995" h="234112">
                  <a:moveTo>
                    <a:pt x="95250" y="16228"/>
                  </a:moveTo>
                  <a:lnTo>
                    <a:pt x="95250" y="16228"/>
                  </a:lnTo>
                  <a:lnTo>
                    <a:pt x="95250" y="12857"/>
                  </a:lnTo>
                  <a:lnTo>
                    <a:pt x="93839" y="11864"/>
                  </a:lnTo>
                  <a:lnTo>
                    <a:pt x="88508" y="10761"/>
                  </a:lnTo>
                  <a:lnTo>
                    <a:pt x="77574" y="13510"/>
                  </a:lnTo>
                  <a:lnTo>
                    <a:pt x="65396" y="25536"/>
                  </a:lnTo>
                  <a:lnTo>
                    <a:pt x="60815" y="34711"/>
                  </a:lnTo>
                  <a:lnTo>
                    <a:pt x="59593" y="39133"/>
                  </a:lnTo>
                  <a:lnTo>
                    <a:pt x="60118" y="47810"/>
                  </a:lnTo>
                  <a:lnTo>
                    <a:pt x="61245" y="52099"/>
                  </a:lnTo>
                  <a:lnTo>
                    <a:pt x="63408" y="54959"/>
                  </a:lnTo>
                  <a:lnTo>
                    <a:pt x="69574" y="58136"/>
                  </a:lnTo>
                  <a:lnTo>
                    <a:pt x="78900" y="55785"/>
                  </a:lnTo>
                  <a:lnTo>
                    <a:pt x="84350" y="53183"/>
                  </a:lnTo>
                  <a:lnTo>
                    <a:pt x="92287" y="44647"/>
                  </a:lnTo>
                  <a:lnTo>
                    <a:pt x="105443" y="16495"/>
                  </a:lnTo>
                  <a:lnTo>
                    <a:pt x="112994" y="0"/>
                  </a:lnTo>
                  <a:lnTo>
                    <a:pt x="101976" y="28587"/>
                  </a:lnTo>
                  <a:lnTo>
                    <a:pt x="96358" y="54411"/>
                  </a:lnTo>
                  <a:lnTo>
                    <a:pt x="90804" y="85409"/>
                  </a:lnTo>
                  <a:lnTo>
                    <a:pt x="87347" y="102565"/>
                  </a:lnTo>
                  <a:lnTo>
                    <a:pt x="83631" y="120353"/>
                  </a:lnTo>
                  <a:lnTo>
                    <a:pt x="77621" y="151405"/>
                  </a:lnTo>
                  <a:lnTo>
                    <a:pt x="72598" y="177907"/>
                  </a:lnTo>
                  <a:lnTo>
                    <a:pt x="65098" y="207988"/>
                  </a:lnTo>
                  <a:lnTo>
                    <a:pt x="58096" y="223515"/>
                  </a:lnTo>
                  <a:lnTo>
                    <a:pt x="53547" y="228503"/>
                  </a:lnTo>
                  <a:lnTo>
                    <a:pt x="42849" y="234045"/>
                  </a:lnTo>
                  <a:lnTo>
                    <a:pt x="37738" y="234111"/>
                  </a:lnTo>
                  <a:lnTo>
                    <a:pt x="28297" y="230422"/>
                  </a:lnTo>
                  <a:lnTo>
                    <a:pt x="11677" y="210299"/>
                  </a:lnTo>
                  <a:lnTo>
                    <a:pt x="5190" y="195615"/>
                  </a:lnTo>
                  <a:lnTo>
                    <a:pt x="0" y="1749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7" name="SMARTInkShape-1072"/>
            <p:cNvSpPr/>
            <p:nvPr>
              <p:custDataLst>
                <p:tags r:id="rId216"/>
              </p:custDataLst>
            </p:nvPr>
          </p:nvSpPr>
          <p:spPr>
            <a:xfrm>
              <a:off x="2205917" y="3136900"/>
              <a:ext cx="168984" cy="107951"/>
            </a:xfrm>
            <a:custGeom>
              <a:avLst/>
              <a:gdLst/>
              <a:ahLst/>
              <a:cxnLst/>
              <a:rect l="0" t="0" r="0" b="0"/>
              <a:pathLst>
                <a:path w="168984" h="107951">
                  <a:moveTo>
                    <a:pt x="41983" y="0"/>
                  </a:moveTo>
                  <a:lnTo>
                    <a:pt x="41983" y="0"/>
                  </a:lnTo>
                  <a:lnTo>
                    <a:pt x="36208" y="7186"/>
                  </a:lnTo>
                  <a:lnTo>
                    <a:pt x="22211" y="35469"/>
                  </a:lnTo>
                  <a:lnTo>
                    <a:pt x="10019" y="64602"/>
                  </a:lnTo>
                  <a:lnTo>
                    <a:pt x="0" y="95938"/>
                  </a:lnTo>
                  <a:lnTo>
                    <a:pt x="588" y="99942"/>
                  </a:lnTo>
                  <a:lnTo>
                    <a:pt x="2392" y="102611"/>
                  </a:lnTo>
                  <a:lnTo>
                    <a:pt x="5006" y="104391"/>
                  </a:lnTo>
                  <a:lnTo>
                    <a:pt x="8865" y="103461"/>
                  </a:lnTo>
                  <a:lnTo>
                    <a:pt x="18797" y="96782"/>
                  </a:lnTo>
                  <a:lnTo>
                    <a:pt x="41715" y="70884"/>
                  </a:lnTo>
                  <a:lnTo>
                    <a:pt x="61581" y="41607"/>
                  </a:lnTo>
                  <a:lnTo>
                    <a:pt x="65664" y="34671"/>
                  </a:lnTo>
                  <a:lnTo>
                    <a:pt x="66237" y="35814"/>
                  </a:lnTo>
                  <a:lnTo>
                    <a:pt x="66874" y="42728"/>
                  </a:lnTo>
                  <a:lnTo>
                    <a:pt x="63624" y="68778"/>
                  </a:lnTo>
                  <a:lnTo>
                    <a:pt x="65242" y="82074"/>
                  </a:lnTo>
                  <a:lnTo>
                    <a:pt x="70195" y="91275"/>
                  </a:lnTo>
                  <a:lnTo>
                    <a:pt x="76394" y="97011"/>
                  </a:lnTo>
                  <a:lnTo>
                    <a:pt x="81501" y="99560"/>
                  </a:lnTo>
                  <a:lnTo>
                    <a:pt x="88004" y="98812"/>
                  </a:lnTo>
                  <a:lnTo>
                    <a:pt x="94892" y="96128"/>
                  </a:lnTo>
                  <a:lnTo>
                    <a:pt x="110691" y="83249"/>
                  </a:lnTo>
                  <a:lnTo>
                    <a:pt x="126364" y="53675"/>
                  </a:lnTo>
                  <a:lnTo>
                    <a:pt x="127870" y="51305"/>
                  </a:lnTo>
                  <a:lnTo>
                    <a:pt x="128874" y="50431"/>
                  </a:lnTo>
                  <a:lnTo>
                    <a:pt x="129544" y="50554"/>
                  </a:lnTo>
                  <a:lnTo>
                    <a:pt x="129990" y="51342"/>
                  </a:lnTo>
                  <a:lnTo>
                    <a:pt x="139687" y="80026"/>
                  </a:lnTo>
                  <a:lnTo>
                    <a:pt x="157547" y="102426"/>
                  </a:lnTo>
                  <a:lnTo>
                    <a:pt x="162254" y="105495"/>
                  </a:lnTo>
                  <a:lnTo>
                    <a:pt x="168983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8" name="SMARTInkShape-1073"/>
            <p:cNvSpPr/>
            <p:nvPr>
              <p:custDataLst>
                <p:tags r:id="rId217"/>
              </p:custDataLst>
            </p:nvPr>
          </p:nvSpPr>
          <p:spPr>
            <a:xfrm>
              <a:off x="2334140" y="3132579"/>
              <a:ext cx="110611" cy="101182"/>
            </a:xfrm>
            <a:custGeom>
              <a:avLst/>
              <a:gdLst/>
              <a:ahLst/>
              <a:cxnLst/>
              <a:rect l="0" t="0" r="0" b="0"/>
              <a:pathLst>
                <a:path w="110611" h="101182">
                  <a:moveTo>
                    <a:pt x="28060" y="55121"/>
                  </a:moveTo>
                  <a:lnTo>
                    <a:pt x="28060" y="55121"/>
                  </a:lnTo>
                  <a:lnTo>
                    <a:pt x="38891" y="65246"/>
                  </a:lnTo>
                  <a:lnTo>
                    <a:pt x="42987" y="66676"/>
                  </a:lnTo>
                  <a:lnTo>
                    <a:pt x="49041" y="65431"/>
                  </a:lnTo>
                  <a:lnTo>
                    <a:pt x="56435" y="61820"/>
                  </a:lnTo>
                  <a:lnTo>
                    <a:pt x="64425" y="55511"/>
                  </a:lnTo>
                  <a:lnTo>
                    <a:pt x="73486" y="37284"/>
                  </a:lnTo>
                  <a:lnTo>
                    <a:pt x="83178" y="8244"/>
                  </a:lnTo>
                  <a:lnTo>
                    <a:pt x="83856" y="4819"/>
                  </a:lnTo>
                  <a:lnTo>
                    <a:pt x="82190" y="2537"/>
                  </a:lnTo>
                  <a:lnTo>
                    <a:pt x="74696" y="0"/>
                  </a:lnTo>
                  <a:lnTo>
                    <a:pt x="62428" y="2635"/>
                  </a:lnTo>
                  <a:lnTo>
                    <a:pt x="47568" y="9922"/>
                  </a:lnTo>
                  <a:lnTo>
                    <a:pt x="16914" y="37595"/>
                  </a:lnTo>
                  <a:lnTo>
                    <a:pt x="5467" y="52976"/>
                  </a:lnTo>
                  <a:lnTo>
                    <a:pt x="380" y="66868"/>
                  </a:lnTo>
                  <a:lnTo>
                    <a:pt x="0" y="78216"/>
                  </a:lnTo>
                  <a:lnTo>
                    <a:pt x="887" y="83217"/>
                  </a:lnTo>
                  <a:lnTo>
                    <a:pt x="5635" y="90656"/>
                  </a:lnTo>
                  <a:lnTo>
                    <a:pt x="8877" y="93628"/>
                  </a:lnTo>
                  <a:lnTo>
                    <a:pt x="26923" y="101181"/>
                  </a:lnTo>
                  <a:lnTo>
                    <a:pt x="50144" y="101145"/>
                  </a:lnTo>
                  <a:lnTo>
                    <a:pt x="74898" y="96666"/>
                  </a:lnTo>
                  <a:lnTo>
                    <a:pt x="110610" y="74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1074"/>
            <p:cNvSpPr/>
            <p:nvPr>
              <p:custDataLst>
                <p:tags r:id="rId218"/>
              </p:custDataLst>
            </p:nvPr>
          </p:nvSpPr>
          <p:spPr>
            <a:xfrm>
              <a:off x="2457594" y="3050898"/>
              <a:ext cx="101457" cy="155297"/>
            </a:xfrm>
            <a:custGeom>
              <a:avLst/>
              <a:gdLst/>
              <a:ahLst/>
              <a:cxnLst/>
              <a:rect l="0" t="0" r="0" b="0"/>
              <a:pathLst>
                <a:path w="101457" h="155297">
                  <a:moveTo>
                    <a:pt x="55230" y="0"/>
                  </a:moveTo>
                  <a:lnTo>
                    <a:pt x="55230" y="0"/>
                  </a:lnTo>
                  <a:lnTo>
                    <a:pt x="47659" y="14532"/>
                  </a:lnTo>
                  <a:lnTo>
                    <a:pt x="37330" y="41537"/>
                  </a:lnTo>
                  <a:lnTo>
                    <a:pt x="28035" y="70003"/>
                  </a:lnTo>
                  <a:lnTo>
                    <a:pt x="19201" y="95355"/>
                  </a:lnTo>
                  <a:lnTo>
                    <a:pt x="8175" y="125697"/>
                  </a:lnTo>
                  <a:lnTo>
                    <a:pt x="343" y="148109"/>
                  </a:lnTo>
                  <a:lnTo>
                    <a:pt x="181" y="147868"/>
                  </a:lnTo>
                  <a:lnTo>
                    <a:pt x="0" y="145718"/>
                  </a:lnTo>
                  <a:lnTo>
                    <a:pt x="14174" y="116863"/>
                  </a:lnTo>
                  <a:lnTo>
                    <a:pt x="20566" y="108420"/>
                  </a:lnTo>
                  <a:lnTo>
                    <a:pt x="36167" y="97250"/>
                  </a:lnTo>
                  <a:lnTo>
                    <a:pt x="52007" y="93803"/>
                  </a:lnTo>
                  <a:lnTo>
                    <a:pt x="62075" y="94879"/>
                  </a:lnTo>
                  <a:lnTo>
                    <a:pt x="80036" y="101318"/>
                  </a:lnTo>
                  <a:lnTo>
                    <a:pt x="86762" y="107155"/>
                  </a:lnTo>
                  <a:lnTo>
                    <a:pt x="91398" y="114453"/>
                  </a:lnTo>
                  <a:lnTo>
                    <a:pt x="94007" y="127201"/>
                  </a:lnTo>
                  <a:lnTo>
                    <a:pt x="95094" y="155296"/>
                  </a:lnTo>
                  <a:lnTo>
                    <a:pt x="101456" y="1495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0" name="SMARTInkShape-1075"/>
            <p:cNvSpPr/>
            <p:nvPr>
              <p:custDataLst>
                <p:tags r:id="rId219"/>
              </p:custDataLst>
            </p:nvPr>
          </p:nvSpPr>
          <p:spPr>
            <a:xfrm>
              <a:off x="2571750" y="3080633"/>
              <a:ext cx="1" cy="5468"/>
            </a:xfrm>
            <a:custGeom>
              <a:avLst/>
              <a:gdLst/>
              <a:ahLst/>
              <a:cxnLst/>
              <a:rect l="0" t="0" r="0" b="0"/>
              <a:pathLst>
                <a:path w="1" h="546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1" name="SMARTInkShape-1076"/>
            <p:cNvSpPr/>
            <p:nvPr>
              <p:custDataLst>
                <p:tags r:id="rId220"/>
              </p:custDataLst>
            </p:nvPr>
          </p:nvSpPr>
          <p:spPr>
            <a:xfrm>
              <a:off x="2590800" y="3121447"/>
              <a:ext cx="57151" cy="90083"/>
            </a:xfrm>
            <a:custGeom>
              <a:avLst/>
              <a:gdLst/>
              <a:ahLst/>
              <a:cxnLst/>
              <a:rect l="0" t="0" r="0" b="0"/>
              <a:pathLst>
                <a:path w="57151" h="90083">
                  <a:moveTo>
                    <a:pt x="57150" y="9103"/>
                  </a:moveTo>
                  <a:lnTo>
                    <a:pt x="57150" y="9103"/>
                  </a:lnTo>
                  <a:lnTo>
                    <a:pt x="51375" y="4034"/>
                  </a:lnTo>
                  <a:lnTo>
                    <a:pt x="44941" y="264"/>
                  </a:lnTo>
                  <a:lnTo>
                    <a:pt x="35496" y="0"/>
                  </a:lnTo>
                  <a:lnTo>
                    <a:pt x="15557" y="5580"/>
                  </a:lnTo>
                  <a:lnTo>
                    <a:pt x="12488" y="8165"/>
                  </a:lnTo>
                  <a:lnTo>
                    <a:pt x="9078" y="14801"/>
                  </a:lnTo>
                  <a:lnTo>
                    <a:pt x="9444" y="22454"/>
                  </a:lnTo>
                  <a:lnTo>
                    <a:pt x="12664" y="30559"/>
                  </a:lnTo>
                  <a:lnTo>
                    <a:pt x="33557" y="54845"/>
                  </a:lnTo>
                  <a:lnTo>
                    <a:pt x="47965" y="66244"/>
                  </a:lnTo>
                  <a:lnTo>
                    <a:pt x="50321" y="69775"/>
                  </a:lnTo>
                  <a:lnTo>
                    <a:pt x="51186" y="73540"/>
                  </a:lnTo>
                  <a:lnTo>
                    <a:pt x="51058" y="77461"/>
                  </a:lnTo>
                  <a:lnTo>
                    <a:pt x="49561" y="80780"/>
                  </a:lnTo>
                  <a:lnTo>
                    <a:pt x="44134" y="86350"/>
                  </a:lnTo>
                  <a:lnTo>
                    <a:pt x="35138" y="89296"/>
                  </a:lnTo>
                  <a:lnTo>
                    <a:pt x="29775" y="90082"/>
                  </a:lnTo>
                  <a:lnTo>
                    <a:pt x="20054" y="87191"/>
                  </a:lnTo>
                  <a:lnTo>
                    <a:pt x="0" y="72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2" name="SMARTInkShape-1077"/>
            <p:cNvSpPr/>
            <p:nvPr>
              <p:custDataLst>
                <p:tags r:id="rId221"/>
              </p:custDataLst>
            </p:nvPr>
          </p:nvSpPr>
          <p:spPr>
            <a:xfrm>
              <a:off x="2699019" y="2984500"/>
              <a:ext cx="88632" cy="218501"/>
            </a:xfrm>
            <a:custGeom>
              <a:avLst/>
              <a:gdLst/>
              <a:ahLst/>
              <a:cxnLst/>
              <a:rect l="0" t="0" r="0" b="0"/>
              <a:pathLst>
                <a:path w="88632" h="218501">
                  <a:moveTo>
                    <a:pt x="63231" y="0"/>
                  </a:moveTo>
                  <a:lnTo>
                    <a:pt x="63231" y="0"/>
                  </a:lnTo>
                  <a:lnTo>
                    <a:pt x="47651" y="31161"/>
                  </a:lnTo>
                  <a:lnTo>
                    <a:pt x="34669" y="55242"/>
                  </a:lnTo>
                  <a:lnTo>
                    <a:pt x="20904" y="82407"/>
                  </a:lnTo>
                  <a:lnTo>
                    <a:pt x="10082" y="110944"/>
                  </a:lnTo>
                  <a:lnTo>
                    <a:pt x="2798" y="141293"/>
                  </a:lnTo>
                  <a:lnTo>
                    <a:pt x="0" y="168152"/>
                  </a:lnTo>
                  <a:lnTo>
                    <a:pt x="616" y="167840"/>
                  </a:lnTo>
                  <a:lnTo>
                    <a:pt x="21396" y="136802"/>
                  </a:lnTo>
                  <a:lnTo>
                    <a:pt x="34843" y="120967"/>
                  </a:lnTo>
                  <a:lnTo>
                    <a:pt x="37955" y="118745"/>
                  </a:lnTo>
                  <a:lnTo>
                    <a:pt x="41442" y="117969"/>
                  </a:lnTo>
                  <a:lnTo>
                    <a:pt x="49078" y="118988"/>
                  </a:lnTo>
                  <a:lnTo>
                    <a:pt x="51679" y="120953"/>
                  </a:lnTo>
                  <a:lnTo>
                    <a:pt x="54569" y="126900"/>
                  </a:lnTo>
                  <a:lnTo>
                    <a:pt x="52825" y="141552"/>
                  </a:lnTo>
                  <a:lnTo>
                    <a:pt x="44025" y="153223"/>
                  </a:lnTo>
                  <a:lnTo>
                    <a:pt x="14856" y="181783"/>
                  </a:lnTo>
                  <a:lnTo>
                    <a:pt x="9981" y="185920"/>
                  </a:lnTo>
                  <a:lnTo>
                    <a:pt x="8681" y="186036"/>
                  </a:lnTo>
                  <a:lnTo>
                    <a:pt x="7814" y="185407"/>
                  </a:lnTo>
                  <a:lnTo>
                    <a:pt x="6851" y="182827"/>
                  </a:lnTo>
                  <a:lnTo>
                    <a:pt x="6595" y="181152"/>
                  </a:lnTo>
                  <a:lnTo>
                    <a:pt x="8191" y="177408"/>
                  </a:lnTo>
                  <a:lnTo>
                    <a:pt x="9604" y="175422"/>
                  </a:lnTo>
                  <a:lnTo>
                    <a:pt x="11252" y="174804"/>
                  </a:lnTo>
                  <a:lnTo>
                    <a:pt x="13057" y="175097"/>
                  </a:lnTo>
                  <a:lnTo>
                    <a:pt x="28166" y="183219"/>
                  </a:lnTo>
                  <a:lnTo>
                    <a:pt x="39514" y="193595"/>
                  </a:lnTo>
                  <a:lnTo>
                    <a:pt x="48364" y="204901"/>
                  </a:lnTo>
                  <a:lnTo>
                    <a:pt x="60315" y="213033"/>
                  </a:lnTo>
                  <a:lnTo>
                    <a:pt x="71108" y="217683"/>
                  </a:lnTo>
                  <a:lnTo>
                    <a:pt x="75538" y="218500"/>
                  </a:lnTo>
                  <a:lnTo>
                    <a:pt x="88631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3" name="SMARTInkShape-1078"/>
            <p:cNvSpPr/>
            <p:nvPr>
              <p:custDataLst>
                <p:tags r:id="rId222"/>
              </p:custDataLst>
            </p:nvPr>
          </p:nvSpPr>
          <p:spPr>
            <a:xfrm>
              <a:off x="2838450" y="2971800"/>
              <a:ext cx="40704" cy="298451"/>
            </a:xfrm>
            <a:custGeom>
              <a:avLst/>
              <a:gdLst/>
              <a:ahLst/>
              <a:cxnLst/>
              <a:rect l="0" t="0" r="0" b="0"/>
              <a:pathLst>
                <a:path w="40704" h="2984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901" y="31109"/>
                  </a:lnTo>
                  <a:lnTo>
                    <a:pt x="27132" y="61742"/>
                  </a:lnTo>
                  <a:lnTo>
                    <a:pt x="32755" y="87649"/>
                  </a:lnTo>
                  <a:lnTo>
                    <a:pt x="37606" y="115625"/>
                  </a:lnTo>
                  <a:lnTo>
                    <a:pt x="40703" y="143817"/>
                  </a:lnTo>
                  <a:lnTo>
                    <a:pt x="39727" y="170458"/>
                  </a:lnTo>
                  <a:lnTo>
                    <a:pt x="35060" y="196409"/>
                  </a:lnTo>
                  <a:lnTo>
                    <a:pt x="27577" y="221349"/>
                  </a:lnTo>
                  <a:lnTo>
                    <a:pt x="17195" y="244192"/>
                  </a:lnTo>
                  <a:lnTo>
                    <a:pt x="6192" y="273515"/>
                  </a:lnTo>
                  <a:lnTo>
                    <a:pt x="0" y="298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1" name="SMARTInkShape-Group261"/>
          <p:cNvGrpSpPr/>
          <p:nvPr/>
        </p:nvGrpSpPr>
        <p:grpSpPr>
          <a:xfrm>
            <a:off x="4159250" y="1209003"/>
            <a:ext cx="349251" cy="500576"/>
            <a:chOff x="4159250" y="1209003"/>
            <a:chExt cx="349251" cy="500576"/>
          </a:xfrm>
        </p:grpSpPr>
        <p:sp>
          <p:nvSpPr>
            <p:cNvPr id="645" name="SMARTInkShape-1079"/>
            <p:cNvSpPr/>
            <p:nvPr>
              <p:custDataLst>
                <p:tags r:id="rId200"/>
              </p:custDataLst>
            </p:nvPr>
          </p:nvSpPr>
          <p:spPr>
            <a:xfrm>
              <a:off x="4421120" y="1530350"/>
              <a:ext cx="65497" cy="167283"/>
            </a:xfrm>
            <a:custGeom>
              <a:avLst/>
              <a:gdLst/>
              <a:ahLst/>
              <a:cxnLst/>
              <a:rect l="0" t="0" r="0" b="0"/>
              <a:pathLst>
                <a:path w="65497" h="167283">
                  <a:moveTo>
                    <a:pt x="17530" y="0"/>
                  </a:moveTo>
                  <a:lnTo>
                    <a:pt x="17530" y="0"/>
                  </a:lnTo>
                  <a:lnTo>
                    <a:pt x="14159" y="24419"/>
                  </a:lnTo>
                  <a:lnTo>
                    <a:pt x="8692" y="54272"/>
                  </a:lnTo>
                  <a:lnTo>
                    <a:pt x="4665" y="77743"/>
                  </a:lnTo>
                  <a:lnTo>
                    <a:pt x="1229" y="100875"/>
                  </a:lnTo>
                  <a:lnTo>
                    <a:pt x="0" y="129058"/>
                  </a:lnTo>
                  <a:lnTo>
                    <a:pt x="2213" y="144143"/>
                  </a:lnTo>
                  <a:lnTo>
                    <a:pt x="7430" y="154139"/>
                  </a:lnTo>
                  <a:lnTo>
                    <a:pt x="15158" y="160934"/>
                  </a:lnTo>
                  <a:lnTo>
                    <a:pt x="25648" y="166306"/>
                  </a:lnTo>
                  <a:lnTo>
                    <a:pt x="37365" y="167282"/>
                  </a:lnTo>
                  <a:lnTo>
                    <a:pt x="58764" y="165531"/>
                  </a:lnTo>
                  <a:lnTo>
                    <a:pt x="61953" y="163976"/>
                  </a:lnTo>
                  <a:lnTo>
                    <a:pt x="64079" y="161529"/>
                  </a:lnTo>
                  <a:lnTo>
                    <a:pt x="65496" y="158486"/>
                  </a:lnTo>
                  <a:lnTo>
                    <a:pt x="65029" y="154341"/>
                  </a:lnTo>
                  <a:lnTo>
                    <a:pt x="5563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6" name="SMARTInkShape-1080"/>
            <p:cNvSpPr/>
            <p:nvPr>
              <p:custDataLst>
                <p:tags r:id="rId201"/>
              </p:custDataLst>
            </p:nvPr>
          </p:nvSpPr>
          <p:spPr>
            <a:xfrm>
              <a:off x="4395965" y="1601546"/>
              <a:ext cx="99836" cy="11355"/>
            </a:xfrm>
            <a:custGeom>
              <a:avLst/>
              <a:gdLst/>
              <a:ahLst/>
              <a:cxnLst/>
              <a:rect l="0" t="0" r="0" b="0"/>
              <a:pathLst>
                <a:path w="99836" h="11355">
                  <a:moveTo>
                    <a:pt x="10935" y="11354"/>
                  </a:moveTo>
                  <a:lnTo>
                    <a:pt x="10935" y="11354"/>
                  </a:lnTo>
                  <a:lnTo>
                    <a:pt x="0" y="11354"/>
                  </a:lnTo>
                  <a:lnTo>
                    <a:pt x="5500" y="7983"/>
                  </a:lnTo>
                  <a:lnTo>
                    <a:pt x="36586" y="3515"/>
                  </a:lnTo>
                  <a:lnTo>
                    <a:pt x="62515" y="94"/>
                  </a:lnTo>
                  <a:lnTo>
                    <a:pt x="74076" y="0"/>
                  </a:lnTo>
                  <a:lnTo>
                    <a:pt x="87813" y="3913"/>
                  </a:lnTo>
                  <a:lnTo>
                    <a:pt x="99835" y="113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1081"/>
            <p:cNvSpPr/>
            <p:nvPr>
              <p:custDataLst>
                <p:tags r:id="rId202"/>
              </p:custDataLst>
            </p:nvPr>
          </p:nvSpPr>
          <p:spPr>
            <a:xfrm>
              <a:off x="4241800" y="1563404"/>
              <a:ext cx="104032" cy="146175"/>
            </a:xfrm>
            <a:custGeom>
              <a:avLst/>
              <a:gdLst/>
              <a:ahLst/>
              <a:cxnLst/>
              <a:rect l="0" t="0" r="0" b="0"/>
              <a:pathLst>
                <a:path w="104032" h="146175">
                  <a:moveTo>
                    <a:pt x="0" y="49496"/>
                  </a:moveTo>
                  <a:lnTo>
                    <a:pt x="0" y="49496"/>
                  </a:lnTo>
                  <a:lnTo>
                    <a:pt x="705" y="38651"/>
                  </a:lnTo>
                  <a:lnTo>
                    <a:pt x="5467" y="17546"/>
                  </a:lnTo>
                  <a:lnTo>
                    <a:pt x="7172" y="14791"/>
                  </a:lnTo>
                  <a:lnTo>
                    <a:pt x="20578" y="3097"/>
                  </a:lnTo>
                  <a:lnTo>
                    <a:pt x="40826" y="0"/>
                  </a:lnTo>
                  <a:lnTo>
                    <a:pt x="65797" y="2454"/>
                  </a:lnTo>
                  <a:lnTo>
                    <a:pt x="78867" y="7657"/>
                  </a:lnTo>
                  <a:lnTo>
                    <a:pt x="84328" y="11020"/>
                  </a:lnTo>
                  <a:lnTo>
                    <a:pt x="92278" y="22283"/>
                  </a:lnTo>
                  <a:lnTo>
                    <a:pt x="100719" y="46372"/>
                  </a:lnTo>
                  <a:lnTo>
                    <a:pt x="104031" y="65746"/>
                  </a:lnTo>
                  <a:lnTo>
                    <a:pt x="101928" y="95782"/>
                  </a:lnTo>
                  <a:lnTo>
                    <a:pt x="96837" y="121458"/>
                  </a:lnTo>
                  <a:lnTo>
                    <a:pt x="92897" y="133455"/>
                  </a:lnTo>
                  <a:lnTo>
                    <a:pt x="86914" y="141609"/>
                  </a:lnTo>
                  <a:lnTo>
                    <a:pt x="83342" y="144771"/>
                  </a:lnTo>
                  <a:lnTo>
                    <a:pt x="79551" y="146174"/>
                  </a:lnTo>
                  <a:lnTo>
                    <a:pt x="71575" y="145851"/>
                  </a:lnTo>
                  <a:lnTo>
                    <a:pt x="55779" y="134960"/>
                  </a:lnTo>
                  <a:lnTo>
                    <a:pt x="49485" y="126050"/>
                  </a:lnTo>
                  <a:lnTo>
                    <a:pt x="47807" y="121699"/>
                  </a:lnTo>
                  <a:lnTo>
                    <a:pt x="47823" y="111220"/>
                  </a:lnTo>
                  <a:lnTo>
                    <a:pt x="50183" y="100917"/>
                  </a:lnTo>
                  <a:lnTo>
                    <a:pt x="53583" y="93987"/>
                  </a:lnTo>
                  <a:lnTo>
                    <a:pt x="62835" y="82748"/>
                  </a:lnTo>
                  <a:lnTo>
                    <a:pt x="72377" y="78386"/>
                  </a:lnTo>
                  <a:lnTo>
                    <a:pt x="88900" y="748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8" name="SMARTInkShape-1082"/>
            <p:cNvSpPr/>
            <p:nvPr>
              <p:custDataLst>
                <p:tags r:id="rId203"/>
              </p:custDataLst>
            </p:nvPr>
          </p:nvSpPr>
          <p:spPr>
            <a:xfrm>
              <a:off x="4159250" y="1209003"/>
              <a:ext cx="111745" cy="208271"/>
            </a:xfrm>
            <a:custGeom>
              <a:avLst/>
              <a:gdLst/>
              <a:ahLst/>
              <a:cxnLst/>
              <a:rect l="0" t="0" r="0" b="0"/>
              <a:pathLst>
                <a:path w="111745" h="208271">
                  <a:moveTo>
                    <a:pt x="0" y="60997"/>
                  </a:moveTo>
                  <a:lnTo>
                    <a:pt x="0" y="60997"/>
                  </a:lnTo>
                  <a:lnTo>
                    <a:pt x="706" y="39335"/>
                  </a:lnTo>
                  <a:lnTo>
                    <a:pt x="3371" y="31143"/>
                  </a:lnTo>
                  <a:lnTo>
                    <a:pt x="29232" y="5944"/>
                  </a:lnTo>
                  <a:lnTo>
                    <a:pt x="41685" y="1251"/>
                  </a:lnTo>
                  <a:lnTo>
                    <a:pt x="48957" y="0"/>
                  </a:lnTo>
                  <a:lnTo>
                    <a:pt x="55215" y="1282"/>
                  </a:lnTo>
                  <a:lnTo>
                    <a:pt x="83271" y="20861"/>
                  </a:lnTo>
                  <a:lnTo>
                    <a:pt x="98443" y="40246"/>
                  </a:lnTo>
                  <a:lnTo>
                    <a:pt x="108504" y="70606"/>
                  </a:lnTo>
                  <a:lnTo>
                    <a:pt x="111724" y="92314"/>
                  </a:lnTo>
                  <a:lnTo>
                    <a:pt x="111744" y="114427"/>
                  </a:lnTo>
                  <a:lnTo>
                    <a:pt x="107049" y="138366"/>
                  </a:lnTo>
                  <a:lnTo>
                    <a:pt x="93102" y="168901"/>
                  </a:lnTo>
                  <a:lnTo>
                    <a:pt x="73790" y="198022"/>
                  </a:lnTo>
                  <a:lnTo>
                    <a:pt x="62429" y="206093"/>
                  </a:lnTo>
                  <a:lnTo>
                    <a:pt x="50324" y="208270"/>
                  </a:lnTo>
                  <a:lnTo>
                    <a:pt x="44133" y="207862"/>
                  </a:lnTo>
                  <a:lnTo>
                    <a:pt x="39300" y="205474"/>
                  </a:lnTo>
                  <a:lnTo>
                    <a:pt x="32048" y="197176"/>
                  </a:lnTo>
                  <a:lnTo>
                    <a:pt x="22349" y="179671"/>
                  </a:lnTo>
                  <a:lnTo>
                    <a:pt x="20517" y="171126"/>
                  </a:lnTo>
                  <a:lnTo>
                    <a:pt x="21439" y="166872"/>
                  </a:lnTo>
                  <a:lnTo>
                    <a:pt x="29479" y="154143"/>
                  </a:lnTo>
                  <a:lnTo>
                    <a:pt x="41504" y="142140"/>
                  </a:lnTo>
                  <a:lnTo>
                    <a:pt x="57453" y="134506"/>
                  </a:lnTo>
                  <a:lnTo>
                    <a:pt x="76200" y="1308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9" name="SMARTInkShape-1083"/>
            <p:cNvSpPr/>
            <p:nvPr>
              <p:custDataLst>
                <p:tags r:id="rId204"/>
              </p:custDataLst>
            </p:nvPr>
          </p:nvSpPr>
          <p:spPr>
            <a:xfrm>
              <a:off x="4356100" y="1295661"/>
              <a:ext cx="139701" cy="105237"/>
            </a:xfrm>
            <a:custGeom>
              <a:avLst/>
              <a:gdLst/>
              <a:ahLst/>
              <a:cxnLst/>
              <a:rect l="0" t="0" r="0" b="0"/>
              <a:pathLst>
                <a:path w="139701" h="105237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5026" y="29285"/>
                  </a:lnTo>
                  <a:lnTo>
                    <a:pt x="5958" y="54354"/>
                  </a:lnTo>
                  <a:lnTo>
                    <a:pt x="8115" y="73306"/>
                  </a:lnTo>
                  <a:lnTo>
                    <a:pt x="11368" y="81824"/>
                  </a:lnTo>
                  <a:lnTo>
                    <a:pt x="15165" y="85610"/>
                  </a:lnTo>
                  <a:lnTo>
                    <a:pt x="19205" y="87293"/>
                  </a:lnTo>
                  <a:lnTo>
                    <a:pt x="21270" y="87742"/>
                  </a:lnTo>
                  <a:lnTo>
                    <a:pt x="29209" y="82596"/>
                  </a:lnTo>
                  <a:lnTo>
                    <a:pt x="51553" y="58674"/>
                  </a:lnTo>
                  <a:lnTo>
                    <a:pt x="63331" y="34997"/>
                  </a:lnTo>
                  <a:lnTo>
                    <a:pt x="69278" y="5906"/>
                  </a:lnTo>
                  <a:lnTo>
                    <a:pt x="70174" y="4556"/>
                  </a:lnTo>
                  <a:lnTo>
                    <a:pt x="71477" y="4362"/>
                  </a:lnTo>
                  <a:lnTo>
                    <a:pt x="73051" y="4937"/>
                  </a:lnTo>
                  <a:lnTo>
                    <a:pt x="73396" y="6732"/>
                  </a:lnTo>
                  <a:lnTo>
                    <a:pt x="70254" y="37117"/>
                  </a:lnTo>
                  <a:lnTo>
                    <a:pt x="69930" y="63096"/>
                  </a:lnTo>
                  <a:lnTo>
                    <a:pt x="69903" y="69494"/>
                  </a:lnTo>
                  <a:lnTo>
                    <a:pt x="72002" y="75170"/>
                  </a:lnTo>
                  <a:lnTo>
                    <a:pt x="92999" y="98842"/>
                  </a:lnTo>
                  <a:lnTo>
                    <a:pt x="103422" y="103757"/>
                  </a:lnTo>
                  <a:lnTo>
                    <a:pt x="115110" y="105236"/>
                  </a:lnTo>
                  <a:lnTo>
                    <a:pt x="127360" y="103541"/>
                  </a:lnTo>
                  <a:lnTo>
                    <a:pt x="134215" y="100436"/>
                  </a:lnTo>
                  <a:lnTo>
                    <a:pt x="139700" y="949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0" name="SMARTInkShape-1084"/>
            <p:cNvSpPr/>
            <p:nvPr>
              <p:custDataLst>
                <p:tags r:id="rId205"/>
              </p:custDataLst>
            </p:nvPr>
          </p:nvSpPr>
          <p:spPr>
            <a:xfrm>
              <a:off x="4171950" y="1441450"/>
              <a:ext cx="336551" cy="44451"/>
            </a:xfrm>
            <a:custGeom>
              <a:avLst/>
              <a:gdLst/>
              <a:ahLst/>
              <a:cxnLst/>
              <a:rect l="0" t="0" r="0" b="0"/>
              <a:pathLst>
                <a:path w="336551" h="44451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411" y="40086"/>
                  </a:lnTo>
                  <a:lnTo>
                    <a:pt x="27790" y="34990"/>
                  </a:lnTo>
                  <a:lnTo>
                    <a:pt x="52097" y="33190"/>
                  </a:lnTo>
                  <a:lnTo>
                    <a:pt x="82421" y="32390"/>
                  </a:lnTo>
                  <a:lnTo>
                    <a:pt x="99397" y="32177"/>
                  </a:lnTo>
                  <a:lnTo>
                    <a:pt x="117065" y="32034"/>
                  </a:lnTo>
                  <a:lnTo>
                    <a:pt x="136604" y="30528"/>
                  </a:lnTo>
                  <a:lnTo>
                    <a:pt x="157392" y="28113"/>
                  </a:lnTo>
                  <a:lnTo>
                    <a:pt x="179011" y="25092"/>
                  </a:lnTo>
                  <a:lnTo>
                    <a:pt x="199774" y="21667"/>
                  </a:lnTo>
                  <a:lnTo>
                    <a:pt x="219966" y="17973"/>
                  </a:lnTo>
                  <a:lnTo>
                    <a:pt x="239777" y="14098"/>
                  </a:lnTo>
                  <a:lnTo>
                    <a:pt x="257218" y="10810"/>
                  </a:lnTo>
                  <a:lnTo>
                    <a:pt x="287886" y="5275"/>
                  </a:lnTo>
                  <a:lnTo>
                    <a:pt x="315468" y="1563"/>
                  </a:lnTo>
                  <a:lnTo>
                    <a:pt x="336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4" name="SMARTInkShape-Group262"/>
          <p:cNvGrpSpPr/>
          <p:nvPr/>
        </p:nvGrpSpPr>
        <p:grpSpPr>
          <a:xfrm>
            <a:off x="4851400" y="1184883"/>
            <a:ext cx="97851" cy="301018"/>
            <a:chOff x="4851400" y="1184883"/>
            <a:chExt cx="97851" cy="301018"/>
          </a:xfrm>
        </p:grpSpPr>
        <p:sp>
          <p:nvSpPr>
            <p:cNvPr id="652" name="SMARTInkShape-1085"/>
            <p:cNvSpPr/>
            <p:nvPr>
              <p:custDataLst>
                <p:tags r:id="rId198"/>
              </p:custDataLst>
            </p:nvPr>
          </p:nvSpPr>
          <p:spPr>
            <a:xfrm>
              <a:off x="4851400" y="1184883"/>
              <a:ext cx="97851" cy="186718"/>
            </a:xfrm>
            <a:custGeom>
              <a:avLst/>
              <a:gdLst/>
              <a:ahLst/>
              <a:cxnLst/>
              <a:rect l="0" t="0" r="0" b="0"/>
              <a:pathLst>
                <a:path w="97851" h="186718">
                  <a:moveTo>
                    <a:pt x="0" y="27967"/>
                  </a:moveTo>
                  <a:lnTo>
                    <a:pt x="0" y="27967"/>
                  </a:lnTo>
                  <a:lnTo>
                    <a:pt x="8838" y="13661"/>
                  </a:lnTo>
                  <a:lnTo>
                    <a:pt x="18297" y="6952"/>
                  </a:lnTo>
                  <a:lnTo>
                    <a:pt x="33409" y="495"/>
                  </a:lnTo>
                  <a:lnTo>
                    <a:pt x="45187" y="0"/>
                  </a:lnTo>
                  <a:lnTo>
                    <a:pt x="57478" y="2837"/>
                  </a:lnTo>
                  <a:lnTo>
                    <a:pt x="88943" y="20093"/>
                  </a:lnTo>
                  <a:lnTo>
                    <a:pt x="93162" y="24835"/>
                  </a:lnTo>
                  <a:lnTo>
                    <a:pt x="97850" y="35747"/>
                  </a:lnTo>
                  <a:lnTo>
                    <a:pt x="96983" y="42326"/>
                  </a:lnTo>
                  <a:lnTo>
                    <a:pt x="90376" y="57162"/>
                  </a:lnTo>
                  <a:lnTo>
                    <a:pt x="68014" y="88123"/>
                  </a:lnTo>
                  <a:lnTo>
                    <a:pt x="45788" y="113995"/>
                  </a:lnTo>
                  <a:lnTo>
                    <a:pt x="29166" y="135066"/>
                  </a:lnTo>
                  <a:lnTo>
                    <a:pt x="23547" y="148239"/>
                  </a:lnTo>
                  <a:lnTo>
                    <a:pt x="21754" y="159738"/>
                  </a:lnTo>
                  <a:lnTo>
                    <a:pt x="23309" y="167200"/>
                  </a:lnTo>
                  <a:lnTo>
                    <a:pt x="30115" y="172869"/>
                  </a:lnTo>
                  <a:lnTo>
                    <a:pt x="39490" y="177034"/>
                  </a:lnTo>
                  <a:lnTo>
                    <a:pt x="66259" y="184438"/>
                  </a:lnTo>
                  <a:lnTo>
                    <a:pt x="95250" y="186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3" name="SMARTInkShape-1086"/>
            <p:cNvSpPr/>
            <p:nvPr>
              <p:custDataLst>
                <p:tags r:id="rId199"/>
              </p:custDataLst>
            </p:nvPr>
          </p:nvSpPr>
          <p:spPr>
            <a:xfrm>
              <a:off x="4889500" y="14795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5467" y="0"/>
                  </a:lnTo>
                  <a:lnTo>
                    <a:pt x="5762" y="706"/>
                  </a:lnTo>
                  <a:lnTo>
                    <a:pt x="6176" y="3658"/>
                  </a:lnTo>
                  <a:lnTo>
                    <a:pt x="6272" y="2096"/>
                  </a:lnTo>
                  <a:lnTo>
                    <a:pt x="7004" y="2103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1" name="SMARTInkShape-Group263"/>
          <p:cNvGrpSpPr/>
          <p:nvPr/>
        </p:nvGrpSpPr>
        <p:grpSpPr>
          <a:xfrm>
            <a:off x="5162550" y="1950733"/>
            <a:ext cx="361951" cy="449769"/>
            <a:chOff x="5162550" y="1950733"/>
            <a:chExt cx="361951" cy="449769"/>
          </a:xfrm>
        </p:grpSpPr>
        <p:sp>
          <p:nvSpPr>
            <p:cNvPr id="655" name="SMARTInkShape-1087"/>
            <p:cNvSpPr/>
            <p:nvPr>
              <p:custDataLst>
                <p:tags r:id="rId192"/>
              </p:custDataLst>
            </p:nvPr>
          </p:nvSpPr>
          <p:spPr>
            <a:xfrm>
              <a:off x="5257800" y="2264802"/>
              <a:ext cx="86871" cy="135700"/>
            </a:xfrm>
            <a:custGeom>
              <a:avLst/>
              <a:gdLst/>
              <a:ahLst/>
              <a:cxnLst/>
              <a:rect l="0" t="0" r="0" b="0"/>
              <a:pathLst>
                <a:path w="86871" h="135700">
                  <a:moveTo>
                    <a:pt x="0" y="59298"/>
                  </a:moveTo>
                  <a:lnTo>
                    <a:pt x="0" y="59298"/>
                  </a:lnTo>
                  <a:lnTo>
                    <a:pt x="0" y="29444"/>
                  </a:lnTo>
                  <a:lnTo>
                    <a:pt x="1411" y="25990"/>
                  </a:lnTo>
                  <a:lnTo>
                    <a:pt x="17676" y="9712"/>
                  </a:lnTo>
                  <a:lnTo>
                    <a:pt x="33225" y="1018"/>
                  </a:lnTo>
                  <a:lnTo>
                    <a:pt x="45105" y="0"/>
                  </a:lnTo>
                  <a:lnTo>
                    <a:pt x="57441" y="2604"/>
                  </a:lnTo>
                  <a:lnTo>
                    <a:pt x="69979" y="8465"/>
                  </a:lnTo>
                  <a:lnTo>
                    <a:pt x="78845" y="19537"/>
                  </a:lnTo>
                  <a:lnTo>
                    <a:pt x="84431" y="33865"/>
                  </a:lnTo>
                  <a:lnTo>
                    <a:pt x="86870" y="57799"/>
                  </a:lnTo>
                  <a:lnTo>
                    <a:pt x="84940" y="74389"/>
                  </a:lnTo>
                  <a:lnTo>
                    <a:pt x="73146" y="99596"/>
                  </a:lnTo>
                  <a:lnTo>
                    <a:pt x="52837" y="131188"/>
                  </a:lnTo>
                  <a:lnTo>
                    <a:pt x="50041" y="134741"/>
                  </a:lnTo>
                  <a:lnTo>
                    <a:pt x="47472" y="135699"/>
                  </a:lnTo>
                  <a:lnTo>
                    <a:pt x="45054" y="134927"/>
                  </a:lnTo>
                  <a:lnTo>
                    <a:pt x="42736" y="133000"/>
                  </a:lnTo>
                  <a:lnTo>
                    <a:pt x="27297" y="101373"/>
                  </a:lnTo>
                  <a:lnTo>
                    <a:pt x="26665" y="100048"/>
                  </a:lnTo>
                  <a:lnTo>
                    <a:pt x="26948" y="98459"/>
                  </a:lnTo>
                  <a:lnTo>
                    <a:pt x="29146" y="94812"/>
                  </a:lnTo>
                  <a:lnTo>
                    <a:pt x="57150" y="846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1088"/>
            <p:cNvSpPr/>
            <p:nvPr>
              <p:custDataLst>
                <p:tags r:id="rId193"/>
              </p:custDataLst>
            </p:nvPr>
          </p:nvSpPr>
          <p:spPr>
            <a:xfrm>
              <a:off x="5245100" y="2134897"/>
              <a:ext cx="279401" cy="23842"/>
            </a:xfrm>
            <a:custGeom>
              <a:avLst/>
              <a:gdLst/>
              <a:ahLst/>
              <a:cxnLst/>
              <a:rect l="0" t="0" r="0" b="0"/>
              <a:pathLst>
                <a:path w="279401" h="23842">
                  <a:moveTo>
                    <a:pt x="0" y="17753"/>
                  </a:moveTo>
                  <a:lnTo>
                    <a:pt x="0" y="17753"/>
                  </a:lnTo>
                  <a:lnTo>
                    <a:pt x="26367" y="19634"/>
                  </a:lnTo>
                  <a:lnTo>
                    <a:pt x="48407" y="22117"/>
                  </a:lnTo>
                  <a:lnTo>
                    <a:pt x="74666" y="23220"/>
                  </a:lnTo>
                  <a:lnTo>
                    <a:pt x="89994" y="23515"/>
                  </a:lnTo>
                  <a:lnTo>
                    <a:pt x="106563" y="23711"/>
                  </a:lnTo>
                  <a:lnTo>
                    <a:pt x="123959" y="23841"/>
                  </a:lnTo>
                  <a:lnTo>
                    <a:pt x="141905" y="22517"/>
                  </a:lnTo>
                  <a:lnTo>
                    <a:pt x="160220" y="20224"/>
                  </a:lnTo>
                  <a:lnTo>
                    <a:pt x="178780" y="17284"/>
                  </a:lnTo>
                  <a:lnTo>
                    <a:pt x="195387" y="14618"/>
                  </a:lnTo>
                  <a:lnTo>
                    <a:pt x="225127" y="9774"/>
                  </a:lnTo>
                  <a:lnTo>
                    <a:pt x="248694" y="5270"/>
                  </a:lnTo>
                  <a:lnTo>
                    <a:pt x="273334" y="0"/>
                  </a:lnTo>
                  <a:lnTo>
                    <a:pt x="275357" y="273"/>
                  </a:lnTo>
                  <a:lnTo>
                    <a:pt x="276705" y="1161"/>
                  </a:lnTo>
                  <a:lnTo>
                    <a:pt x="279400" y="5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7" name="SMARTInkShape-1089"/>
            <p:cNvSpPr/>
            <p:nvPr>
              <p:custDataLst>
                <p:tags r:id="rId194"/>
              </p:custDataLst>
            </p:nvPr>
          </p:nvSpPr>
          <p:spPr>
            <a:xfrm>
              <a:off x="5384823" y="2009292"/>
              <a:ext cx="126978" cy="86209"/>
            </a:xfrm>
            <a:custGeom>
              <a:avLst/>
              <a:gdLst/>
              <a:ahLst/>
              <a:cxnLst/>
              <a:rect l="0" t="0" r="0" b="0"/>
              <a:pathLst>
                <a:path w="126978" h="86209">
                  <a:moveTo>
                    <a:pt x="6327" y="3658"/>
                  </a:moveTo>
                  <a:lnTo>
                    <a:pt x="6327" y="3658"/>
                  </a:lnTo>
                  <a:lnTo>
                    <a:pt x="2956" y="287"/>
                  </a:lnTo>
                  <a:lnTo>
                    <a:pt x="1963" y="0"/>
                  </a:lnTo>
                  <a:lnTo>
                    <a:pt x="1301" y="513"/>
                  </a:lnTo>
                  <a:lnTo>
                    <a:pt x="859" y="1562"/>
                  </a:lnTo>
                  <a:lnTo>
                    <a:pt x="12" y="33069"/>
                  </a:lnTo>
                  <a:lnTo>
                    <a:pt x="0" y="40199"/>
                  </a:lnTo>
                  <a:lnTo>
                    <a:pt x="3750" y="51884"/>
                  </a:lnTo>
                  <a:lnTo>
                    <a:pt x="14285" y="67512"/>
                  </a:lnTo>
                  <a:lnTo>
                    <a:pt x="20682" y="70843"/>
                  </a:lnTo>
                  <a:lnTo>
                    <a:pt x="24364" y="71731"/>
                  </a:lnTo>
                  <a:lnTo>
                    <a:pt x="32217" y="70837"/>
                  </a:lnTo>
                  <a:lnTo>
                    <a:pt x="36287" y="69611"/>
                  </a:lnTo>
                  <a:lnTo>
                    <a:pt x="44572" y="62603"/>
                  </a:lnTo>
                  <a:lnTo>
                    <a:pt x="52253" y="51728"/>
                  </a:lnTo>
                  <a:lnTo>
                    <a:pt x="68601" y="20345"/>
                  </a:lnTo>
                  <a:lnTo>
                    <a:pt x="73932" y="9700"/>
                  </a:lnTo>
                  <a:lnTo>
                    <a:pt x="73975" y="8391"/>
                  </a:lnTo>
                  <a:lnTo>
                    <a:pt x="73297" y="8225"/>
                  </a:lnTo>
                  <a:lnTo>
                    <a:pt x="72140" y="8819"/>
                  </a:lnTo>
                  <a:lnTo>
                    <a:pt x="71370" y="9921"/>
                  </a:lnTo>
                  <a:lnTo>
                    <a:pt x="70512" y="13027"/>
                  </a:lnTo>
                  <a:lnTo>
                    <a:pt x="66209" y="42895"/>
                  </a:lnTo>
                  <a:lnTo>
                    <a:pt x="67748" y="54963"/>
                  </a:lnTo>
                  <a:lnTo>
                    <a:pt x="72666" y="65501"/>
                  </a:lnTo>
                  <a:lnTo>
                    <a:pt x="79556" y="74183"/>
                  </a:lnTo>
                  <a:lnTo>
                    <a:pt x="87321" y="80393"/>
                  </a:lnTo>
                  <a:lnTo>
                    <a:pt x="97357" y="83623"/>
                  </a:lnTo>
                  <a:lnTo>
                    <a:pt x="126977" y="862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8" name="SMARTInkShape-1090"/>
            <p:cNvSpPr/>
            <p:nvPr>
              <p:custDataLst>
                <p:tags r:id="rId195"/>
              </p:custDataLst>
            </p:nvPr>
          </p:nvSpPr>
          <p:spPr>
            <a:xfrm>
              <a:off x="5162550" y="1950733"/>
              <a:ext cx="123088" cy="161943"/>
            </a:xfrm>
            <a:custGeom>
              <a:avLst/>
              <a:gdLst/>
              <a:ahLst/>
              <a:cxnLst/>
              <a:rect l="0" t="0" r="0" b="0"/>
              <a:pathLst>
                <a:path w="123088" h="161943">
                  <a:moveTo>
                    <a:pt x="0" y="49517"/>
                  </a:moveTo>
                  <a:lnTo>
                    <a:pt x="0" y="49517"/>
                  </a:lnTo>
                  <a:lnTo>
                    <a:pt x="0" y="46146"/>
                  </a:lnTo>
                  <a:lnTo>
                    <a:pt x="8838" y="25752"/>
                  </a:lnTo>
                  <a:lnTo>
                    <a:pt x="14927" y="16762"/>
                  </a:lnTo>
                  <a:lnTo>
                    <a:pt x="24571" y="9630"/>
                  </a:lnTo>
                  <a:lnTo>
                    <a:pt x="39736" y="3048"/>
                  </a:lnTo>
                  <a:lnTo>
                    <a:pt x="61006" y="0"/>
                  </a:lnTo>
                  <a:lnTo>
                    <a:pt x="85182" y="5839"/>
                  </a:lnTo>
                  <a:lnTo>
                    <a:pt x="98066" y="14582"/>
                  </a:lnTo>
                  <a:lnTo>
                    <a:pt x="107790" y="26229"/>
                  </a:lnTo>
                  <a:lnTo>
                    <a:pt x="117232" y="49359"/>
                  </a:lnTo>
                  <a:lnTo>
                    <a:pt x="123087" y="78241"/>
                  </a:lnTo>
                  <a:lnTo>
                    <a:pt x="120275" y="108436"/>
                  </a:lnTo>
                  <a:lnTo>
                    <a:pt x="110818" y="134159"/>
                  </a:lnTo>
                  <a:lnTo>
                    <a:pt x="99079" y="150639"/>
                  </a:lnTo>
                  <a:lnTo>
                    <a:pt x="87369" y="159599"/>
                  </a:lnTo>
                  <a:lnTo>
                    <a:pt x="81635" y="161942"/>
                  </a:lnTo>
                  <a:lnTo>
                    <a:pt x="78412" y="160451"/>
                  </a:lnTo>
                  <a:lnTo>
                    <a:pt x="67840" y="148943"/>
                  </a:lnTo>
                  <a:lnTo>
                    <a:pt x="60631" y="136989"/>
                  </a:lnTo>
                  <a:lnTo>
                    <a:pt x="58697" y="131197"/>
                  </a:lnTo>
                  <a:lnTo>
                    <a:pt x="58887" y="128665"/>
                  </a:lnTo>
                  <a:lnTo>
                    <a:pt x="60979" y="123970"/>
                  </a:lnTo>
                  <a:lnTo>
                    <a:pt x="82550" y="100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9" name="SMARTInkShape-1091"/>
            <p:cNvSpPr/>
            <p:nvPr>
              <p:custDataLst>
                <p:tags r:id="rId196"/>
              </p:custDataLst>
            </p:nvPr>
          </p:nvSpPr>
          <p:spPr>
            <a:xfrm>
              <a:off x="5423782" y="2330450"/>
              <a:ext cx="68969" cy="6351"/>
            </a:xfrm>
            <a:custGeom>
              <a:avLst/>
              <a:gdLst/>
              <a:ahLst/>
              <a:cxnLst/>
              <a:rect l="0" t="0" r="0" b="0"/>
              <a:pathLst>
                <a:path w="6896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6350"/>
                  </a:lnTo>
                  <a:lnTo>
                    <a:pt x="2751" y="2979"/>
                  </a:lnTo>
                  <a:lnTo>
                    <a:pt x="9904" y="1324"/>
                  </a:lnTo>
                  <a:lnTo>
                    <a:pt x="35116" y="261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0" name="SMARTInkShape-1092"/>
            <p:cNvSpPr/>
            <p:nvPr>
              <p:custDataLst>
                <p:tags r:id="rId197"/>
              </p:custDataLst>
            </p:nvPr>
          </p:nvSpPr>
          <p:spPr>
            <a:xfrm>
              <a:off x="5430740" y="2235200"/>
              <a:ext cx="62011" cy="156847"/>
            </a:xfrm>
            <a:custGeom>
              <a:avLst/>
              <a:gdLst/>
              <a:ahLst/>
              <a:cxnLst/>
              <a:rect l="0" t="0" r="0" b="0"/>
              <a:pathLst>
                <a:path w="62011" h="156847">
                  <a:moveTo>
                    <a:pt x="30260" y="0"/>
                  </a:moveTo>
                  <a:lnTo>
                    <a:pt x="30260" y="0"/>
                  </a:lnTo>
                  <a:lnTo>
                    <a:pt x="26889" y="0"/>
                  </a:lnTo>
                  <a:lnTo>
                    <a:pt x="25896" y="1411"/>
                  </a:lnTo>
                  <a:lnTo>
                    <a:pt x="20800" y="24418"/>
                  </a:lnTo>
                  <a:lnTo>
                    <a:pt x="11778" y="54272"/>
                  </a:lnTo>
                  <a:lnTo>
                    <a:pt x="6053" y="77743"/>
                  </a:lnTo>
                  <a:lnTo>
                    <a:pt x="1863" y="100875"/>
                  </a:lnTo>
                  <a:lnTo>
                    <a:pt x="0" y="120563"/>
                  </a:lnTo>
                  <a:lnTo>
                    <a:pt x="2935" y="134957"/>
                  </a:lnTo>
                  <a:lnTo>
                    <a:pt x="5694" y="140772"/>
                  </a:lnTo>
                  <a:lnTo>
                    <a:pt x="14403" y="149113"/>
                  </a:lnTo>
                  <a:lnTo>
                    <a:pt x="25329" y="154467"/>
                  </a:lnTo>
                  <a:lnTo>
                    <a:pt x="37241" y="156846"/>
                  </a:lnTo>
                  <a:lnTo>
                    <a:pt x="47709" y="154141"/>
                  </a:lnTo>
                  <a:lnTo>
                    <a:pt x="52476" y="151444"/>
                  </a:lnTo>
                  <a:lnTo>
                    <a:pt x="55654" y="148235"/>
                  </a:lnTo>
                  <a:lnTo>
                    <a:pt x="6201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4" name="SMARTInkShape-Group264"/>
          <p:cNvGrpSpPr/>
          <p:nvPr/>
        </p:nvGrpSpPr>
        <p:grpSpPr>
          <a:xfrm>
            <a:off x="5721350" y="2129942"/>
            <a:ext cx="69851" cy="54459"/>
            <a:chOff x="5721350" y="2129942"/>
            <a:chExt cx="69851" cy="54459"/>
          </a:xfrm>
        </p:grpSpPr>
        <p:sp>
          <p:nvSpPr>
            <p:cNvPr id="662" name="SMARTInkShape-1093"/>
            <p:cNvSpPr/>
            <p:nvPr>
              <p:custDataLst>
                <p:tags r:id="rId190"/>
              </p:custDataLst>
            </p:nvPr>
          </p:nvSpPr>
          <p:spPr>
            <a:xfrm>
              <a:off x="5721350" y="2129942"/>
              <a:ext cx="69851" cy="10009"/>
            </a:xfrm>
            <a:custGeom>
              <a:avLst/>
              <a:gdLst/>
              <a:ahLst/>
              <a:cxnLst/>
              <a:rect l="0" t="0" r="0" b="0"/>
              <a:pathLst>
                <a:path w="6985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705" y="0"/>
                  </a:lnTo>
                  <a:lnTo>
                    <a:pt x="5776" y="2260"/>
                  </a:lnTo>
                  <a:lnTo>
                    <a:pt x="36990" y="8602"/>
                  </a:lnTo>
                  <a:lnTo>
                    <a:pt x="698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3" name="SMARTInkShape-1094"/>
            <p:cNvSpPr/>
            <p:nvPr>
              <p:custDataLst>
                <p:tags r:id="rId191"/>
              </p:custDataLst>
            </p:nvPr>
          </p:nvSpPr>
          <p:spPr>
            <a:xfrm>
              <a:off x="5727700" y="2165350"/>
              <a:ext cx="50801" cy="19051"/>
            </a:xfrm>
            <a:custGeom>
              <a:avLst/>
              <a:gdLst/>
              <a:ahLst/>
              <a:cxnLst/>
              <a:rect l="0" t="0" r="0" b="0"/>
              <a:pathLst>
                <a:path w="50801" h="190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5195" y="6467"/>
                  </a:lnTo>
                  <a:lnTo>
                    <a:pt x="23474" y="10540"/>
                  </a:lnTo>
                  <a:lnTo>
                    <a:pt x="33845" y="12765"/>
                  </a:lnTo>
                  <a:lnTo>
                    <a:pt x="44028" y="17600"/>
                  </a:lnTo>
                  <a:lnTo>
                    <a:pt x="508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0" name="SMARTInkShape-Group265"/>
          <p:cNvGrpSpPr/>
          <p:nvPr/>
        </p:nvGrpSpPr>
        <p:grpSpPr>
          <a:xfrm>
            <a:off x="6000750" y="1892300"/>
            <a:ext cx="787401" cy="329679"/>
            <a:chOff x="6000750" y="1892300"/>
            <a:chExt cx="787401" cy="329679"/>
          </a:xfrm>
        </p:grpSpPr>
        <p:sp>
          <p:nvSpPr>
            <p:cNvPr id="665" name="SMARTInkShape-1095"/>
            <p:cNvSpPr/>
            <p:nvPr>
              <p:custDataLst>
                <p:tags r:id="rId185"/>
              </p:custDataLst>
            </p:nvPr>
          </p:nvSpPr>
          <p:spPr>
            <a:xfrm>
              <a:off x="6654800" y="1892300"/>
              <a:ext cx="132928" cy="63501"/>
            </a:xfrm>
            <a:custGeom>
              <a:avLst/>
              <a:gdLst/>
              <a:ahLst/>
              <a:cxnLst/>
              <a:rect l="0" t="0" r="0" b="0"/>
              <a:pathLst>
                <a:path w="132928" h="63501">
                  <a:moveTo>
                    <a:pt x="0" y="63500"/>
                  </a:moveTo>
                  <a:lnTo>
                    <a:pt x="0" y="63500"/>
                  </a:lnTo>
                  <a:lnTo>
                    <a:pt x="10934" y="58033"/>
                  </a:lnTo>
                  <a:lnTo>
                    <a:pt x="40335" y="57228"/>
                  </a:lnTo>
                  <a:lnTo>
                    <a:pt x="65652" y="57173"/>
                  </a:lnTo>
                  <a:lnTo>
                    <a:pt x="91027" y="57157"/>
                  </a:lnTo>
                  <a:lnTo>
                    <a:pt x="120769" y="57150"/>
                  </a:lnTo>
                  <a:lnTo>
                    <a:pt x="128525" y="57150"/>
                  </a:lnTo>
                  <a:lnTo>
                    <a:pt x="130133" y="55739"/>
                  </a:lnTo>
                  <a:lnTo>
                    <a:pt x="131921" y="50408"/>
                  </a:lnTo>
                  <a:lnTo>
                    <a:pt x="132927" y="42844"/>
                  </a:lnTo>
                  <a:lnTo>
                    <a:pt x="131280" y="38327"/>
                  </a:lnTo>
                  <a:lnTo>
                    <a:pt x="129853" y="36135"/>
                  </a:lnTo>
                  <a:lnTo>
                    <a:pt x="122097" y="1105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6" name="SMARTInkShape-1096"/>
            <p:cNvSpPr/>
            <p:nvPr>
              <p:custDataLst>
                <p:tags r:id="rId186"/>
              </p:custDataLst>
            </p:nvPr>
          </p:nvSpPr>
          <p:spPr>
            <a:xfrm>
              <a:off x="6661150" y="1998122"/>
              <a:ext cx="127001" cy="190609"/>
            </a:xfrm>
            <a:custGeom>
              <a:avLst/>
              <a:gdLst/>
              <a:ahLst/>
              <a:cxnLst/>
              <a:rect l="0" t="0" r="0" b="0"/>
              <a:pathLst>
                <a:path w="127001" h="190609">
                  <a:moveTo>
                    <a:pt x="127000" y="27528"/>
                  </a:moveTo>
                  <a:lnTo>
                    <a:pt x="127000" y="27528"/>
                  </a:lnTo>
                  <a:lnTo>
                    <a:pt x="123629" y="20786"/>
                  </a:lnTo>
                  <a:lnTo>
                    <a:pt x="111420" y="9851"/>
                  </a:lnTo>
                  <a:lnTo>
                    <a:pt x="94397" y="1045"/>
                  </a:lnTo>
                  <a:lnTo>
                    <a:pt x="80289" y="0"/>
                  </a:lnTo>
                  <a:lnTo>
                    <a:pt x="64612" y="2593"/>
                  </a:lnTo>
                  <a:lnTo>
                    <a:pt x="48237" y="8450"/>
                  </a:lnTo>
                  <a:lnTo>
                    <a:pt x="35314" y="17638"/>
                  </a:lnTo>
                  <a:lnTo>
                    <a:pt x="25574" y="28777"/>
                  </a:lnTo>
                  <a:lnTo>
                    <a:pt x="18892" y="40783"/>
                  </a:lnTo>
                  <a:lnTo>
                    <a:pt x="18239" y="46242"/>
                  </a:lnTo>
                  <a:lnTo>
                    <a:pt x="21276" y="56071"/>
                  </a:lnTo>
                  <a:lnTo>
                    <a:pt x="52487" y="85092"/>
                  </a:lnTo>
                  <a:lnTo>
                    <a:pt x="81629" y="110160"/>
                  </a:lnTo>
                  <a:lnTo>
                    <a:pt x="94585" y="132523"/>
                  </a:lnTo>
                  <a:lnTo>
                    <a:pt x="99522" y="153652"/>
                  </a:lnTo>
                  <a:lnTo>
                    <a:pt x="96913" y="166839"/>
                  </a:lnTo>
                  <a:lnTo>
                    <a:pt x="91050" y="178344"/>
                  </a:lnTo>
                  <a:lnTo>
                    <a:pt x="83741" y="185809"/>
                  </a:lnTo>
                  <a:lnTo>
                    <a:pt x="75789" y="189597"/>
                  </a:lnTo>
                  <a:lnTo>
                    <a:pt x="71693" y="190608"/>
                  </a:lnTo>
                  <a:lnTo>
                    <a:pt x="63378" y="189848"/>
                  </a:lnTo>
                  <a:lnTo>
                    <a:pt x="32884" y="176609"/>
                  </a:lnTo>
                  <a:lnTo>
                    <a:pt x="0" y="154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7" name="SMARTInkShape-1097"/>
            <p:cNvSpPr/>
            <p:nvPr>
              <p:custDataLst>
                <p:tags r:id="rId187"/>
              </p:custDataLst>
            </p:nvPr>
          </p:nvSpPr>
          <p:spPr>
            <a:xfrm>
              <a:off x="6286500" y="2072020"/>
              <a:ext cx="138713" cy="149959"/>
            </a:xfrm>
            <a:custGeom>
              <a:avLst/>
              <a:gdLst/>
              <a:ahLst/>
              <a:cxnLst/>
              <a:rect l="0" t="0" r="0" b="0"/>
              <a:pathLst>
                <a:path w="138713" h="149959">
                  <a:moveTo>
                    <a:pt x="31750" y="42530"/>
                  </a:moveTo>
                  <a:lnTo>
                    <a:pt x="31750" y="42530"/>
                  </a:lnTo>
                  <a:lnTo>
                    <a:pt x="31750" y="45901"/>
                  </a:lnTo>
                  <a:lnTo>
                    <a:pt x="40587" y="73037"/>
                  </a:lnTo>
                  <a:lnTo>
                    <a:pt x="53826" y="103799"/>
                  </a:lnTo>
                  <a:lnTo>
                    <a:pt x="70832" y="134115"/>
                  </a:lnTo>
                  <a:lnTo>
                    <a:pt x="82149" y="149958"/>
                  </a:lnTo>
                  <a:lnTo>
                    <a:pt x="85803" y="146954"/>
                  </a:lnTo>
                  <a:lnTo>
                    <a:pt x="91353" y="138225"/>
                  </a:lnTo>
                  <a:lnTo>
                    <a:pt x="101650" y="110979"/>
                  </a:lnTo>
                  <a:lnTo>
                    <a:pt x="117550" y="81634"/>
                  </a:lnTo>
                  <a:lnTo>
                    <a:pt x="132197" y="56311"/>
                  </a:lnTo>
                  <a:lnTo>
                    <a:pt x="137476" y="28896"/>
                  </a:lnTo>
                  <a:lnTo>
                    <a:pt x="138712" y="16244"/>
                  </a:lnTo>
                  <a:lnTo>
                    <a:pt x="136925" y="11601"/>
                  </a:lnTo>
                  <a:lnTo>
                    <a:pt x="129294" y="4560"/>
                  </a:lnTo>
                  <a:lnTo>
                    <a:pt x="106356" y="0"/>
                  </a:lnTo>
                  <a:lnTo>
                    <a:pt x="77217" y="2020"/>
                  </a:lnTo>
                  <a:lnTo>
                    <a:pt x="49612" y="7087"/>
                  </a:lnTo>
                  <a:lnTo>
                    <a:pt x="20775" y="14414"/>
                  </a:lnTo>
                  <a:lnTo>
                    <a:pt x="0" y="171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1098"/>
            <p:cNvSpPr/>
            <p:nvPr>
              <p:custDataLst>
                <p:tags r:id="rId188"/>
              </p:custDataLst>
            </p:nvPr>
          </p:nvSpPr>
          <p:spPr>
            <a:xfrm>
              <a:off x="6515100" y="2152911"/>
              <a:ext cx="6351" cy="6090"/>
            </a:xfrm>
            <a:custGeom>
              <a:avLst/>
              <a:gdLst/>
              <a:ahLst/>
              <a:cxnLst/>
              <a:rect l="0" t="0" r="0" b="0"/>
              <a:pathLst>
                <a:path w="6351" h="6090">
                  <a:moveTo>
                    <a:pt x="0" y="6089"/>
                  </a:moveTo>
                  <a:lnTo>
                    <a:pt x="0" y="6089"/>
                  </a:lnTo>
                  <a:lnTo>
                    <a:pt x="0" y="0"/>
                  </a:lnTo>
                  <a:lnTo>
                    <a:pt x="6350" y="6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9" name="SMARTInkShape-1099"/>
            <p:cNvSpPr/>
            <p:nvPr>
              <p:custDataLst>
                <p:tags r:id="rId189"/>
              </p:custDataLst>
            </p:nvPr>
          </p:nvSpPr>
          <p:spPr>
            <a:xfrm>
              <a:off x="6000750" y="215265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29249" y="0"/>
                  </a:lnTo>
                  <a:lnTo>
                    <a:pt x="56447" y="0"/>
                  </a:lnTo>
                  <a:lnTo>
                    <a:pt x="87396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8" name="SMARTInkShape-Group266"/>
          <p:cNvGrpSpPr/>
          <p:nvPr/>
        </p:nvGrpSpPr>
        <p:grpSpPr>
          <a:xfrm>
            <a:off x="6032500" y="2470150"/>
            <a:ext cx="1664354" cy="755027"/>
            <a:chOff x="6032500" y="2470150"/>
            <a:chExt cx="1664354" cy="755027"/>
          </a:xfrm>
        </p:grpSpPr>
        <p:sp>
          <p:nvSpPr>
            <p:cNvPr id="671" name="SMARTInkShape-1100"/>
            <p:cNvSpPr/>
            <p:nvPr>
              <p:custDataLst>
                <p:tags r:id="rId168"/>
              </p:custDataLst>
            </p:nvPr>
          </p:nvSpPr>
          <p:spPr>
            <a:xfrm>
              <a:off x="6610350" y="2908300"/>
              <a:ext cx="6351" cy="31751"/>
            </a:xfrm>
            <a:custGeom>
              <a:avLst/>
              <a:gdLst/>
              <a:ahLst/>
              <a:cxnLst/>
              <a:rect l="0" t="0" r="0" b="0"/>
              <a:pathLst>
                <a:path w="6351" h="31751">
                  <a:moveTo>
                    <a:pt x="6350" y="31750"/>
                  </a:moveTo>
                  <a:lnTo>
                    <a:pt x="6350" y="31750"/>
                  </a:lnTo>
                  <a:lnTo>
                    <a:pt x="5645" y="1795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2" name="SMARTInkShape-1101"/>
            <p:cNvSpPr/>
            <p:nvPr>
              <p:custDataLst>
                <p:tags r:id="rId169"/>
              </p:custDataLst>
            </p:nvPr>
          </p:nvSpPr>
          <p:spPr>
            <a:xfrm>
              <a:off x="6705639" y="2865615"/>
              <a:ext cx="292062" cy="217721"/>
            </a:xfrm>
            <a:custGeom>
              <a:avLst/>
              <a:gdLst/>
              <a:ahLst/>
              <a:cxnLst/>
              <a:rect l="0" t="0" r="0" b="0"/>
              <a:pathLst>
                <a:path w="292062" h="217721">
                  <a:moveTo>
                    <a:pt x="95211" y="10935"/>
                  </a:moveTo>
                  <a:lnTo>
                    <a:pt x="95211" y="10935"/>
                  </a:lnTo>
                  <a:lnTo>
                    <a:pt x="95211" y="4193"/>
                  </a:lnTo>
                  <a:lnTo>
                    <a:pt x="93094" y="2207"/>
                  </a:lnTo>
                  <a:lnTo>
                    <a:pt x="85098" y="0"/>
                  </a:lnTo>
                  <a:lnTo>
                    <a:pt x="72607" y="8427"/>
                  </a:lnTo>
                  <a:lnTo>
                    <a:pt x="58354" y="26048"/>
                  </a:lnTo>
                  <a:lnTo>
                    <a:pt x="44963" y="52695"/>
                  </a:lnTo>
                  <a:lnTo>
                    <a:pt x="38429" y="69113"/>
                  </a:lnTo>
                  <a:lnTo>
                    <a:pt x="31956" y="87115"/>
                  </a:lnTo>
                  <a:lnTo>
                    <a:pt x="25525" y="106172"/>
                  </a:lnTo>
                  <a:lnTo>
                    <a:pt x="20531" y="123815"/>
                  </a:lnTo>
                  <a:lnTo>
                    <a:pt x="16496" y="140516"/>
                  </a:lnTo>
                  <a:lnTo>
                    <a:pt x="10132" y="170126"/>
                  </a:lnTo>
                  <a:lnTo>
                    <a:pt x="3288" y="200547"/>
                  </a:lnTo>
                  <a:lnTo>
                    <a:pt x="400" y="217720"/>
                  </a:lnTo>
                  <a:lnTo>
                    <a:pt x="0" y="190356"/>
                  </a:lnTo>
                  <a:lnTo>
                    <a:pt x="1848" y="159080"/>
                  </a:lnTo>
                  <a:lnTo>
                    <a:pt x="3335" y="154148"/>
                  </a:lnTo>
                  <a:lnTo>
                    <a:pt x="8751" y="146787"/>
                  </a:lnTo>
                  <a:lnTo>
                    <a:pt x="23726" y="136313"/>
                  </a:lnTo>
                  <a:lnTo>
                    <a:pt x="32716" y="132986"/>
                  </a:lnTo>
                  <a:lnTo>
                    <a:pt x="39449" y="134089"/>
                  </a:lnTo>
                  <a:lnTo>
                    <a:pt x="51897" y="137175"/>
                  </a:lnTo>
                  <a:lnTo>
                    <a:pt x="77065" y="126940"/>
                  </a:lnTo>
                  <a:lnTo>
                    <a:pt x="105906" y="109748"/>
                  </a:lnTo>
                  <a:lnTo>
                    <a:pt x="128892" y="92481"/>
                  </a:lnTo>
                  <a:lnTo>
                    <a:pt x="158891" y="62927"/>
                  </a:lnTo>
                  <a:lnTo>
                    <a:pt x="182283" y="31828"/>
                  </a:lnTo>
                  <a:lnTo>
                    <a:pt x="196894" y="11404"/>
                  </a:lnTo>
                  <a:lnTo>
                    <a:pt x="196161" y="10542"/>
                  </a:lnTo>
                  <a:lnTo>
                    <a:pt x="194261" y="10673"/>
                  </a:lnTo>
                  <a:lnTo>
                    <a:pt x="166569" y="42006"/>
                  </a:lnTo>
                  <a:lnTo>
                    <a:pt x="149974" y="67313"/>
                  </a:lnTo>
                  <a:lnTo>
                    <a:pt x="131310" y="95023"/>
                  </a:lnTo>
                  <a:lnTo>
                    <a:pt x="114783" y="122391"/>
                  </a:lnTo>
                  <a:lnTo>
                    <a:pt x="107437" y="146313"/>
                  </a:lnTo>
                  <a:lnTo>
                    <a:pt x="106673" y="172873"/>
                  </a:lnTo>
                  <a:lnTo>
                    <a:pt x="109202" y="178866"/>
                  </a:lnTo>
                  <a:lnTo>
                    <a:pt x="117657" y="187406"/>
                  </a:lnTo>
                  <a:lnTo>
                    <a:pt x="130351" y="191672"/>
                  </a:lnTo>
                  <a:lnTo>
                    <a:pt x="137688" y="192810"/>
                  </a:lnTo>
                  <a:lnTo>
                    <a:pt x="151484" y="190311"/>
                  </a:lnTo>
                  <a:lnTo>
                    <a:pt x="177588" y="177209"/>
                  </a:lnTo>
                  <a:lnTo>
                    <a:pt x="190018" y="165172"/>
                  </a:lnTo>
                  <a:lnTo>
                    <a:pt x="199833" y="150580"/>
                  </a:lnTo>
                  <a:lnTo>
                    <a:pt x="200943" y="149892"/>
                  </a:lnTo>
                  <a:lnTo>
                    <a:pt x="201682" y="150140"/>
                  </a:lnTo>
                  <a:lnTo>
                    <a:pt x="201469" y="151011"/>
                  </a:lnTo>
                  <a:lnTo>
                    <a:pt x="199352" y="153859"/>
                  </a:lnTo>
                  <a:lnTo>
                    <a:pt x="193663" y="174387"/>
                  </a:lnTo>
                  <a:lnTo>
                    <a:pt x="193765" y="184475"/>
                  </a:lnTo>
                  <a:lnTo>
                    <a:pt x="197115" y="204271"/>
                  </a:lnTo>
                  <a:lnTo>
                    <a:pt x="200004" y="209280"/>
                  </a:lnTo>
                  <a:lnTo>
                    <a:pt x="202467" y="210193"/>
                  </a:lnTo>
                  <a:lnTo>
                    <a:pt x="208968" y="209326"/>
                  </a:lnTo>
                  <a:lnTo>
                    <a:pt x="220560" y="204870"/>
                  </a:lnTo>
                  <a:lnTo>
                    <a:pt x="236303" y="192340"/>
                  </a:lnTo>
                  <a:lnTo>
                    <a:pt x="247631" y="175222"/>
                  </a:lnTo>
                  <a:lnTo>
                    <a:pt x="252711" y="162024"/>
                  </a:lnTo>
                  <a:lnTo>
                    <a:pt x="253127" y="161756"/>
                  </a:lnTo>
                  <a:lnTo>
                    <a:pt x="253404" y="162282"/>
                  </a:lnTo>
                  <a:lnTo>
                    <a:pt x="251832" y="164748"/>
                  </a:lnTo>
                  <a:lnTo>
                    <a:pt x="250426" y="166394"/>
                  </a:lnTo>
                  <a:lnTo>
                    <a:pt x="248445" y="178823"/>
                  </a:lnTo>
                  <a:lnTo>
                    <a:pt x="247858" y="192540"/>
                  </a:lnTo>
                  <a:lnTo>
                    <a:pt x="249602" y="199363"/>
                  </a:lnTo>
                  <a:lnTo>
                    <a:pt x="251055" y="202170"/>
                  </a:lnTo>
                  <a:lnTo>
                    <a:pt x="256432" y="207171"/>
                  </a:lnTo>
                  <a:lnTo>
                    <a:pt x="259841" y="209492"/>
                  </a:lnTo>
                  <a:lnTo>
                    <a:pt x="264937" y="208923"/>
                  </a:lnTo>
                  <a:lnTo>
                    <a:pt x="292061" y="1950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1102"/>
            <p:cNvSpPr/>
            <p:nvPr>
              <p:custDataLst>
                <p:tags r:id="rId170"/>
              </p:custDataLst>
            </p:nvPr>
          </p:nvSpPr>
          <p:spPr>
            <a:xfrm>
              <a:off x="7001753" y="2870200"/>
              <a:ext cx="141998" cy="195250"/>
            </a:xfrm>
            <a:custGeom>
              <a:avLst/>
              <a:gdLst/>
              <a:ahLst/>
              <a:cxnLst/>
              <a:rect l="0" t="0" r="0" b="0"/>
              <a:pathLst>
                <a:path w="141998" h="195250">
                  <a:moveTo>
                    <a:pt x="72147" y="0"/>
                  </a:moveTo>
                  <a:lnTo>
                    <a:pt x="72147" y="0"/>
                  </a:lnTo>
                  <a:lnTo>
                    <a:pt x="58663" y="23597"/>
                  </a:lnTo>
                  <a:lnTo>
                    <a:pt x="44518" y="48352"/>
                  </a:lnTo>
                  <a:lnTo>
                    <a:pt x="28823" y="75817"/>
                  </a:lnTo>
                  <a:lnTo>
                    <a:pt x="12440" y="104487"/>
                  </a:lnTo>
                  <a:lnTo>
                    <a:pt x="3278" y="129930"/>
                  </a:lnTo>
                  <a:lnTo>
                    <a:pt x="0" y="158442"/>
                  </a:lnTo>
                  <a:lnTo>
                    <a:pt x="766" y="164895"/>
                  </a:lnTo>
                  <a:lnTo>
                    <a:pt x="2688" y="169196"/>
                  </a:lnTo>
                  <a:lnTo>
                    <a:pt x="5380" y="172064"/>
                  </a:lnTo>
                  <a:lnTo>
                    <a:pt x="8585" y="173976"/>
                  </a:lnTo>
                  <a:lnTo>
                    <a:pt x="12839" y="173839"/>
                  </a:lnTo>
                  <a:lnTo>
                    <a:pt x="23210" y="169925"/>
                  </a:lnTo>
                  <a:lnTo>
                    <a:pt x="47115" y="150139"/>
                  </a:lnTo>
                  <a:lnTo>
                    <a:pt x="72219" y="123548"/>
                  </a:lnTo>
                  <a:lnTo>
                    <a:pt x="84174" y="114883"/>
                  </a:lnTo>
                  <a:lnTo>
                    <a:pt x="94190" y="111031"/>
                  </a:lnTo>
                  <a:lnTo>
                    <a:pt x="97426" y="110710"/>
                  </a:lnTo>
                  <a:lnTo>
                    <a:pt x="99583" y="111201"/>
                  </a:lnTo>
                  <a:lnTo>
                    <a:pt x="101021" y="112234"/>
                  </a:lnTo>
                  <a:lnTo>
                    <a:pt x="98856" y="120908"/>
                  </a:lnTo>
                  <a:lnTo>
                    <a:pt x="82598" y="149472"/>
                  </a:lnTo>
                  <a:lnTo>
                    <a:pt x="55344" y="172152"/>
                  </a:lnTo>
                  <a:lnTo>
                    <a:pt x="37131" y="187805"/>
                  </a:lnTo>
                  <a:lnTo>
                    <a:pt x="58514" y="160576"/>
                  </a:lnTo>
                  <a:lnTo>
                    <a:pt x="66323" y="156034"/>
                  </a:lnTo>
                  <a:lnTo>
                    <a:pt x="70381" y="154823"/>
                  </a:lnTo>
                  <a:lnTo>
                    <a:pt x="73086" y="155426"/>
                  </a:lnTo>
                  <a:lnTo>
                    <a:pt x="74890" y="157240"/>
                  </a:lnTo>
                  <a:lnTo>
                    <a:pt x="76894" y="163018"/>
                  </a:lnTo>
                  <a:lnTo>
                    <a:pt x="77785" y="170289"/>
                  </a:lnTo>
                  <a:lnTo>
                    <a:pt x="81943" y="178225"/>
                  </a:lnTo>
                  <a:lnTo>
                    <a:pt x="88496" y="185750"/>
                  </a:lnTo>
                  <a:lnTo>
                    <a:pt x="96111" y="191446"/>
                  </a:lnTo>
                  <a:lnTo>
                    <a:pt x="104199" y="194448"/>
                  </a:lnTo>
                  <a:lnTo>
                    <a:pt x="108332" y="195249"/>
                  </a:lnTo>
                  <a:lnTo>
                    <a:pt x="141997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1103"/>
            <p:cNvSpPr/>
            <p:nvPr>
              <p:custDataLst>
                <p:tags r:id="rId171"/>
              </p:custDataLst>
            </p:nvPr>
          </p:nvSpPr>
          <p:spPr>
            <a:xfrm>
              <a:off x="7162800" y="2948165"/>
              <a:ext cx="76201" cy="127170"/>
            </a:xfrm>
            <a:custGeom>
              <a:avLst/>
              <a:gdLst/>
              <a:ahLst/>
              <a:cxnLst/>
              <a:rect l="0" t="0" r="0" b="0"/>
              <a:pathLst>
                <a:path w="76201" h="127170">
                  <a:moveTo>
                    <a:pt x="76200" y="10935"/>
                  </a:moveTo>
                  <a:lnTo>
                    <a:pt x="76200" y="10935"/>
                  </a:lnTo>
                  <a:lnTo>
                    <a:pt x="72829" y="4193"/>
                  </a:lnTo>
                  <a:lnTo>
                    <a:pt x="70425" y="2207"/>
                  </a:lnTo>
                  <a:lnTo>
                    <a:pt x="63990" y="0"/>
                  </a:lnTo>
                  <a:lnTo>
                    <a:pt x="45693" y="5500"/>
                  </a:lnTo>
                  <a:lnTo>
                    <a:pt x="36065" y="12282"/>
                  </a:lnTo>
                  <a:lnTo>
                    <a:pt x="29434" y="20706"/>
                  </a:lnTo>
                  <a:lnTo>
                    <a:pt x="22440" y="36643"/>
                  </a:lnTo>
                  <a:lnTo>
                    <a:pt x="20557" y="46114"/>
                  </a:lnTo>
                  <a:lnTo>
                    <a:pt x="21602" y="55028"/>
                  </a:lnTo>
                  <a:lnTo>
                    <a:pt x="25122" y="63693"/>
                  </a:lnTo>
                  <a:lnTo>
                    <a:pt x="45503" y="93602"/>
                  </a:lnTo>
                  <a:lnTo>
                    <a:pt x="48446" y="103179"/>
                  </a:lnTo>
                  <a:lnTo>
                    <a:pt x="47872" y="112140"/>
                  </a:lnTo>
                  <a:lnTo>
                    <a:pt x="46731" y="116505"/>
                  </a:lnTo>
                  <a:lnTo>
                    <a:pt x="43855" y="120120"/>
                  </a:lnTo>
                  <a:lnTo>
                    <a:pt x="35013" y="126019"/>
                  </a:lnTo>
                  <a:lnTo>
                    <a:pt x="30397" y="127169"/>
                  </a:lnTo>
                  <a:lnTo>
                    <a:pt x="21506" y="126565"/>
                  </a:lnTo>
                  <a:lnTo>
                    <a:pt x="14732" y="123945"/>
                  </a:lnTo>
                  <a:lnTo>
                    <a:pt x="11938" y="122258"/>
                  </a:lnTo>
                  <a:lnTo>
                    <a:pt x="0" y="1061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5" name="SMARTInkShape-1104"/>
            <p:cNvSpPr/>
            <p:nvPr>
              <p:custDataLst>
                <p:tags r:id="rId172"/>
              </p:custDataLst>
            </p:nvPr>
          </p:nvSpPr>
          <p:spPr>
            <a:xfrm>
              <a:off x="7378891" y="2482850"/>
              <a:ext cx="101410" cy="246887"/>
            </a:xfrm>
            <a:custGeom>
              <a:avLst/>
              <a:gdLst/>
              <a:ahLst/>
              <a:cxnLst/>
              <a:rect l="0" t="0" r="0" b="0"/>
              <a:pathLst>
                <a:path w="101410" h="246887">
                  <a:moveTo>
                    <a:pt x="101409" y="0"/>
                  </a:moveTo>
                  <a:lnTo>
                    <a:pt x="101409" y="0"/>
                  </a:lnTo>
                  <a:lnTo>
                    <a:pt x="101409" y="3371"/>
                  </a:lnTo>
                  <a:lnTo>
                    <a:pt x="89153" y="33226"/>
                  </a:lnTo>
                  <a:lnTo>
                    <a:pt x="73619" y="60393"/>
                  </a:lnTo>
                  <a:lnTo>
                    <a:pt x="64538" y="76245"/>
                  </a:lnTo>
                  <a:lnTo>
                    <a:pt x="54956" y="93163"/>
                  </a:lnTo>
                  <a:lnTo>
                    <a:pt x="45040" y="110792"/>
                  </a:lnTo>
                  <a:lnTo>
                    <a:pt x="36314" y="127484"/>
                  </a:lnTo>
                  <a:lnTo>
                    <a:pt x="20972" y="159200"/>
                  </a:lnTo>
                  <a:lnTo>
                    <a:pt x="10861" y="184115"/>
                  </a:lnTo>
                  <a:lnTo>
                    <a:pt x="3084" y="210245"/>
                  </a:lnTo>
                  <a:lnTo>
                    <a:pt x="455" y="224974"/>
                  </a:lnTo>
                  <a:lnTo>
                    <a:pt x="240" y="225477"/>
                  </a:lnTo>
                  <a:lnTo>
                    <a:pt x="97" y="225107"/>
                  </a:lnTo>
                  <a:lnTo>
                    <a:pt x="0" y="224155"/>
                  </a:lnTo>
                  <a:lnTo>
                    <a:pt x="20873" y="192531"/>
                  </a:lnTo>
                  <a:lnTo>
                    <a:pt x="32454" y="182466"/>
                  </a:lnTo>
                  <a:lnTo>
                    <a:pt x="43951" y="176346"/>
                  </a:lnTo>
                  <a:lnTo>
                    <a:pt x="53765" y="173626"/>
                  </a:lnTo>
                  <a:lnTo>
                    <a:pt x="64712" y="176180"/>
                  </a:lnTo>
                  <a:lnTo>
                    <a:pt x="85615" y="185947"/>
                  </a:lnTo>
                  <a:lnTo>
                    <a:pt x="92743" y="192239"/>
                  </a:lnTo>
                  <a:lnTo>
                    <a:pt x="95632" y="195893"/>
                  </a:lnTo>
                  <a:lnTo>
                    <a:pt x="98841" y="205597"/>
                  </a:lnTo>
                  <a:lnTo>
                    <a:pt x="99562" y="216260"/>
                  </a:lnTo>
                  <a:lnTo>
                    <a:pt x="94276" y="234603"/>
                  </a:lnTo>
                  <a:lnTo>
                    <a:pt x="89035" y="246886"/>
                  </a:lnTo>
                  <a:lnTo>
                    <a:pt x="97501" y="226515"/>
                  </a:lnTo>
                  <a:lnTo>
                    <a:pt x="101409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6" name="SMARTInkShape-1105"/>
            <p:cNvSpPr/>
            <p:nvPr>
              <p:custDataLst>
                <p:tags r:id="rId173"/>
              </p:custDataLst>
            </p:nvPr>
          </p:nvSpPr>
          <p:spPr>
            <a:xfrm>
              <a:off x="7073900" y="2645307"/>
              <a:ext cx="112941" cy="283413"/>
            </a:xfrm>
            <a:custGeom>
              <a:avLst/>
              <a:gdLst/>
              <a:ahLst/>
              <a:cxnLst/>
              <a:rect l="0" t="0" r="0" b="0"/>
              <a:pathLst>
                <a:path w="112941" h="283413">
                  <a:moveTo>
                    <a:pt x="88900" y="21693"/>
                  </a:moveTo>
                  <a:lnTo>
                    <a:pt x="88900" y="21693"/>
                  </a:lnTo>
                  <a:lnTo>
                    <a:pt x="88900" y="10758"/>
                  </a:lnTo>
                  <a:lnTo>
                    <a:pt x="82158" y="16258"/>
                  </a:lnTo>
                  <a:lnTo>
                    <a:pt x="67943" y="35828"/>
                  </a:lnTo>
                  <a:lnTo>
                    <a:pt x="62417" y="47731"/>
                  </a:lnTo>
                  <a:lnTo>
                    <a:pt x="61372" y="56313"/>
                  </a:lnTo>
                  <a:lnTo>
                    <a:pt x="62081" y="59590"/>
                  </a:lnTo>
                  <a:lnTo>
                    <a:pt x="63965" y="61774"/>
                  </a:lnTo>
                  <a:lnTo>
                    <a:pt x="69821" y="64201"/>
                  </a:lnTo>
                  <a:lnTo>
                    <a:pt x="73358" y="63437"/>
                  </a:lnTo>
                  <a:lnTo>
                    <a:pt x="81052" y="58826"/>
                  </a:lnTo>
                  <a:lnTo>
                    <a:pt x="93317" y="44925"/>
                  </a:lnTo>
                  <a:lnTo>
                    <a:pt x="107417" y="15057"/>
                  </a:lnTo>
                  <a:lnTo>
                    <a:pt x="112940" y="0"/>
                  </a:lnTo>
                  <a:lnTo>
                    <a:pt x="105332" y="23148"/>
                  </a:lnTo>
                  <a:lnTo>
                    <a:pt x="98320" y="46328"/>
                  </a:lnTo>
                  <a:lnTo>
                    <a:pt x="90499" y="77797"/>
                  </a:lnTo>
                  <a:lnTo>
                    <a:pt x="87144" y="96490"/>
                  </a:lnTo>
                  <a:lnTo>
                    <a:pt x="84201" y="116713"/>
                  </a:lnTo>
                  <a:lnTo>
                    <a:pt x="81535" y="137956"/>
                  </a:lnTo>
                  <a:lnTo>
                    <a:pt x="78345" y="158469"/>
                  </a:lnTo>
                  <a:lnTo>
                    <a:pt x="74808" y="178494"/>
                  </a:lnTo>
                  <a:lnTo>
                    <a:pt x="71039" y="198193"/>
                  </a:lnTo>
                  <a:lnTo>
                    <a:pt x="64969" y="229489"/>
                  </a:lnTo>
                  <a:lnTo>
                    <a:pt x="59214" y="253747"/>
                  </a:lnTo>
                  <a:lnTo>
                    <a:pt x="48746" y="277187"/>
                  </a:lnTo>
                  <a:lnTo>
                    <a:pt x="43302" y="283412"/>
                  </a:lnTo>
                  <a:lnTo>
                    <a:pt x="40157" y="282956"/>
                  </a:lnTo>
                  <a:lnTo>
                    <a:pt x="32900" y="276804"/>
                  </a:lnTo>
                  <a:lnTo>
                    <a:pt x="17448" y="246175"/>
                  </a:lnTo>
                  <a:lnTo>
                    <a:pt x="9246" y="221399"/>
                  </a:lnTo>
                  <a:lnTo>
                    <a:pt x="0" y="1931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7" name="SMARTInkShape-1106"/>
            <p:cNvSpPr/>
            <p:nvPr>
              <p:custDataLst>
                <p:tags r:id="rId174"/>
              </p:custDataLst>
            </p:nvPr>
          </p:nvSpPr>
          <p:spPr>
            <a:xfrm>
              <a:off x="7042880" y="2654300"/>
              <a:ext cx="81821" cy="76201"/>
            </a:xfrm>
            <a:custGeom>
              <a:avLst/>
              <a:gdLst/>
              <a:ahLst/>
              <a:cxnLst/>
              <a:rect l="0" t="0" r="0" b="0"/>
              <a:pathLst>
                <a:path w="81821" h="76201">
                  <a:moveTo>
                    <a:pt x="43720" y="0"/>
                  </a:moveTo>
                  <a:lnTo>
                    <a:pt x="43720" y="0"/>
                  </a:lnTo>
                  <a:lnTo>
                    <a:pt x="31510" y="0"/>
                  </a:lnTo>
                  <a:lnTo>
                    <a:pt x="23948" y="3763"/>
                  </a:lnTo>
                  <a:lnTo>
                    <a:pt x="15882" y="10845"/>
                  </a:lnTo>
                  <a:lnTo>
                    <a:pt x="7594" y="21048"/>
                  </a:lnTo>
                  <a:lnTo>
                    <a:pt x="2969" y="32638"/>
                  </a:lnTo>
                  <a:lnTo>
                    <a:pt x="0" y="53954"/>
                  </a:lnTo>
                  <a:lnTo>
                    <a:pt x="1168" y="57136"/>
                  </a:lnTo>
                  <a:lnTo>
                    <a:pt x="3358" y="59257"/>
                  </a:lnTo>
                  <a:lnTo>
                    <a:pt x="6228" y="60671"/>
                  </a:lnTo>
                  <a:lnTo>
                    <a:pt x="13181" y="60361"/>
                  </a:lnTo>
                  <a:lnTo>
                    <a:pt x="20975" y="57166"/>
                  </a:lnTo>
                  <a:lnTo>
                    <a:pt x="29143" y="51042"/>
                  </a:lnTo>
                  <a:lnTo>
                    <a:pt x="38303" y="36290"/>
                  </a:lnTo>
                  <a:lnTo>
                    <a:pt x="49165" y="5094"/>
                  </a:lnTo>
                  <a:lnTo>
                    <a:pt x="49466" y="4807"/>
                  </a:lnTo>
                  <a:lnTo>
                    <a:pt x="49667" y="5321"/>
                  </a:lnTo>
                  <a:lnTo>
                    <a:pt x="49951" y="12787"/>
                  </a:lnTo>
                  <a:lnTo>
                    <a:pt x="45028" y="38948"/>
                  </a:lnTo>
                  <a:lnTo>
                    <a:pt x="45007" y="50471"/>
                  </a:lnTo>
                  <a:lnTo>
                    <a:pt x="52635" y="73761"/>
                  </a:lnTo>
                  <a:lnTo>
                    <a:pt x="56718" y="75985"/>
                  </a:lnTo>
                  <a:lnTo>
                    <a:pt x="8182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8" name="SMARTInkShape-1107"/>
            <p:cNvSpPr/>
            <p:nvPr>
              <p:custDataLst>
                <p:tags r:id="rId175"/>
              </p:custDataLst>
            </p:nvPr>
          </p:nvSpPr>
          <p:spPr>
            <a:xfrm>
              <a:off x="6878893" y="2654300"/>
              <a:ext cx="137858" cy="80800"/>
            </a:xfrm>
            <a:custGeom>
              <a:avLst/>
              <a:gdLst/>
              <a:ahLst/>
              <a:cxnLst/>
              <a:rect l="0" t="0" r="0" b="0"/>
              <a:pathLst>
                <a:path w="137858" h="80800">
                  <a:moveTo>
                    <a:pt x="17207" y="0"/>
                  </a:moveTo>
                  <a:lnTo>
                    <a:pt x="17207" y="0"/>
                  </a:lnTo>
                  <a:lnTo>
                    <a:pt x="13836" y="0"/>
                  </a:lnTo>
                  <a:lnTo>
                    <a:pt x="12843" y="2117"/>
                  </a:lnTo>
                  <a:lnTo>
                    <a:pt x="4377" y="29886"/>
                  </a:lnTo>
                  <a:lnTo>
                    <a:pt x="0" y="50248"/>
                  </a:lnTo>
                  <a:lnTo>
                    <a:pt x="858" y="61373"/>
                  </a:lnTo>
                  <a:lnTo>
                    <a:pt x="3591" y="70316"/>
                  </a:lnTo>
                  <a:lnTo>
                    <a:pt x="7157" y="76642"/>
                  </a:lnTo>
                  <a:lnTo>
                    <a:pt x="11094" y="79924"/>
                  </a:lnTo>
                  <a:lnTo>
                    <a:pt x="13131" y="80799"/>
                  </a:lnTo>
                  <a:lnTo>
                    <a:pt x="15195" y="79972"/>
                  </a:lnTo>
                  <a:lnTo>
                    <a:pt x="19370" y="75289"/>
                  </a:lnTo>
                  <a:lnTo>
                    <a:pt x="21697" y="66623"/>
                  </a:lnTo>
                  <a:lnTo>
                    <a:pt x="24141" y="55010"/>
                  </a:lnTo>
                  <a:lnTo>
                    <a:pt x="33451" y="34017"/>
                  </a:lnTo>
                  <a:lnTo>
                    <a:pt x="50007" y="12415"/>
                  </a:lnTo>
                  <a:lnTo>
                    <a:pt x="54833" y="9045"/>
                  </a:lnTo>
                  <a:lnTo>
                    <a:pt x="57108" y="8147"/>
                  </a:lnTo>
                  <a:lnTo>
                    <a:pt x="59329" y="8959"/>
                  </a:lnTo>
                  <a:lnTo>
                    <a:pt x="63680" y="13624"/>
                  </a:lnTo>
                  <a:lnTo>
                    <a:pt x="66084" y="20401"/>
                  </a:lnTo>
                  <a:lnTo>
                    <a:pt x="67838" y="49595"/>
                  </a:lnTo>
                  <a:lnTo>
                    <a:pt x="68638" y="58026"/>
                  </a:lnTo>
                  <a:lnTo>
                    <a:pt x="71345" y="64124"/>
                  </a:lnTo>
                  <a:lnTo>
                    <a:pt x="72349" y="65327"/>
                  </a:lnTo>
                  <a:lnTo>
                    <a:pt x="73018" y="65424"/>
                  </a:lnTo>
                  <a:lnTo>
                    <a:pt x="94095" y="34988"/>
                  </a:lnTo>
                  <a:lnTo>
                    <a:pt x="110477" y="10361"/>
                  </a:lnTo>
                  <a:lnTo>
                    <a:pt x="113253" y="7613"/>
                  </a:lnTo>
                  <a:lnTo>
                    <a:pt x="115104" y="6486"/>
                  </a:lnTo>
                  <a:lnTo>
                    <a:pt x="116338" y="6441"/>
                  </a:lnTo>
                  <a:lnTo>
                    <a:pt x="117710" y="12035"/>
                  </a:lnTo>
                  <a:lnTo>
                    <a:pt x="120592" y="43068"/>
                  </a:lnTo>
                  <a:lnTo>
                    <a:pt x="124539" y="52302"/>
                  </a:lnTo>
                  <a:lnTo>
                    <a:pt x="137857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9" name="SMARTInkShape-1108"/>
            <p:cNvSpPr/>
            <p:nvPr>
              <p:custDataLst>
                <p:tags r:id="rId176"/>
              </p:custDataLst>
            </p:nvPr>
          </p:nvSpPr>
          <p:spPr>
            <a:xfrm>
              <a:off x="6198482" y="2594225"/>
              <a:ext cx="253119" cy="197854"/>
            </a:xfrm>
            <a:custGeom>
              <a:avLst/>
              <a:gdLst/>
              <a:ahLst/>
              <a:cxnLst/>
              <a:rect l="0" t="0" r="0" b="0"/>
              <a:pathLst>
                <a:path w="253119" h="197854">
                  <a:moveTo>
                    <a:pt x="5468" y="142625"/>
                  </a:moveTo>
                  <a:lnTo>
                    <a:pt x="5468" y="142625"/>
                  </a:lnTo>
                  <a:lnTo>
                    <a:pt x="2097" y="145996"/>
                  </a:lnTo>
                  <a:lnTo>
                    <a:pt x="441" y="149532"/>
                  </a:lnTo>
                  <a:lnTo>
                    <a:pt x="0" y="151463"/>
                  </a:lnTo>
                  <a:lnTo>
                    <a:pt x="1117" y="152750"/>
                  </a:lnTo>
                  <a:lnTo>
                    <a:pt x="6122" y="154181"/>
                  </a:lnTo>
                  <a:lnTo>
                    <a:pt x="20243" y="151615"/>
                  </a:lnTo>
                  <a:lnTo>
                    <a:pt x="37833" y="143015"/>
                  </a:lnTo>
                  <a:lnTo>
                    <a:pt x="49708" y="131530"/>
                  </a:lnTo>
                  <a:lnTo>
                    <a:pt x="59336" y="115713"/>
                  </a:lnTo>
                  <a:lnTo>
                    <a:pt x="61160" y="109968"/>
                  </a:lnTo>
                  <a:lnTo>
                    <a:pt x="60940" y="108153"/>
                  </a:lnTo>
                  <a:lnTo>
                    <a:pt x="60088" y="106944"/>
                  </a:lnTo>
                  <a:lnTo>
                    <a:pt x="58815" y="106137"/>
                  </a:lnTo>
                  <a:lnTo>
                    <a:pt x="50282" y="105003"/>
                  </a:lnTo>
                  <a:lnTo>
                    <a:pt x="42789" y="108500"/>
                  </a:lnTo>
                  <a:lnTo>
                    <a:pt x="28755" y="122166"/>
                  </a:lnTo>
                  <a:lnTo>
                    <a:pt x="14955" y="142207"/>
                  </a:lnTo>
                  <a:lnTo>
                    <a:pt x="3971" y="164571"/>
                  </a:lnTo>
                  <a:lnTo>
                    <a:pt x="3157" y="175662"/>
                  </a:lnTo>
                  <a:lnTo>
                    <a:pt x="3927" y="181583"/>
                  </a:lnTo>
                  <a:lnTo>
                    <a:pt x="8545" y="190043"/>
                  </a:lnTo>
                  <a:lnTo>
                    <a:pt x="11754" y="193287"/>
                  </a:lnTo>
                  <a:lnTo>
                    <a:pt x="20961" y="196891"/>
                  </a:lnTo>
                  <a:lnTo>
                    <a:pt x="26380" y="197853"/>
                  </a:lnTo>
                  <a:lnTo>
                    <a:pt x="47491" y="192463"/>
                  </a:lnTo>
                  <a:lnTo>
                    <a:pt x="74991" y="178559"/>
                  </a:lnTo>
                  <a:lnTo>
                    <a:pt x="102111" y="154291"/>
                  </a:lnTo>
                  <a:lnTo>
                    <a:pt x="117564" y="131112"/>
                  </a:lnTo>
                  <a:lnTo>
                    <a:pt x="131489" y="104347"/>
                  </a:lnTo>
                  <a:lnTo>
                    <a:pt x="144732" y="75988"/>
                  </a:lnTo>
                  <a:lnTo>
                    <a:pt x="157673" y="48803"/>
                  </a:lnTo>
                  <a:lnTo>
                    <a:pt x="171216" y="17224"/>
                  </a:lnTo>
                  <a:lnTo>
                    <a:pt x="175792" y="654"/>
                  </a:lnTo>
                  <a:lnTo>
                    <a:pt x="175461" y="0"/>
                  </a:lnTo>
                  <a:lnTo>
                    <a:pt x="174536" y="269"/>
                  </a:lnTo>
                  <a:lnTo>
                    <a:pt x="173214" y="1154"/>
                  </a:lnTo>
                  <a:lnTo>
                    <a:pt x="158591" y="32655"/>
                  </a:lnTo>
                  <a:lnTo>
                    <a:pt x="149017" y="54003"/>
                  </a:lnTo>
                  <a:lnTo>
                    <a:pt x="139116" y="79954"/>
                  </a:lnTo>
                  <a:lnTo>
                    <a:pt x="132366" y="107951"/>
                  </a:lnTo>
                  <a:lnTo>
                    <a:pt x="130777" y="133094"/>
                  </a:lnTo>
                  <a:lnTo>
                    <a:pt x="133849" y="163319"/>
                  </a:lnTo>
                  <a:lnTo>
                    <a:pt x="135505" y="171238"/>
                  </a:lnTo>
                  <a:lnTo>
                    <a:pt x="142990" y="183799"/>
                  </a:lnTo>
                  <a:lnTo>
                    <a:pt x="147948" y="189124"/>
                  </a:lnTo>
                  <a:lnTo>
                    <a:pt x="154078" y="191969"/>
                  </a:lnTo>
                  <a:lnTo>
                    <a:pt x="168413" y="193248"/>
                  </a:lnTo>
                  <a:lnTo>
                    <a:pt x="182310" y="189584"/>
                  </a:lnTo>
                  <a:lnTo>
                    <a:pt x="202034" y="177705"/>
                  </a:lnTo>
                  <a:lnTo>
                    <a:pt x="208479" y="172362"/>
                  </a:lnTo>
                  <a:lnTo>
                    <a:pt x="215639" y="160780"/>
                  </a:lnTo>
                  <a:lnTo>
                    <a:pt x="220237" y="139469"/>
                  </a:lnTo>
                  <a:lnTo>
                    <a:pt x="219908" y="136288"/>
                  </a:lnTo>
                  <a:lnTo>
                    <a:pt x="218984" y="134167"/>
                  </a:lnTo>
                  <a:lnTo>
                    <a:pt x="217662" y="132753"/>
                  </a:lnTo>
                  <a:lnTo>
                    <a:pt x="215370" y="133221"/>
                  </a:lnTo>
                  <a:lnTo>
                    <a:pt x="209059" y="137505"/>
                  </a:lnTo>
                  <a:lnTo>
                    <a:pt x="197573" y="151221"/>
                  </a:lnTo>
                  <a:lnTo>
                    <a:pt x="195627" y="156822"/>
                  </a:lnTo>
                  <a:lnTo>
                    <a:pt x="195346" y="168690"/>
                  </a:lnTo>
                  <a:lnTo>
                    <a:pt x="199454" y="179139"/>
                  </a:lnTo>
                  <a:lnTo>
                    <a:pt x="202526" y="183901"/>
                  </a:lnTo>
                  <a:lnTo>
                    <a:pt x="211583" y="191074"/>
                  </a:lnTo>
                  <a:lnTo>
                    <a:pt x="216961" y="193974"/>
                  </a:lnTo>
                  <a:lnTo>
                    <a:pt x="230464" y="195315"/>
                  </a:lnTo>
                  <a:lnTo>
                    <a:pt x="253118" y="1934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0" name="SMARTInkShape-1109"/>
            <p:cNvSpPr/>
            <p:nvPr>
              <p:custDataLst>
                <p:tags r:id="rId177"/>
              </p:custDataLst>
            </p:nvPr>
          </p:nvSpPr>
          <p:spPr>
            <a:xfrm>
              <a:off x="6467985" y="2565400"/>
              <a:ext cx="104266" cy="215901"/>
            </a:xfrm>
            <a:custGeom>
              <a:avLst/>
              <a:gdLst/>
              <a:ahLst/>
              <a:cxnLst/>
              <a:rect l="0" t="0" r="0" b="0"/>
              <a:pathLst>
                <a:path w="104266" h="215901">
                  <a:moveTo>
                    <a:pt x="91565" y="0"/>
                  </a:moveTo>
                  <a:lnTo>
                    <a:pt x="91565" y="0"/>
                  </a:lnTo>
                  <a:lnTo>
                    <a:pt x="72613" y="31161"/>
                  </a:lnTo>
                  <a:lnTo>
                    <a:pt x="59859" y="55242"/>
                  </a:lnTo>
                  <a:lnTo>
                    <a:pt x="47135" y="82407"/>
                  </a:lnTo>
                  <a:lnTo>
                    <a:pt x="34424" y="110944"/>
                  </a:lnTo>
                  <a:lnTo>
                    <a:pt x="25481" y="141293"/>
                  </a:lnTo>
                  <a:lnTo>
                    <a:pt x="22046" y="168152"/>
                  </a:lnTo>
                  <a:lnTo>
                    <a:pt x="23347" y="167840"/>
                  </a:lnTo>
                  <a:lnTo>
                    <a:pt x="54949" y="138140"/>
                  </a:lnTo>
                  <a:lnTo>
                    <a:pt x="66212" y="126929"/>
                  </a:lnTo>
                  <a:lnTo>
                    <a:pt x="73477" y="123441"/>
                  </a:lnTo>
                  <a:lnTo>
                    <a:pt x="77389" y="122511"/>
                  </a:lnTo>
                  <a:lnTo>
                    <a:pt x="79998" y="123301"/>
                  </a:lnTo>
                  <a:lnTo>
                    <a:pt x="81737" y="125240"/>
                  </a:lnTo>
                  <a:lnTo>
                    <a:pt x="82896" y="127943"/>
                  </a:lnTo>
                  <a:lnTo>
                    <a:pt x="80421" y="136591"/>
                  </a:lnTo>
                  <a:lnTo>
                    <a:pt x="73206" y="148196"/>
                  </a:lnTo>
                  <a:lnTo>
                    <a:pt x="41816" y="178642"/>
                  </a:lnTo>
                  <a:lnTo>
                    <a:pt x="14971" y="197805"/>
                  </a:lnTo>
                  <a:lnTo>
                    <a:pt x="0" y="207230"/>
                  </a:lnTo>
                  <a:lnTo>
                    <a:pt x="183" y="207298"/>
                  </a:lnTo>
                  <a:lnTo>
                    <a:pt x="4149" y="205492"/>
                  </a:lnTo>
                  <a:lnTo>
                    <a:pt x="20308" y="188424"/>
                  </a:lnTo>
                  <a:lnTo>
                    <a:pt x="22894" y="186999"/>
                  </a:lnTo>
                  <a:lnTo>
                    <a:pt x="25323" y="186755"/>
                  </a:lnTo>
                  <a:lnTo>
                    <a:pt x="29904" y="188365"/>
                  </a:lnTo>
                  <a:lnTo>
                    <a:pt x="61483" y="207470"/>
                  </a:lnTo>
                  <a:lnTo>
                    <a:pt x="85544" y="214026"/>
                  </a:lnTo>
                  <a:lnTo>
                    <a:pt x="104265" y="215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1" name="SMARTInkShape-1110"/>
            <p:cNvSpPr/>
            <p:nvPr>
              <p:custDataLst>
                <p:tags r:id="rId178"/>
              </p:custDataLst>
            </p:nvPr>
          </p:nvSpPr>
          <p:spPr>
            <a:xfrm>
              <a:off x="6629848" y="2578100"/>
              <a:ext cx="198666" cy="197251"/>
            </a:xfrm>
            <a:custGeom>
              <a:avLst/>
              <a:gdLst/>
              <a:ahLst/>
              <a:cxnLst/>
              <a:rect l="0" t="0" r="0" b="0"/>
              <a:pathLst>
                <a:path w="198666" h="197251">
                  <a:moveTo>
                    <a:pt x="31302" y="0"/>
                  </a:moveTo>
                  <a:lnTo>
                    <a:pt x="31302" y="0"/>
                  </a:lnTo>
                  <a:lnTo>
                    <a:pt x="34673" y="0"/>
                  </a:lnTo>
                  <a:lnTo>
                    <a:pt x="35666" y="2117"/>
                  </a:lnTo>
                  <a:lnTo>
                    <a:pt x="36770" y="10113"/>
                  </a:lnTo>
                  <a:lnTo>
                    <a:pt x="34020" y="39999"/>
                  </a:lnTo>
                  <a:lnTo>
                    <a:pt x="30628" y="66225"/>
                  </a:lnTo>
                  <a:lnTo>
                    <a:pt x="26769" y="94344"/>
                  </a:lnTo>
                  <a:lnTo>
                    <a:pt x="22703" y="123305"/>
                  </a:lnTo>
                  <a:lnTo>
                    <a:pt x="16661" y="148876"/>
                  </a:lnTo>
                  <a:lnTo>
                    <a:pt x="7209" y="177461"/>
                  </a:lnTo>
                  <a:lnTo>
                    <a:pt x="560" y="197250"/>
                  </a:lnTo>
                  <a:lnTo>
                    <a:pt x="223" y="196411"/>
                  </a:lnTo>
                  <a:lnTo>
                    <a:pt x="0" y="194441"/>
                  </a:lnTo>
                  <a:lnTo>
                    <a:pt x="6518" y="167152"/>
                  </a:lnTo>
                  <a:lnTo>
                    <a:pt x="12434" y="154889"/>
                  </a:lnTo>
                  <a:lnTo>
                    <a:pt x="14490" y="151943"/>
                  </a:lnTo>
                  <a:lnTo>
                    <a:pt x="17272" y="149978"/>
                  </a:lnTo>
                  <a:lnTo>
                    <a:pt x="27223" y="147214"/>
                  </a:lnTo>
                  <a:lnTo>
                    <a:pt x="32547" y="146567"/>
                  </a:lnTo>
                  <a:lnTo>
                    <a:pt x="62674" y="153253"/>
                  </a:lnTo>
                  <a:lnTo>
                    <a:pt x="77261" y="166632"/>
                  </a:lnTo>
                  <a:lnTo>
                    <a:pt x="78169" y="168944"/>
                  </a:lnTo>
                  <a:lnTo>
                    <a:pt x="78070" y="171190"/>
                  </a:lnTo>
                  <a:lnTo>
                    <a:pt x="76438" y="177723"/>
                  </a:lnTo>
                  <a:lnTo>
                    <a:pt x="76057" y="180588"/>
                  </a:lnTo>
                  <a:lnTo>
                    <a:pt x="75955" y="180364"/>
                  </a:lnTo>
                  <a:lnTo>
                    <a:pt x="75764" y="153532"/>
                  </a:lnTo>
                  <a:lnTo>
                    <a:pt x="77635" y="122680"/>
                  </a:lnTo>
                  <a:lnTo>
                    <a:pt x="83591" y="102336"/>
                  </a:lnTo>
                  <a:lnTo>
                    <a:pt x="85211" y="99974"/>
                  </a:lnTo>
                  <a:lnTo>
                    <a:pt x="88893" y="97349"/>
                  </a:lnTo>
                  <a:lnTo>
                    <a:pt x="90863" y="96650"/>
                  </a:lnTo>
                  <a:lnTo>
                    <a:pt x="92881" y="96888"/>
                  </a:lnTo>
                  <a:lnTo>
                    <a:pt x="123932" y="110213"/>
                  </a:lnTo>
                  <a:lnTo>
                    <a:pt x="141269" y="113493"/>
                  </a:lnTo>
                  <a:lnTo>
                    <a:pt x="149791" y="113941"/>
                  </a:lnTo>
                  <a:lnTo>
                    <a:pt x="156401" y="112259"/>
                  </a:lnTo>
                  <a:lnTo>
                    <a:pt x="159151" y="110823"/>
                  </a:lnTo>
                  <a:lnTo>
                    <a:pt x="160985" y="109160"/>
                  </a:lnTo>
                  <a:lnTo>
                    <a:pt x="163023" y="105430"/>
                  </a:lnTo>
                  <a:lnTo>
                    <a:pt x="162860" y="104153"/>
                  </a:lnTo>
                  <a:lnTo>
                    <a:pt x="162046" y="103302"/>
                  </a:lnTo>
                  <a:lnTo>
                    <a:pt x="159260" y="102357"/>
                  </a:lnTo>
                  <a:lnTo>
                    <a:pt x="155670" y="101936"/>
                  </a:lnTo>
                  <a:lnTo>
                    <a:pt x="149842" y="105512"/>
                  </a:lnTo>
                  <a:lnTo>
                    <a:pt x="143253" y="111806"/>
                  </a:lnTo>
                  <a:lnTo>
                    <a:pt x="137973" y="119306"/>
                  </a:lnTo>
                  <a:lnTo>
                    <a:pt x="134404" y="131462"/>
                  </a:lnTo>
                  <a:lnTo>
                    <a:pt x="133347" y="144001"/>
                  </a:lnTo>
                  <a:lnTo>
                    <a:pt x="136862" y="152430"/>
                  </a:lnTo>
                  <a:lnTo>
                    <a:pt x="139775" y="156653"/>
                  </a:lnTo>
                  <a:lnTo>
                    <a:pt x="148657" y="163227"/>
                  </a:lnTo>
                  <a:lnTo>
                    <a:pt x="163675" y="169013"/>
                  </a:lnTo>
                  <a:lnTo>
                    <a:pt x="172684" y="169662"/>
                  </a:lnTo>
                  <a:lnTo>
                    <a:pt x="181392" y="167598"/>
                  </a:lnTo>
                  <a:lnTo>
                    <a:pt x="184279" y="165354"/>
                  </a:lnTo>
                  <a:lnTo>
                    <a:pt x="187486" y="159098"/>
                  </a:lnTo>
                  <a:lnTo>
                    <a:pt x="196622" y="130678"/>
                  </a:lnTo>
                  <a:lnTo>
                    <a:pt x="198665" y="123102"/>
                  </a:lnTo>
                  <a:lnTo>
                    <a:pt x="198616" y="117346"/>
                  </a:lnTo>
                  <a:lnTo>
                    <a:pt x="197173" y="112803"/>
                  </a:lnTo>
                  <a:lnTo>
                    <a:pt x="192511" y="106579"/>
                  </a:lnTo>
                  <a:lnTo>
                    <a:pt x="188088" y="103813"/>
                  </a:lnTo>
                  <a:lnTo>
                    <a:pt x="181888" y="104465"/>
                  </a:lnTo>
                  <a:lnTo>
                    <a:pt x="171002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2" name="SMARTInkShape-1111"/>
            <p:cNvSpPr/>
            <p:nvPr>
              <p:custDataLst>
                <p:tags r:id="rId179"/>
              </p:custDataLst>
            </p:nvPr>
          </p:nvSpPr>
          <p:spPr>
            <a:xfrm>
              <a:off x="6446882" y="3000654"/>
              <a:ext cx="163469" cy="224523"/>
            </a:xfrm>
            <a:custGeom>
              <a:avLst/>
              <a:gdLst/>
              <a:ahLst/>
              <a:cxnLst/>
              <a:rect l="0" t="0" r="0" b="0"/>
              <a:pathLst>
                <a:path w="163469" h="224523">
                  <a:moveTo>
                    <a:pt x="68218" y="15596"/>
                  </a:moveTo>
                  <a:lnTo>
                    <a:pt x="68218" y="15596"/>
                  </a:lnTo>
                  <a:lnTo>
                    <a:pt x="68218" y="6757"/>
                  </a:lnTo>
                  <a:lnTo>
                    <a:pt x="66336" y="2731"/>
                  </a:lnTo>
                  <a:lnTo>
                    <a:pt x="64847" y="669"/>
                  </a:lnTo>
                  <a:lnTo>
                    <a:pt x="61737" y="0"/>
                  </a:lnTo>
                  <a:lnTo>
                    <a:pt x="52638" y="1139"/>
                  </a:lnTo>
                  <a:lnTo>
                    <a:pt x="43420" y="5878"/>
                  </a:lnTo>
                  <a:lnTo>
                    <a:pt x="35324" y="12688"/>
                  </a:lnTo>
                  <a:lnTo>
                    <a:pt x="29375" y="20418"/>
                  </a:lnTo>
                  <a:lnTo>
                    <a:pt x="26259" y="28558"/>
                  </a:lnTo>
                  <a:lnTo>
                    <a:pt x="25429" y="32704"/>
                  </a:lnTo>
                  <a:lnTo>
                    <a:pt x="26387" y="39192"/>
                  </a:lnTo>
                  <a:lnTo>
                    <a:pt x="27631" y="41910"/>
                  </a:lnTo>
                  <a:lnTo>
                    <a:pt x="29166" y="43016"/>
                  </a:lnTo>
                  <a:lnTo>
                    <a:pt x="30895" y="43049"/>
                  </a:lnTo>
                  <a:lnTo>
                    <a:pt x="45480" y="34660"/>
                  </a:lnTo>
                  <a:lnTo>
                    <a:pt x="62969" y="19414"/>
                  </a:lnTo>
                  <a:lnTo>
                    <a:pt x="72901" y="5350"/>
                  </a:lnTo>
                  <a:lnTo>
                    <a:pt x="73456" y="5943"/>
                  </a:lnTo>
                  <a:lnTo>
                    <a:pt x="74421" y="30901"/>
                  </a:lnTo>
                  <a:lnTo>
                    <a:pt x="76384" y="55089"/>
                  </a:lnTo>
                  <a:lnTo>
                    <a:pt x="78197" y="84654"/>
                  </a:lnTo>
                  <a:lnTo>
                    <a:pt x="77693" y="100440"/>
                  </a:lnTo>
                  <a:lnTo>
                    <a:pt x="76652" y="116609"/>
                  </a:lnTo>
                  <a:lnTo>
                    <a:pt x="71731" y="147744"/>
                  </a:lnTo>
                  <a:lnTo>
                    <a:pt x="64135" y="175928"/>
                  </a:lnTo>
                  <a:lnTo>
                    <a:pt x="48663" y="206251"/>
                  </a:lnTo>
                  <a:lnTo>
                    <a:pt x="39301" y="219336"/>
                  </a:lnTo>
                  <a:lnTo>
                    <a:pt x="34829" y="222683"/>
                  </a:lnTo>
                  <a:lnTo>
                    <a:pt x="30436" y="224210"/>
                  </a:lnTo>
                  <a:lnTo>
                    <a:pt x="26097" y="224522"/>
                  </a:lnTo>
                  <a:lnTo>
                    <a:pt x="21793" y="222613"/>
                  </a:lnTo>
                  <a:lnTo>
                    <a:pt x="13248" y="214848"/>
                  </a:lnTo>
                  <a:lnTo>
                    <a:pt x="3874" y="191834"/>
                  </a:lnTo>
                  <a:lnTo>
                    <a:pt x="0" y="169415"/>
                  </a:lnTo>
                  <a:lnTo>
                    <a:pt x="5593" y="145995"/>
                  </a:lnTo>
                  <a:lnTo>
                    <a:pt x="19559" y="117811"/>
                  </a:lnTo>
                  <a:lnTo>
                    <a:pt x="47215" y="87118"/>
                  </a:lnTo>
                  <a:lnTo>
                    <a:pt x="75479" y="59052"/>
                  </a:lnTo>
                  <a:lnTo>
                    <a:pt x="105098" y="36233"/>
                  </a:lnTo>
                  <a:lnTo>
                    <a:pt x="134633" y="18801"/>
                  </a:lnTo>
                  <a:lnTo>
                    <a:pt x="145857" y="16229"/>
                  </a:lnTo>
                  <a:lnTo>
                    <a:pt x="147494" y="18135"/>
                  </a:lnTo>
                  <a:lnTo>
                    <a:pt x="149312" y="25897"/>
                  </a:lnTo>
                  <a:lnTo>
                    <a:pt x="150480" y="52490"/>
                  </a:lnTo>
                  <a:lnTo>
                    <a:pt x="150757" y="83401"/>
                  </a:lnTo>
                  <a:lnTo>
                    <a:pt x="152645" y="80774"/>
                  </a:lnTo>
                  <a:lnTo>
                    <a:pt x="163468" y="53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3" name="SMARTInkShape-1112"/>
            <p:cNvSpPr/>
            <p:nvPr>
              <p:custDataLst>
                <p:tags r:id="rId180"/>
              </p:custDataLst>
            </p:nvPr>
          </p:nvSpPr>
          <p:spPr>
            <a:xfrm>
              <a:off x="6032500" y="3000372"/>
              <a:ext cx="393701" cy="109343"/>
            </a:xfrm>
            <a:custGeom>
              <a:avLst/>
              <a:gdLst/>
              <a:ahLst/>
              <a:cxnLst/>
              <a:rect l="0" t="0" r="0" b="0"/>
              <a:pathLst>
                <a:path w="393701" h="109343">
                  <a:moveTo>
                    <a:pt x="0" y="66678"/>
                  </a:moveTo>
                  <a:lnTo>
                    <a:pt x="0" y="66678"/>
                  </a:lnTo>
                  <a:lnTo>
                    <a:pt x="0" y="70049"/>
                  </a:lnTo>
                  <a:lnTo>
                    <a:pt x="1882" y="73585"/>
                  </a:lnTo>
                  <a:lnTo>
                    <a:pt x="3371" y="75516"/>
                  </a:lnTo>
                  <a:lnTo>
                    <a:pt x="5070" y="76098"/>
                  </a:lnTo>
                  <a:lnTo>
                    <a:pt x="6907" y="75780"/>
                  </a:lnTo>
                  <a:lnTo>
                    <a:pt x="21669" y="66830"/>
                  </a:lnTo>
                  <a:lnTo>
                    <a:pt x="49331" y="41334"/>
                  </a:lnTo>
                  <a:lnTo>
                    <a:pt x="66593" y="18795"/>
                  </a:lnTo>
                  <a:lnTo>
                    <a:pt x="68873" y="7532"/>
                  </a:lnTo>
                  <a:lnTo>
                    <a:pt x="68493" y="3964"/>
                  </a:lnTo>
                  <a:lnTo>
                    <a:pt x="67534" y="1585"/>
                  </a:lnTo>
                  <a:lnTo>
                    <a:pt x="66189" y="0"/>
                  </a:lnTo>
                  <a:lnTo>
                    <a:pt x="57169" y="3882"/>
                  </a:lnTo>
                  <a:lnTo>
                    <a:pt x="28383" y="26992"/>
                  </a:lnTo>
                  <a:lnTo>
                    <a:pt x="17788" y="44336"/>
                  </a:lnTo>
                  <a:lnTo>
                    <a:pt x="7858" y="70171"/>
                  </a:lnTo>
                  <a:lnTo>
                    <a:pt x="5238" y="77473"/>
                  </a:lnTo>
                  <a:lnTo>
                    <a:pt x="4904" y="83753"/>
                  </a:lnTo>
                  <a:lnTo>
                    <a:pt x="8294" y="94493"/>
                  </a:lnTo>
                  <a:lnTo>
                    <a:pt x="14505" y="102088"/>
                  </a:lnTo>
                  <a:lnTo>
                    <a:pt x="21969" y="107110"/>
                  </a:lnTo>
                  <a:lnTo>
                    <a:pt x="29990" y="109342"/>
                  </a:lnTo>
                  <a:lnTo>
                    <a:pt x="42021" y="104690"/>
                  </a:lnTo>
                  <a:lnTo>
                    <a:pt x="56069" y="94861"/>
                  </a:lnTo>
                  <a:lnTo>
                    <a:pt x="84218" y="65555"/>
                  </a:lnTo>
                  <a:lnTo>
                    <a:pt x="110004" y="35960"/>
                  </a:lnTo>
                  <a:lnTo>
                    <a:pt x="124237" y="22926"/>
                  </a:lnTo>
                  <a:lnTo>
                    <a:pt x="134021" y="17966"/>
                  </a:lnTo>
                  <a:lnTo>
                    <a:pt x="136620" y="17976"/>
                  </a:lnTo>
                  <a:lnTo>
                    <a:pt x="141387" y="19867"/>
                  </a:lnTo>
                  <a:lnTo>
                    <a:pt x="142942" y="22065"/>
                  </a:lnTo>
                  <a:lnTo>
                    <a:pt x="144669" y="28271"/>
                  </a:lnTo>
                  <a:lnTo>
                    <a:pt x="140708" y="48822"/>
                  </a:lnTo>
                  <a:lnTo>
                    <a:pt x="134089" y="80058"/>
                  </a:lnTo>
                  <a:lnTo>
                    <a:pt x="133678" y="86265"/>
                  </a:lnTo>
                  <a:lnTo>
                    <a:pt x="134980" y="86792"/>
                  </a:lnTo>
                  <a:lnTo>
                    <a:pt x="140189" y="83614"/>
                  </a:lnTo>
                  <a:lnTo>
                    <a:pt x="160975" y="57332"/>
                  </a:lnTo>
                  <a:lnTo>
                    <a:pt x="184590" y="32611"/>
                  </a:lnTo>
                  <a:lnTo>
                    <a:pt x="196588" y="25305"/>
                  </a:lnTo>
                  <a:lnTo>
                    <a:pt x="198793" y="24985"/>
                  </a:lnTo>
                  <a:lnTo>
                    <a:pt x="200261" y="25477"/>
                  </a:lnTo>
                  <a:lnTo>
                    <a:pt x="201241" y="26511"/>
                  </a:lnTo>
                  <a:lnTo>
                    <a:pt x="200448" y="33304"/>
                  </a:lnTo>
                  <a:lnTo>
                    <a:pt x="199249" y="38078"/>
                  </a:lnTo>
                  <a:lnTo>
                    <a:pt x="200932" y="58283"/>
                  </a:lnTo>
                  <a:lnTo>
                    <a:pt x="205899" y="75401"/>
                  </a:lnTo>
                  <a:lnTo>
                    <a:pt x="213571" y="83020"/>
                  </a:lnTo>
                  <a:lnTo>
                    <a:pt x="224037" y="88052"/>
                  </a:lnTo>
                  <a:lnTo>
                    <a:pt x="235744" y="90289"/>
                  </a:lnTo>
                  <a:lnTo>
                    <a:pt x="248003" y="87520"/>
                  </a:lnTo>
                  <a:lnTo>
                    <a:pt x="259801" y="80880"/>
                  </a:lnTo>
                  <a:lnTo>
                    <a:pt x="269749" y="70873"/>
                  </a:lnTo>
                  <a:lnTo>
                    <a:pt x="282563" y="42838"/>
                  </a:lnTo>
                  <a:lnTo>
                    <a:pt x="288255" y="24807"/>
                  </a:lnTo>
                  <a:lnTo>
                    <a:pt x="288126" y="21831"/>
                  </a:lnTo>
                  <a:lnTo>
                    <a:pt x="287334" y="19847"/>
                  </a:lnTo>
                  <a:lnTo>
                    <a:pt x="286100" y="19229"/>
                  </a:lnTo>
                  <a:lnTo>
                    <a:pt x="284573" y="19523"/>
                  </a:lnTo>
                  <a:lnTo>
                    <a:pt x="282848" y="20425"/>
                  </a:lnTo>
                  <a:lnTo>
                    <a:pt x="266284" y="41444"/>
                  </a:lnTo>
                  <a:lnTo>
                    <a:pt x="259930" y="54052"/>
                  </a:lnTo>
                  <a:lnTo>
                    <a:pt x="258517" y="64829"/>
                  </a:lnTo>
                  <a:lnTo>
                    <a:pt x="260241" y="73617"/>
                  </a:lnTo>
                  <a:lnTo>
                    <a:pt x="263359" y="79875"/>
                  </a:lnTo>
                  <a:lnTo>
                    <a:pt x="266589" y="81826"/>
                  </a:lnTo>
                  <a:lnTo>
                    <a:pt x="275823" y="83994"/>
                  </a:lnTo>
                  <a:lnTo>
                    <a:pt x="298998" y="80316"/>
                  </a:lnTo>
                  <a:lnTo>
                    <a:pt x="325841" y="72795"/>
                  </a:lnTo>
                  <a:lnTo>
                    <a:pt x="351367" y="67886"/>
                  </a:lnTo>
                  <a:lnTo>
                    <a:pt x="365556" y="70407"/>
                  </a:lnTo>
                  <a:lnTo>
                    <a:pt x="386590" y="79048"/>
                  </a:lnTo>
                  <a:lnTo>
                    <a:pt x="386844" y="78452"/>
                  </a:lnTo>
                  <a:lnTo>
                    <a:pt x="387125" y="75909"/>
                  </a:lnTo>
                  <a:lnTo>
                    <a:pt x="381863" y="46766"/>
                  </a:lnTo>
                  <a:lnTo>
                    <a:pt x="384626" y="31694"/>
                  </a:lnTo>
                  <a:lnTo>
                    <a:pt x="386240" y="28538"/>
                  </a:lnTo>
                  <a:lnTo>
                    <a:pt x="388021" y="26435"/>
                  </a:lnTo>
                  <a:lnTo>
                    <a:pt x="393700" y="22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4" name="SMARTInkShape-1113"/>
            <p:cNvSpPr/>
            <p:nvPr>
              <p:custDataLst>
                <p:tags r:id="rId181"/>
              </p:custDataLst>
            </p:nvPr>
          </p:nvSpPr>
          <p:spPr>
            <a:xfrm>
              <a:off x="7605679" y="2470150"/>
              <a:ext cx="91175" cy="260351"/>
            </a:xfrm>
            <a:custGeom>
              <a:avLst/>
              <a:gdLst/>
              <a:ahLst/>
              <a:cxnLst/>
              <a:rect l="0" t="0" r="0" b="0"/>
              <a:pathLst>
                <a:path w="91175" h="260351">
                  <a:moveTo>
                    <a:pt x="84171" y="0"/>
                  </a:moveTo>
                  <a:lnTo>
                    <a:pt x="84171" y="0"/>
                  </a:lnTo>
                  <a:lnTo>
                    <a:pt x="72621" y="22395"/>
                  </a:lnTo>
                  <a:lnTo>
                    <a:pt x="59752" y="45466"/>
                  </a:lnTo>
                  <a:lnTo>
                    <a:pt x="42744" y="74064"/>
                  </a:lnTo>
                  <a:lnTo>
                    <a:pt x="25542" y="105590"/>
                  </a:lnTo>
                  <a:lnTo>
                    <a:pt x="18980" y="121898"/>
                  </a:lnTo>
                  <a:lnTo>
                    <a:pt x="8630" y="152955"/>
                  </a:lnTo>
                  <a:lnTo>
                    <a:pt x="1678" y="178517"/>
                  </a:lnTo>
                  <a:lnTo>
                    <a:pt x="0" y="194111"/>
                  </a:lnTo>
                  <a:lnTo>
                    <a:pt x="540" y="199257"/>
                  </a:lnTo>
                  <a:lnTo>
                    <a:pt x="2312" y="202688"/>
                  </a:lnTo>
                  <a:lnTo>
                    <a:pt x="4904" y="204976"/>
                  </a:lnTo>
                  <a:lnTo>
                    <a:pt x="8042" y="206500"/>
                  </a:lnTo>
                  <a:lnTo>
                    <a:pt x="12958" y="204694"/>
                  </a:lnTo>
                  <a:lnTo>
                    <a:pt x="32653" y="188669"/>
                  </a:lnTo>
                  <a:lnTo>
                    <a:pt x="56748" y="159852"/>
                  </a:lnTo>
                  <a:lnTo>
                    <a:pt x="70872" y="143789"/>
                  </a:lnTo>
                  <a:lnTo>
                    <a:pt x="79671" y="137990"/>
                  </a:lnTo>
                  <a:lnTo>
                    <a:pt x="88285" y="135412"/>
                  </a:lnTo>
                  <a:lnTo>
                    <a:pt x="90442" y="136841"/>
                  </a:lnTo>
                  <a:lnTo>
                    <a:pt x="91174" y="139911"/>
                  </a:lnTo>
                  <a:lnTo>
                    <a:pt x="90957" y="144074"/>
                  </a:lnTo>
                  <a:lnTo>
                    <a:pt x="85070" y="154344"/>
                  </a:lnTo>
                  <a:lnTo>
                    <a:pt x="57302" y="181555"/>
                  </a:lnTo>
                  <a:lnTo>
                    <a:pt x="31446" y="202431"/>
                  </a:lnTo>
                  <a:lnTo>
                    <a:pt x="11551" y="222297"/>
                  </a:lnTo>
                  <a:lnTo>
                    <a:pt x="10357" y="222281"/>
                  </a:lnTo>
                  <a:lnTo>
                    <a:pt x="10973" y="221565"/>
                  </a:lnTo>
                  <a:lnTo>
                    <a:pt x="22486" y="213414"/>
                  </a:lnTo>
                  <a:lnTo>
                    <a:pt x="24703" y="212832"/>
                  </a:lnTo>
                  <a:lnTo>
                    <a:pt x="26887" y="213149"/>
                  </a:lnTo>
                  <a:lnTo>
                    <a:pt x="31195" y="215383"/>
                  </a:lnTo>
                  <a:lnTo>
                    <a:pt x="35462" y="218727"/>
                  </a:lnTo>
                  <a:lnTo>
                    <a:pt x="37828" y="226329"/>
                  </a:lnTo>
                  <a:lnTo>
                    <a:pt x="38458" y="231319"/>
                  </a:lnTo>
                  <a:lnTo>
                    <a:pt x="42922" y="240627"/>
                  </a:lnTo>
                  <a:lnTo>
                    <a:pt x="49610" y="248762"/>
                  </a:lnTo>
                  <a:lnTo>
                    <a:pt x="57287" y="254729"/>
                  </a:lnTo>
                  <a:lnTo>
                    <a:pt x="67284" y="257852"/>
                  </a:lnTo>
                  <a:lnTo>
                    <a:pt x="84171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5" name="SMARTInkShape-1114"/>
            <p:cNvSpPr/>
            <p:nvPr>
              <p:custDataLst>
                <p:tags r:id="rId182"/>
              </p:custDataLst>
            </p:nvPr>
          </p:nvSpPr>
          <p:spPr>
            <a:xfrm>
              <a:off x="7214017" y="2622550"/>
              <a:ext cx="190084" cy="124047"/>
            </a:xfrm>
            <a:custGeom>
              <a:avLst/>
              <a:gdLst/>
              <a:ahLst/>
              <a:cxnLst/>
              <a:rect l="0" t="0" r="0" b="0"/>
              <a:pathLst>
                <a:path w="190084" h="124047">
                  <a:moveTo>
                    <a:pt x="18633" y="0"/>
                  </a:moveTo>
                  <a:lnTo>
                    <a:pt x="18633" y="0"/>
                  </a:lnTo>
                  <a:lnTo>
                    <a:pt x="18633" y="10113"/>
                  </a:lnTo>
                  <a:lnTo>
                    <a:pt x="9199" y="37563"/>
                  </a:lnTo>
                  <a:lnTo>
                    <a:pt x="1691" y="68281"/>
                  </a:lnTo>
                  <a:lnTo>
                    <a:pt x="0" y="88198"/>
                  </a:lnTo>
                  <a:lnTo>
                    <a:pt x="567" y="90549"/>
                  </a:lnTo>
                  <a:lnTo>
                    <a:pt x="1650" y="92116"/>
                  </a:lnTo>
                  <a:lnTo>
                    <a:pt x="3077" y="93160"/>
                  </a:lnTo>
                  <a:lnTo>
                    <a:pt x="5440" y="92446"/>
                  </a:lnTo>
                  <a:lnTo>
                    <a:pt x="11829" y="87889"/>
                  </a:lnTo>
                  <a:lnTo>
                    <a:pt x="39083" y="56504"/>
                  </a:lnTo>
                  <a:lnTo>
                    <a:pt x="52515" y="43173"/>
                  </a:lnTo>
                  <a:lnTo>
                    <a:pt x="53921" y="42893"/>
                  </a:lnTo>
                  <a:lnTo>
                    <a:pt x="54859" y="43412"/>
                  </a:lnTo>
                  <a:lnTo>
                    <a:pt x="46434" y="71943"/>
                  </a:lnTo>
                  <a:lnTo>
                    <a:pt x="46511" y="87008"/>
                  </a:lnTo>
                  <a:lnTo>
                    <a:pt x="58479" y="117030"/>
                  </a:lnTo>
                  <a:lnTo>
                    <a:pt x="61425" y="120353"/>
                  </a:lnTo>
                  <a:lnTo>
                    <a:pt x="68461" y="124046"/>
                  </a:lnTo>
                  <a:lnTo>
                    <a:pt x="76291" y="123805"/>
                  </a:lnTo>
                  <a:lnTo>
                    <a:pt x="80355" y="122754"/>
                  </a:lnTo>
                  <a:lnTo>
                    <a:pt x="99558" y="107789"/>
                  </a:lnTo>
                  <a:lnTo>
                    <a:pt x="116381" y="82110"/>
                  </a:lnTo>
                  <a:lnTo>
                    <a:pt x="130302" y="52159"/>
                  </a:lnTo>
                  <a:lnTo>
                    <a:pt x="133410" y="37058"/>
                  </a:lnTo>
                  <a:lnTo>
                    <a:pt x="132439" y="27053"/>
                  </a:lnTo>
                  <a:lnTo>
                    <a:pt x="131192" y="24386"/>
                  </a:lnTo>
                  <a:lnTo>
                    <a:pt x="129656" y="22607"/>
                  </a:lnTo>
                  <a:lnTo>
                    <a:pt x="126515" y="23538"/>
                  </a:lnTo>
                  <a:lnTo>
                    <a:pt x="117380" y="30217"/>
                  </a:lnTo>
                  <a:lnTo>
                    <a:pt x="103709" y="49248"/>
                  </a:lnTo>
                  <a:lnTo>
                    <a:pt x="97463" y="72761"/>
                  </a:lnTo>
                  <a:lnTo>
                    <a:pt x="98983" y="94231"/>
                  </a:lnTo>
                  <a:lnTo>
                    <a:pt x="105849" y="105615"/>
                  </a:lnTo>
                  <a:lnTo>
                    <a:pt x="110644" y="110627"/>
                  </a:lnTo>
                  <a:lnTo>
                    <a:pt x="116663" y="113262"/>
                  </a:lnTo>
                  <a:lnTo>
                    <a:pt x="130876" y="114309"/>
                  </a:lnTo>
                  <a:lnTo>
                    <a:pt x="151374" y="107561"/>
                  </a:lnTo>
                  <a:lnTo>
                    <a:pt x="190083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6" name="SMARTInkShape-1115"/>
            <p:cNvSpPr/>
            <p:nvPr>
              <p:custDataLst>
                <p:tags r:id="rId183"/>
              </p:custDataLst>
            </p:nvPr>
          </p:nvSpPr>
          <p:spPr>
            <a:xfrm>
              <a:off x="7480300" y="2580331"/>
              <a:ext cx="25401" cy="23170"/>
            </a:xfrm>
            <a:custGeom>
              <a:avLst/>
              <a:gdLst/>
              <a:ahLst/>
              <a:cxnLst/>
              <a:rect l="0" t="0" r="0" b="0"/>
              <a:pathLst>
                <a:path w="25401" h="23170">
                  <a:moveTo>
                    <a:pt x="0" y="23169"/>
                  </a:moveTo>
                  <a:lnTo>
                    <a:pt x="0" y="23169"/>
                  </a:lnTo>
                  <a:lnTo>
                    <a:pt x="11556" y="57"/>
                  </a:lnTo>
                  <a:lnTo>
                    <a:pt x="13348" y="0"/>
                  </a:lnTo>
                  <a:lnTo>
                    <a:pt x="25400" y="4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7" name="SMARTInkShape-1116"/>
            <p:cNvSpPr/>
            <p:nvPr>
              <p:custDataLst>
                <p:tags r:id="rId184"/>
              </p:custDataLst>
            </p:nvPr>
          </p:nvSpPr>
          <p:spPr>
            <a:xfrm>
              <a:off x="7524750" y="2623334"/>
              <a:ext cx="44451" cy="84445"/>
            </a:xfrm>
            <a:custGeom>
              <a:avLst/>
              <a:gdLst/>
              <a:ahLst/>
              <a:cxnLst/>
              <a:rect l="0" t="0" r="0" b="0"/>
              <a:pathLst>
                <a:path w="44451" h="84445">
                  <a:moveTo>
                    <a:pt x="44450" y="18266"/>
                  </a:moveTo>
                  <a:lnTo>
                    <a:pt x="44450" y="18266"/>
                  </a:lnTo>
                  <a:lnTo>
                    <a:pt x="44450" y="1864"/>
                  </a:lnTo>
                  <a:lnTo>
                    <a:pt x="43038" y="981"/>
                  </a:lnTo>
                  <a:lnTo>
                    <a:pt x="37708" y="0"/>
                  </a:lnTo>
                  <a:lnTo>
                    <a:pt x="30635" y="3328"/>
                  </a:lnTo>
                  <a:lnTo>
                    <a:pt x="26774" y="6190"/>
                  </a:lnTo>
                  <a:lnTo>
                    <a:pt x="17968" y="20333"/>
                  </a:lnTo>
                  <a:lnTo>
                    <a:pt x="14261" y="37928"/>
                  </a:lnTo>
                  <a:lnTo>
                    <a:pt x="17156" y="50288"/>
                  </a:lnTo>
                  <a:lnTo>
                    <a:pt x="23147" y="61426"/>
                  </a:lnTo>
                  <a:lnTo>
                    <a:pt x="32336" y="71663"/>
                  </a:lnTo>
                  <a:lnTo>
                    <a:pt x="32847" y="74325"/>
                  </a:lnTo>
                  <a:lnTo>
                    <a:pt x="32481" y="76805"/>
                  </a:lnTo>
                  <a:lnTo>
                    <a:pt x="24549" y="81442"/>
                  </a:lnTo>
                  <a:lnTo>
                    <a:pt x="13732" y="84444"/>
                  </a:lnTo>
                  <a:lnTo>
                    <a:pt x="6573" y="83427"/>
                  </a:lnTo>
                  <a:lnTo>
                    <a:pt x="4383" y="80756"/>
                  </a:lnTo>
                  <a:lnTo>
                    <a:pt x="1298" y="67591"/>
                  </a:lnTo>
                  <a:lnTo>
                    <a:pt x="0" y="50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9" name="SMARTInkShape-1117"/>
          <p:cNvSpPr/>
          <p:nvPr>
            <p:custDataLst>
              <p:tags r:id="rId4"/>
            </p:custDataLst>
          </p:nvPr>
        </p:nvSpPr>
        <p:spPr>
          <a:xfrm>
            <a:off x="7689850" y="2114811"/>
            <a:ext cx="133351" cy="25140"/>
          </a:xfrm>
          <a:custGeom>
            <a:avLst/>
            <a:gdLst/>
            <a:ahLst/>
            <a:cxnLst/>
            <a:rect l="0" t="0" r="0" b="0"/>
            <a:pathLst>
              <a:path w="133351" h="25140">
                <a:moveTo>
                  <a:pt x="0" y="6089"/>
                </a:moveTo>
                <a:lnTo>
                  <a:pt x="0" y="6089"/>
                </a:lnTo>
                <a:lnTo>
                  <a:pt x="0" y="2718"/>
                </a:lnTo>
                <a:lnTo>
                  <a:pt x="705" y="1725"/>
                </a:lnTo>
                <a:lnTo>
                  <a:pt x="1882" y="1063"/>
                </a:lnTo>
                <a:lnTo>
                  <a:pt x="8838" y="0"/>
                </a:lnTo>
                <a:lnTo>
                  <a:pt x="34796" y="6681"/>
                </a:lnTo>
                <a:lnTo>
                  <a:pt x="62847" y="14673"/>
                </a:lnTo>
                <a:lnTo>
                  <a:pt x="88771" y="18681"/>
                </a:lnTo>
                <a:lnTo>
                  <a:pt x="106500" y="22207"/>
                </a:lnTo>
                <a:lnTo>
                  <a:pt x="128894" y="18964"/>
                </a:lnTo>
                <a:lnTo>
                  <a:pt x="130380" y="19611"/>
                </a:lnTo>
                <a:lnTo>
                  <a:pt x="131370" y="20748"/>
                </a:lnTo>
                <a:lnTo>
                  <a:pt x="133350" y="251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2" name="SMARTInkShape-Group268"/>
          <p:cNvGrpSpPr/>
          <p:nvPr/>
        </p:nvGrpSpPr>
        <p:grpSpPr>
          <a:xfrm>
            <a:off x="7950200" y="2046294"/>
            <a:ext cx="323851" cy="178708"/>
            <a:chOff x="7950200" y="2046294"/>
            <a:chExt cx="323851" cy="178708"/>
          </a:xfrm>
        </p:grpSpPr>
        <p:sp>
          <p:nvSpPr>
            <p:cNvPr id="690" name="SMARTInkShape-1118"/>
            <p:cNvSpPr/>
            <p:nvPr>
              <p:custDataLst>
                <p:tags r:id="rId166"/>
              </p:custDataLst>
            </p:nvPr>
          </p:nvSpPr>
          <p:spPr>
            <a:xfrm>
              <a:off x="7950200" y="2046294"/>
              <a:ext cx="146051" cy="119419"/>
            </a:xfrm>
            <a:custGeom>
              <a:avLst/>
              <a:gdLst/>
              <a:ahLst/>
              <a:cxnLst/>
              <a:rect l="0" t="0" r="0" b="0"/>
              <a:pathLst>
                <a:path w="146051" h="119419">
                  <a:moveTo>
                    <a:pt x="0" y="30156"/>
                  </a:moveTo>
                  <a:lnTo>
                    <a:pt x="0" y="30156"/>
                  </a:lnTo>
                  <a:lnTo>
                    <a:pt x="10052" y="13196"/>
                  </a:lnTo>
                  <a:lnTo>
                    <a:pt x="11523" y="9213"/>
                  </a:lnTo>
                  <a:lnTo>
                    <a:pt x="11916" y="9138"/>
                  </a:lnTo>
                  <a:lnTo>
                    <a:pt x="15915" y="20830"/>
                  </a:lnTo>
                  <a:lnTo>
                    <a:pt x="14067" y="49297"/>
                  </a:lnTo>
                  <a:lnTo>
                    <a:pt x="13810" y="75887"/>
                  </a:lnTo>
                  <a:lnTo>
                    <a:pt x="16251" y="88346"/>
                  </a:lnTo>
                  <a:lnTo>
                    <a:pt x="21569" y="96705"/>
                  </a:lnTo>
                  <a:lnTo>
                    <a:pt x="29739" y="104450"/>
                  </a:lnTo>
                  <a:lnTo>
                    <a:pt x="31821" y="104380"/>
                  </a:lnTo>
                  <a:lnTo>
                    <a:pt x="37896" y="102420"/>
                  </a:lnTo>
                  <a:lnTo>
                    <a:pt x="43418" y="93553"/>
                  </a:lnTo>
                  <a:lnTo>
                    <a:pt x="55835" y="70248"/>
                  </a:lnTo>
                  <a:lnTo>
                    <a:pt x="56979" y="70289"/>
                  </a:lnTo>
                  <a:lnTo>
                    <a:pt x="60131" y="72217"/>
                  </a:lnTo>
                  <a:lnTo>
                    <a:pt x="78753" y="98158"/>
                  </a:lnTo>
                  <a:lnTo>
                    <a:pt x="98734" y="116574"/>
                  </a:lnTo>
                  <a:lnTo>
                    <a:pt x="103217" y="118813"/>
                  </a:lnTo>
                  <a:lnTo>
                    <a:pt x="111961" y="119418"/>
                  </a:lnTo>
                  <a:lnTo>
                    <a:pt x="118670" y="117335"/>
                  </a:lnTo>
                  <a:lnTo>
                    <a:pt x="121446" y="115792"/>
                  </a:lnTo>
                  <a:lnTo>
                    <a:pt x="126412" y="108433"/>
                  </a:lnTo>
                  <a:lnTo>
                    <a:pt x="128725" y="103508"/>
                  </a:lnTo>
                  <a:lnTo>
                    <a:pt x="131980" y="76349"/>
                  </a:lnTo>
                  <a:lnTo>
                    <a:pt x="136315" y="44862"/>
                  </a:lnTo>
                  <a:lnTo>
                    <a:pt x="142067" y="16561"/>
                  </a:lnTo>
                  <a:lnTo>
                    <a:pt x="145700" y="0"/>
                  </a:lnTo>
                  <a:lnTo>
                    <a:pt x="145817" y="174"/>
                  </a:lnTo>
                  <a:lnTo>
                    <a:pt x="146050" y="47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1" name="SMARTInkShape-1119"/>
            <p:cNvSpPr/>
            <p:nvPr>
              <p:custDataLst>
                <p:tags r:id="rId167"/>
              </p:custDataLst>
            </p:nvPr>
          </p:nvSpPr>
          <p:spPr>
            <a:xfrm>
              <a:off x="8148010" y="2148715"/>
              <a:ext cx="126041" cy="76287"/>
            </a:xfrm>
            <a:custGeom>
              <a:avLst/>
              <a:gdLst/>
              <a:ahLst/>
              <a:cxnLst/>
              <a:rect l="0" t="0" r="0" b="0"/>
              <a:pathLst>
                <a:path w="126041" h="76287">
                  <a:moveTo>
                    <a:pt x="11740" y="10285"/>
                  </a:moveTo>
                  <a:lnTo>
                    <a:pt x="11740" y="10285"/>
                  </a:lnTo>
                  <a:lnTo>
                    <a:pt x="6272" y="4818"/>
                  </a:lnTo>
                  <a:lnTo>
                    <a:pt x="5272" y="5229"/>
                  </a:lnTo>
                  <a:lnTo>
                    <a:pt x="2280" y="7568"/>
                  </a:lnTo>
                  <a:lnTo>
                    <a:pt x="0" y="22964"/>
                  </a:lnTo>
                  <a:lnTo>
                    <a:pt x="2310" y="52851"/>
                  </a:lnTo>
                  <a:lnTo>
                    <a:pt x="1199" y="61659"/>
                  </a:lnTo>
                  <a:lnTo>
                    <a:pt x="4699" y="75420"/>
                  </a:lnTo>
                  <a:lnTo>
                    <a:pt x="5635" y="76286"/>
                  </a:lnTo>
                  <a:lnTo>
                    <a:pt x="6964" y="76158"/>
                  </a:lnTo>
                  <a:lnTo>
                    <a:pt x="8556" y="75367"/>
                  </a:lnTo>
                  <a:lnTo>
                    <a:pt x="27041" y="44038"/>
                  </a:lnTo>
                  <a:lnTo>
                    <a:pt x="40836" y="19338"/>
                  </a:lnTo>
                  <a:lnTo>
                    <a:pt x="42966" y="12073"/>
                  </a:lnTo>
                  <a:lnTo>
                    <a:pt x="43140" y="12183"/>
                  </a:lnTo>
                  <a:lnTo>
                    <a:pt x="44186" y="37448"/>
                  </a:lnTo>
                  <a:lnTo>
                    <a:pt x="49578" y="53384"/>
                  </a:lnTo>
                  <a:lnTo>
                    <a:pt x="59875" y="47593"/>
                  </a:lnTo>
                  <a:lnTo>
                    <a:pt x="85775" y="19379"/>
                  </a:lnTo>
                  <a:lnTo>
                    <a:pt x="104477" y="149"/>
                  </a:lnTo>
                  <a:lnTo>
                    <a:pt x="106020" y="0"/>
                  </a:lnTo>
                  <a:lnTo>
                    <a:pt x="109616" y="1716"/>
                  </a:lnTo>
                  <a:lnTo>
                    <a:pt x="110857" y="3866"/>
                  </a:lnTo>
                  <a:lnTo>
                    <a:pt x="116780" y="29831"/>
                  </a:lnTo>
                  <a:lnTo>
                    <a:pt x="113735" y="60368"/>
                  </a:lnTo>
                  <a:lnTo>
                    <a:pt x="113515" y="67351"/>
                  </a:lnTo>
                  <a:lnTo>
                    <a:pt x="114869" y="69496"/>
                  </a:lnTo>
                  <a:lnTo>
                    <a:pt x="117182" y="70926"/>
                  </a:lnTo>
                  <a:lnTo>
                    <a:pt x="126040" y="73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3" name="SMARTInkShape-1120"/>
          <p:cNvSpPr/>
          <p:nvPr>
            <p:custDataLst>
              <p:tags r:id="rId5"/>
            </p:custDataLst>
          </p:nvPr>
        </p:nvSpPr>
        <p:spPr>
          <a:xfrm>
            <a:off x="8151031" y="1632833"/>
            <a:ext cx="57898" cy="329318"/>
          </a:xfrm>
          <a:custGeom>
            <a:avLst/>
            <a:gdLst/>
            <a:ahLst/>
            <a:cxnLst/>
            <a:rect l="0" t="0" r="0" b="0"/>
            <a:pathLst>
              <a:path w="57898" h="329318">
                <a:moveTo>
                  <a:pt x="34119" y="5467"/>
                </a:moveTo>
                <a:lnTo>
                  <a:pt x="34119" y="5467"/>
                </a:lnTo>
                <a:lnTo>
                  <a:pt x="34119" y="0"/>
                </a:lnTo>
                <a:lnTo>
                  <a:pt x="30747" y="24888"/>
                </a:lnTo>
                <a:lnTo>
                  <a:pt x="23448" y="48436"/>
                </a:lnTo>
                <a:lnTo>
                  <a:pt x="14560" y="74659"/>
                </a:lnTo>
                <a:lnTo>
                  <a:pt x="8257" y="100424"/>
                </a:lnTo>
                <a:lnTo>
                  <a:pt x="743" y="131988"/>
                </a:lnTo>
                <a:lnTo>
                  <a:pt x="0" y="144719"/>
                </a:lnTo>
                <a:lnTo>
                  <a:pt x="789" y="149102"/>
                </a:lnTo>
                <a:lnTo>
                  <a:pt x="2727" y="152024"/>
                </a:lnTo>
                <a:lnTo>
                  <a:pt x="5431" y="153971"/>
                </a:lnTo>
                <a:lnTo>
                  <a:pt x="8643" y="155270"/>
                </a:lnTo>
                <a:lnTo>
                  <a:pt x="15976" y="154831"/>
                </a:lnTo>
                <a:lnTo>
                  <a:pt x="23938" y="151579"/>
                </a:lnTo>
                <a:lnTo>
                  <a:pt x="44756" y="137405"/>
                </a:lnTo>
                <a:lnTo>
                  <a:pt x="48265" y="137170"/>
                </a:lnTo>
                <a:lnTo>
                  <a:pt x="51312" y="138425"/>
                </a:lnTo>
                <a:lnTo>
                  <a:pt x="54047" y="140672"/>
                </a:lnTo>
                <a:lnTo>
                  <a:pt x="57897" y="164061"/>
                </a:lnTo>
                <a:lnTo>
                  <a:pt x="55036" y="187902"/>
                </a:lnTo>
                <a:lnTo>
                  <a:pt x="49060" y="214960"/>
                </a:lnTo>
                <a:lnTo>
                  <a:pt x="41700" y="243449"/>
                </a:lnTo>
                <a:lnTo>
                  <a:pt x="35607" y="266929"/>
                </a:lnTo>
                <a:lnTo>
                  <a:pt x="28210" y="294133"/>
                </a:lnTo>
                <a:lnTo>
                  <a:pt x="21683" y="325865"/>
                </a:lnTo>
                <a:lnTo>
                  <a:pt x="21419" y="32931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9" name="SMARTInkShape-Group270"/>
          <p:cNvGrpSpPr/>
          <p:nvPr/>
        </p:nvGrpSpPr>
        <p:grpSpPr>
          <a:xfrm>
            <a:off x="7289800" y="1211654"/>
            <a:ext cx="773824" cy="282862"/>
            <a:chOff x="7289800" y="1211654"/>
            <a:chExt cx="773824" cy="282862"/>
          </a:xfrm>
        </p:grpSpPr>
        <p:sp>
          <p:nvSpPr>
            <p:cNvPr id="694" name="SMARTInkShape-1121"/>
            <p:cNvSpPr/>
            <p:nvPr>
              <p:custDataLst>
                <p:tags r:id="rId161"/>
              </p:custDataLst>
            </p:nvPr>
          </p:nvSpPr>
          <p:spPr>
            <a:xfrm>
              <a:off x="7289800" y="1350607"/>
              <a:ext cx="215901" cy="143909"/>
            </a:xfrm>
            <a:custGeom>
              <a:avLst/>
              <a:gdLst/>
              <a:ahLst/>
              <a:cxnLst/>
              <a:rect l="0" t="0" r="0" b="0"/>
              <a:pathLst>
                <a:path w="215901" h="143909">
                  <a:moveTo>
                    <a:pt x="0" y="59093"/>
                  </a:moveTo>
                  <a:lnTo>
                    <a:pt x="0" y="59093"/>
                  </a:lnTo>
                  <a:lnTo>
                    <a:pt x="0" y="52351"/>
                  </a:lnTo>
                  <a:lnTo>
                    <a:pt x="1882" y="47159"/>
                  </a:lnTo>
                  <a:lnTo>
                    <a:pt x="3371" y="44787"/>
                  </a:lnTo>
                  <a:lnTo>
                    <a:pt x="3659" y="43911"/>
                  </a:lnTo>
                  <a:lnTo>
                    <a:pt x="3144" y="44033"/>
                  </a:lnTo>
                  <a:lnTo>
                    <a:pt x="2096" y="44820"/>
                  </a:lnTo>
                  <a:lnTo>
                    <a:pt x="2813" y="51338"/>
                  </a:lnTo>
                  <a:lnTo>
                    <a:pt x="12393" y="76141"/>
                  </a:lnTo>
                  <a:lnTo>
                    <a:pt x="22805" y="107511"/>
                  </a:lnTo>
                  <a:lnTo>
                    <a:pt x="30197" y="126826"/>
                  </a:lnTo>
                  <a:lnTo>
                    <a:pt x="41216" y="140389"/>
                  </a:lnTo>
                  <a:lnTo>
                    <a:pt x="42294" y="142923"/>
                  </a:lnTo>
                  <a:lnTo>
                    <a:pt x="43718" y="143908"/>
                  </a:lnTo>
                  <a:lnTo>
                    <a:pt x="45373" y="143858"/>
                  </a:lnTo>
                  <a:lnTo>
                    <a:pt x="47182" y="143120"/>
                  </a:lnTo>
                  <a:lnTo>
                    <a:pt x="51074" y="136655"/>
                  </a:lnTo>
                  <a:lnTo>
                    <a:pt x="54449" y="125315"/>
                  </a:lnTo>
                  <a:lnTo>
                    <a:pt x="57055" y="99097"/>
                  </a:lnTo>
                  <a:lnTo>
                    <a:pt x="61277" y="70397"/>
                  </a:lnTo>
                  <a:lnTo>
                    <a:pt x="63208" y="41087"/>
                  </a:lnTo>
                  <a:lnTo>
                    <a:pt x="63413" y="35884"/>
                  </a:lnTo>
                  <a:lnTo>
                    <a:pt x="63442" y="35859"/>
                  </a:lnTo>
                  <a:lnTo>
                    <a:pt x="63474" y="37713"/>
                  </a:lnTo>
                  <a:lnTo>
                    <a:pt x="67252" y="40889"/>
                  </a:lnTo>
                  <a:lnTo>
                    <a:pt x="70234" y="42724"/>
                  </a:lnTo>
                  <a:lnTo>
                    <a:pt x="84545" y="45306"/>
                  </a:lnTo>
                  <a:lnTo>
                    <a:pt x="108933" y="42700"/>
                  </a:lnTo>
                  <a:lnTo>
                    <a:pt x="138436" y="33485"/>
                  </a:lnTo>
                  <a:lnTo>
                    <a:pt x="146194" y="29367"/>
                  </a:lnTo>
                  <a:lnTo>
                    <a:pt x="149641" y="25185"/>
                  </a:lnTo>
                  <a:lnTo>
                    <a:pt x="156218" y="12388"/>
                  </a:lnTo>
                  <a:lnTo>
                    <a:pt x="158417" y="87"/>
                  </a:lnTo>
                  <a:lnTo>
                    <a:pt x="156411" y="0"/>
                  </a:lnTo>
                  <a:lnTo>
                    <a:pt x="148538" y="3666"/>
                  </a:lnTo>
                  <a:lnTo>
                    <a:pt x="135577" y="20406"/>
                  </a:lnTo>
                  <a:lnTo>
                    <a:pt x="126171" y="46611"/>
                  </a:lnTo>
                  <a:lnTo>
                    <a:pt x="122286" y="69976"/>
                  </a:lnTo>
                  <a:lnTo>
                    <a:pt x="123857" y="76226"/>
                  </a:lnTo>
                  <a:lnTo>
                    <a:pt x="131248" y="86934"/>
                  </a:lnTo>
                  <a:lnTo>
                    <a:pt x="143470" y="92633"/>
                  </a:lnTo>
                  <a:lnTo>
                    <a:pt x="150679" y="94153"/>
                  </a:lnTo>
                  <a:lnTo>
                    <a:pt x="164335" y="92079"/>
                  </a:lnTo>
                  <a:lnTo>
                    <a:pt x="187686" y="79215"/>
                  </a:lnTo>
                  <a:lnTo>
                    <a:pt x="215900" y="590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5" name="SMARTInkShape-1122"/>
            <p:cNvSpPr/>
            <p:nvPr>
              <p:custDataLst>
                <p:tags r:id="rId162"/>
              </p:custDataLst>
            </p:nvPr>
          </p:nvSpPr>
          <p:spPr>
            <a:xfrm>
              <a:off x="7507433" y="1212850"/>
              <a:ext cx="68118" cy="234951"/>
            </a:xfrm>
            <a:custGeom>
              <a:avLst/>
              <a:gdLst/>
              <a:ahLst/>
              <a:cxnLst/>
              <a:rect l="0" t="0" r="0" b="0"/>
              <a:pathLst>
                <a:path w="68118" h="234951">
                  <a:moveTo>
                    <a:pt x="68117" y="0"/>
                  </a:moveTo>
                  <a:lnTo>
                    <a:pt x="68117" y="0"/>
                  </a:lnTo>
                  <a:lnTo>
                    <a:pt x="57446" y="31393"/>
                  </a:lnTo>
                  <a:lnTo>
                    <a:pt x="46441" y="54169"/>
                  </a:lnTo>
                  <a:lnTo>
                    <a:pt x="32142" y="80755"/>
                  </a:lnTo>
                  <a:lnTo>
                    <a:pt x="20143" y="107152"/>
                  </a:lnTo>
                  <a:lnTo>
                    <a:pt x="11517" y="131584"/>
                  </a:lnTo>
                  <a:lnTo>
                    <a:pt x="6662" y="159795"/>
                  </a:lnTo>
                  <a:lnTo>
                    <a:pt x="4887" y="180664"/>
                  </a:lnTo>
                  <a:lnTo>
                    <a:pt x="5502" y="181120"/>
                  </a:lnTo>
                  <a:lnTo>
                    <a:pt x="6618" y="180719"/>
                  </a:lnTo>
                  <a:lnTo>
                    <a:pt x="8068" y="179746"/>
                  </a:lnTo>
                  <a:lnTo>
                    <a:pt x="30045" y="148545"/>
                  </a:lnTo>
                  <a:lnTo>
                    <a:pt x="53777" y="122789"/>
                  </a:lnTo>
                  <a:lnTo>
                    <a:pt x="57146" y="120665"/>
                  </a:lnTo>
                  <a:lnTo>
                    <a:pt x="60097" y="119954"/>
                  </a:lnTo>
                  <a:lnTo>
                    <a:pt x="62770" y="120186"/>
                  </a:lnTo>
                  <a:lnTo>
                    <a:pt x="63847" y="123163"/>
                  </a:lnTo>
                  <a:lnTo>
                    <a:pt x="63161" y="133996"/>
                  </a:lnTo>
                  <a:lnTo>
                    <a:pt x="54860" y="148219"/>
                  </a:lnTo>
                  <a:lnTo>
                    <a:pt x="36203" y="172092"/>
                  </a:lnTo>
                  <a:lnTo>
                    <a:pt x="14306" y="202073"/>
                  </a:lnTo>
                  <a:lnTo>
                    <a:pt x="2167" y="221191"/>
                  </a:lnTo>
                  <a:lnTo>
                    <a:pt x="867" y="222250"/>
                  </a:lnTo>
                  <a:lnTo>
                    <a:pt x="0" y="222250"/>
                  </a:lnTo>
                  <a:lnTo>
                    <a:pt x="12725" y="204573"/>
                  </a:lnTo>
                  <a:lnTo>
                    <a:pt x="15667" y="201999"/>
                  </a:lnTo>
                  <a:lnTo>
                    <a:pt x="22698" y="199138"/>
                  </a:lnTo>
                  <a:lnTo>
                    <a:pt x="25137" y="199081"/>
                  </a:lnTo>
                  <a:lnTo>
                    <a:pt x="26764" y="199748"/>
                  </a:lnTo>
                  <a:lnTo>
                    <a:pt x="32746" y="205889"/>
                  </a:lnTo>
                  <a:lnTo>
                    <a:pt x="33247" y="209226"/>
                  </a:lnTo>
                  <a:lnTo>
                    <a:pt x="31922" y="218578"/>
                  </a:lnTo>
                  <a:lnTo>
                    <a:pt x="32699" y="222624"/>
                  </a:lnTo>
                  <a:lnTo>
                    <a:pt x="37324" y="229002"/>
                  </a:lnTo>
                  <a:lnTo>
                    <a:pt x="45964" y="232306"/>
                  </a:lnTo>
                  <a:lnTo>
                    <a:pt x="61767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1123"/>
            <p:cNvSpPr/>
            <p:nvPr>
              <p:custDataLst>
                <p:tags r:id="rId163"/>
              </p:custDataLst>
            </p:nvPr>
          </p:nvSpPr>
          <p:spPr>
            <a:xfrm>
              <a:off x="7609821" y="1211654"/>
              <a:ext cx="230252" cy="241234"/>
            </a:xfrm>
            <a:custGeom>
              <a:avLst/>
              <a:gdLst/>
              <a:ahLst/>
              <a:cxnLst/>
              <a:rect l="0" t="0" r="0" b="0"/>
              <a:pathLst>
                <a:path w="230252" h="241234">
                  <a:moveTo>
                    <a:pt x="41929" y="147246"/>
                  </a:moveTo>
                  <a:lnTo>
                    <a:pt x="41929" y="147246"/>
                  </a:lnTo>
                  <a:lnTo>
                    <a:pt x="41929" y="132940"/>
                  </a:lnTo>
                  <a:lnTo>
                    <a:pt x="39812" y="132770"/>
                  </a:lnTo>
                  <a:lnTo>
                    <a:pt x="31816" y="136344"/>
                  </a:lnTo>
                  <a:lnTo>
                    <a:pt x="5987" y="158173"/>
                  </a:lnTo>
                  <a:lnTo>
                    <a:pt x="1260" y="166449"/>
                  </a:lnTo>
                  <a:lnTo>
                    <a:pt x="0" y="170631"/>
                  </a:lnTo>
                  <a:lnTo>
                    <a:pt x="2362" y="180923"/>
                  </a:lnTo>
                  <a:lnTo>
                    <a:pt x="12005" y="198035"/>
                  </a:lnTo>
                  <a:lnTo>
                    <a:pt x="32151" y="220616"/>
                  </a:lnTo>
                  <a:lnTo>
                    <a:pt x="34055" y="225246"/>
                  </a:lnTo>
                  <a:lnTo>
                    <a:pt x="32447" y="227468"/>
                  </a:lnTo>
                  <a:lnTo>
                    <a:pt x="12430" y="239655"/>
                  </a:lnTo>
                  <a:lnTo>
                    <a:pt x="5065" y="241233"/>
                  </a:lnTo>
                  <a:lnTo>
                    <a:pt x="3241" y="240949"/>
                  </a:lnTo>
                  <a:lnTo>
                    <a:pt x="2731" y="240053"/>
                  </a:lnTo>
                  <a:lnTo>
                    <a:pt x="3097" y="238751"/>
                  </a:lnTo>
                  <a:lnTo>
                    <a:pt x="12603" y="227536"/>
                  </a:lnTo>
                  <a:lnTo>
                    <a:pt x="18737" y="221287"/>
                  </a:lnTo>
                  <a:lnTo>
                    <a:pt x="50060" y="206510"/>
                  </a:lnTo>
                  <a:lnTo>
                    <a:pt x="78782" y="189579"/>
                  </a:lnTo>
                  <a:lnTo>
                    <a:pt x="90870" y="179858"/>
                  </a:lnTo>
                  <a:lnTo>
                    <a:pt x="95431" y="173970"/>
                  </a:lnTo>
                  <a:lnTo>
                    <a:pt x="98358" y="167812"/>
                  </a:lnTo>
                  <a:lnTo>
                    <a:pt x="97893" y="167306"/>
                  </a:lnTo>
                  <a:lnTo>
                    <a:pt x="95494" y="166745"/>
                  </a:lnTo>
                  <a:lnTo>
                    <a:pt x="86806" y="173171"/>
                  </a:lnTo>
                  <a:lnTo>
                    <a:pt x="78666" y="184012"/>
                  </a:lnTo>
                  <a:lnTo>
                    <a:pt x="75156" y="192790"/>
                  </a:lnTo>
                  <a:lnTo>
                    <a:pt x="74116" y="203231"/>
                  </a:lnTo>
                  <a:lnTo>
                    <a:pt x="74676" y="205736"/>
                  </a:lnTo>
                  <a:lnTo>
                    <a:pt x="75755" y="207406"/>
                  </a:lnTo>
                  <a:lnTo>
                    <a:pt x="77180" y="208519"/>
                  </a:lnTo>
                  <a:lnTo>
                    <a:pt x="84407" y="207875"/>
                  </a:lnTo>
                  <a:lnTo>
                    <a:pt x="93969" y="204531"/>
                  </a:lnTo>
                  <a:lnTo>
                    <a:pt x="117250" y="185242"/>
                  </a:lnTo>
                  <a:lnTo>
                    <a:pt x="145151" y="156152"/>
                  </a:lnTo>
                  <a:lnTo>
                    <a:pt x="165416" y="130743"/>
                  </a:lnTo>
                  <a:lnTo>
                    <a:pt x="175759" y="115078"/>
                  </a:lnTo>
                  <a:lnTo>
                    <a:pt x="186182" y="98284"/>
                  </a:lnTo>
                  <a:lnTo>
                    <a:pt x="195248" y="81443"/>
                  </a:lnTo>
                  <a:lnTo>
                    <a:pt x="203408" y="64572"/>
                  </a:lnTo>
                  <a:lnTo>
                    <a:pt x="216709" y="34302"/>
                  </a:lnTo>
                  <a:lnTo>
                    <a:pt x="229114" y="3267"/>
                  </a:lnTo>
                  <a:lnTo>
                    <a:pt x="230220" y="460"/>
                  </a:lnTo>
                  <a:lnTo>
                    <a:pt x="230251" y="0"/>
                  </a:lnTo>
                  <a:lnTo>
                    <a:pt x="213284" y="23128"/>
                  </a:lnTo>
                  <a:lnTo>
                    <a:pt x="196873" y="47162"/>
                  </a:lnTo>
                  <a:lnTo>
                    <a:pt x="178526" y="76659"/>
                  </a:lnTo>
                  <a:lnTo>
                    <a:pt x="169682" y="92427"/>
                  </a:lnTo>
                  <a:lnTo>
                    <a:pt x="155153" y="123587"/>
                  </a:lnTo>
                  <a:lnTo>
                    <a:pt x="148695" y="151548"/>
                  </a:lnTo>
                  <a:lnTo>
                    <a:pt x="148430" y="180976"/>
                  </a:lnTo>
                  <a:lnTo>
                    <a:pt x="152998" y="194222"/>
                  </a:lnTo>
                  <a:lnTo>
                    <a:pt x="156192" y="199730"/>
                  </a:lnTo>
                  <a:lnTo>
                    <a:pt x="159732" y="203402"/>
                  </a:lnTo>
                  <a:lnTo>
                    <a:pt x="167428" y="207482"/>
                  </a:lnTo>
                  <a:lnTo>
                    <a:pt x="177434" y="207414"/>
                  </a:lnTo>
                  <a:lnTo>
                    <a:pt x="194329" y="2043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7" name="SMARTInkShape-1124"/>
            <p:cNvSpPr/>
            <p:nvPr>
              <p:custDataLst>
                <p:tags r:id="rId164"/>
              </p:custDataLst>
            </p:nvPr>
          </p:nvSpPr>
          <p:spPr>
            <a:xfrm>
              <a:off x="7890568" y="1308100"/>
              <a:ext cx="173056" cy="117529"/>
            </a:xfrm>
            <a:custGeom>
              <a:avLst/>
              <a:gdLst/>
              <a:ahLst/>
              <a:cxnLst/>
              <a:rect l="0" t="0" r="0" b="0"/>
              <a:pathLst>
                <a:path w="173056" h="117529">
                  <a:moveTo>
                    <a:pt x="15182" y="57150"/>
                  </a:moveTo>
                  <a:lnTo>
                    <a:pt x="15182" y="57150"/>
                  </a:lnTo>
                  <a:lnTo>
                    <a:pt x="3249" y="84780"/>
                  </a:lnTo>
                  <a:lnTo>
                    <a:pt x="0" y="99063"/>
                  </a:lnTo>
                  <a:lnTo>
                    <a:pt x="908" y="110115"/>
                  </a:lnTo>
                  <a:lnTo>
                    <a:pt x="2845" y="113627"/>
                  </a:lnTo>
                  <a:lnTo>
                    <a:pt x="5546" y="115968"/>
                  </a:lnTo>
                  <a:lnTo>
                    <a:pt x="8758" y="117528"/>
                  </a:lnTo>
                  <a:lnTo>
                    <a:pt x="19853" y="115500"/>
                  </a:lnTo>
                  <a:lnTo>
                    <a:pt x="33486" y="109189"/>
                  </a:lnTo>
                  <a:lnTo>
                    <a:pt x="46600" y="99328"/>
                  </a:lnTo>
                  <a:lnTo>
                    <a:pt x="53840" y="86009"/>
                  </a:lnTo>
                  <a:lnTo>
                    <a:pt x="58488" y="54462"/>
                  </a:lnTo>
                  <a:lnTo>
                    <a:pt x="59292" y="39577"/>
                  </a:lnTo>
                  <a:lnTo>
                    <a:pt x="58700" y="36968"/>
                  </a:lnTo>
                  <a:lnTo>
                    <a:pt x="57600" y="35229"/>
                  </a:lnTo>
                  <a:lnTo>
                    <a:pt x="56161" y="34069"/>
                  </a:lnTo>
                  <a:lnTo>
                    <a:pt x="55201" y="35413"/>
                  </a:lnTo>
                  <a:lnTo>
                    <a:pt x="54135" y="42550"/>
                  </a:lnTo>
                  <a:lnTo>
                    <a:pt x="56906" y="55098"/>
                  </a:lnTo>
                  <a:lnTo>
                    <a:pt x="62183" y="61647"/>
                  </a:lnTo>
                  <a:lnTo>
                    <a:pt x="69938" y="66910"/>
                  </a:lnTo>
                  <a:lnTo>
                    <a:pt x="86204" y="73134"/>
                  </a:lnTo>
                  <a:lnTo>
                    <a:pt x="104429" y="74586"/>
                  </a:lnTo>
                  <a:lnTo>
                    <a:pt x="121824" y="70861"/>
                  </a:lnTo>
                  <a:lnTo>
                    <a:pt x="143961" y="61238"/>
                  </a:lnTo>
                  <a:lnTo>
                    <a:pt x="148307" y="60581"/>
                  </a:lnTo>
                  <a:lnTo>
                    <a:pt x="155017" y="61732"/>
                  </a:lnTo>
                  <a:lnTo>
                    <a:pt x="162761" y="66347"/>
                  </a:lnTo>
                  <a:lnTo>
                    <a:pt x="169525" y="72183"/>
                  </a:lnTo>
                  <a:lnTo>
                    <a:pt x="170288" y="74228"/>
                  </a:lnTo>
                  <a:lnTo>
                    <a:pt x="170091" y="76296"/>
                  </a:lnTo>
                  <a:lnTo>
                    <a:pt x="167729" y="82184"/>
                  </a:lnTo>
                  <a:lnTo>
                    <a:pt x="170997" y="79071"/>
                  </a:lnTo>
                  <a:lnTo>
                    <a:pt x="172627" y="73713"/>
                  </a:lnTo>
                  <a:lnTo>
                    <a:pt x="173055" y="44567"/>
                  </a:lnTo>
                  <a:lnTo>
                    <a:pt x="168442" y="14083"/>
                  </a:lnTo>
                  <a:lnTo>
                    <a:pt x="16758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8" name="SMARTInkShape-1125"/>
            <p:cNvSpPr/>
            <p:nvPr>
              <p:custDataLst>
                <p:tags r:id="rId165"/>
              </p:custDataLst>
            </p:nvPr>
          </p:nvSpPr>
          <p:spPr>
            <a:xfrm>
              <a:off x="8058150" y="12255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3" name="SMARTInkShape-Group271"/>
          <p:cNvGrpSpPr/>
          <p:nvPr/>
        </p:nvGrpSpPr>
        <p:grpSpPr>
          <a:xfrm>
            <a:off x="8089900" y="1163834"/>
            <a:ext cx="234951" cy="238166"/>
            <a:chOff x="8089900" y="1163834"/>
            <a:chExt cx="234951" cy="238166"/>
          </a:xfrm>
        </p:grpSpPr>
        <p:sp>
          <p:nvSpPr>
            <p:cNvPr id="700" name="SMARTInkShape-1126"/>
            <p:cNvSpPr/>
            <p:nvPr>
              <p:custDataLst>
                <p:tags r:id="rId158"/>
              </p:custDataLst>
            </p:nvPr>
          </p:nvSpPr>
          <p:spPr>
            <a:xfrm>
              <a:off x="8140700" y="1163834"/>
              <a:ext cx="108448" cy="238166"/>
            </a:xfrm>
            <a:custGeom>
              <a:avLst/>
              <a:gdLst/>
              <a:ahLst/>
              <a:cxnLst/>
              <a:rect l="0" t="0" r="0" b="0"/>
              <a:pathLst>
                <a:path w="108448" h="238166">
                  <a:moveTo>
                    <a:pt x="0" y="144266"/>
                  </a:moveTo>
                  <a:lnTo>
                    <a:pt x="0" y="144266"/>
                  </a:lnTo>
                  <a:lnTo>
                    <a:pt x="0" y="137524"/>
                  </a:lnTo>
                  <a:lnTo>
                    <a:pt x="705" y="135538"/>
                  </a:lnTo>
                  <a:lnTo>
                    <a:pt x="1881" y="134214"/>
                  </a:lnTo>
                  <a:lnTo>
                    <a:pt x="3371" y="133331"/>
                  </a:lnTo>
                  <a:lnTo>
                    <a:pt x="4364" y="133448"/>
                  </a:lnTo>
                  <a:lnTo>
                    <a:pt x="5026" y="134232"/>
                  </a:lnTo>
                  <a:lnTo>
                    <a:pt x="11260" y="151408"/>
                  </a:lnTo>
                  <a:lnTo>
                    <a:pt x="14455" y="171060"/>
                  </a:lnTo>
                  <a:lnTo>
                    <a:pt x="18142" y="183504"/>
                  </a:lnTo>
                  <a:lnTo>
                    <a:pt x="18971" y="193726"/>
                  </a:lnTo>
                  <a:lnTo>
                    <a:pt x="19050" y="188783"/>
                  </a:lnTo>
                  <a:lnTo>
                    <a:pt x="19050" y="198177"/>
                  </a:lnTo>
                  <a:lnTo>
                    <a:pt x="12778" y="213936"/>
                  </a:lnTo>
                  <a:lnTo>
                    <a:pt x="9057" y="214080"/>
                  </a:lnTo>
                  <a:lnTo>
                    <a:pt x="12698" y="214116"/>
                  </a:lnTo>
                  <a:lnTo>
                    <a:pt x="12700" y="191979"/>
                  </a:lnTo>
                  <a:lnTo>
                    <a:pt x="24237" y="165128"/>
                  </a:lnTo>
                  <a:lnTo>
                    <a:pt x="34776" y="139550"/>
                  </a:lnTo>
                  <a:lnTo>
                    <a:pt x="46131" y="108924"/>
                  </a:lnTo>
                  <a:lnTo>
                    <a:pt x="51782" y="85519"/>
                  </a:lnTo>
                  <a:lnTo>
                    <a:pt x="62302" y="55285"/>
                  </a:lnTo>
                  <a:lnTo>
                    <a:pt x="68359" y="25560"/>
                  </a:lnTo>
                  <a:lnTo>
                    <a:pt x="69791" y="0"/>
                  </a:lnTo>
                  <a:lnTo>
                    <a:pt x="59172" y="26699"/>
                  </a:lnTo>
                  <a:lnTo>
                    <a:pt x="49582" y="51092"/>
                  </a:lnTo>
                  <a:lnTo>
                    <a:pt x="40616" y="78396"/>
                  </a:lnTo>
                  <a:lnTo>
                    <a:pt x="31928" y="105113"/>
                  </a:lnTo>
                  <a:lnTo>
                    <a:pt x="24068" y="130392"/>
                  </a:lnTo>
                  <a:lnTo>
                    <a:pt x="18222" y="153387"/>
                  </a:lnTo>
                  <a:lnTo>
                    <a:pt x="8401" y="184970"/>
                  </a:lnTo>
                  <a:lnTo>
                    <a:pt x="7717" y="188335"/>
                  </a:lnTo>
                  <a:lnTo>
                    <a:pt x="7967" y="189873"/>
                  </a:lnTo>
                  <a:lnTo>
                    <a:pt x="8839" y="190193"/>
                  </a:lnTo>
                  <a:lnTo>
                    <a:pt x="10127" y="189701"/>
                  </a:lnTo>
                  <a:lnTo>
                    <a:pt x="30151" y="162287"/>
                  </a:lnTo>
                  <a:lnTo>
                    <a:pt x="48080" y="134054"/>
                  </a:lnTo>
                  <a:lnTo>
                    <a:pt x="66614" y="120230"/>
                  </a:lnTo>
                  <a:lnTo>
                    <a:pt x="69810" y="119070"/>
                  </a:lnTo>
                  <a:lnTo>
                    <a:pt x="71940" y="119002"/>
                  </a:lnTo>
                  <a:lnTo>
                    <a:pt x="73360" y="120368"/>
                  </a:lnTo>
                  <a:lnTo>
                    <a:pt x="74937" y="125648"/>
                  </a:lnTo>
                  <a:lnTo>
                    <a:pt x="65713" y="143296"/>
                  </a:lnTo>
                  <a:lnTo>
                    <a:pt x="42928" y="174544"/>
                  </a:lnTo>
                  <a:lnTo>
                    <a:pt x="15744" y="204130"/>
                  </a:lnTo>
                  <a:lnTo>
                    <a:pt x="921" y="219510"/>
                  </a:lnTo>
                  <a:lnTo>
                    <a:pt x="23225" y="200609"/>
                  </a:lnTo>
                  <a:lnTo>
                    <a:pt x="32595" y="196708"/>
                  </a:lnTo>
                  <a:lnTo>
                    <a:pt x="35136" y="196866"/>
                  </a:lnTo>
                  <a:lnTo>
                    <a:pt x="39839" y="198924"/>
                  </a:lnTo>
                  <a:lnTo>
                    <a:pt x="46455" y="207420"/>
                  </a:lnTo>
                  <a:lnTo>
                    <a:pt x="55717" y="222227"/>
                  </a:lnTo>
                  <a:lnTo>
                    <a:pt x="71081" y="234957"/>
                  </a:lnTo>
                  <a:lnTo>
                    <a:pt x="77688" y="237490"/>
                  </a:lnTo>
                  <a:lnTo>
                    <a:pt x="81424" y="238165"/>
                  </a:lnTo>
                  <a:lnTo>
                    <a:pt x="87460" y="237034"/>
                  </a:lnTo>
                  <a:lnTo>
                    <a:pt x="103824" y="227188"/>
                  </a:lnTo>
                  <a:lnTo>
                    <a:pt x="108447" y="2201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1" name="SMARTInkShape-1127"/>
            <p:cNvSpPr/>
            <p:nvPr>
              <p:custDataLst>
                <p:tags r:id="rId159"/>
              </p:custDataLst>
            </p:nvPr>
          </p:nvSpPr>
          <p:spPr>
            <a:xfrm>
              <a:off x="8318500" y="12446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0"/>
                  </a:moveTo>
                  <a:lnTo>
                    <a:pt x="0" y="0"/>
                  </a:lnTo>
                  <a:lnTo>
                    <a:pt x="63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1128"/>
            <p:cNvSpPr/>
            <p:nvPr>
              <p:custDataLst>
                <p:tags r:id="rId160"/>
              </p:custDataLst>
            </p:nvPr>
          </p:nvSpPr>
          <p:spPr>
            <a:xfrm>
              <a:off x="8089900" y="1308100"/>
              <a:ext cx="19051" cy="63121"/>
            </a:xfrm>
            <a:custGeom>
              <a:avLst/>
              <a:gdLst/>
              <a:ahLst/>
              <a:cxnLst/>
              <a:rect l="0" t="0" r="0" b="0"/>
              <a:pathLst>
                <a:path w="19051" h="63121">
                  <a:moveTo>
                    <a:pt x="0" y="19050"/>
                  </a:moveTo>
                  <a:lnTo>
                    <a:pt x="0" y="19050"/>
                  </a:lnTo>
                  <a:lnTo>
                    <a:pt x="6088" y="12962"/>
                  </a:lnTo>
                  <a:lnTo>
                    <a:pt x="6327" y="24932"/>
                  </a:lnTo>
                  <a:lnTo>
                    <a:pt x="10103" y="32483"/>
                  </a:lnTo>
                  <a:lnTo>
                    <a:pt x="16399" y="42786"/>
                  </a:lnTo>
                  <a:lnTo>
                    <a:pt x="18526" y="52588"/>
                  </a:lnTo>
                  <a:lnTo>
                    <a:pt x="19036" y="63120"/>
                  </a:lnTo>
                  <a:lnTo>
                    <a:pt x="19048" y="51257"/>
                  </a:lnTo>
                  <a:lnTo>
                    <a:pt x="15287" y="43712"/>
                  </a:lnTo>
                  <a:lnTo>
                    <a:pt x="10322" y="35655"/>
                  </a:lnTo>
                  <a:lnTo>
                    <a:pt x="8115" y="27371"/>
                  </a:lnTo>
                  <a:lnTo>
                    <a:pt x="9016" y="20867"/>
                  </a:lnTo>
                  <a:lnTo>
                    <a:pt x="11609" y="13238"/>
                  </a:lnTo>
                  <a:lnTo>
                    <a:pt x="12485" y="4340"/>
                  </a:lnTo>
                  <a:lnTo>
                    <a:pt x="13262" y="2893"/>
                  </a:lnTo>
                  <a:lnTo>
                    <a:pt x="14486" y="1929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8" name="SMARTInkShape-Group272"/>
          <p:cNvGrpSpPr/>
          <p:nvPr/>
        </p:nvGrpSpPr>
        <p:grpSpPr>
          <a:xfrm>
            <a:off x="8287887" y="1250950"/>
            <a:ext cx="386112" cy="282264"/>
            <a:chOff x="8287887" y="1250950"/>
            <a:chExt cx="386112" cy="282264"/>
          </a:xfrm>
        </p:grpSpPr>
        <p:sp>
          <p:nvSpPr>
            <p:cNvPr id="704" name="SMARTInkShape-1129"/>
            <p:cNvSpPr/>
            <p:nvPr>
              <p:custDataLst>
                <p:tags r:id="rId154"/>
              </p:custDataLst>
            </p:nvPr>
          </p:nvSpPr>
          <p:spPr>
            <a:xfrm>
              <a:off x="8287887" y="1310792"/>
              <a:ext cx="157614" cy="64326"/>
            </a:xfrm>
            <a:custGeom>
              <a:avLst/>
              <a:gdLst/>
              <a:ahLst/>
              <a:cxnLst/>
              <a:rect l="0" t="0" r="0" b="0"/>
              <a:pathLst>
                <a:path w="157614" h="64326">
                  <a:moveTo>
                    <a:pt x="5213" y="3658"/>
                  </a:moveTo>
                  <a:lnTo>
                    <a:pt x="5213" y="3658"/>
                  </a:lnTo>
                  <a:lnTo>
                    <a:pt x="8584" y="287"/>
                  </a:lnTo>
                  <a:lnTo>
                    <a:pt x="9577" y="0"/>
                  </a:lnTo>
                  <a:lnTo>
                    <a:pt x="10239" y="513"/>
                  </a:lnTo>
                  <a:lnTo>
                    <a:pt x="10680" y="1562"/>
                  </a:lnTo>
                  <a:lnTo>
                    <a:pt x="11302" y="9779"/>
                  </a:lnTo>
                  <a:lnTo>
                    <a:pt x="4621" y="36214"/>
                  </a:lnTo>
                  <a:lnTo>
                    <a:pt x="0" y="57596"/>
                  </a:lnTo>
                  <a:lnTo>
                    <a:pt x="326" y="60783"/>
                  </a:lnTo>
                  <a:lnTo>
                    <a:pt x="1250" y="62908"/>
                  </a:lnTo>
                  <a:lnTo>
                    <a:pt x="2571" y="64325"/>
                  </a:lnTo>
                  <a:lnTo>
                    <a:pt x="4863" y="63858"/>
                  </a:lnTo>
                  <a:lnTo>
                    <a:pt x="11172" y="59576"/>
                  </a:lnTo>
                  <a:lnTo>
                    <a:pt x="34998" y="28392"/>
                  </a:lnTo>
                  <a:lnTo>
                    <a:pt x="49185" y="4494"/>
                  </a:lnTo>
                  <a:lnTo>
                    <a:pt x="56263" y="7277"/>
                  </a:lnTo>
                  <a:lnTo>
                    <a:pt x="56886" y="11009"/>
                  </a:lnTo>
                  <a:lnTo>
                    <a:pt x="53136" y="28336"/>
                  </a:lnTo>
                  <a:lnTo>
                    <a:pt x="55495" y="48596"/>
                  </a:lnTo>
                  <a:lnTo>
                    <a:pt x="57079" y="51256"/>
                  </a:lnTo>
                  <a:lnTo>
                    <a:pt x="62602" y="56092"/>
                  </a:lnTo>
                  <a:lnTo>
                    <a:pt x="66755" y="56959"/>
                  </a:lnTo>
                  <a:lnTo>
                    <a:pt x="77015" y="56040"/>
                  </a:lnTo>
                  <a:lnTo>
                    <a:pt x="81303" y="54101"/>
                  </a:lnTo>
                  <a:lnTo>
                    <a:pt x="87949" y="48185"/>
                  </a:lnTo>
                  <a:lnTo>
                    <a:pt x="108948" y="21883"/>
                  </a:lnTo>
                  <a:lnTo>
                    <a:pt x="124527" y="11106"/>
                  </a:lnTo>
                  <a:lnTo>
                    <a:pt x="132209" y="13704"/>
                  </a:lnTo>
                  <a:lnTo>
                    <a:pt x="137620" y="20823"/>
                  </a:lnTo>
                  <a:lnTo>
                    <a:pt x="140051" y="25685"/>
                  </a:lnTo>
                  <a:lnTo>
                    <a:pt x="140871" y="34850"/>
                  </a:lnTo>
                  <a:lnTo>
                    <a:pt x="140102" y="39269"/>
                  </a:lnTo>
                  <a:lnTo>
                    <a:pt x="141000" y="42921"/>
                  </a:lnTo>
                  <a:lnTo>
                    <a:pt x="145761" y="48860"/>
                  </a:lnTo>
                  <a:lnTo>
                    <a:pt x="150699" y="51970"/>
                  </a:lnTo>
                  <a:lnTo>
                    <a:pt x="157613" y="54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1130"/>
            <p:cNvSpPr/>
            <p:nvPr>
              <p:custDataLst>
                <p:tags r:id="rId155"/>
              </p:custDataLst>
            </p:nvPr>
          </p:nvSpPr>
          <p:spPr>
            <a:xfrm>
              <a:off x="8439150" y="12509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5026" y="5792"/>
                  </a:lnTo>
                  <a:lnTo>
                    <a:pt x="5468" y="3862"/>
                  </a:lnTo>
                  <a:lnTo>
                    <a:pt x="6467" y="2574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1131"/>
            <p:cNvSpPr/>
            <p:nvPr>
              <p:custDataLst>
                <p:tags r:id="rId156"/>
              </p:custDataLst>
            </p:nvPr>
          </p:nvSpPr>
          <p:spPr>
            <a:xfrm>
              <a:off x="8502650" y="1293892"/>
              <a:ext cx="69851" cy="62433"/>
            </a:xfrm>
            <a:custGeom>
              <a:avLst/>
              <a:gdLst/>
              <a:ahLst/>
              <a:cxnLst/>
              <a:rect l="0" t="0" r="0" b="0"/>
              <a:pathLst>
                <a:path w="69851" h="62433">
                  <a:moveTo>
                    <a:pt x="0" y="7858"/>
                  </a:moveTo>
                  <a:lnTo>
                    <a:pt x="0" y="7858"/>
                  </a:lnTo>
                  <a:lnTo>
                    <a:pt x="3371" y="11229"/>
                  </a:lnTo>
                  <a:lnTo>
                    <a:pt x="3145" y="18528"/>
                  </a:lnTo>
                  <a:lnTo>
                    <a:pt x="414" y="45821"/>
                  </a:lnTo>
                  <a:lnTo>
                    <a:pt x="184" y="55540"/>
                  </a:lnTo>
                  <a:lnTo>
                    <a:pt x="828" y="58696"/>
                  </a:lnTo>
                  <a:lnTo>
                    <a:pt x="1963" y="60800"/>
                  </a:lnTo>
                  <a:lnTo>
                    <a:pt x="3425" y="62203"/>
                  </a:lnTo>
                  <a:lnTo>
                    <a:pt x="5106" y="62432"/>
                  </a:lnTo>
                  <a:lnTo>
                    <a:pt x="8854" y="60806"/>
                  </a:lnTo>
                  <a:lnTo>
                    <a:pt x="30039" y="32332"/>
                  </a:lnTo>
                  <a:lnTo>
                    <a:pt x="55880" y="5149"/>
                  </a:lnTo>
                  <a:lnTo>
                    <a:pt x="62936" y="304"/>
                  </a:lnTo>
                  <a:lnTo>
                    <a:pt x="63829" y="0"/>
                  </a:lnTo>
                  <a:lnTo>
                    <a:pt x="63565" y="7952"/>
                  </a:lnTo>
                  <a:lnTo>
                    <a:pt x="68973" y="36803"/>
                  </a:lnTo>
                  <a:lnTo>
                    <a:pt x="69850" y="459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7" name="SMARTInkShape-1132"/>
            <p:cNvSpPr/>
            <p:nvPr>
              <p:custDataLst>
                <p:tags r:id="rId157"/>
              </p:custDataLst>
            </p:nvPr>
          </p:nvSpPr>
          <p:spPr>
            <a:xfrm>
              <a:off x="8585200" y="1291174"/>
              <a:ext cx="88799" cy="242040"/>
            </a:xfrm>
            <a:custGeom>
              <a:avLst/>
              <a:gdLst/>
              <a:ahLst/>
              <a:cxnLst/>
              <a:rect l="0" t="0" r="0" b="0"/>
              <a:pathLst>
                <a:path w="88799" h="242040">
                  <a:moveTo>
                    <a:pt x="50800" y="4226"/>
                  </a:moveTo>
                  <a:lnTo>
                    <a:pt x="50800" y="4226"/>
                  </a:lnTo>
                  <a:lnTo>
                    <a:pt x="50800" y="568"/>
                  </a:lnTo>
                  <a:lnTo>
                    <a:pt x="50800" y="2130"/>
                  </a:lnTo>
                  <a:lnTo>
                    <a:pt x="35722" y="27817"/>
                  </a:lnTo>
                  <a:lnTo>
                    <a:pt x="32534" y="46202"/>
                  </a:lnTo>
                  <a:lnTo>
                    <a:pt x="32979" y="49143"/>
                  </a:lnTo>
                  <a:lnTo>
                    <a:pt x="33980" y="51104"/>
                  </a:lnTo>
                  <a:lnTo>
                    <a:pt x="35354" y="52411"/>
                  </a:lnTo>
                  <a:lnTo>
                    <a:pt x="44405" y="50101"/>
                  </a:lnTo>
                  <a:lnTo>
                    <a:pt x="61606" y="40867"/>
                  </a:lnTo>
                  <a:lnTo>
                    <a:pt x="71124" y="31800"/>
                  </a:lnTo>
                  <a:lnTo>
                    <a:pt x="84970" y="8627"/>
                  </a:lnTo>
                  <a:lnTo>
                    <a:pt x="88123" y="0"/>
                  </a:lnTo>
                  <a:lnTo>
                    <a:pt x="88798" y="24522"/>
                  </a:lnTo>
                  <a:lnTo>
                    <a:pt x="88149" y="47819"/>
                  </a:lnTo>
                  <a:lnTo>
                    <a:pt x="85509" y="79339"/>
                  </a:lnTo>
                  <a:lnTo>
                    <a:pt x="84523" y="95929"/>
                  </a:lnTo>
                  <a:lnTo>
                    <a:pt x="83865" y="112634"/>
                  </a:lnTo>
                  <a:lnTo>
                    <a:pt x="83426" y="129415"/>
                  </a:lnTo>
                  <a:lnTo>
                    <a:pt x="82428" y="145541"/>
                  </a:lnTo>
                  <a:lnTo>
                    <a:pt x="79439" y="176629"/>
                  </a:lnTo>
                  <a:lnTo>
                    <a:pt x="77639" y="201264"/>
                  </a:lnTo>
                  <a:lnTo>
                    <a:pt x="75428" y="220210"/>
                  </a:lnTo>
                  <a:lnTo>
                    <a:pt x="69743" y="233334"/>
                  </a:lnTo>
                  <a:lnTo>
                    <a:pt x="66250" y="237398"/>
                  </a:lnTo>
                  <a:lnTo>
                    <a:pt x="58607" y="241913"/>
                  </a:lnTo>
                  <a:lnTo>
                    <a:pt x="46744" y="242039"/>
                  </a:lnTo>
                  <a:lnTo>
                    <a:pt x="39629" y="241085"/>
                  </a:lnTo>
                  <a:lnTo>
                    <a:pt x="34180" y="236921"/>
                  </a:lnTo>
                  <a:lnTo>
                    <a:pt x="11069" y="205265"/>
                  </a:lnTo>
                  <a:lnTo>
                    <a:pt x="0" y="194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5" name="SMARTInkShape-Group273"/>
          <p:cNvGrpSpPr/>
          <p:nvPr/>
        </p:nvGrpSpPr>
        <p:grpSpPr>
          <a:xfrm>
            <a:off x="7084112" y="1409700"/>
            <a:ext cx="1958289" cy="413059"/>
            <a:chOff x="7084112" y="1409700"/>
            <a:chExt cx="1958289" cy="413059"/>
          </a:xfrm>
        </p:grpSpPr>
        <p:sp>
          <p:nvSpPr>
            <p:cNvPr id="709" name="SMARTInkShape-1133"/>
            <p:cNvSpPr/>
            <p:nvPr>
              <p:custDataLst>
                <p:tags r:id="rId138"/>
              </p:custDataLst>
            </p:nvPr>
          </p:nvSpPr>
          <p:spPr>
            <a:xfrm>
              <a:off x="7084112" y="1539762"/>
              <a:ext cx="437301" cy="211593"/>
            </a:xfrm>
            <a:custGeom>
              <a:avLst/>
              <a:gdLst/>
              <a:ahLst/>
              <a:cxnLst/>
              <a:rect l="0" t="0" r="0" b="0"/>
              <a:pathLst>
                <a:path w="437301" h="211593">
                  <a:moveTo>
                    <a:pt x="8838" y="117588"/>
                  </a:moveTo>
                  <a:lnTo>
                    <a:pt x="8838" y="117588"/>
                  </a:lnTo>
                  <a:lnTo>
                    <a:pt x="5467" y="148749"/>
                  </a:lnTo>
                  <a:lnTo>
                    <a:pt x="0" y="176053"/>
                  </a:lnTo>
                  <a:lnTo>
                    <a:pt x="653" y="198646"/>
                  </a:lnTo>
                  <a:lnTo>
                    <a:pt x="3554" y="206531"/>
                  </a:lnTo>
                  <a:lnTo>
                    <a:pt x="7794" y="211592"/>
                  </a:lnTo>
                  <a:lnTo>
                    <a:pt x="10255" y="208521"/>
                  </a:lnTo>
                  <a:lnTo>
                    <a:pt x="23544" y="183296"/>
                  </a:lnTo>
                  <a:lnTo>
                    <a:pt x="42238" y="152753"/>
                  </a:lnTo>
                  <a:lnTo>
                    <a:pt x="61156" y="129214"/>
                  </a:lnTo>
                  <a:lnTo>
                    <a:pt x="62766" y="128161"/>
                  </a:lnTo>
                  <a:lnTo>
                    <a:pt x="63840" y="128164"/>
                  </a:lnTo>
                  <a:lnTo>
                    <a:pt x="64556" y="128872"/>
                  </a:lnTo>
                  <a:lnTo>
                    <a:pt x="65799" y="143917"/>
                  </a:lnTo>
                  <a:lnTo>
                    <a:pt x="66669" y="163571"/>
                  </a:lnTo>
                  <a:lnTo>
                    <a:pt x="71452" y="173128"/>
                  </a:lnTo>
                  <a:lnTo>
                    <a:pt x="72453" y="172254"/>
                  </a:lnTo>
                  <a:lnTo>
                    <a:pt x="97102" y="142037"/>
                  </a:lnTo>
                  <a:lnTo>
                    <a:pt x="118496" y="116159"/>
                  </a:lnTo>
                  <a:lnTo>
                    <a:pt x="120043" y="115224"/>
                  </a:lnTo>
                  <a:lnTo>
                    <a:pt x="121075" y="115307"/>
                  </a:lnTo>
                  <a:lnTo>
                    <a:pt x="126101" y="120508"/>
                  </a:lnTo>
                  <a:lnTo>
                    <a:pt x="125819" y="123768"/>
                  </a:lnTo>
                  <a:lnTo>
                    <a:pt x="120796" y="137764"/>
                  </a:lnTo>
                  <a:lnTo>
                    <a:pt x="121627" y="146781"/>
                  </a:lnTo>
                  <a:lnTo>
                    <a:pt x="126229" y="155492"/>
                  </a:lnTo>
                  <a:lnTo>
                    <a:pt x="129432" y="159791"/>
                  </a:lnTo>
                  <a:lnTo>
                    <a:pt x="138636" y="166448"/>
                  </a:lnTo>
                  <a:lnTo>
                    <a:pt x="144053" y="169212"/>
                  </a:lnTo>
                  <a:lnTo>
                    <a:pt x="153835" y="170400"/>
                  </a:lnTo>
                  <a:lnTo>
                    <a:pt x="167276" y="167103"/>
                  </a:lnTo>
                  <a:lnTo>
                    <a:pt x="171613" y="165415"/>
                  </a:lnTo>
                  <a:lnTo>
                    <a:pt x="184460" y="152925"/>
                  </a:lnTo>
                  <a:lnTo>
                    <a:pt x="203798" y="123574"/>
                  </a:lnTo>
                  <a:lnTo>
                    <a:pt x="209597" y="106662"/>
                  </a:lnTo>
                  <a:lnTo>
                    <a:pt x="211556" y="95047"/>
                  </a:lnTo>
                  <a:lnTo>
                    <a:pt x="210306" y="94799"/>
                  </a:lnTo>
                  <a:lnTo>
                    <a:pt x="205153" y="96406"/>
                  </a:lnTo>
                  <a:lnTo>
                    <a:pt x="194320" y="108019"/>
                  </a:lnTo>
                  <a:lnTo>
                    <a:pt x="180742" y="132024"/>
                  </a:lnTo>
                  <a:lnTo>
                    <a:pt x="178474" y="137795"/>
                  </a:lnTo>
                  <a:lnTo>
                    <a:pt x="178373" y="143054"/>
                  </a:lnTo>
                  <a:lnTo>
                    <a:pt x="182024" y="152660"/>
                  </a:lnTo>
                  <a:lnTo>
                    <a:pt x="184973" y="155786"/>
                  </a:lnTo>
                  <a:lnTo>
                    <a:pt x="192013" y="159259"/>
                  </a:lnTo>
                  <a:lnTo>
                    <a:pt x="203910" y="161215"/>
                  </a:lnTo>
                  <a:lnTo>
                    <a:pt x="214070" y="157909"/>
                  </a:lnTo>
                  <a:lnTo>
                    <a:pt x="224936" y="151031"/>
                  </a:lnTo>
                  <a:lnTo>
                    <a:pt x="245290" y="125605"/>
                  </a:lnTo>
                  <a:lnTo>
                    <a:pt x="261401" y="99032"/>
                  </a:lnTo>
                  <a:lnTo>
                    <a:pt x="276994" y="73284"/>
                  </a:lnTo>
                  <a:lnTo>
                    <a:pt x="289374" y="51544"/>
                  </a:lnTo>
                  <a:lnTo>
                    <a:pt x="293558" y="38298"/>
                  </a:lnTo>
                  <a:lnTo>
                    <a:pt x="293901" y="37917"/>
                  </a:lnTo>
                  <a:lnTo>
                    <a:pt x="294131" y="38369"/>
                  </a:lnTo>
                  <a:lnTo>
                    <a:pt x="294283" y="39375"/>
                  </a:lnTo>
                  <a:lnTo>
                    <a:pt x="271417" y="71097"/>
                  </a:lnTo>
                  <a:lnTo>
                    <a:pt x="265380" y="91583"/>
                  </a:lnTo>
                  <a:lnTo>
                    <a:pt x="263340" y="121127"/>
                  </a:lnTo>
                  <a:lnTo>
                    <a:pt x="263061" y="132331"/>
                  </a:lnTo>
                  <a:lnTo>
                    <a:pt x="265103" y="136589"/>
                  </a:lnTo>
                  <a:lnTo>
                    <a:pt x="273017" y="143201"/>
                  </a:lnTo>
                  <a:lnTo>
                    <a:pt x="282631" y="147520"/>
                  </a:lnTo>
                  <a:lnTo>
                    <a:pt x="291390" y="144767"/>
                  </a:lnTo>
                  <a:lnTo>
                    <a:pt x="303045" y="137428"/>
                  </a:lnTo>
                  <a:lnTo>
                    <a:pt x="324061" y="116725"/>
                  </a:lnTo>
                  <a:lnTo>
                    <a:pt x="339147" y="87856"/>
                  </a:lnTo>
                  <a:lnTo>
                    <a:pt x="345672" y="64862"/>
                  </a:lnTo>
                  <a:lnTo>
                    <a:pt x="354687" y="40532"/>
                  </a:lnTo>
                  <a:lnTo>
                    <a:pt x="367899" y="12442"/>
                  </a:lnTo>
                  <a:lnTo>
                    <a:pt x="375313" y="0"/>
                  </a:lnTo>
                  <a:lnTo>
                    <a:pt x="373226" y="4587"/>
                  </a:lnTo>
                  <a:lnTo>
                    <a:pt x="357473" y="33282"/>
                  </a:lnTo>
                  <a:lnTo>
                    <a:pt x="348576" y="59134"/>
                  </a:lnTo>
                  <a:lnTo>
                    <a:pt x="342177" y="88117"/>
                  </a:lnTo>
                  <a:lnTo>
                    <a:pt x="340674" y="113481"/>
                  </a:lnTo>
                  <a:lnTo>
                    <a:pt x="342822" y="125405"/>
                  </a:lnTo>
                  <a:lnTo>
                    <a:pt x="348011" y="133527"/>
                  </a:lnTo>
                  <a:lnTo>
                    <a:pt x="351371" y="136681"/>
                  </a:lnTo>
                  <a:lnTo>
                    <a:pt x="355021" y="138078"/>
                  </a:lnTo>
                  <a:lnTo>
                    <a:pt x="362840" y="137748"/>
                  </a:lnTo>
                  <a:lnTo>
                    <a:pt x="366194" y="135967"/>
                  </a:lnTo>
                  <a:lnTo>
                    <a:pt x="374993" y="126013"/>
                  </a:lnTo>
                  <a:lnTo>
                    <a:pt x="384812" y="109971"/>
                  </a:lnTo>
                  <a:lnTo>
                    <a:pt x="389054" y="93929"/>
                  </a:lnTo>
                  <a:lnTo>
                    <a:pt x="390726" y="91232"/>
                  </a:lnTo>
                  <a:lnTo>
                    <a:pt x="392547" y="89434"/>
                  </a:lnTo>
                  <a:lnTo>
                    <a:pt x="393056" y="88235"/>
                  </a:lnTo>
                  <a:lnTo>
                    <a:pt x="392689" y="87436"/>
                  </a:lnTo>
                  <a:lnTo>
                    <a:pt x="391738" y="86903"/>
                  </a:lnTo>
                  <a:lnTo>
                    <a:pt x="391105" y="87959"/>
                  </a:lnTo>
                  <a:lnTo>
                    <a:pt x="389888" y="115719"/>
                  </a:lnTo>
                  <a:lnTo>
                    <a:pt x="393224" y="128245"/>
                  </a:lnTo>
                  <a:lnTo>
                    <a:pt x="394918" y="131043"/>
                  </a:lnTo>
                  <a:lnTo>
                    <a:pt x="398681" y="134151"/>
                  </a:lnTo>
                  <a:lnTo>
                    <a:pt x="408137" y="135901"/>
                  </a:lnTo>
                  <a:lnTo>
                    <a:pt x="417726" y="132547"/>
                  </a:lnTo>
                  <a:lnTo>
                    <a:pt x="426927" y="127059"/>
                  </a:lnTo>
                  <a:lnTo>
                    <a:pt x="431017" y="122268"/>
                  </a:lnTo>
                  <a:lnTo>
                    <a:pt x="436689" y="112233"/>
                  </a:lnTo>
                  <a:lnTo>
                    <a:pt x="437300" y="108373"/>
                  </a:lnTo>
                  <a:lnTo>
                    <a:pt x="434824" y="91227"/>
                  </a:lnTo>
                  <a:lnTo>
                    <a:pt x="432645" y="86352"/>
                  </a:lnTo>
                  <a:lnTo>
                    <a:pt x="431076" y="84064"/>
                  </a:lnTo>
                  <a:lnTo>
                    <a:pt x="428619" y="82539"/>
                  </a:lnTo>
                  <a:lnTo>
                    <a:pt x="422126" y="80844"/>
                  </a:lnTo>
                  <a:lnTo>
                    <a:pt x="419125" y="81097"/>
                  </a:lnTo>
                  <a:lnTo>
                    <a:pt x="402538" y="85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1134"/>
            <p:cNvSpPr/>
            <p:nvPr>
              <p:custDataLst>
                <p:tags r:id="rId139"/>
              </p:custDataLst>
            </p:nvPr>
          </p:nvSpPr>
          <p:spPr>
            <a:xfrm>
              <a:off x="7562850" y="1583975"/>
              <a:ext cx="127001" cy="63227"/>
            </a:xfrm>
            <a:custGeom>
              <a:avLst/>
              <a:gdLst/>
              <a:ahLst/>
              <a:cxnLst/>
              <a:rect l="0" t="0" r="0" b="0"/>
              <a:pathLst>
                <a:path w="127001" h="63227">
                  <a:moveTo>
                    <a:pt x="0" y="16225"/>
                  </a:moveTo>
                  <a:lnTo>
                    <a:pt x="0" y="16225"/>
                  </a:lnTo>
                  <a:lnTo>
                    <a:pt x="705" y="22706"/>
                  </a:lnTo>
                  <a:lnTo>
                    <a:pt x="7173" y="49119"/>
                  </a:lnTo>
                  <a:lnTo>
                    <a:pt x="20579" y="62385"/>
                  </a:lnTo>
                  <a:lnTo>
                    <a:pt x="22891" y="63226"/>
                  </a:lnTo>
                  <a:lnTo>
                    <a:pt x="25138" y="63081"/>
                  </a:lnTo>
                  <a:lnTo>
                    <a:pt x="27342" y="62279"/>
                  </a:lnTo>
                  <a:lnTo>
                    <a:pt x="31672" y="57625"/>
                  </a:lnTo>
                  <a:lnTo>
                    <a:pt x="40201" y="39768"/>
                  </a:lnTo>
                  <a:lnTo>
                    <a:pt x="45772" y="18419"/>
                  </a:lnTo>
                  <a:lnTo>
                    <a:pt x="49807" y="11563"/>
                  </a:lnTo>
                  <a:lnTo>
                    <a:pt x="50138" y="12411"/>
                  </a:lnTo>
                  <a:lnTo>
                    <a:pt x="52642" y="35671"/>
                  </a:lnTo>
                  <a:lnTo>
                    <a:pt x="58635" y="53802"/>
                  </a:lnTo>
                  <a:lnTo>
                    <a:pt x="62539" y="59317"/>
                  </a:lnTo>
                  <a:lnTo>
                    <a:pt x="69957" y="53531"/>
                  </a:lnTo>
                  <a:lnTo>
                    <a:pt x="91232" y="21948"/>
                  </a:lnTo>
                  <a:lnTo>
                    <a:pt x="108986" y="3532"/>
                  </a:lnTo>
                  <a:lnTo>
                    <a:pt x="114995" y="0"/>
                  </a:lnTo>
                  <a:lnTo>
                    <a:pt x="116880" y="470"/>
                  </a:lnTo>
                  <a:lnTo>
                    <a:pt x="118137" y="2194"/>
                  </a:lnTo>
                  <a:lnTo>
                    <a:pt x="119905" y="11362"/>
                  </a:lnTo>
                  <a:lnTo>
                    <a:pt x="122466" y="35406"/>
                  </a:lnTo>
                  <a:lnTo>
                    <a:pt x="127000" y="47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1" name="SMARTInkShape-1135"/>
            <p:cNvSpPr/>
            <p:nvPr>
              <p:custDataLst>
                <p:tags r:id="rId140"/>
              </p:custDataLst>
            </p:nvPr>
          </p:nvSpPr>
          <p:spPr>
            <a:xfrm>
              <a:off x="7822510" y="1511300"/>
              <a:ext cx="89591" cy="99250"/>
            </a:xfrm>
            <a:custGeom>
              <a:avLst/>
              <a:gdLst/>
              <a:ahLst/>
              <a:cxnLst/>
              <a:rect l="0" t="0" r="0" b="0"/>
              <a:pathLst>
                <a:path w="89591" h="99250">
                  <a:moveTo>
                    <a:pt x="19740" y="0"/>
                  </a:moveTo>
                  <a:lnTo>
                    <a:pt x="19740" y="0"/>
                  </a:lnTo>
                  <a:lnTo>
                    <a:pt x="19740" y="10113"/>
                  </a:lnTo>
                  <a:lnTo>
                    <a:pt x="9601" y="37563"/>
                  </a:lnTo>
                  <a:lnTo>
                    <a:pt x="195" y="61851"/>
                  </a:lnTo>
                  <a:lnTo>
                    <a:pt x="0" y="78525"/>
                  </a:lnTo>
                  <a:lnTo>
                    <a:pt x="4146" y="89698"/>
                  </a:lnTo>
                  <a:lnTo>
                    <a:pt x="7228" y="93665"/>
                  </a:lnTo>
                  <a:lnTo>
                    <a:pt x="14414" y="98073"/>
                  </a:lnTo>
                  <a:lnTo>
                    <a:pt x="18306" y="99249"/>
                  </a:lnTo>
                  <a:lnTo>
                    <a:pt x="44125" y="96771"/>
                  </a:lnTo>
                  <a:lnTo>
                    <a:pt x="68458" y="93669"/>
                  </a:lnTo>
                  <a:lnTo>
                    <a:pt x="80741" y="88432"/>
                  </a:lnTo>
                  <a:lnTo>
                    <a:pt x="8959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2" name="SMARTInkShape-1136"/>
            <p:cNvSpPr/>
            <p:nvPr>
              <p:custDataLst>
                <p:tags r:id="rId141"/>
              </p:custDataLst>
            </p:nvPr>
          </p:nvSpPr>
          <p:spPr>
            <a:xfrm>
              <a:off x="7842250" y="1543050"/>
              <a:ext cx="76201" cy="19051"/>
            </a:xfrm>
            <a:custGeom>
              <a:avLst/>
              <a:gdLst/>
              <a:ahLst/>
              <a:cxnLst/>
              <a:rect l="0" t="0" r="0" b="0"/>
              <a:pathLst>
                <a:path w="762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18951" y="10212"/>
                  </a:lnTo>
                  <a:lnTo>
                    <a:pt x="48795" y="640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1137"/>
            <p:cNvSpPr/>
            <p:nvPr>
              <p:custDataLst>
                <p:tags r:id="rId142"/>
              </p:custDataLst>
            </p:nvPr>
          </p:nvSpPr>
          <p:spPr>
            <a:xfrm>
              <a:off x="7854950" y="14922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1" y="1324"/>
                  </a:lnTo>
                  <a:lnTo>
                    <a:pt x="6480" y="588"/>
                  </a:lnTo>
                  <a:lnTo>
                    <a:pt x="35975" y="78"/>
                  </a:lnTo>
                  <a:lnTo>
                    <a:pt x="65328" y="15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1138"/>
            <p:cNvSpPr/>
            <p:nvPr>
              <p:custDataLst>
                <p:tags r:id="rId143"/>
              </p:custDataLst>
            </p:nvPr>
          </p:nvSpPr>
          <p:spPr>
            <a:xfrm>
              <a:off x="7956550" y="1469886"/>
              <a:ext cx="101601" cy="111265"/>
            </a:xfrm>
            <a:custGeom>
              <a:avLst/>
              <a:gdLst/>
              <a:ahLst/>
              <a:cxnLst/>
              <a:rect l="0" t="0" r="0" b="0"/>
              <a:pathLst>
                <a:path w="101601" h="111265">
                  <a:moveTo>
                    <a:pt x="0" y="111264"/>
                  </a:moveTo>
                  <a:lnTo>
                    <a:pt x="0" y="111264"/>
                  </a:lnTo>
                  <a:lnTo>
                    <a:pt x="13798" y="95350"/>
                  </a:lnTo>
                  <a:lnTo>
                    <a:pt x="26662" y="65761"/>
                  </a:lnTo>
                  <a:lnTo>
                    <a:pt x="36592" y="39220"/>
                  </a:lnTo>
                  <a:lnTo>
                    <a:pt x="42898" y="8760"/>
                  </a:lnTo>
                  <a:lnTo>
                    <a:pt x="44144" y="0"/>
                  </a:lnTo>
                  <a:lnTo>
                    <a:pt x="44314" y="1371"/>
                  </a:lnTo>
                  <a:lnTo>
                    <a:pt x="44438" y="29658"/>
                  </a:lnTo>
                  <a:lnTo>
                    <a:pt x="44447" y="44673"/>
                  </a:lnTo>
                  <a:lnTo>
                    <a:pt x="45858" y="47820"/>
                  </a:lnTo>
                  <a:lnTo>
                    <a:pt x="48211" y="49918"/>
                  </a:lnTo>
                  <a:lnTo>
                    <a:pt x="51191" y="51316"/>
                  </a:lnTo>
                  <a:lnTo>
                    <a:pt x="58265" y="50989"/>
                  </a:lnTo>
                  <a:lnTo>
                    <a:pt x="66111" y="47786"/>
                  </a:lnTo>
                  <a:lnTo>
                    <a:pt x="74303" y="41659"/>
                  </a:lnTo>
                  <a:lnTo>
                    <a:pt x="90253" y="15210"/>
                  </a:lnTo>
                  <a:lnTo>
                    <a:pt x="99359" y="568"/>
                  </a:lnTo>
                  <a:lnTo>
                    <a:pt x="99400" y="72"/>
                  </a:lnTo>
                  <a:lnTo>
                    <a:pt x="97565" y="1403"/>
                  </a:lnTo>
                  <a:lnTo>
                    <a:pt x="91343" y="27579"/>
                  </a:lnTo>
                  <a:lnTo>
                    <a:pt x="88919" y="52288"/>
                  </a:lnTo>
                  <a:lnTo>
                    <a:pt x="85456" y="76072"/>
                  </a:lnTo>
                  <a:lnTo>
                    <a:pt x="86899" y="87627"/>
                  </a:lnTo>
                  <a:lnTo>
                    <a:pt x="91774" y="95584"/>
                  </a:lnTo>
                  <a:lnTo>
                    <a:pt x="101600" y="1049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1139"/>
            <p:cNvSpPr/>
            <p:nvPr>
              <p:custDataLst>
                <p:tags r:id="rId144"/>
              </p:custDataLst>
            </p:nvPr>
          </p:nvSpPr>
          <p:spPr>
            <a:xfrm>
              <a:off x="8185179" y="1455556"/>
              <a:ext cx="146022" cy="130073"/>
            </a:xfrm>
            <a:custGeom>
              <a:avLst/>
              <a:gdLst/>
              <a:ahLst/>
              <a:cxnLst/>
              <a:rect l="0" t="0" r="0" b="0"/>
              <a:pathLst>
                <a:path w="146022" h="130073">
                  <a:moveTo>
                    <a:pt x="82521" y="17644"/>
                  </a:moveTo>
                  <a:lnTo>
                    <a:pt x="82521" y="17644"/>
                  </a:lnTo>
                  <a:lnTo>
                    <a:pt x="82521" y="10902"/>
                  </a:lnTo>
                  <a:lnTo>
                    <a:pt x="80639" y="5710"/>
                  </a:lnTo>
                  <a:lnTo>
                    <a:pt x="79150" y="3338"/>
                  </a:lnTo>
                  <a:lnTo>
                    <a:pt x="71850" y="702"/>
                  </a:lnTo>
                  <a:lnTo>
                    <a:pt x="66941" y="0"/>
                  </a:lnTo>
                  <a:lnTo>
                    <a:pt x="61551" y="2353"/>
                  </a:lnTo>
                  <a:lnTo>
                    <a:pt x="49917" y="12495"/>
                  </a:lnTo>
                  <a:lnTo>
                    <a:pt x="31468" y="37442"/>
                  </a:lnTo>
                  <a:lnTo>
                    <a:pt x="15967" y="67176"/>
                  </a:lnTo>
                  <a:lnTo>
                    <a:pt x="9179" y="94958"/>
                  </a:lnTo>
                  <a:lnTo>
                    <a:pt x="1104" y="125625"/>
                  </a:lnTo>
                  <a:lnTo>
                    <a:pt x="307" y="130072"/>
                  </a:lnTo>
                  <a:lnTo>
                    <a:pt x="0" y="110732"/>
                  </a:lnTo>
                  <a:lnTo>
                    <a:pt x="5046" y="88478"/>
                  </a:lnTo>
                  <a:lnTo>
                    <a:pt x="8812" y="81346"/>
                  </a:lnTo>
                  <a:lnTo>
                    <a:pt x="11510" y="79162"/>
                  </a:lnTo>
                  <a:lnTo>
                    <a:pt x="18270" y="76735"/>
                  </a:lnTo>
                  <a:lnTo>
                    <a:pt x="47891" y="80432"/>
                  </a:lnTo>
                  <a:lnTo>
                    <a:pt x="78510" y="79169"/>
                  </a:lnTo>
                  <a:lnTo>
                    <a:pt x="91322" y="76033"/>
                  </a:lnTo>
                  <a:lnTo>
                    <a:pt x="100221" y="69583"/>
                  </a:lnTo>
                  <a:lnTo>
                    <a:pt x="104541" y="65410"/>
                  </a:lnTo>
                  <a:lnTo>
                    <a:pt x="104963" y="64305"/>
                  </a:lnTo>
                  <a:lnTo>
                    <a:pt x="104537" y="63568"/>
                  </a:lnTo>
                  <a:lnTo>
                    <a:pt x="103549" y="63077"/>
                  </a:lnTo>
                  <a:lnTo>
                    <a:pt x="102890" y="63455"/>
                  </a:lnTo>
                  <a:lnTo>
                    <a:pt x="102157" y="65756"/>
                  </a:lnTo>
                  <a:lnTo>
                    <a:pt x="89300" y="77347"/>
                  </a:lnTo>
                  <a:lnTo>
                    <a:pt x="88452" y="80023"/>
                  </a:lnTo>
                  <a:lnTo>
                    <a:pt x="89521" y="95944"/>
                  </a:lnTo>
                  <a:lnTo>
                    <a:pt x="93923" y="103795"/>
                  </a:lnTo>
                  <a:lnTo>
                    <a:pt x="97702" y="108380"/>
                  </a:lnTo>
                  <a:lnTo>
                    <a:pt x="101108" y="109179"/>
                  </a:lnTo>
                  <a:lnTo>
                    <a:pt x="110537" y="108185"/>
                  </a:lnTo>
                  <a:lnTo>
                    <a:pt x="146021" y="93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1140"/>
            <p:cNvSpPr/>
            <p:nvPr>
              <p:custDataLst>
                <p:tags r:id="rId145"/>
              </p:custDataLst>
            </p:nvPr>
          </p:nvSpPr>
          <p:spPr>
            <a:xfrm>
              <a:off x="8351957" y="1435100"/>
              <a:ext cx="55444" cy="128839"/>
            </a:xfrm>
            <a:custGeom>
              <a:avLst/>
              <a:gdLst/>
              <a:ahLst/>
              <a:cxnLst/>
              <a:rect l="0" t="0" r="0" b="0"/>
              <a:pathLst>
                <a:path w="55444" h="128839">
                  <a:moveTo>
                    <a:pt x="55443" y="0"/>
                  </a:moveTo>
                  <a:lnTo>
                    <a:pt x="55443" y="0"/>
                  </a:lnTo>
                  <a:lnTo>
                    <a:pt x="34720" y="24485"/>
                  </a:lnTo>
                  <a:lnTo>
                    <a:pt x="18729" y="50529"/>
                  </a:lnTo>
                  <a:lnTo>
                    <a:pt x="6935" y="76120"/>
                  </a:lnTo>
                  <a:lnTo>
                    <a:pt x="0" y="103309"/>
                  </a:lnTo>
                  <a:lnTo>
                    <a:pt x="1548" y="108384"/>
                  </a:lnTo>
                  <a:lnTo>
                    <a:pt x="8912" y="117785"/>
                  </a:lnTo>
                  <a:lnTo>
                    <a:pt x="21586" y="127641"/>
                  </a:lnTo>
                  <a:lnTo>
                    <a:pt x="25817" y="128838"/>
                  </a:lnTo>
                  <a:lnTo>
                    <a:pt x="42743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1141"/>
            <p:cNvSpPr/>
            <p:nvPr>
              <p:custDataLst>
                <p:tags r:id="rId146"/>
              </p:custDataLst>
            </p:nvPr>
          </p:nvSpPr>
          <p:spPr>
            <a:xfrm>
              <a:off x="8450490" y="1409700"/>
              <a:ext cx="39461" cy="140427"/>
            </a:xfrm>
            <a:custGeom>
              <a:avLst/>
              <a:gdLst/>
              <a:ahLst/>
              <a:cxnLst/>
              <a:rect l="0" t="0" r="0" b="0"/>
              <a:pathLst>
                <a:path w="39461" h="140427">
                  <a:moveTo>
                    <a:pt x="39460" y="0"/>
                  </a:moveTo>
                  <a:lnTo>
                    <a:pt x="39460" y="0"/>
                  </a:lnTo>
                  <a:lnTo>
                    <a:pt x="30622" y="24419"/>
                  </a:lnTo>
                  <a:lnTo>
                    <a:pt x="21162" y="50901"/>
                  </a:lnTo>
                  <a:lnTo>
                    <a:pt x="9422" y="81090"/>
                  </a:lnTo>
                  <a:lnTo>
                    <a:pt x="378" y="109007"/>
                  </a:lnTo>
                  <a:lnTo>
                    <a:pt x="0" y="115710"/>
                  </a:lnTo>
                  <a:lnTo>
                    <a:pt x="1158" y="120885"/>
                  </a:lnTo>
                  <a:lnTo>
                    <a:pt x="11211" y="139731"/>
                  </a:lnTo>
                  <a:lnTo>
                    <a:pt x="12161" y="140426"/>
                  </a:lnTo>
                  <a:lnTo>
                    <a:pt x="12794" y="140184"/>
                  </a:lnTo>
                  <a:lnTo>
                    <a:pt x="20410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8" name="SMARTInkShape-1142"/>
            <p:cNvSpPr/>
            <p:nvPr>
              <p:custDataLst>
                <p:tags r:id="rId147"/>
              </p:custDataLst>
            </p:nvPr>
          </p:nvSpPr>
          <p:spPr>
            <a:xfrm>
              <a:off x="8432800" y="1485978"/>
              <a:ext cx="63501" cy="6273"/>
            </a:xfrm>
            <a:custGeom>
              <a:avLst/>
              <a:gdLst/>
              <a:ahLst/>
              <a:cxnLst/>
              <a:rect l="0" t="0" r="0" b="0"/>
              <a:pathLst>
                <a:path w="63501" h="6273">
                  <a:moveTo>
                    <a:pt x="0" y="6272"/>
                  </a:moveTo>
                  <a:lnTo>
                    <a:pt x="0" y="6272"/>
                  </a:lnTo>
                  <a:lnTo>
                    <a:pt x="3371" y="2901"/>
                  </a:lnTo>
                  <a:lnTo>
                    <a:pt x="6907" y="1246"/>
                  </a:lnTo>
                  <a:lnTo>
                    <a:pt x="26667" y="0"/>
                  </a:lnTo>
                  <a:lnTo>
                    <a:pt x="57465" y="5688"/>
                  </a:lnTo>
                  <a:lnTo>
                    <a:pt x="63500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9" name="SMARTInkShape-1143"/>
            <p:cNvSpPr/>
            <p:nvPr>
              <p:custDataLst>
                <p:tags r:id="rId148"/>
              </p:custDataLst>
            </p:nvPr>
          </p:nvSpPr>
          <p:spPr>
            <a:xfrm>
              <a:off x="8384866" y="1734906"/>
              <a:ext cx="133692" cy="87853"/>
            </a:xfrm>
            <a:custGeom>
              <a:avLst/>
              <a:gdLst/>
              <a:ahLst/>
              <a:cxnLst/>
              <a:rect l="0" t="0" r="0" b="0"/>
              <a:pathLst>
                <a:path w="133692" h="87853">
                  <a:moveTo>
                    <a:pt x="9834" y="30394"/>
                  </a:moveTo>
                  <a:lnTo>
                    <a:pt x="9834" y="30394"/>
                  </a:lnTo>
                  <a:lnTo>
                    <a:pt x="3367" y="58523"/>
                  </a:lnTo>
                  <a:lnTo>
                    <a:pt x="0" y="74947"/>
                  </a:lnTo>
                  <a:lnTo>
                    <a:pt x="2138" y="86947"/>
                  </a:lnTo>
                  <a:lnTo>
                    <a:pt x="2586" y="87852"/>
                  </a:lnTo>
                  <a:lnTo>
                    <a:pt x="2886" y="87749"/>
                  </a:lnTo>
                  <a:lnTo>
                    <a:pt x="29947" y="57676"/>
                  </a:lnTo>
                  <a:lnTo>
                    <a:pt x="51620" y="30560"/>
                  </a:lnTo>
                  <a:lnTo>
                    <a:pt x="69019" y="2753"/>
                  </a:lnTo>
                  <a:lnTo>
                    <a:pt x="71868" y="678"/>
                  </a:lnTo>
                  <a:lnTo>
                    <a:pt x="74473" y="0"/>
                  </a:lnTo>
                  <a:lnTo>
                    <a:pt x="75504" y="959"/>
                  </a:lnTo>
                  <a:lnTo>
                    <a:pt x="75486" y="3010"/>
                  </a:lnTo>
                  <a:lnTo>
                    <a:pt x="68497" y="31335"/>
                  </a:lnTo>
                  <a:lnTo>
                    <a:pt x="67072" y="62690"/>
                  </a:lnTo>
                  <a:lnTo>
                    <a:pt x="69160" y="63919"/>
                  </a:lnTo>
                  <a:lnTo>
                    <a:pt x="77123" y="63403"/>
                  </a:lnTo>
                  <a:lnTo>
                    <a:pt x="85836" y="57059"/>
                  </a:lnTo>
                  <a:lnTo>
                    <a:pt x="112245" y="26066"/>
                  </a:lnTo>
                  <a:lnTo>
                    <a:pt x="133178" y="8047"/>
                  </a:lnTo>
                  <a:lnTo>
                    <a:pt x="133691" y="8441"/>
                  </a:lnTo>
                  <a:lnTo>
                    <a:pt x="127280" y="38298"/>
                  </a:lnTo>
                  <a:lnTo>
                    <a:pt x="124134" y="49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0" name="SMARTInkShape-1144"/>
            <p:cNvSpPr/>
            <p:nvPr>
              <p:custDataLst>
                <p:tags r:id="rId149"/>
              </p:custDataLst>
            </p:nvPr>
          </p:nvSpPr>
          <p:spPr>
            <a:xfrm>
              <a:off x="8561205" y="1724557"/>
              <a:ext cx="60692" cy="72494"/>
            </a:xfrm>
            <a:custGeom>
              <a:avLst/>
              <a:gdLst/>
              <a:ahLst/>
              <a:cxnLst/>
              <a:rect l="0" t="0" r="0" b="0"/>
              <a:pathLst>
                <a:path w="60692" h="72494">
                  <a:moveTo>
                    <a:pt x="17645" y="21693"/>
                  </a:moveTo>
                  <a:lnTo>
                    <a:pt x="17645" y="21693"/>
                  </a:lnTo>
                  <a:lnTo>
                    <a:pt x="3340" y="48208"/>
                  </a:lnTo>
                  <a:lnTo>
                    <a:pt x="0" y="59731"/>
                  </a:lnTo>
                  <a:lnTo>
                    <a:pt x="944" y="61868"/>
                  </a:lnTo>
                  <a:lnTo>
                    <a:pt x="2982" y="63293"/>
                  </a:lnTo>
                  <a:lnTo>
                    <a:pt x="5753" y="64243"/>
                  </a:lnTo>
                  <a:lnTo>
                    <a:pt x="23137" y="58838"/>
                  </a:lnTo>
                  <a:lnTo>
                    <a:pt x="34432" y="50196"/>
                  </a:lnTo>
                  <a:lnTo>
                    <a:pt x="43450" y="39300"/>
                  </a:lnTo>
                  <a:lnTo>
                    <a:pt x="57358" y="8803"/>
                  </a:lnTo>
                  <a:lnTo>
                    <a:pt x="60691" y="0"/>
                  </a:lnTo>
                  <a:lnTo>
                    <a:pt x="60453" y="175"/>
                  </a:lnTo>
                  <a:lnTo>
                    <a:pt x="53134" y="17666"/>
                  </a:lnTo>
                  <a:lnTo>
                    <a:pt x="49887" y="47399"/>
                  </a:lnTo>
                  <a:lnTo>
                    <a:pt x="50319" y="58518"/>
                  </a:lnTo>
                  <a:lnTo>
                    <a:pt x="55745" y="724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1145"/>
            <p:cNvSpPr/>
            <p:nvPr>
              <p:custDataLst>
                <p:tags r:id="rId150"/>
              </p:custDataLst>
            </p:nvPr>
          </p:nvSpPr>
          <p:spPr>
            <a:xfrm>
              <a:off x="8668858" y="1638300"/>
              <a:ext cx="254879" cy="144100"/>
            </a:xfrm>
            <a:custGeom>
              <a:avLst/>
              <a:gdLst/>
              <a:ahLst/>
              <a:cxnLst/>
              <a:rect l="0" t="0" r="0" b="0"/>
              <a:pathLst>
                <a:path w="254879" h="144100">
                  <a:moveTo>
                    <a:pt x="62392" y="0"/>
                  </a:moveTo>
                  <a:lnTo>
                    <a:pt x="62392" y="0"/>
                  </a:lnTo>
                  <a:lnTo>
                    <a:pt x="42819" y="30417"/>
                  </a:lnTo>
                  <a:lnTo>
                    <a:pt x="30409" y="53030"/>
                  </a:lnTo>
                  <a:lnTo>
                    <a:pt x="17838" y="77191"/>
                  </a:lnTo>
                  <a:lnTo>
                    <a:pt x="7312" y="101335"/>
                  </a:lnTo>
                  <a:lnTo>
                    <a:pt x="1387" y="131233"/>
                  </a:lnTo>
                  <a:lnTo>
                    <a:pt x="0" y="139465"/>
                  </a:lnTo>
                  <a:lnTo>
                    <a:pt x="337" y="141660"/>
                  </a:lnTo>
                  <a:lnTo>
                    <a:pt x="1266" y="143123"/>
                  </a:lnTo>
                  <a:lnTo>
                    <a:pt x="2591" y="144099"/>
                  </a:lnTo>
                  <a:lnTo>
                    <a:pt x="7827" y="137657"/>
                  </a:lnTo>
                  <a:lnTo>
                    <a:pt x="19315" y="110525"/>
                  </a:lnTo>
                  <a:lnTo>
                    <a:pt x="25518" y="80302"/>
                  </a:lnTo>
                  <a:lnTo>
                    <a:pt x="29630" y="71915"/>
                  </a:lnTo>
                  <a:lnTo>
                    <a:pt x="31378" y="71932"/>
                  </a:lnTo>
                  <a:lnTo>
                    <a:pt x="37084" y="73833"/>
                  </a:lnTo>
                  <a:lnTo>
                    <a:pt x="46205" y="73266"/>
                  </a:lnTo>
                  <a:lnTo>
                    <a:pt x="72678" y="67154"/>
                  </a:lnTo>
                  <a:lnTo>
                    <a:pt x="104144" y="57685"/>
                  </a:lnTo>
                  <a:lnTo>
                    <a:pt x="106309" y="57256"/>
                  </a:lnTo>
                  <a:lnTo>
                    <a:pt x="99942" y="57181"/>
                  </a:lnTo>
                  <a:lnTo>
                    <a:pt x="92957" y="62808"/>
                  </a:lnTo>
                  <a:lnTo>
                    <a:pt x="80345" y="80297"/>
                  </a:lnTo>
                  <a:lnTo>
                    <a:pt x="76648" y="96464"/>
                  </a:lnTo>
                  <a:lnTo>
                    <a:pt x="77665" y="104727"/>
                  </a:lnTo>
                  <a:lnTo>
                    <a:pt x="78924" y="107918"/>
                  </a:lnTo>
                  <a:lnTo>
                    <a:pt x="81175" y="110045"/>
                  </a:lnTo>
                  <a:lnTo>
                    <a:pt x="87438" y="112409"/>
                  </a:lnTo>
                  <a:lnTo>
                    <a:pt x="96807" y="109697"/>
                  </a:lnTo>
                  <a:lnTo>
                    <a:pt x="124832" y="98302"/>
                  </a:lnTo>
                  <a:lnTo>
                    <a:pt x="132006" y="96607"/>
                  </a:lnTo>
                  <a:lnTo>
                    <a:pt x="139428" y="97734"/>
                  </a:lnTo>
                  <a:lnTo>
                    <a:pt x="149658" y="102336"/>
                  </a:lnTo>
                  <a:lnTo>
                    <a:pt x="154093" y="106160"/>
                  </a:lnTo>
                  <a:lnTo>
                    <a:pt x="156065" y="110212"/>
                  </a:lnTo>
                  <a:lnTo>
                    <a:pt x="157601" y="120282"/>
                  </a:lnTo>
                  <a:lnTo>
                    <a:pt x="158345" y="93897"/>
                  </a:lnTo>
                  <a:lnTo>
                    <a:pt x="163731" y="65445"/>
                  </a:lnTo>
                  <a:lnTo>
                    <a:pt x="165229" y="65502"/>
                  </a:lnTo>
                  <a:lnTo>
                    <a:pt x="191593" y="71415"/>
                  </a:lnTo>
                  <a:lnTo>
                    <a:pt x="203070" y="73368"/>
                  </a:lnTo>
                  <a:lnTo>
                    <a:pt x="215227" y="71884"/>
                  </a:lnTo>
                  <a:lnTo>
                    <a:pt x="225804" y="66991"/>
                  </a:lnTo>
                  <a:lnTo>
                    <a:pt x="244092" y="55723"/>
                  </a:lnTo>
                  <a:lnTo>
                    <a:pt x="247731" y="54788"/>
                  </a:lnTo>
                  <a:lnTo>
                    <a:pt x="250862" y="54870"/>
                  </a:lnTo>
                  <a:lnTo>
                    <a:pt x="253656" y="55630"/>
                  </a:lnTo>
                  <a:lnTo>
                    <a:pt x="254812" y="57547"/>
                  </a:lnTo>
                  <a:lnTo>
                    <a:pt x="254878" y="60237"/>
                  </a:lnTo>
                  <a:lnTo>
                    <a:pt x="248084" y="78723"/>
                  </a:lnTo>
                  <a:lnTo>
                    <a:pt x="238000" y="102908"/>
                  </a:lnTo>
                  <a:lnTo>
                    <a:pt x="237319" y="106705"/>
                  </a:lnTo>
                  <a:lnTo>
                    <a:pt x="237571" y="109237"/>
                  </a:lnTo>
                  <a:lnTo>
                    <a:pt x="240192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1146"/>
            <p:cNvSpPr/>
            <p:nvPr>
              <p:custDataLst>
                <p:tags r:id="rId151"/>
              </p:custDataLst>
            </p:nvPr>
          </p:nvSpPr>
          <p:spPr>
            <a:xfrm>
              <a:off x="8953500" y="16256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1411"/>
                  </a:lnTo>
                  <a:lnTo>
                    <a:pt x="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1147"/>
            <p:cNvSpPr/>
            <p:nvPr>
              <p:custDataLst>
                <p:tags r:id="rId152"/>
              </p:custDataLst>
            </p:nvPr>
          </p:nvSpPr>
          <p:spPr>
            <a:xfrm>
              <a:off x="8972550" y="1671549"/>
              <a:ext cx="69851" cy="74702"/>
            </a:xfrm>
            <a:custGeom>
              <a:avLst/>
              <a:gdLst/>
              <a:ahLst/>
              <a:cxnLst/>
              <a:rect l="0" t="0" r="0" b="0"/>
              <a:pathLst>
                <a:path w="69851" h="74702">
                  <a:moveTo>
                    <a:pt x="0" y="17551"/>
                  </a:moveTo>
                  <a:lnTo>
                    <a:pt x="0" y="17551"/>
                  </a:lnTo>
                  <a:lnTo>
                    <a:pt x="3370" y="20922"/>
                  </a:lnTo>
                  <a:lnTo>
                    <a:pt x="8789" y="22577"/>
                  </a:lnTo>
                  <a:lnTo>
                    <a:pt x="19772" y="25390"/>
                  </a:lnTo>
                  <a:lnTo>
                    <a:pt x="23764" y="27011"/>
                  </a:lnTo>
                  <a:lnTo>
                    <a:pt x="31964" y="26929"/>
                  </a:lnTo>
                  <a:lnTo>
                    <a:pt x="48726" y="21128"/>
                  </a:lnTo>
                  <a:lnTo>
                    <a:pt x="51533" y="18525"/>
                  </a:lnTo>
                  <a:lnTo>
                    <a:pt x="54654" y="11869"/>
                  </a:lnTo>
                  <a:lnTo>
                    <a:pt x="56411" y="3559"/>
                  </a:lnTo>
                  <a:lnTo>
                    <a:pt x="55952" y="1873"/>
                  </a:lnTo>
                  <a:lnTo>
                    <a:pt x="54939" y="749"/>
                  </a:lnTo>
                  <a:lnTo>
                    <a:pt x="53560" y="0"/>
                  </a:lnTo>
                  <a:lnTo>
                    <a:pt x="38133" y="5687"/>
                  </a:lnTo>
                  <a:lnTo>
                    <a:pt x="22430" y="19680"/>
                  </a:lnTo>
                  <a:lnTo>
                    <a:pt x="8841" y="37232"/>
                  </a:lnTo>
                  <a:lnTo>
                    <a:pt x="7305" y="42666"/>
                  </a:lnTo>
                  <a:lnTo>
                    <a:pt x="7692" y="47700"/>
                  </a:lnTo>
                  <a:lnTo>
                    <a:pt x="9361" y="52467"/>
                  </a:lnTo>
                  <a:lnTo>
                    <a:pt x="14979" y="59645"/>
                  </a:lnTo>
                  <a:lnTo>
                    <a:pt x="22885" y="65187"/>
                  </a:lnTo>
                  <a:lnTo>
                    <a:pt x="39236" y="71569"/>
                  </a:lnTo>
                  <a:lnTo>
                    <a:pt x="69850" y="747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1148"/>
            <p:cNvSpPr/>
            <p:nvPr>
              <p:custDataLst>
                <p:tags r:id="rId153"/>
              </p:custDataLst>
            </p:nvPr>
          </p:nvSpPr>
          <p:spPr>
            <a:xfrm>
              <a:off x="8585200" y="1708566"/>
              <a:ext cx="31751" cy="18635"/>
            </a:xfrm>
            <a:custGeom>
              <a:avLst/>
              <a:gdLst/>
              <a:ahLst/>
              <a:cxnLst/>
              <a:rect l="0" t="0" r="0" b="0"/>
              <a:pathLst>
                <a:path w="31751" h="18635">
                  <a:moveTo>
                    <a:pt x="0" y="18634"/>
                  </a:moveTo>
                  <a:lnTo>
                    <a:pt x="0" y="18634"/>
                  </a:lnTo>
                  <a:lnTo>
                    <a:pt x="30994" y="0"/>
                  </a:lnTo>
                  <a:lnTo>
                    <a:pt x="31750" y="122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8" name="SMARTInkShape-Group274"/>
          <p:cNvGrpSpPr/>
          <p:nvPr/>
        </p:nvGrpSpPr>
        <p:grpSpPr>
          <a:xfrm>
            <a:off x="8765543" y="1455130"/>
            <a:ext cx="155733" cy="133369"/>
            <a:chOff x="8765543" y="1455130"/>
            <a:chExt cx="155733" cy="133369"/>
          </a:xfrm>
        </p:grpSpPr>
        <p:sp>
          <p:nvSpPr>
            <p:cNvPr id="726" name="SMARTInkShape-1149"/>
            <p:cNvSpPr/>
            <p:nvPr>
              <p:custDataLst>
                <p:tags r:id="rId136"/>
              </p:custDataLst>
            </p:nvPr>
          </p:nvSpPr>
          <p:spPr>
            <a:xfrm>
              <a:off x="8765543" y="1473200"/>
              <a:ext cx="65083" cy="46306"/>
            </a:xfrm>
            <a:custGeom>
              <a:avLst/>
              <a:gdLst/>
              <a:ahLst/>
              <a:cxnLst/>
              <a:rect l="0" t="0" r="0" b="0"/>
              <a:pathLst>
                <a:path w="65083" h="46306">
                  <a:moveTo>
                    <a:pt x="48257" y="0"/>
                  </a:moveTo>
                  <a:lnTo>
                    <a:pt x="48257" y="0"/>
                  </a:lnTo>
                  <a:lnTo>
                    <a:pt x="32677" y="0"/>
                  </a:lnTo>
                  <a:lnTo>
                    <a:pt x="23459" y="3763"/>
                  </a:lnTo>
                  <a:lnTo>
                    <a:pt x="14658" y="10845"/>
                  </a:lnTo>
                  <a:lnTo>
                    <a:pt x="3181" y="26026"/>
                  </a:lnTo>
                  <a:lnTo>
                    <a:pt x="0" y="35321"/>
                  </a:lnTo>
                  <a:lnTo>
                    <a:pt x="1269" y="39070"/>
                  </a:lnTo>
                  <a:lnTo>
                    <a:pt x="8324" y="45116"/>
                  </a:lnTo>
                  <a:lnTo>
                    <a:pt x="13168" y="46305"/>
                  </a:lnTo>
                  <a:lnTo>
                    <a:pt x="24195" y="45745"/>
                  </a:lnTo>
                  <a:lnTo>
                    <a:pt x="45674" y="38092"/>
                  </a:lnTo>
                  <a:lnTo>
                    <a:pt x="56046" y="30805"/>
                  </a:lnTo>
                  <a:lnTo>
                    <a:pt x="62302" y="23569"/>
                  </a:lnTo>
                  <a:lnTo>
                    <a:pt x="65082" y="18001"/>
                  </a:lnTo>
                  <a:lnTo>
                    <a:pt x="64437" y="11293"/>
                  </a:lnTo>
                  <a:lnTo>
                    <a:pt x="63277" y="7529"/>
                  </a:lnTo>
                  <a:lnTo>
                    <a:pt x="61798" y="5019"/>
                  </a:lnTo>
                  <a:lnTo>
                    <a:pt x="60107" y="3346"/>
                  </a:lnTo>
                  <a:lnTo>
                    <a:pt x="58273" y="2231"/>
                  </a:lnTo>
                  <a:lnTo>
                    <a:pt x="55640" y="2193"/>
                  </a:lnTo>
                  <a:lnTo>
                    <a:pt x="41907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7" name="SMARTInkShape-1150"/>
            <p:cNvSpPr/>
            <p:nvPr>
              <p:custDataLst>
                <p:tags r:id="rId137"/>
              </p:custDataLst>
            </p:nvPr>
          </p:nvSpPr>
          <p:spPr>
            <a:xfrm>
              <a:off x="8858250" y="1455130"/>
              <a:ext cx="63026" cy="133369"/>
            </a:xfrm>
            <a:custGeom>
              <a:avLst/>
              <a:gdLst/>
              <a:ahLst/>
              <a:cxnLst/>
              <a:rect l="0" t="0" r="0" b="0"/>
              <a:pathLst>
                <a:path w="63026" h="133369">
                  <a:moveTo>
                    <a:pt x="44450" y="11720"/>
                  </a:moveTo>
                  <a:lnTo>
                    <a:pt x="44450" y="11720"/>
                  </a:lnTo>
                  <a:lnTo>
                    <a:pt x="44450" y="785"/>
                  </a:lnTo>
                  <a:lnTo>
                    <a:pt x="34337" y="2914"/>
                  </a:lnTo>
                  <a:lnTo>
                    <a:pt x="31358" y="5144"/>
                  </a:lnTo>
                  <a:lnTo>
                    <a:pt x="22813" y="22831"/>
                  </a:lnTo>
                  <a:lnTo>
                    <a:pt x="20165" y="35160"/>
                  </a:lnTo>
                  <a:lnTo>
                    <a:pt x="21205" y="37930"/>
                  </a:lnTo>
                  <a:lnTo>
                    <a:pt x="23309" y="39776"/>
                  </a:lnTo>
                  <a:lnTo>
                    <a:pt x="26122" y="41008"/>
                  </a:lnTo>
                  <a:lnTo>
                    <a:pt x="29409" y="40417"/>
                  </a:lnTo>
                  <a:lnTo>
                    <a:pt x="40777" y="32844"/>
                  </a:lnTo>
                  <a:lnTo>
                    <a:pt x="52377" y="20958"/>
                  </a:lnTo>
                  <a:lnTo>
                    <a:pt x="63025" y="0"/>
                  </a:lnTo>
                  <a:lnTo>
                    <a:pt x="61556" y="26779"/>
                  </a:lnTo>
                  <a:lnTo>
                    <a:pt x="58455" y="52400"/>
                  </a:lnTo>
                  <a:lnTo>
                    <a:pt x="55656" y="78572"/>
                  </a:lnTo>
                  <a:lnTo>
                    <a:pt x="50841" y="92937"/>
                  </a:lnTo>
                  <a:lnTo>
                    <a:pt x="36231" y="112219"/>
                  </a:lnTo>
                  <a:lnTo>
                    <a:pt x="12846" y="132809"/>
                  </a:lnTo>
                  <a:lnTo>
                    <a:pt x="9975" y="133368"/>
                  </a:lnTo>
                  <a:lnTo>
                    <a:pt x="7355" y="132330"/>
                  </a:lnTo>
                  <a:lnTo>
                    <a:pt x="0" y="126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2" name="SMARTInkShape-Group275"/>
          <p:cNvGrpSpPr/>
          <p:nvPr/>
        </p:nvGrpSpPr>
        <p:grpSpPr>
          <a:xfrm>
            <a:off x="726592" y="3873500"/>
            <a:ext cx="200509" cy="211212"/>
            <a:chOff x="726592" y="3873500"/>
            <a:chExt cx="200509" cy="211212"/>
          </a:xfrm>
        </p:grpSpPr>
        <p:sp>
          <p:nvSpPr>
            <p:cNvPr id="729" name="SMARTInkShape-1151"/>
            <p:cNvSpPr/>
            <p:nvPr>
              <p:custDataLst>
                <p:tags r:id="rId133"/>
              </p:custDataLst>
            </p:nvPr>
          </p:nvSpPr>
          <p:spPr>
            <a:xfrm>
              <a:off x="726592" y="3873500"/>
              <a:ext cx="200509" cy="12701"/>
            </a:xfrm>
            <a:custGeom>
              <a:avLst/>
              <a:gdLst/>
              <a:ahLst/>
              <a:cxnLst/>
              <a:rect l="0" t="0" r="0" b="0"/>
              <a:pathLst>
                <a:path w="200509" h="12701">
                  <a:moveTo>
                    <a:pt x="3658" y="12700"/>
                  </a:moveTo>
                  <a:lnTo>
                    <a:pt x="3658" y="12700"/>
                  </a:lnTo>
                  <a:lnTo>
                    <a:pt x="287" y="9329"/>
                  </a:lnTo>
                  <a:lnTo>
                    <a:pt x="0" y="7630"/>
                  </a:lnTo>
                  <a:lnTo>
                    <a:pt x="514" y="5793"/>
                  </a:lnTo>
                  <a:lnTo>
                    <a:pt x="1562" y="3862"/>
                  </a:lnTo>
                  <a:lnTo>
                    <a:pt x="8371" y="1716"/>
                  </a:lnTo>
                  <a:lnTo>
                    <a:pt x="36731" y="339"/>
                  </a:lnTo>
                  <a:lnTo>
                    <a:pt x="59750" y="2032"/>
                  </a:lnTo>
                  <a:lnTo>
                    <a:pt x="86443" y="3725"/>
                  </a:lnTo>
                  <a:lnTo>
                    <a:pt x="114770" y="2126"/>
                  </a:lnTo>
                  <a:lnTo>
                    <a:pt x="141941" y="945"/>
                  </a:lnTo>
                  <a:lnTo>
                    <a:pt x="166012" y="420"/>
                  </a:lnTo>
                  <a:lnTo>
                    <a:pt x="197201" y="37"/>
                  </a:lnTo>
                  <a:lnTo>
                    <a:pt x="20050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0" name="SMARTInkShape-1152"/>
            <p:cNvSpPr/>
            <p:nvPr>
              <p:custDataLst>
                <p:tags r:id="rId134"/>
              </p:custDataLst>
            </p:nvPr>
          </p:nvSpPr>
          <p:spPr>
            <a:xfrm>
              <a:off x="762000" y="3977204"/>
              <a:ext cx="120651" cy="23297"/>
            </a:xfrm>
            <a:custGeom>
              <a:avLst/>
              <a:gdLst/>
              <a:ahLst/>
              <a:cxnLst/>
              <a:rect l="0" t="0" r="0" b="0"/>
              <a:pathLst>
                <a:path w="120651" h="23297">
                  <a:moveTo>
                    <a:pt x="0" y="23296"/>
                  </a:moveTo>
                  <a:lnTo>
                    <a:pt x="0" y="23296"/>
                  </a:lnTo>
                  <a:lnTo>
                    <a:pt x="25749" y="16389"/>
                  </a:lnTo>
                  <a:lnTo>
                    <a:pt x="54240" y="4998"/>
                  </a:lnTo>
                  <a:lnTo>
                    <a:pt x="75338" y="0"/>
                  </a:lnTo>
                  <a:lnTo>
                    <a:pt x="94995" y="1890"/>
                  </a:lnTo>
                  <a:lnTo>
                    <a:pt x="120650" y="105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1153"/>
            <p:cNvSpPr/>
            <p:nvPr>
              <p:custDataLst>
                <p:tags r:id="rId135"/>
              </p:custDataLst>
            </p:nvPr>
          </p:nvSpPr>
          <p:spPr>
            <a:xfrm>
              <a:off x="825500" y="3898900"/>
              <a:ext cx="19051" cy="185812"/>
            </a:xfrm>
            <a:custGeom>
              <a:avLst/>
              <a:gdLst/>
              <a:ahLst/>
              <a:cxnLst/>
              <a:rect l="0" t="0" r="0" b="0"/>
              <a:pathLst>
                <a:path w="19051" h="185812">
                  <a:moveTo>
                    <a:pt x="19050" y="0"/>
                  </a:moveTo>
                  <a:lnTo>
                    <a:pt x="19050" y="0"/>
                  </a:lnTo>
                  <a:lnTo>
                    <a:pt x="18345" y="28156"/>
                  </a:lnTo>
                  <a:lnTo>
                    <a:pt x="15679" y="51555"/>
                  </a:lnTo>
                  <a:lnTo>
                    <a:pt x="14024" y="78417"/>
                  </a:lnTo>
                  <a:lnTo>
                    <a:pt x="12583" y="104702"/>
                  </a:lnTo>
                  <a:lnTo>
                    <a:pt x="8511" y="135367"/>
                  </a:lnTo>
                  <a:lnTo>
                    <a:pt x="6990" y="160915"/>
                  </a:lnTo>
                  <a:lnTo>
                    <a:pt x="5834" y="177344"/>
                  </a:lnTo>
                  <a:lnTo>
                    <a:pt x="3063" y="184183"/>
                  </a:lnTo>
                  <a:lnTo>
                    <a:pt x="2042" y="185582"/>
                  </a:lnTo>
                  <a:lnTo>
                    <a:pt x="1362" y="185811"/>
                  </a:lnTo>
                  <a:lnTo>
                    <a:pt x="0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3" name="SMARTInkShape-1154"/>
          <p:cNvSpPr/>
          <p:nvPr>
            <p:custDataLst>
              <p:tags r:id="rId6"/>
            </p:custDataLst>
          </p:nvPr>
        </p:nvSpPr>
        <p:spPr>
          <a:xfrm>
            <a:off x="973900" y="3943350"/>
            <a:ext cx="143701" cy="112581"/>
          </a:xfrm>
          <a:custGeom>
            <a:avLst/>
            <a:gdLst/>
            <a:ahLst/>
            <a:cxnLst/>
            <a:rect l="0" t="0" r="0" b="0"/>
            <a:pathLst>
              <a:path w="143701" h="112581">
                <a:moveTo>
                  <a:pt x="42100" y="50800"/>
                </a:moveTo>
                <a:lnTo>
                  <a:pt x="42100" y="50800"/>
                </a:lnTo>
                <a:lnTo>
                  <a:pt x="42100" y="47429"/>
                </a:lnTo>
                <a:lnTo>
                  <a:pt x="41395" y="46436"/>
                </a:lnTo>
                <a:lnTo>
                  <a:pt x="40219" y="45774"/>
                </a:lnTo>
                <a:lnTo>
                  <a:pt x="33311" y="44842"/>
                </a:lnTo>
                <a:lnTo>
                  <a:pt x="29891" y="44712"/>
                </a:lnTo>
                <a:lnTo>
                  <a:pt x="22327" y="48329"/>
                </a:lnTo>
                <a:lnTo>
                  <a:pt x="14262" y="55346"/>
                </a:lnTo>
                <a:lnTo>
                  <a:pt x="5974" y="65520"/>
                </a:lnTo>
                <a:lnTo>
                  <a:pt x="1350" y="77098"/>
                </a:lnTo>
                <a:lnTo>
                  <a:pt x="0" y="88593"/>
                </a:lnTo>
                <a:lnTo>
                  <a:pt x="1752" y="98406"/>
                </a:lnTo>
                <a:lnTo>
                  <a:pt x="6705" y="108493"/>
                </a:lnTo>
                <a:lnTo>
                  <a:pt x="10612" y="111719"/>
                </a:lnTo>
                <a:lnTo>
                  <a:pt x="12641" y="112580"/>
                </a:lnTo>
                <a:lnTo>
                  <a:pt x="14700" y="111742"/>
                </a:lnTo>
                <a:lnTo>
                  <a:pt x="38138" y="86762"/>
                </a:lnTo>
                <a:lnTo>
                  <a:pt x="66447" y="58236"/>
                </a:lnTo>
                <a:lnTo>
                  <a:pt x="74323" y="54105"/>
                </a:lnTo>
                <a:lnTo>
                  <a:pt x="78399" y="53003"/>
                </a:lnTo>
                <a:lnTo>
                  <a:pt x="94248" y="54824"/>
                </a:lnTo>
                <a:lnTo>
                  <a:pt x="112791" y="61760"/>
                </a:lnTo>
                <a:lnTo>
                  <a:pt x="118909" y="65784"/>
                </a:lnTo>
                <a:lnTo>
                  <a:pt x="122099" y="69924"/>
                </a:lnTo>
                <a:lnTo>
                  <a:pt x="124501" y="75833"/>
                </a:lnTo>
                <a:lnTo>
                  <a:pt x="124644" y="49506"/>
                </a:lnTo>
                <a:lnTo>
                  <a:pt x="125355" y="20291"/>
                </a:lnTo>
                <a:lnTo>
                  <a:pt x="128021" y="13016"/>
                </a:lnTo>
                <a:lnTo>
                  <a:pt x="133439" y="7431"/>
                </a:lnTo>
                <a:lnTo>
                  <a:pt x="1437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4" name="SMARTInkShape-1155"/>
          <p:cNvSpPr/>
          <p:nvPr>
            <p:custDataLst>
              <p:tags r:id="rId7"/>
            </p:custDataLst>
          </p:nvPr>
        </p:nvSpPr>
        <p:spPr>
          <a:xfrm>
            <a:off x="1466850" y="3896861"/>
            <a:ext cx="279401" cy="87908"/>
          </a:xfrm>
          <a:custGeom>
            <a:avLst/>
            <a:gdLst/>
            <a:ahLst/>
            <a:cxnLst/>
            <a:rect l="0" t="0" r="0" b="0"/>
            <a:pathLst>
              <a:path w="279401" h="87908">
                <a:moveTo>
                  <a:pt x="0" y="46489"/>
                </a:moveTo>
                <a:lnTo>
                  <a:pt x="0" y="46489"/>
                </a:lnTo>
                <a:lnTo>
                  <a:pt x="3371" y="46489"/>
                </a:lnTo>
                <a:lnTo>
                  <a:pt x="6908" y="48370"/>
                </a:lnTo>
                <a:lnTo>
                  <a:pt x="8838" y="49860"/>
                </a:lnTo>
                <a:lnTo>
                  <a:pt x="21669" y="51956"/>
                </a:lnTo>
                <a:lnTo>
                  <a:pt x="32914" y="48683"/>
                </a:lnTo>
                <a:lnTo>
                  <a:pt x="49264" y="38907"/>
                </a:lnTo>
                <a:lnTo>
                  <a:pt x="61163" y="27074"/>
                </a:lnTo>
                <a:lnTo>
                  <a:pt x="65989" y="18810"/>
                </a:lnTo>
                <a:lnTo>
                  <a:pt x="68134" y="10433"/>
                </a:lnTo>
                <a:lnTo>
                  <a:pt x="67295" y="6930"/>
                </a:lnTo>
                <a:lnTo>
                  <a:pt x="62600" y="1155"/>
                </a:lnTo>
                <a:lnTo>
                  <a:pt x="60078" y="39"/>
                </a:lnTo>
                <a:lnTo>
                  <a:pt x="57691" y="0"/>
                </a:lnTo>
                <a:lnTo>
                  <a:pt x="55394" y="679"/>
                </a:lnTo>
                <a:lnTo>
                  <a:pt x="38677" y="15120"/>
                </a:lnTo>
                <a:lnTo>
                  <a:pt x="22592" y="40644"/>
                </a:lnTo>
                <a:lnTo>
                  <a:pt x="18978" y="56591"/>
                </a:lnTo>
                <a:lnTo>
                  <a:pt x="20429" y="70029"/>
                </a:lnTo>
                <a:lnTo>
                  <a:pt x="25778" y="80705"/>
                </a:lnTo>
                <a:lnTo>
                  <a:pt x="29885" y="84116"/>
                </a:lnTo>
                <a:lnTo>
                  <a:pt x="40093" y="87907"/>
                </a:lnTo>
                <a:lnTo>
                  <a:pt x="61112" y="86669"/>
                </a:lnTo>
                <a:lnTo>
                  <a:pt x="85213" y="75093"/>
                </a:lnTo>
                <a:lnTo>
                  <a:pt x="112866" y="52923"/>
                </a:lnTo>
                <a:lnTo>
                  <a:pt x="143961" y="24981"/>
                </a:lnTo>
                <a:lnTo>
                  <a:pt x="146774" y="23683"/>
                </a:lnTo>
                <a:lnTo>
                  <a:pt x="149355" y="23524"/>
                </a:lnTo>
                <a:lnTo>
                  <a:pt x="154104" y="25229"/>
                </a:lnTo>
                <a:lnTo>
                  <a:pt x="155653" y="27377"/>
                </a:lnTo>
                <a:lnTo>
                  <a:pt x="157832" y="37142"/>
                </a:lnTo>
                <a:lnTo>
                  <a:pt x="158714" y="66449"/>
                </a:lnTo>
                <a:lnTo>
                  <a:pt x="159432" y="67557"/>
                </a:lnTo>
                <a:lnTo>
                  <a:pt x="160616" y="67590"/>
                </a:lnTo>
                <a:lnTo>
                  <a:pt x="174327" y="59202"/>
                </a:lnTo>
                <a:lnTo>
                  <a:pt x="198553" y="29810"/>
                </a:lnTo>
                <a:lnTo>
                  <a:pt x="212642" y="19204"/>
                </a:lnTo>
                <a:lnTo>
                  <a:pt x="215845" y="17716"/>
                </a:lnTo>
                <a:lnTo>
                  <a:pt x="218685" y="18135"/>
                </a:lnTo>
                <a:lnTo>
                  <a:pt x="221285" y="19825"/>
                </a:lnTo>
                <a:lnTo>
                  <a:pt x="223723" y="22363"/>
                </a:lnTo>
                <a:lnTo>
                  <a:pt x="226432" y="28946"/>
                </a:lnTo>
                <a:lnTo>
                  <a:pt x="230291" y="57997"/>
                </a:lnTo>
                <a:lnTo>
                  <a:pt x="231844" y="62628"/>
                </a:lnTo>
                <a:lnTo>
                  <a:pt x="239214" y="71536"/>
                </a:lnTo>
                <a:lnTo>
                  <a:pt x="244143" y="75887"/>
                </a:lnTo>
                <a:lnTo>
                  <a:pt x="257145" y="80721"/>
                </a:lnTo>
                <a:lnTo>
                  <a:pt x="279400" y="845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1" name="SMARTInkShape-Group278"/>
          <p:cNvGrpSpPr/>
          <p:nvPr/>
        </p:nvGrpSpPr>
        <p:grpSpPr>
          <a:xfrm>
            <a:off x="1949450" y="3665750"/>
            <a:ext cx="973015" cy="412034"/>
            <a:chOff x="1949450" y="3665750"/>
            <a:chExt cx="973015" cy="412034"/>
          </a:xfrm>
        </p:grpSpPr>
        <p:sp>
          <p:nvSpPr>
            <p:cNvPr id="735" name="SMARTInkShape-1156"/>
            <p:cNvSpPr/>
            <p:nvPr>
              <p:custDataLst>
                <p:tags r:id="rId127"/>
              </p:custDataLst>
            </p:nvPr>
          </p:nvSpPr>
          <p:spPr>
            <a:xfrm>
              <a:off x="2625982" y="3665750"/>
              <a:ext cx="296483" cy="228733"/>
            </a:xfrm>
            <a:custGeom>
              <a:avLst/>
              <a:gdLst/>
              <a:ahLst/>
              <a:cxnLst/>
              <a:rect l="0" t="0" r="0" b="0"/>
              <a:pathLst>
                <a:path w="296483" h="228733">
                  <a:moveTo>
                    <a:pt x="85468" y="10900"/>
                  </a:moveTo>
                  <a:lnTo>
                    <a:pt x="85468" y="10900"/>
                  </a:lnTo>
                  <a:lnTo>
                    <a:pt x="78282" y="20203"/>
                  </a:lnTo>
                  <a:lnTo>
                    <a:pt x="66517" y="39964"/>
                  </a:lnTo>
                  <a:lnTo>
                    <a:pt x="53762" y="67091"/>
                  </a:lnTo>
                  <a:lnTo>
                    <a:pt x="40332" y="97963"/>
                  </a:lnTo>
                  <a:lnTo>
                    <a:pt x="32799" y="114098"/>
                  </a:lnTo>
                  <a:lnTo>
                    <a:pt x="19021" y="144960"/>
                  </a:lnTo>
                  <a:lnTo>
                    <a:pt x="10545" y="170436"/>
                  </a:lnTo>
                  <a:lnTo>
                    <a:pt x="5178" y="194499"/>
                  </a:lnTo>
                  <a:lnTo>
                    <a:pt x="5804" y="203742"/>
                  </a:lnTo>
                  <a:lnTo>
                    <a:pt x="6959" y="207195"/>
                  </a:lnTo>
                  <a:lnTo>
                    <a:pt x="9845" y="207380"/>
                  </a:lnTo>
                  <a:lnTo>
                    <a:pt x="18697" y="201941"/>
                  </a:lnTo>
                  <a:lnTo>
                    <a:pt x="41626" y="176133"/>
                  </a:lnTo>
                  <a:lnTo>
                    <a:pt x="64657" y="149502"/>
                  </a:lnTo>
                  <a:lnTo>
                    <a:pt x="76715" y="141338"/>
                  </a:lnTo>
                  <a:lnTo>
                    <a:pt x="79633" y="140192"/>
                  </a:lnTo>
                  <a:lnTo>
                    <a:pt x="80872" y="140839"/>
                  </a:lnTo>
                  <a:lnTo>
                    <a:pt x="80993" y="142681"/>
                  </a:lnTo>
                  <a:lnTo>
                    <a:pt x="72747" y="162520"/>
                  </a:lnTo>
                  <a:lnTo>
                    <a:pt x="54809" y="182119"/>
                  </a:lnTo>
                  <a:lnTo>
                    <a:pt x="28249" y="201331"/>
                  </a:lnTo>
                  <a:lnTo>
                    <a:pt x="4289" y="219600"/>
                  </a:lnTo>
                  <a:lnTo>
                    <a:pt x="1716" y="220589"/>
                  </a:lnTo>
                  <a:lnTo>
                    <a:pt x="0" y="220543"/>
                  </a:lnTo>
                  <a:lnTo>
                    <a:pt x="267" y="219100"/>
                  </a:lnTo>
                  <a:lnTo>
                    <a:pt x="14546" y="202781"/>
                  </a:lnTo>
                  <a:lnTo>
                    <a:pt x="18431" y="200910"/>
                  </a:lnTo>
                  <a:lnTo>
                    <a:pt x="26511" y="200712"/>
                  </a:lnTo>
                  <a:lnTo>
                    <a:pt x="32924" y="202976"/>
                  </a:lnTo>
                  <a:lnTo>
                    <a:pt x="60967" y="218395"/>
                  </a:lnTo>
                  <a:lnTo>
                    <a:pt x="70110" y="222594"/>
                  </a:lnTo>
                  <a:lnTo>
                    <a:pt x="78878" y="223049"/>
                  </a:lnTo>
                  <a:lnTo>
                    <a:pt x="83191" y="222183"/>
                  </a:lnTo>
                  <a:lnTo>
                    <a:pt x="96004" y="214221"/>
                  </a:lnTo>
                  <a:lnTo>
                    <a:pt x="108738" y="202925"/>
                  </a:lnTo>
                  <a:lnTo>
                    <a:pt x="113449" y="194787"/>
                  </a:lnTo>
                  <a:lnTo>
                    <a:pt x="122465" y="166676"/>
                  </a:lnTo>
                  <a:lnTo>
                    <a:pt x="121421" y="166256"/>
                  </a:lnTo>
                  <a:lnTo>
                    <a:pt x="116499" y="167671"/>
                  </a:lnTo>
                  <a:lnTo>
                    <a:pt x="105795" y="179177"/>
                  </a:lnTo>
                  <a:lnTo>
                    <a:pt x="97057" y="195991"/>
                  </a:lnTo>
                  <a:lnTo>
                    <a:pt x="96028" y="206287"/>
                  </a:lnTo>
                  <a:lnTo>
                    <a:pt x="96741" y="211008"/>
                  </a:lnTo>
                  <a:lnTo>
                    <a:pt x="99334" y="214155"/>
                  </a:lnTo>
                  <a:lnTo>
                    <a:pt x="107858" y="217652"/>
                  </a:lnTo>
                  <a:lnTo>
                    <a:pt x="127929" y="216250"/>
                  </a:lnTo>
                  <a:lnTo>
                    <a:pt x="151750" y="204624"/>
                  </a:lnTo>
                  <a:lnTo>
                    <a:pt x="176682" y="181032"/>
                  </a:lnTo>
                  <a:lnTo>
                    <a:pt x="195387" y="156129"/>
                  </a:lnTo>
                  <a:lnTo>
                    <a:pt x="216871" y="125541"/>
                  </a:lnTo>
                  <a:lnTo>
                    <a:pt x="229514" y="108493"/>
                  </a:lnTo>
                  <a:lnTo>
                    <a:pt x="242882" y="90779"/>
                  </a:lnTo>
                  <a:lnTo>
                    <a:pt x="255322" y="73325"/>
                  </a:lnTo>
                  <a:lnTo>
                    <a:pt x="267143" y="56045"/>
                  </a:lnTo>
                  <a:lnTo>
                    <a:pt x="286157" y="26025"/>
                  </a:lnTo>
                  <a:lnTo>
                    <a:pt x="296155" y="3309"/>
                  </a:lnTo>
                  <a:lnTo>
                    <a:pt x="296482" y="900"/>
                  </a:lnTo>
                  <a:lnTo>
                    <a:pt x="295994" y="0"/>
                  </a:lnTo>
                  <a:lnTo>
                    <a:pt x="264793" y="30384"/>
                  </a:lnTo>
                  <a:lnTo>
                    <a:pt x="242074" y="58130"/>
                  </a:lnTo>
                  <a:lnTo>
                    <a:pt x="230794" y="74136"/>
                  </a:lnTo>
                  <a:lnTo>
                    <a:pt x="219747" y="91158"/>
                  </a:lnTo>
                  <a:lnTo>
                    <a:pt x="208854" y="108855"/>
                  </a:lnTo>
                  <a:lnTo>
                    <a:pt x="201592" y="125592"/>
                  </a:lnTo>
                  <a:lnTo>
                    <a:pt x="196750" y="141689"/>
                  </a:lnTo>
                  <a:lnTo>
                    <a:pt x="193488" y="170628"/>
                  </a:lnTo>
                  <a:lnTo>
                    <a:pt x="199094" y="192898"/>
                  </a:lnTo>
                  <a:lnTo>
                    <a:pt x="214150" y="217931"/>
                  </a:lnTo>
                  <a:lnTo>
                    <a:pt x="225915" y="226386"/>
                  </a:lnTo>
                  <a:lnTo>
                    <a:pt x="232016" y="228641"/>
                  </a:lnTo>
                  <a:lnTo>
                    <a:pt x="238200" y="228732"/>
                  </a:lnTo>
                  <a:lnTo>
                    <a:pt x="263268" y="220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6" name="SMARTInkShape-1157"/>
            <p:cNvSpPr/>
            <p:nvPr>
              <p:custDataLst>
                <p:tags r:id="rId128"/>
              </p:custDataLst>
            </p:nvPr>
          </p:nvSpPr>
          <p:spPr>
            <a:xfrm>
              <a:off x="2516500" y="3702050"/>
              <a:ext cx="74301" cy="191670"/>
            </a:xfrm>
            <a:custGeom>
              <a:avLst/>
              <a:gdLst/>
              <a:ahLst/>
              <a:cxnLst/>
              <a:rect l="0" t="0" r="0" b="0"/>
              <a:pathLst>
                <a:path w="74301" h="191670">
                  <a:moveTo>
                    <a:pt x="67950" y="0"/>
                  </a:moveTo>
                  <a:lnTo>
                    <a:pt x="67950" y="0"/>
                  </a:lnTo>
                  <a:lnTo>
                    <a:pt x="57280" y="14433"/>
                  </a:lnTo>
                  <a:lnTo>
                    <a:pt x="39389" y="46139"/>
                  </a:lnTo>
                  <a:lnTo>
                    <a:pt x="25623" y="74834"/>
                  </a:lnTo>
                  <a:lnTo>
                    <a:pt x="14801" y="104050"/>
                  </a:lnTo>
                  <a:lnTo>
                    <a:pt x="7169" y="129735"/>
                  </a:lnTo>
                  <a:lnTo>
                    <a:pt x="787" y="158385"/>
                  </a:lnTo>
                  <a:lnTo>
                    <a:pt x="0" y="169171"/>
                  </a:lnTo>
                  <a:lnTo>
                    <a:pt x="777" y="172047"/>
                  </a:lnTo>
                  <a:lnTo>
                    <a:pt x="2002" y="173965"/>
                  </a:lnTo>
                  <a:lnTo>
                    <a:pt x="3524" y="173832"/>
                  </a:lnTo>
                  <a:lnTo>
                    <a:pt x="7096" y="169921"/>
                  </a:lnTo>
                  <a:lnTo>
                    <a:pt x="21619" y="145774"/>
                  </a:lnTo>
                  <a:lnTo>
                    <a:pt x="46438" y="119472"/>
                  </a:lnTo>
                  <a:lnTo>
                    <a:pt x="51492" y="115631"/>
                  </a:lnTo>
                  <a:lnTo>
                    <a:pt x="54861" y="114482"/>
                  </a:lnTo>
                  <a:lnTo>
                    <a:pt x="57108" y="115127"/>
                  </a:lnTo>
                  <a:lnTo>
                    <a:pt x="58605" y="116968"/>
                  </a:lnTo>
                  <a:lnTo>
                    <a:pt x="58388" y="124658"/>
                  </a:lnTo>
                  <a:lnTo>
                    <a:pt x="49128" y="150213"/>
                  </a:lnTo>
                  <a:lnTo>
                    <a:pt x="19984" y="181470"/>
                  </a:lnTo>
                  <a:lnTo>
                    <a:pt x="10150" y="191195"/>
                  </a:lnTo>
                  <a:lnTo>
                    <a:pt x="8956" y="191669"/>
                  </a:lnTo>
                  <a:lnTo>
                    <a:pt x="8865" y="190574"/>
                  </a:lnTo>
                  <a:lnTo>
                    <a:pt x="9510" y="188433"/>
                  </a:lnTo>
                  <a:lnTo>
                    <a:pt x="17160" y="178677"/>
                  </a:lnTo>
                  <a:lnTo>
                    <a:pt x="28363" y="170220"/>
                  </a:lnTo>
                  <a:lnTo>
                    <a:pt x="37249" y="166617"/>
                  </a:lnTo>
                  <a:lnTo>
                    <a:pt x="39016" y="166817"/>
                  </a:lnTo>
                  <a:lnTo>
                    <a:pt x="40194" y="167656"/>
                  </a:lnTo>
                  <a:lnTo>
                    <a:pt x="51251" y="185533"/>
                  </a:lnTo>
                  <a:lnTo>
                    <a:pt x="59117" y="188292"/>
                  </a:lnTo>
                  <a:lnTo>
                    <a:pt x="7430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7" name="SMARTInkShape-1158"/>
            <p:cNvSpPr/>
            <p:nvPr>
              <p:custDataLst>
                <p:tags r:id="rId129"/>
              </p:custDataLst>
            </p:nvPr>
          </p:nvSpPr>
          <p:spPr>
            <a:xfrm>
              <a:off x="2457450" y="37592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6350" y="0"/>
                  </a:moveTo>
                  <a:lnTo>
                    <a:pt x="63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8" name="SMARTInkShape-1159"/>
            <p:cNvSpPr/>
            <p:nvPr>
              <p:custDataLst>
                <p:tags r:id="rId130"/>
              </p:custDataLst>
            </p:nvPr>
          </p:nvSpPr>
          <p:spPr>
            <a:xfrm>
              <a:off x="2307337" y="3708400"/>
              <a:ext cx="131064" cy="206790"/>
            </a:xfrm>
            <a:custGeom>
              <a:avLst/>
              <a:gdLst/>
              <a:ahLst/>
              <a:cxnLst/>
              <a:rect l="0" t="0" r="0" b="0"/>
              <a:pathLst>
                <a:path w="131064" h="206790">
                  <a:moveTo>
                    <a:pt x="35813" y="0"/>
                  </a:moveTo>
                  <a:lnTo>
                    <a:pt x="35813" y="0"/>
                  </a:lnTo>
                  <a:lnTo>
                    <a:pt x="32442" y="0"/>
                  </a:lnTo>
                  <a:lnTo>
                    <a:pt x="31449" y="2117"/>
                  </a:lnTo>
                  <a:lnTo>
                    <a:pt x="27974" y="30130"/>
                  </a:lnTo>
                  <a:lnTo>
                    <a:pt x="23862" y="59252"/>
                  </a:lnTo>
                  <a:lnTo>
                    <a:pt x="20790" y="76896"/>
                  </a:lnTo>
                  <a:lnTo>
                    <a:pt x="17331" y="95714"/>
                  </a:lnTo>
                  <a:lnTo>
                    <a:pt x="13614" y="113198"/>
                  </a:lnTo>
                  <a:lnTo>
                    <a:pt x="9725" y="129793"/>
                  </a:lnTo>
                  <a:lnTo>
                    <a:pt x="3052" y="159286"/>
                  </a:lnTo>
                  <a:lnTo>
                    <a:pt x="0" y="189640"/>
                  </a:lnTo>
                  <a:lnTo>
                    <a:pt x="3389" y="206789"/>
                  </a:lnTo>
                  <a:lnTo>
                    <a:pt x="7375" y="176050"/>
                  </a:lnTo>
                  <a:lnTo>
                    <a:pt x="12826" y="162676"/>
                  </a:lnTo>
                  <a:lnTo>
                    <a:pt x="24452" y="145963"/>
                  </a:lnTo>
                  <a:lnTo>
                    <a:pt x="26828" y="144581"/>
                  </a:lnTo>
                  <a:lnTo>
                    <a:pt x="29117" y="144365"/>
                  </a:lnTo>
                  <a:lnTo>
                    <a:pt x="50845" y="149486"/>
                  </a:lnTo>
                  <a:lnTo>
                    <a:pt x="73820" y="147382"/>
                  </a:lnTo>
                  <a:lnTo>
                    <a:pt x="100540" y="146445"/>
                  </a:lnTo>
                  <a:lnTo>
                    <a:pt x="117629" y="146872"/>
                  </a:lnTo>
                  <a:lnTo>
                    <a:pt x="124622" y="149473"/>
                  </a:lnTo>
                  <a:lnTo>
                    <a:pt x="126064" y="152565"/>
                  </a:lnTo>
                  <a:lnTo>
                    <a:pt x="125783" y="161646"/>
                  </a:lnTo>
                  <a:lnTo>
                    <a:pt x="119828" y="189000"/>
                  </a:lnTo>
                  <a:lnTo>
                    <a:pt x="118653" y="203766"/>
                  </a:lnTo>
                  <a:lnTo>
                    <a:pt x="119967" y="204988"/>
                  </a:lnTo>
                  <a:lnTo>
                    <a:pt x="122255" y="205098"/>
                  </a:lnTo>
                  <a:lnTo>
                    <a:pt x="131063" y="203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1160"/>
            <p:cNvSpPr/>
            <p:nvPr>
              <p:custDataLst>
                <p:tags r:id="rId131"/>
              </p:custDataLst>
            </p:nvPr>
          </p:nvSpPr>
          <p:spPr>
            <a:xfrm>
              <a:off x="2060229" y="3873500"/>
              <a:ext cx="174972" cy="80887"/>
            </a:xfrm>
            <a:custGeom>
              <a:avLst/>
              <a:gdLst/>
              <a:ahLst/>
              <a:cxnLst/>
              <a:rect l="0" t="0" r="0" b="0"/>
              <a:pathLst>
                <a:path w="174972" h="80887">
                  <a:moveTo>
                    <a:pt x="60671" y="31750"/>
                  </a:moveTo>
                  <a:lnTo>
                    <a:pt x="60671" y="31750"/>
                  </a:lnTo>
                  <a:lnTo>
                    <a:pt x="39623" y="22912"/>
                  </a:lnTo>
                  <a:lnTo>
                    <a:pt x="28033" y="22647"/>
                  </a:lnTo>
                  <a:lnTo>
                    <a:pt x="21979" y="23565"/>
                  </a:lnTo>
                  <a:lnTo>
                    <a:pt x="11490" y="30229"/>
                  </a:lnTo>
                  <a:lnTo>
                    <a:pt x="6717" y="34969"/>
                  </a:lnTo>
                  <a:lnTo>
                    <a:pt x="1414" y="45881"/>
                  </a:lnTo>
                  <a:lnTo>
                    <a:pt x="0" y="51754"/>
                  </a:lnTo>
                  <a:lnTo>
                    <a:pt x="468" y="57080"/>
                  </a:lnTo>
                  <a:lnTo>
                    <a:pt x="4751" y="66761"/>
                  </a:lnTo>
                  <a:lnTo>
                    <a:pt x="13240" y="73886"/>
                  </a:lnTo>
                  <a:lnTo>
                    <a:pt x="18467" y="76774"/>
                  </a:lnTo>
                  <a:lnTo>
                    <a:pt x="24068" y="77288"/>
                  </a:lnTo>
                  <a:lnTo>
                    <a:pt x="35936" y="74097"/>
                  </a:lnTo>
                  <a:lnTo>
                    <a:pt x="54518" y="60996"/>
                  </a:lnTo>
                  <a:lnTo>
                    <a:pt x="66687" y="43708"/>
                  </a:lnTo>
                  <a:lnTo>
                    <a:pt x="78252" y="16398"/>
                  </a:lnTo>
                  <a:lnTo>
                    <a:pt x="77330" y="16576"/>
                  </a:lnTo>
                  <a:lnTo>
                    <a:pt x="72544" y="20538"/>
                  </a:lnTo>
                  <a:lnTo>
                    <a:pt x="55815" y="48626"/>
                  </a:lnTo>
                  <a:lnTo>
                    <a:pt x="53200" y="53584"/>
                  </a:lnTo>
                  <a:lnTo>
                    <a:pt x="52177" y="62856"/>
                  </a:lnTo>
                  <a:lnTo>
                    <a:pt x="54074" y="70975"/>
                  </a:lnTo>
                  <a:lnTo>
                    <a:pt x="57268" y="76935"/>
                  </a:lnTo>
                  <a:lnTo>
                    <a:pt x="60519" y="78807"/>
                  </a:lnTo>
                  <a:lnTo>
                    <a:pt x="69776" y="80886"/>
                  </a:lnTo>
                  <a:lnTo>
                    <a:pt x="79064" y="79929"/>
                  </a:lnTo>
                  <a:lnTo>
                    <a:pt x="110235" y="67258"/>
                  </a:lnTo>
                  <a:lnTo>
                    <a:pt x="136627" y="59355"/>
                  </a:lnTo>
                  <a:lnTo>
                    <a:pt x="143058" y="58620"/>
                  </a:lnTo>
                  <a:lnTo>
                    <a:pt x="153967" y="61566"/>
                  </a:lnTo>
                  <a:lnTo>
                    <a:pt x="173834" y="75174"/>
                  </a:lnTo>
                  <a:lnTo>
                    <a:pt x="166033" y="63900"/>
                  </a:lnTo>
                  <a:lnTo>
                    <a:pt x="163386" y="49037"/>
                  </a:lnTo>
                  <a:lnTo>
                    <a:pt x="169325" y="18817"/>
                  </a:lnTo>
                  <a:lnTo>
                    <a:pt x="1749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1161"/>
            <p:cNvSpPr/>
            <p:nvPr>
              <p:custDataLst>
                <p:tags r:id="rId132"/>
              </p:custDataLst>
            </p:nvPr>
          </p:nvSpPr>
          <p:spPr>
            <a:xfrm>
              <a:off x="1949450" y="3895679"/>
              <a:ext cx="55352" cy="182105"/>
            </a:xfrm>
            <a:custGeom>
              <a:avLst/>
              <a:gdLst/>
              <a:ahLst/>
              <a:cxnLst/>
              <a:rect l="0" t="0" r="0" b="0"/>
              <a:pathLst>
                <a:path w="55352" h="182105">
                  <a:moveTo>
                    <a:pt x="0" y="9571"/>
                  </a:moveTo>
                  <a:lnTo>
                    <a:pt x="0" y="9571"/>
                  </a:lnTo>
                  <a:lnTo>
                    <a:pt x="4364" y="37035"/>
                  </a:lnTo>
                  <a:lnTo>
                    <a:pt x="5467" y="63875"/>
                  </a:lnTo>
                  <a:lnTo>
                    <a:pt x="5958" y="90856"/>
                  </a:lnTo>
                  <a:lnTo>
                    <a:pt x="6176" y="116253"/>
                  </a:lnTo>
                  <a:lnTo>
                    <a:pt x="6273" y="139300"/>
                  </a:lnTo>
                  <a:lnTo>
                    <a:pt x="9698" y="165367"/>
                  </a:lnTo>
                  <a:lnTo>
                    <a:pt x="11811" y="179754"/>
                  </a:lnTo>
                  <a:lnTo>
                    <a:pt x="11402" y="181587"/>
                  </a:lnTo>
                  <a:lnTo>
                    <a:pt x="10423" y="182104"/>
                  </a:lnTo>
                  <a:lnTo>
                    <a:pt x="9066" y="181743"/>
                  </a:lnTo>
                  <a:lnTo>
                    <a:pt x="3784" y="164380"/>
                  </a:lnTo>
                  <a:lnTo>
                    <a:pt x="1682" y="139053"/>
                  </a:lnTo>
                  <a:lnTo>
                    <a:pt x="1121" y="123409"/>
                  </a:lnTo>
                  <a:lnTo>
                    <a:pt x="1453" y="106629"/>
                  </a:lnTo>
                  <a:lnTo>
                    <a:pt x="2380" y="89093"/>
                  </a:lnTo>
                  <a:lnTo>
                    <a:pt x="3703" y="71053"/>
                  </a:lnTo>
                  <a:lnTo>
                    <a:pt x="7055" y="41600"/>
                  </a:lnTo>
                  <a:lnTo>
                    <a:pt x="11602" y="19572"/>
                  </a:lnTo>
                  <a:lnTo>
                    <a:pt x="18327" y="7431"/>
                  </a:lnTo>
                  <a:lnTo>
                    <a:pt x="24138" y="1564"/>
                  </a:lnTo>
                  <a:lnTo>
                    <a:pt x="26676" y="0"/>
                  </a:lnTo>
                  <a:lnTo>
                    <a:pt x="30484" y="368"/>
                  </a:lnTo>
                  <a:lnTo>
                    <a:pt x="40359" y="4540"/>
                  </a:lnTo>
                  <a:lnTo>
                    <a:pt x="48041" y="14861"/>
                  </a:lnTo>
                  <a:lnTo>
                    <a:pt x="53102" y="28855"/>
                  </a:lnTo>
                  <a:lnTo>
                    <a:pt x="55351" y="44482"/>
                  </a:lnTo>
                  <a:lnTo>
                    <a:pt x="50706" y="60835"/>
                  </a:lnTo>
                  <a:lnTo>
                    <a:pt x="33848" y="87588"/>
                  </a:lnTo>
                  <a:lnTo>
                    <a:pt x="25392" y="93634"/>
                  </a:lnTo>
                  <a:lnTo>
                    <a:pt x="21161" y="95246"/>
                  </a:lnTo>
                  <a:lnTo>
                    <a:pt x="16930" y="94910"/>
                  </a:lnTo>
                  <a:lnTo>
                    <a:pt x="0" y="85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4" name="SMARTInkShape-Group279"/>
          <p:cNvGrpSpPr/>
          <p:nvPr/>
        </p:nvGrpSpPr>
        <p:grpSpPr>
          <a:xfrm>
            <a:off x="3244850" y="3867150"/>
            <a:ext cx="12701" cy="44451"/>
            <a:chOff x="3244850" y="3867150"/>
            <a:chExt cx="12701" cy="44451"/>
          </a:xfrm>
        </p:grpSpPr>
        <p:sp>
          <p:nvSpPr>
            <p:cNvPr id="742" name="SMARTInkShape-1162"/>
            <p:cNvSpPr/>
            <p:nvPr>
              <p:custDataLst>
                <p:tags r:id="rId125"/>
              </p:custDataLst>
            </p:nvPr>
          </p:nvSpPr>
          <p:spPr>
            <a:xfrm>
              <a:off x="3251200" y="3911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3" name="SMARTInkShape-1163"/>
            <p:cNvSpPr/>
            <p:nvPr>
              <p:custDataLst>
                <p:tags r:id="rId126"/>
              </p:custDataLst>
            </p:nvPr>
          </p:nvSpPr>
          <p:spPr>
            <a:xfrm>
              <a:off x="3244850" y="38671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7" name="SMARTInkShape-Group280"/>
          <p:cNvGrpSpPr/>
          <p:nvPr/>
        </p:nvGrpSpPr>
        <p:grpSpPr>
          <a:xfrm>
            <a:off x="3538666" y="3740150"/>
            <a:ext cx="309435" cy="211860"/>
            <a:chOff x="3538666" y="3740150"/>
            <a:chExt cx="309435" cy="211860"/>
          </a:xfrm>
        </p:grpSpPr>
        <p:sp>
          <p:nvSpPr>
            <p:cNvPr id="745" name="SMARTInkShape-1164"/>
            <p:cNvSpPr/>
            <p:nvPr>
              <p:custDataLst>
                <p:tags r:id="rId123"/>
              </p:custDataLst>
            </p:nvPr>
          </p:nvSpPr>
          <p:spPr>
            <a:xfrm>
              <a:off x="3740150" y="3882658"/>
              <a:ext cx="107951" cy="69352"/>
            </a:xfrm>
            <a:custGeom>
              <a:avLst/>
              <a:gdLst/>
              <a:ahLst/>
              <a:cxnLst/>
              <a:rect l="0" t="0" r="0" b="0"/>
              <a:pathLst>
                <a:path w="107951" h="69352">
                  <a:moveTo>
                    <a:pt x="0" y="3542"/>
                  </a:moveTo>
                  <a:lnTo>
                    <a:pt x="0" y="3542"/>
                  </a:lnTo>
                  <a:lnTo>
                    <a:pt x="3658" y="3542"/>
                  </a:lnTo>
                  <a:lnTo>
                    <a:pt x="2096" y="3542"/>
                  </a:lnTo>
                  <a:lnTo>
                    <a:pt x="2103" y="4953"/>
                  </a:lnTo>
                  <a:lnTo>
                    <a:pt x="5302" y="21120"/>
                  </a:lnTo>
                  <a:lnTo>
                    <a:pt x="6212" y="52737"/>
                  </a:lnTo>
                  <a:lnTo>
                    <a:pt x="6332" y="68390"/>
                  </a:lnTo>
                  <a:lnTo>
                    <a:pt x="7043" y="69351"/>
                  </a:lnTo>
                  <a:lnTo>
                    <a:pt x="8224" y="69287"/>
                  </a:lnTo>
                  <a:lnTo>
                    <a:pt x="9716" y="68539"/>
                  </a:lnTo>
                  <a:lnTo>
                    <a:pt x="17180" y="57198"/>
                  </a:lnTo>
                  <a:lnTo>
                    <a:pt x="29655" y="28690"/>
                  </a:lnTo>
                  <a:lnTo>
                    <a:pt x="38104" y="12142"/>
                  </a:lnTo>
                  <a:lnTo>
                    <a:pt x="43197" y="5240"/>
                  </a:lnTo>
                  <a:lnTo>
                    <a:pt x="43614" y="6085"/>
                  </a:lnTo>
                  <a:lnTo>
                    <a:pt x="44079" y="10787"/>
                  </a:lnTo>
                  <a:lnTo>
                    <a:pt x="39375" y="39390"/>
                  </a:lnTo>
                  <a:lnTo>
                    <a:pt x="39372" y="48402"/>
                  </a:lnTo>
                  <a:lnTo>
                    <a:pt x="41723" y="54759"/>
                  </a:lnTo>
                  <a:lnTo>
                    <a:pt x="43337" y="56031"/>
                  </a:lnTo>
                  <a:lnTo>
                    <a:pt x="45120" y="56174"/>
                  </a:lnTo>
                  <a:lnTo>
                    <a:pt x="48981" y="54451"/>
                  </a:lnTo>
                  <a:lnTo>
                    <a:pt x="53049" y="51333"/>
                  </a:lnTo>
                  <a:lnTo>
                    <a:pt x="74467" y="21770"/>
                  </a:lnTo>
                  <a:lnTo>
                    <a:pt x="87308" y="0"/>
                  </a:lnTo>
                  <a:lnTo>
                    <a:pt x="88544" y="475"/>
                  </a:lnTo>
                  <a:lnTo>
                    <a:pt x="91799" y="4766"/>
                  </a:lnTo>
                  <a:lnTo>
                    <a:pt x="98318" y="32586"/>
                  </a:lnTo>
                  <a:lnTo>
                    <a:pt x="103050" y="52382"/>
                  </a:lnTo>
                  <a:lnTo>
                    <a:pt x="107950" y="60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1165"/>
            <p:cNvSpPr/>
            <p:nvPr>
              <p:custDataLst>
                <p:tags r:id="rId124"/>
              </p:custDataLst>
            </p:nvPr>
          </p:nvSpPr>
          <p:spPr>
            <a:xfrm>
              <a:off x="3538666" y="3740150"/>
              <a:ext cx="150685" cy="153458"/>
            </a:xfrm>
            <a:custGeom>
              <a:avLst/>
              <a:gdLst/>
              <a:ahLst/>
              <a:cxnLst/>
              <a:rect l="0" t="0" r="0" b="0"/>
              <a:pathLst>
                <a:path w="150685" h="153458">
                  <a:moveTo>
                    <a:pt x="10984" y="12700"/>
                  </a:moveTo>
                  <a:lnTo>
                    <a:pt x="10984" y="12700"/>
                  </a:lnTo>
                  <a:lnTo>
                    <a:pt x="5915" y="43117"/>
                  </a:lnTo>
                  <a:lnTo>
                    <a:pt x="2146" y="65730"/>
                  </a:lnTo>
                  <a:lnTo>
                    <a:pt x="0" y="89891"/>
                  </a:lnTo>
                  <a:lnTo>
                    <a:pt x="674" y="119767"/>
                  </a:lnTo>
                  <a:lnTo>
                    <a:pt x="4285" y="131547"/>
                  </a:lnTo>
                  <a:lnTo>
                    <a:pt x="10594" y="139134"/>
                  </a:lnTo>
                  <a:lnTo>
                    <a:pt x="14252" y="140733"/>
                  </a:lnTo>
                  <a:lnTo>
                    <a:pt x="22079" y="140630"/>
                  </a:lnTo>
                  <a:lnTo>
                    <a:pt x="30262" y="134469"/>
                  </a:lnTo>
                  <a:lnTo>
                    <a:pt x="47012" y="109896"/>
                  </a:lnTo>
                  <a:lnTo>
                    <a:pt x="58840" y="89415"/>
                  </a:lnTo>
                  <a:lnTo>
                    <a:pt x="63533" y="85601"/>
                  </a:lnTo>
                  <a:lnTo>
                    <a:pt x="65772" y="86701"/>
                  </a:lnTo>
                  <a:lnTo>
                    <a:pt x="70142" y="93567"/>
                  </a:lnTo>
                  <a:lnTo>
                    <a:pt x="82701" y="121265"/>
                  </a:lnTo>
                  <a:lnTo>
                    <a:pt x="90836" y="132917"/>
                  </a:lnTo>
                  <a:lnTo>
                    <a:pt x="116044" y="152927"/>
                  </a:lnTo>
                  <a:lnTo>
                    <a:pt x="119830" y="153457"/>
                  </a:lnTo>
                  <a:lnTo>
                    <a:pt x="123059" y="152399"/>
                  </a:lnTo>
                  <a:lnTo>
                    <a:pt x="125917" y="150283"/>
                  </a:lnTo>
                  <a:lnTo>
                    <a:pt x="133311" y="137191"/>
                  </a:lnTo>
                  <a:lnTo>
                    <a:pt x="139971" y="109793"/>
                  </a:lnTo>
                  <a:lnTo>
                    <a:pt x="144276" y="83134"/>
                  </a:lnTo>
                  <a:lnTo>
                    <a:pt x="147836" y="54587"/>
                  </a:lnTo>
                  <a:lnTo>
                    <a:pt x="149418" y="30140"/>
                  </a:lnTo>
                  <a:lnTo>
                    <a:pt x="1506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7" name="SMARTInkShape-Group281"/>
          <p:cNvGrpSpPr/>
          <p:nvPr/>
        </p:nvGrpSpPr>
        <p:grpSpPr>
          <a:xfrm>
            <a:off x="4032250" y="3600450"/>
            <a:ext cx="747441" cy="273051"/>
            <a:chOff x="4032250" y="3600450"/>
            <a:chExt cx="747441" cy="273051"/>
          </a:xfrm>
        </p:grpSpPr>
        <p:sp>
          <p:nvSpPr>
            <p:cNvPr id="748" name="SMARTInkShape-1166"/>
            <p:cNvSpPr/>
            <p:nvPr>
              <p:custDataLst>
                <p:tags r:id="rId114"/>
              </p:custDataLst>
            </p:nvPr>
          </p:nvSpPr>
          <p:spPr>
            <a:xfrm>
              <a:off x="4032250" y="37782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0"/>
                  </a:moveTo>
                  <a:lnTo>
                    <a:pt x="0" y="0"/>
                  </a:lnTo>
                  <a:lnTo>
                    <a:pt x="17676" y="8838"/>
                  </a:lnTo>
                  <a:lnTo>
                    <a:pt x="43447" y="11937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9" name="SMARTInkShape-1167"/>
            <p:cNvSpPr/>
            <p:nvPr>
              <p:custDataLst>
                <p:tags r:id="rId115"/>
              </p:custDataLst>
            </p:nvPr>
          </p:nvSpPr>
          <p:spPr>
            <a:xfrm>
              <a:off x="4509644" y="3784600"/>
              <a:ext cx="17907" cy="6351"/>
            </a:xfrm>
            <a:custGeom>
              <a:avLst/>
              <a:gdLst/>
              <a:ahLst/>
              <a:cxnLst/>
              <a:rect l="0" t="0" r="0" b="0"/>
              <a:pathLst>
                <a:path w="17907" h="6351">
                  <a:moveTo>
                    <a:pt x="11556" y="0"/>
                  </a:moveTo>
                  <a:lnTo>
                    <a:pt x="11556" y="0"/>
                  </a:lnTo>
                  <a:lnTo>
                    <a:pt x="8185" y="3371"/>
                  </a:lnTo>
                  <a:lnTo>
                    <a:pt x="4649" y="5026"/>
                  </a:lnTo>
                  <a:lnTo>
                    <a:pt x="0" y="6088"/>
                  </a:lnTo>
                  <a:lnTo>
                    <a:pt x="1246" y="6234"/>
                  </a:lnTo>
                  <a:lnTo>
                    <a:pt x="17906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0" name="SMARTInkShape-1168"/>
            <p:cNvSpPr/>
            <p:nvPr>
              <p:custDataLst>
                <p:tags r:id="rId116"/>
              </p:custDataLst>
            </p:nvPr>
          </p:nvSpPr>
          <p:spPr>
            <a:xfrm>
              <a:off x="4286250" y="3600450"/>
              <a:ext cx="132015" cy="38101"/>
            </a:xfrm>
            <a:custGeom>
              <a:avLst/>
              <a:gdLst/>
              <a:ahLst/>
              <a:cxnLst/>
              <a:rect l="0" t="0" r="0" b="0"/>
              <a:pathLst>
                <a:path w="132015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22323" y="32633"/>
                  </a:lnTo>
                  <a:lnTo>
                    <a:pt x="53651" y="35382"/>
                  </a:lnTo>
                  <a:lnTo>
                    <a:pt x="83003" y="37295"/>
                  </a:lnTo>
                  <a:lnTo>
                    <a:pt x="109574" y="34490"/>
                  </a:lnTo>
                  <a:lnTo>
                    <a:pt x="128841" y="31990"/>
                  </a:lnTo>
                  <a:lnTo>
                    <a:pt x="130344" y="30499"/>
                  </a:lnTo>
                  <a:lnTo>
                    <a:pt x="132014" y="25079"/>
                  </a:lnTo>
                  <a:lnTo>
                    <a:pt x="130875" y="17967"/>
                  </a:lnTo>
                  <a:lnTo>
                    <a:pt x="126267" y="7910"/>
                  </a:lnTo>
                  <a:lnTo>
                    <a:pt x="122441" y="3516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1" name="SMARTInkShape-1169"/>
            <p:cNvSpPr/>
            <p:nvPr>
              <p:custDataLst>
                <p:tags r:id="rId117"/>
              </p:custDataLst>
            </p:nvPr>
          </p:nvSpPr>
          <p:spPr>
            <a:xfrm>
              <a:off x="4673600" y="3644900"/>
              <a:ext cx="106091" cy="31751"/>
            </a:xfrm>
            <a:custGeom>
              <a:avLst/>
              <a:gdLst/>
              <a:ahLst/>
              <a:cxnLst/>
              <a:rect l="0" t="0" r="0" b="0"/>
              <a:pathLst>
                <a:path w="106091" h="31751">
                  <a:moveTo>
                    <a:pt x="0" y="31750"/>
                  </a:moveTo>
                  <a:lnTo>
                    <a:pt x="0" y="31750"/>
                  </a:lnTo>
                  <a:lnTo>
                    <a:pt x="26745" y="31750"/>
                  </a:lnTo>
                  <a:lnTo>
                    <a:pt x="53864" y="31750"/>
                  </a:lnTo>
                  <a:lnTo>
                    <a:pt x="84906" y="29868"/>
                  </a:lnTo>
                  <a:lnTo>
                    <a:pt x="98535" y="24843"/>
                  </a:lnTo>
                  <a:lnTo>
                    <a:pt x="103766" y="20919"/>
                  </a:lnTo>
                  <a:lnTo>
                    <a:pt x="106090" y="16823"/>
                  </a:lnTo>
                  <a:lnTo>
                    <a:pt x="105299" y="1474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2" name="SMARTInkShape-1170"/>
            <p:cNvSpPr/>
            <p:nvPr>
              <p:custDataLst>
                <p:tags r:id="rId118"/>
              </p:custDataLst>
            </p:nvPr>
          </p:nvSpPr>
          <p:spPr>
            <a:xfrm>
              <a:off x="4667250" y="3733800"/>
              <a:ext cx="107951" cy="118937"/>
            </a:xfrm>
            <a:custGeom>
              <a:avLst/>
              <a:gdLst/>
              <a:ahLst/>
              <a:cxnLst/>
              <a:rect l="0" t="0" r="0" b="0"/>
              <a:pathLst>
                <a:path w="107951" h="118937">
                  <a:moveTo>
                    <a:pt x="0" y="25400"/>
                  </a:moveTo>
                  <a:lnTo>
                    <a:pt x="0" y="25400"/>
                  </a:lnTo>
                  <a:lnTo>
                    <a:pt x="5468" y="14465"/>
                  </a:lnTo>
                  <a:lnTo>
                    <a:pt x="6467" y="15288"/>
                  </a:lnTo>
                  <a:lnTo>
                    <a:pt x="9459" y="19965"/>
                  </a:lnTo>
                  <a:lnTo>
                    <a:pt x="14155" y="50433"/>
                  </a:lnTo>
                  <a:lnTo>
                    <a:pt x="15786" y="56905"/>
                  </a:lnTo>
                  <a:lnTo>
                    <a:pt x="23244" y="67859"/>
                  </a:lnTo>
                  <a:lnTo>
                    <a:pt x="32203" y="78138"/>
                  </a:lnTo>
                  <a:lnTo>
                    <a:pt x="40508" y="95119"/>
                  </a:lnTo>
                  <a:lnTo>
                    <a:pt x="45552" y="111975"/>
                  </a:lnTo>
                  <a:lnTo>
                    <a:pt x="49763" y="118936"/>
                  </a:lnTo>
                  <a:lnTo>
                    <a:pt x="50814" y="118802"/>
                  </a:lnTo>
                  <a:lnTo>
                    <a:pt x="53864" y="116771"/>
                  </a:lnTo>
                  <a:lnTo>
                    <a:pt x="65506" y="90140"/>
                  </a:lnTo>
                  <a:lnTo>
                    <a:pt x="76795" y="63867"/>
                  </a:lnTo>
                  <a:lnTo>
                    <a:pt x="89880" y="36448"/>
                  </a:lnTo>
                  <a:lnTo>
                    <a:pt x="96424" y="19947"/>
                  </a:lnTo>
                  <a:lnTo>
                    <a:pt x="105283" y="858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1171"/>
            <p:cNvSpPr/>
            <p:nvPr>
              <p:custDataLst>
                <p:tags r:id="rId119"/>
              </p:custDataLst>
            </p:nvPr>
          </p:nvSpPr>
          <p:spPr>
            <a:xfrm>
              <a:off x="4298950" y="3727450"/>
              <a:ext cx="25401" cy="146051"/>
            </a:xfrm>
            <a:custGeom>
              <a:avLst/>
              <a:gdLst/>
              <a:ahLst/>
              <a:cxnLst/>
              <a:rect l="0" t="0" r="0" b="0"/>
              <a:pathLst>
                <a:path w="25401" h="146051">
                  <a:moveTo>
                    <a:pt x="25400" y="0"/>
                  </a:moveTo>
                  <a:lnTo>
                    <a:pt x="25400" y="0"/>
                  </a:lnTo>
                  <a:lnTo>
                    <a:pt x="23989" y="16620"/>
                  </a:lnTo>
                  <a:lnTo>
                    <a:pt x="15966" y="41927"/>
                  </a:lnTo>
                  <a:lnTo>
                    <a:pt x="9513" y="67613"/>
                  </a:lnTo>
                  <a:lnTo>
                    <a:pt x="7287" y="92392"/>
                  </a:lnTo>
                  <a:lnTo>
                    <a:pt x="6535" y="120085"/>
                  </a:lnTo>
                  <a:lnTo>
                    <a:pt x="6386" y="139197"/>
                  </a:lnTo>
                  <a:lnTo>
                    <a:pt x="5669" y="141481"/>
                  </a:lnTo>
                  <a:lnTo>
                    <a:pt x="4485" y="143004"/>
                  </a:lnTo>
                  <a:lnTo>
                    <a:pt x="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1172"/>
            <p:cNvSpPr/>
            <p:nvPr>
              <p:custDataLst>
                <p:tags r:id="rId120"/>
              </p:custDataLst>
            </p:nvPr>
          </p:nvSpPr>
          <p:spPr>
            <a:xfrm>
              <a:off x="4044950" y="3835400"/>
              <a:ext cx="63501" cy="5468"/>
            </a:xfrm>
            <a:custGeom>
              <a:avLst/>
              <a:gdLst/>
              <a:ahLst/>
              <a:cxnLst/>
              <a:rect l="0" t="0" r="0" b="0"/>
              <a:pathLst>
                <a:path w="6350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3371" y="5467"/>
                  </a:lnTo>
                  <a:lnTo>
                    <a:pt x="32603" y="80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1173"/>
            <p:cNvSpPr/>
            <p:nvPr>
              <p:custDataLst>
                <p:tags r:id="rId121"/>
              </p:custDataLst>
            </p:nvPr>
          </p:nvSpPr>
          <p:spPr>
            <a:xfrm>
              <a:off x="4254500" y="3771900"/>
              <a:ext cx="127001" cy="6351"/>
            </a:xfrm>
            <a:custGeom>
              <a:avLst/>
              <a:gdLst/>
              <a:ahLst/>
              <a:cxnLst/>
              <a:rect l="0" t="0" r="0" b="0"/>
              <a:pathLst>
                <a:path w="127001" h="6351">
                  <a:moveTo>
                    <a:pt x="0" y="6350"/>
                  </a:moveTo>
                  <a:lnTo>
                    <a:pt x="0" y="6350"/>
                  </a:lnTo>
                  <a:lnTo>
                    <a:pt x="27630" y="6350"/>
                  </a:lnTo>
                  <a:lnTo>
                    <a:pt x="51461" y="6350"/>
                  </a:lnTo>
                  <a:lnTo>
                    <a:pt x="81426" y="6350"/>
                  </a:lnTo>
                  <a:lnTo>
                    <a:pt x="110681" y="1986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6" name="SMARTInkShape-1174"/>
            <p:cNvSpPr/>
            <p:nvPr>
              <p:custDataLst>
                <p:tags r:id="rId122"/>
              </p:custDataLst>
            </p:nvPr>
          </p:nvSpPr>
          <p:spPr>
            <a:xfrm>
              <a:off x="4254500" y="3705912"/>
              <a:ext cx="165101" cy="8839"/>
            </a:xfrm>
            <a:custGeom>
              <a:avLst/>
              <a:gdLst/>
              <a:ahLst/>
              <a:cxnLst/>
              <a:rect l="0" t="0" r="0" b="0"/>
              <a:pathLst>
                <a:path w="165101" h="8839">
                  <a:moveTo>
                    <a:pt x="0" y="8838"/>
                  </a:moveTo>
                  <a:lnTo>
                    <a:pt x="0" y="8838"/>
                  </a:lnTo>
                  <a:lnTo>
                    <a:pt x="0" y="5467"/>
                  </a:lnTo>
                  <a:lnTo>
                    <a:pt x="3763" y="1931"/>
                  </a:lnTo>
                  <a:lnTo>
                    <a:pt x="6742" y="0"/>
                  </a:lnTo>
                  <a:lnTo>
                    <a:pt x="31161" y="653"/>
                  </a:lnTo>
                  <a:lnTo>
                    <a:pt x="53360" y="1673"/>
                  </a:lnTo>
                  <a:lnTo>
                    <a:pt x="77338" y="2125"/>
                  </a:lnTo>
                  <a:lnTo>
                    <a:pt x="102106" y="2327"/>
                  </a:lnTo>
                  <a:lnTo>
                    <a:pt x="133108" y="2440"/>
                  </a:lnTo>
                  <a:lnTo>
                    <a:pt x="165100" y="88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0" name="SMARTInkShape-Group282"/>
          <p:cNvGrpSpPr/>
          <p:nvPr/>
        </p:nvGrpSpPr>
        <p:grpSpPr>
          <a:xfrm>
            <a:off x="5010150" y="3733800"/>
            <a:ext cx="107951" cy="50801"/>
            <a:chOff x="5010150" y="3733800"/>
            <a:chExt cx="107951" cy="50801"/>
          </a:xfrm>
        </p:grpSpPr>
        <p:sp>
          <p:nvSpPr>
            <p:cNvPr id="758" name="SMARTInkShape-1175"/>
            <p:cNvSpPr/>
            <p:nvPr>
              <p:custDataLst>
                <p:tags r:id="rId112"/>
              </p:custDataLst>
            </p:nvPr>
          </p:nvSpPr>
          <p:spPr>
            <a:xfrm>
              <a:off x="5042782" y="3778250"/>
              <a:ext cx="68969" cy="6351"/>
            </a:xfrm>
            <a:custGeom>
              <a:avLst/>
              <a:gdLst/>
              <a:ahLst/>
              <a:cxnLst/>
              <a:rect l="0" t="0" r="0" b="0"/>
              <a:pathLst>
                <a:path w="6896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6350"/>
                  </a:lnTo>
                  <a:lnTo>
                    <a:pt x="27714" y="6350"/>
                  </a:lnTo>
                  <a:lnTo>
                    <a:pt x="55645" y="2979"/>
                  </a:lnTo>
                  <a:lnTo>
                    <a:pt x="689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9" name="SMARTInkShape-1176"/>
            <p:cNvSpPr/>
            <p:nvPr>
              <p:custDataLst>
                <p:tags r:id="rId113"/>
              </p:custDataLst>
            </p:nvPr>
          </p:nvSpPr>
          <p:spPr>
            <a:xfrm>
              <a:off x="5010150" y="37338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7" y="9042"/>
                  </a:lnTo>
                  <a:lnTo>
                    <a:pt x="32493" y="12286"/>
                  </a:lnTo>
                  <a:lnTo>
                    <a:pt x="63598" y="12645"/>
                  </a:lnTo>
                  <a:lnTo>
                    <a:pt x="88214" y="762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9" name="SMARTInkShape-Group283"/>
          <p:cNvGrpSpPr/>
          <p:nvPr/>
        </p:nvGrpSpPr>
        <p:grpSpPr>
          <a:xfrm>
            <a:off x="5484569" y="3543300"/>
            <a:ext cx="655882" cy="488951"/>
            <a:chOff x="5484569" y="3543300"/>
            <a:chExt cx="655882" cy="488951"/>
          </a:xfrm>
        </p:grpSpPr>
        <p:sp>
          <p:nvSpPr>
            <p:cNvPr id="761" name="SMARTInkShape-1177"/>
            <p:cNvSpPr/>
            <p:nvPr>
              <p:custDataLst>
                <p:tags r:id="rId104"/>
              </p:custDataLst>
            </p:nvPr>
          </p:nvSpPr>
          <p:spPr>
            <a:xfrm>
              <a:off x="6106289" y="3632200"/>
              <a:ext cx="15112" cy="88901"/>
            </a:xfrm>
            <a:custGeom>
              <a:avLst/>
              <a:gdLst/>
              <a:ahLst/>
              <a:cxnLst/>
              <a:rect l="0" t="0" r="0" b="0"/>
              <a:pathLst>
                <a:path w="15112" h="88901">
                  <a:moveTo>
                    <a:pt x="15111" y="0"/>
                  </a:moveTo>
                  <a:lnTo>
                    <a:pt x="15111" y="0"/>
                  </a:lnTo>
                  <a:lnTo>
                    <a:pt x="11740" y="0"/>
                  </a:lnTo>
                  <a:lnTo>
                    <a:pt x="10085" y="7526"/>
                  </a:lnTo>
                  <a:lnTo>
                    <a:pt x="5652" y="35353"/>
                  </a:lnTo>
                  <a:lnTo>
                    <a:pt x="0" y="56336"/>
                  </a:lnTo>
                  <a:lnTo>
                    <a:pt x="1574" y="69488"/>
                  </a:lnTo>
                  <a:lnTo>
                    <a:pt x="8761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1178"/>
            <p:cNvSpPr/>
            <p:nvPr>
              <p:custDataLst>
                <p:tags r:id="rId105"/>
              </p:custDataLst>
            </p:nvPr>
          </p:nvSpPr>
          <p:spPr>
            <a:xfrm>
              <a:off x="6051550" y="366395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5679"/>
                  </a:lnTo>
                  <a:lnTo>
                    <a:pt x="6907" y="14024"/>
                  </a:lnTo>
                  <a:lnTo>
                    <a:pt x="8837" y="13583"/>
                  </a:lnTo>
                  <a:lnTo>
                    <a:pt x="32913" y="15961"/>
                  </a:lnTo>
                  <a:lnTo>
                    <a:pt x="60751" y="997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1179"/>
            <p:cNvSpPr/>
            <p:nvPr>
              <p:custDataLst>
                <p:tags r:id="rId106"/>
              </p:custDataLst>
            </p:nvPr>
          </p:nvSpPr>
          <p:spPr>
            <a:xfrm>
              <a:off x="5484569" y="3716334"/>
              <a:ext cx="65332" cy="315917"/>
            </a:xfrm>
            <a:custGeom>
              <a:avLst/>
              <a:gdLst/>
              <a:ahLst/>
              <a:cxnLst/>
              <a:rect l="0" t="0" r="0" b="0"/>
              <a:pathLst>
                <a:path w="65332" h="315917">
                  <a:moveTo>
                    <a:pt x="65331" y="36516"/>
                  </a:moveTo>
                  <a:lnTo>
                    <a:pt x="65331" y="36516"/>
                  </a:lnTo>
                  <a:lnTo>
                    <a:pt x="65331" y="24307"/>
                  </a:lnTo>
                  <a:lnTo>
                    <a:pt x="61568" y="16744"/>
                  </a:lnTo>
                  <a:lnTo>
                    <a:pt x="51026" y="3761"/>
                  </a:lnTo>
                  <a:lnTo>
                    <a:pt x="44627" y="791"/>
                  </a:lnTo>
                  <a:lnTo>
                    <a:pt x="40945" y="0"/>
                  </a:lnTo>
                  <a:lnTo>
                    <a:pt x="31209" y="2883"/>
                  </a:lnTo>
                  <a:lnTo>
                    <a:pt x="20533" y="9573"/>
                  </a:lnTo>
                  <a:lnTo>
                    <a:pt x="4062" y="29234"/>
                  </a:lnTo>
                  <a:lnTo>
                    <a:pt x="1202" y="33778"/>
                  </a:lnTo>
                  <a:lnTo>
                    <a:pt x="0" y="38219"/>
                  </a:lnTo>
                  <a:lnTo>
                    <a:pt x="547" y="46915"/>
                  </a:lnTo>
                  <a:lnTo>
                    <a:pt x="3142" y="53603"/>
                  </a:lnTo>
                  <a:lnTo>
                    <a:pt x="4822" y="56374"/>
                  </a:lnTo>
                  <a:lnTo>
                    <a:pt x="7353" y="58221"/>
                  </a:lnTo>
                  <a:lnTo>
                    <a:pt x="13928" y="60274"/>
                  </a:lnTo>
                  <a:lnTo>
                    <a:pt x="21554" y="59305"/>
                  </a:lnTo>
                  <a:lnTo>
                    <a:pt x="25563" y="58058"/>
                  </a:lnTo>
                  <a:lnTo>
                    <a:pt x="28941" y="55111"/>
                  </a:lnTo>
                  <a:lnTo>
                    <a:pt x="48306" y="23924"/>
                  </a:lnTo>
                  <a:lnTo>
                    <a:pt x="60807" y="4196"/>
                  </a:lnTo>
                  <a:lnTo>
                    <a:pt x="62315" y="3681"/>
                  </a:lnTo>
                  <a:lnTo>
                    <a:pt x="63319" y="4748"/>
                  </a:lnTo>
                  <a:lnTo>
                    <a:pt x="63991" y="6871"/>
                  </a:lnTo>
                  <a:lnTo>
                    <a:pt x="59291" y="37036"/>
                  </a:lnTo>
                  <a:lnTo>
                    <a:pt x="53004" y="61676"/>
                  </a:lnTo>
                  <a:lnTo>
                    <a:pt x="47388" y="92854"/>
                  </a:lnTo>
                  <a:lnTo>
                    <a:pt x="44902" y="110058"/>
                  </a:lnTo>
                  <a:lnTo>
                    <a:pt x="42539" y="127877"/>
                  </a:lnTo>
                  <a:lnTo>
                    <a:pt x="40259" y="146107"/>
                  </a:lnTo>
                  <a:lnTo>
                    <a:pt x="38033" y="164610"/>
                  </a:lnTo>
                  <a:lnTo>
                    <a:pt x="35844" y="181884"/>
                  </a:lnTo>
                  <a:lnTo>
                    <a:pt x="33678" y="198339"/>
                  </a:lnTo>
                  <a:lnTo>
                    <a:pt x="29391" y="228382"/>
                  </a:lnTo>
                  <a:lnTo>
                    <a:pt x="25133" y="253493"/>
                  </a:lnTo>
                  <a:lnTo>
                    <a:pt x="22141" y="284093"/>
                  </a:lnTo>
                  <a:lnTo>
                    <a:pt x="14531" y="3159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4" name="SMARTInkShape-1180"/>
            <p:cNvSpPr/>
            <p:nvPr>
              <p:custDataLst>
                <p:tags r:id="rId107"/>
              </p:custDataLst>
            </p:nvPr>
          </p:nvSpPr>
          <p:spPr>
            <a:xfrm>
              <a:off x="5704143" y="3596791"/>
              <a:ext cx="29908" cy="181460"/>
            </a:xfrm>
            <a:custGeom>
              <a:avLst/>
              <a:gdLst/>
              <a:ahLst/>
              <a:cxnLst/>
              <a:rect l="0" t="0" r="0" b="0"/>
              <a:pathLst>
                <a:path w="29908" h="181460">
                  <a:moveTo>
                    <a:pt x="23557" y="3659"/>
                  </a:moveTo>
                  <a:lnTo>
                    <a:pt x="23557" y="3659"/>
                  </a:lnTo>
                  <a:lnTo>
                    <a:pt x="20186" y="288"/>
                  </a:lnTo>
                  <a:lnTo>
                    <a:pt x="19193" y="0"/>
                  </a:lnTo>
                  <a:lnTo>
                    <a:pt x="18530" y="514"/>
                  </a:lnTo>
                  <a:lnTo>
                    <a:pt x="10416" y="29750"/>
                  </a:lnTo>
                  <a:lnTo>
                    <a:pt x="6428" y="51238"/>
                  </a:lnTo>
                  <a:lnTo>
                    <a:pt x="2303" y="74900"/>
                  </a:lnTo>
                  <a:lnTo>
                    <a:pt x="0" y="97646"/>
                  </a:lnTo>
                  <a:lnTo>
                    <a:pt x="584" y="128403"/>
                  </a:lnTo>
                  <a:lnTo>
                    <a:pt x="5226" y="153509"/>
                  </a:lnTo>
                  <a:lnTo>
                    <a:pt x="9766" y="166215"/>
                  </a:lnTo>
                  <a:lnTo>
                    <a:pt x="16487" y="174213"/>
                  </a:lnTo>
                  <a:lnTo>
                    <a:pt x="22296" y="178238"/>
                  </a:lnTo>
                  <a:lnTo>
                    <a:pt x="29907" y="181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1181"/>
            <p:cNvSpPr/>
            <p:nvPr>
              <p:custDataLst>
                <p:tags r:id="rId108"/>
              </p:custDataLst>
            </p:nvPr>
          </p:nvSpPr>
          <p:spPr>
            <a:xfrm>
              <a:off x="5806591" y="3543300"/>
              <a:ext cx="134346" cy="63501"/>
            </a:xfrm>
            <a:custGeom>
              <a:avLst/>
              <a:gdLst/>
              <a:ahLst/>
              <a:cxnLst/>
              <a:rect l="0" t="0" r="0" b="0"/>
              <a:pathLst>
                <a:path w="134346" h="63501">
                  <a:moveTo>
                    <a:pt x="3659" y="63500"/>
                  </a:moveTo>
                  <a:lnTo>
                    <a:pt x="3659" y="63500"/>
                  </a:lnTo>
                  <a:lnTo>
                    <a:pt x="288" y="60129"/>
                  </a:lnTo>
                  <a:lnTo>
                    <a:pt x="0" y="58431"/>
                  </a:lnTo>
                  <a:lnTo>
                    <a:pt x="514" y="56593"/>
                  </a:lnTo>
                  <a:lnTo>
                    <a:pt x="1563" y="54661"/>
                  </a:lnTo>
                  <a:lnTo>
                    <a:pt x="8372" y="52516"/>
                  </a:lnTo>
                  <a:lnTo>
                    <a:pt x="36732" y="51139"/>
                  </a:lnTo>
                  <a:lnTo>
                    <a:pt x="66061" y="47529"/>
                  </a:lnTo>
                  <a:lnTo>
                    <a:pt x="97438" y="45058"/>
                  </a:lnTo>
                  <a:lnTo>
                    <a:pt x="127094" y="44530"/>
                  </a:lnTo>
                  <a:lnTo>
                    <a:pt x="130399" y="43798"/>
                  </a:lnTo>
                  <a:lnTo>
                    <a:pt x="132603" y="42604"/>
                  </a:lnTo>
                  <a:lnTo>
                    <a:pt x="134071" y="41103"/>
                  </a:lnTo>
                  <a:lnTo>
                    <a:pt x="134345" y="38691"/>
                  </a:lnTo>
                  <a:lnTo>
                    <a:pt x="132768" y="32248"/>
                  </a:lnTo>
                  <a:lnTo>
                    <a:pt x="114190" y="5550"/>
                  </a:lnTo>
                  <a:lnTo>
                    <a:pt x="1052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1182"/>
            <p:cNvSpPr/>
            <p:nvPr>
              <p:custDataLst>
                <p:tags r:id="rId109"/>
              </p:custDataLst>
            </p:nvPr>
          </p:nvSpPr>
          <p:spPr>
            <a:xfrm>
              <a:off x="5822950" y="363855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12552" y="10819"/>
                  </a:lnTo>
                  <a:lnTo>
                    <a:pt x="38071" y="7233"/>
                  </a:lnTo>
                  <a:lnTo>
                    <a:pt x="67859" y="216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7" name="SMARTInkShape-1183"/>
            <p:cNvSpPr/>
            <p:nvPr>
              <p:custDataLst>
                <p:tags r:id="rId110"/>
              </p:custDataLst>
            </p:nvPr>
          </p:nvSpPr>
          <p:spPr>
            <a:xfrm>
              <a:off x="5822950" y="3651250"/>
              <a:ext cx="69851" cy="118964"/>
            </a:xfrm>
            <a:custGeom>
              <a:avLst/>
              <a:gdLst/>
              <a:ahLst/>
              <a:cxnLst/>
              <a:rect l="0" t="0" r="0" b="0"/>
              <a:pathLst>
                <a:path w="69851" h="118964">
                  <a:moveTo>
                    <a:pt x="0" y="0"/>
                  </a:moveTo>
                  <a:lnTo>
                    <a:pt x="0" y="0"/>
                  </a:lnTo>
                  <a:lnTo>
                    <a:pt x="5070" y="5775"/>
                  </a:lnTo>
                  <a:lnTo>
                    <a:pt x="8837" y="12209"/>
                  </a:lnTo>
                  <a:lnTo>
                    <a:pt x="9102" y="21654"/>
                  </a:lnTo>
                  <a:lnTo>
                    <a:pt x="3523" y="48335"/>
                  </a:lnTo>
                  <a:lnTo>
                    <a:pt x="1401" y="79372"/>
                  </a:lnTo>
                  <a:lnTo>
                    <a:pt x="7045" y="100554"/>
                  </a:lnTo>
                  <a:lnTo>
                    <a:pt x="8930" y="105136"/>
                  </a:lnTo>
                  <a:lnTo>
                    <a:pt x="14788" y="112108"/>
                  </a:lnTo>
                  <a:lnTo>
                    <a:pt x="22094" y="116854"/>
                  </a:lnTo>
                  <a:lnTo>
                    <a:pt x="30045" y="118963"/>
                  </a:lnTo>
                  <a:lnTo>
                    <a:pt x="45827" y="116779"/>
                  </a:lnTo>
                  <a:lnTo>
                    <a:pt x="60537" y="111663"/>
                  </a:lnTo>
                  <a:lnTo>
                    <a:pt x="65711" y="107719"/>
                  </a:lnTo>
                  <a:lnTo>
                    <a:pt x="6985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8" name="SMARTInkShape-1184"/>
            <p:cNvSpPr/>
            <p:nvPr>
              <p:custDataLst>
                <p:tags r:id="rId111"/>
              </p:custDataLst>
            </p:nvPr>
          </p:nvSpPr>
          <p:spPr>
            <a:xfrm>
              <a:off x="5829300" y="3695700"/>
              <a:ext cx="76201" cy="3659"/>
            </a:xfrm>
            <a:custGeom>
              <a:avLst/>
              <a:gdLst/>
              <a:ahLst/>
              <a:cxnLst/>
              <a:rect l="0" t="0" r="0" b="0"/>
              <a:pathLst>
                <a:path w="76201" h="3659">
                  <a:moveTo>
                    <a:pt x="0" y="0"/>
                  </a:moveTo>
                  <a:lnTo>
                    <a:pt x="0" y="0"/>
                  </a:lnTo>
                  <a:lnTo>
                    <a:pt x="20722" y="1881"/>
                  </a:lnTo>
                  <a:lnTo>
                    <a:pt x="32493" y="3658"/>
                  </a:lnTo>
                  <a:lnTo>
                    <a:pt x="64139" y="41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8" name="SMARTInkShape-Group284"/>
          <p:cNvGrpSpPr/>
          <p:nvPr/>
        </p:nvGrpSpPr>
        <p:grpSpPr>
          <a:xfrm>
            <a:off x="6292850" y="3441700"/>
            <a:ext cx="701163" cy="317501"/>
            <a:chOff x="6292850" y="3441700"/>
            <a:chExt cx="701163" cy="317501"/>
          </a:xfrm>
        </p:grpSpPr>
        <p:sp>
          <p:nvSpPr>
            <p:cNvPr id="770" name="SMARTInkShape-1185"/>
            <p:cNvSpPr/>
            <p:nvPr>
              <p:custDataLst>
                <p:tags r:id="rId96"/>
              </p:custDataLst>
            </p:nvPr>
          </p:nvSpPr>
          <p:spPr>
            <a:xfrm>
              <a:off x="6927850" y="3492500"/>
              <a:ext cx="66163" cy="266701"/>
            </a:xfrm>
            <a:custGeom>
              <a:avLst/>
              <a:gdLst/>
              <a:ahLst/>
              <a:cxnLst/>
              <a:rect l="0" t="0" r="0" b="0"/>
              <a:pathLst>
                <a:path w="66163" h="266701">
                  <a:moveTo>
                    <a:pt x="6350" y="0"/>
                  </a:moveTo>
                  <a:lnTo>
                    <a:pt x="6350" y="0"/>
                  </a:lnTo>
                  <a:lnTo>
                    <a:pt x="9721" y="0"/>
                  </a:lnTo>
                  <a:lnTo>
                    <a:pt x="21930" y="6742"/>
                  </a:lnTo>
                  <a:lnTo>
                    <a:pt x="38953" y="27789"/>
                  </a:lnTo>
                  <a:lnTo>
                    <a:pt x="51180" y="50216"/>
                  </a:lnTo>
                  <a:lnTo>
                    <a:pt x="61552" y="77351"/>
                  </a:lnTo>
                  <a:lnTo>
                    <a:pt x="66162" y="108226"/>
                  </a:lnTo>
                  <a:lnTo>
                    <a:pt x="64448" y="138882"/>
                  </a:lnTo>
                  <a:lnTo>
                    <a:pt x="57572" y="168970"/>
                  </a:lnTo>
                  <a:lnTo>
                    <a:pt x="45107" y="198805"/>
                  </a:lnTo>
                  <a:lnTo>
                    <a:pt x="28280" y="226647"/>
                  </a:lnTo>
                  <a:lnTo>
                    <a:pt x="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1" name="SMARTInkShape-1186"/>
            <p:cNvSpPr/>
            <p:nvPr>
              <p:custDataLst>
                <p:tags r:id="rId97"/>
              </p:custDataLst>
            </p:nvPr>
          </p:nvSpPr>
          <p:spPr>
            <a:xfrm>
              <a:off x="6724650" y="3441700"/>
              <a:ext cx="120285" cy="41064"/>
            </a:xfrm>
            <a:custGeom>
              <a:avLst/>
              <a:gdLst/>
              <a:ahLst/>
              <a:cxnLst/>
              <a:rect l="0" t="0" r="0" b="0"/>
              <a:pathLst>
                <a:path w="120285" h="41064">
                  <a:moveTo>
                    <a:pt x="0" y="38100"/>
                  </a:moveTo>
                  <a:lnTo>
                    <a:pt x="0" y="38100"/>
                  </a:lnTo>
                  <a:lnTo>
                    <a:pt x="8838" y="29262"/>
                  </a:lnTo>
                  <a:lnTo>
                    <a:pt x="11537" y="28680"/>
                  </a:lnTo>
                  <a:lnTo>
                    <a:pt x="40617" y="36457"/>
                  </a:lnTo>
                  <a:lnTo>
                    <a:pt x="66911" y="41063"/>
                  </a:lnTo>
                  <a:lnTo>
                    <a:pt x="92184" y="39291"/>
                  </a:lnTo>
                  <a:lnTo>
                    <a:pt x="119415" y="38147"/>
                  </a:lnTo>
                  <a:lnTo>
                    <a:pt x="120284" y="31372"/>
                  </a:lnTo>
                  <a:lnTo>
                    <a:pt x="116725" y="24291"/>
                  </a:lnTo>
                  <a:lnTo>
                    <a:pt x="111850" y="17146"/>
                  </a:lnTo>
                  <a:lnTo>
                    <a:pt x="106838" y="681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2" name="SMARTInkShape-1187"/>
            <p:cNvSpPr/>
            <p:nvPr>
              <p:custDataLst>
                <p:tags r:id="rId98"/>
              </p:custDataLst>
            </p:nvPr>
          </p:nvSpPr>
          <p:spPr>
            <a:xfrm>
              <a:off x="6711950" y="3544861"/>
              <a:ext cx="128764" cy="168158"/>
            </a:xfrm>
            <a:custGeom>
              <a:avLst/>
              <a:gdLst/>
              <a:ahLst/>
              <a:cxnLst/>
              <a:rect l="0" t="0" r="0" b="0"/>
              <a:pathLst>
                <a:path w="128764" h="168158">
                  <a:moveTo>
                    <a:pt x="0" y="30189"/>
                  </a:moveTo>
                  <a:lnTo>
                    <a:pt x="0" y="30189"/>
                  </a:lnTo>
                  <a:lnTo>
                    <a:pt x="21048" y="12512"/>
                  </a:lnTo>
                  <a:lnTo>
                    <a:pt x="38692" y="3707"/>
                  </a:lnTo>
                  <a:lnTo>
                    <a:pt x="60696" y="0"/>
                  </a:lnTo>
                  <a:lnTo>
                    <a:pt x="78349" y="2272"/>
                  </a:lnTo>
                  <a:lnTo>
                    <a:pt x="81866" y="4522"/>
                  </a:lnTo>
                  <a:lnTo>
                    <a:pt x="84210" y="7433"/>
                  </a:lnTo>
                  <a:lnTo>
                    <a:pt x="85773" y="10786"/>
                  </a:lnTo>
                  <a:lnTo>
                    <a:pt x="85405" y="14431"/>
                  </a:lnTo>
                  <a:lnTo>
                    <a:pt x="70949" y="37948"/>
                  </a:lnTo>
                  <a:lnTo>
                    <a:pt x="54429" y="59686"/>
                  </a:lnTo>
                  <a:lnTo>
                    <a:pt x="53219" y="62553"/>
                  </a:lnTo>
                  <a:lnTo>
                    <a:pt x="54529" y="65171"/>
                  </a:lnTo>
                  <a:lnTo>
                    <a:pt x="61630" y="69961"/>
                  </a:lnTo>
                  <a:lnTo>
                    <a:pt x="91371" y="82812"/>
                  </a:lnTo>
                  <a:lnTo>
                    <a:pt x="105521" y="90971"/>
                  </a:lnTo>
                  <a:lnTo>
                    <a:pt x="120714" y="107465"/>
                  </a:lnTo>
                  <a:lnTo>
                    <a:pt x="127264" y="119567"/>
                  </a:lnTo>
                  <a:lnTo>
                    <a:pt x="128763" y="132001"/>
                  </a:lnTo>
                  <a:lnTo>
                    <a:pt x="128175" y="138280"/>
                  </a:lnTo>
                  <a:lnTo>
                    <a:pt x="121878" y="149020"/>
                  </a:lnTo>
                  <a:lnTo>
                    <a:pt x="111318" y="157792"/>
                  </a:lnTo>
                  <a:lnTo>
                    <a:pt x="97217" y="164042"/>
                  </a:lnTo>
                  <a:lnTo>
                    <a:pt x="70041" y="168157"/>
                  </a:lnTo>
                  <a:lnTo>
                    <a:pt x="53707" y="165356"/>
                  </a:lnTo>
                  <a:lnTo>
                    <a:pt x="22603" y="152060"/>
                  </a:lnTo>
                  <a:lnTo>
                    <a:pt x="17185" y="146714"/>
                  </a:lnTo>
                  <a:lnTo>
                    <a:pt x="6350" y="1190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1188"/>
            <p:cNvSpPr/>
            <p:nvPr>
              <p:custDataLst>
                <p:tags r:id="rId99"/>
              </p:custDataLst>
            </p:nvPr>
          </p:nvSpPr>
          <p:spPr>
            <a:xfrm>
              <a:off x="6728773" y="3587750"/>
              <a:ext cx="14928" cy="82551"/>
            </a:xfrm>
            <a:custGeom>
              <a:avLst/>
              <a:gdLst/>
              <a:ahLst/>
              <a:cxnLst/>
              <a:rect l="0" t="0" r="0" b="0"/>
              <a:pathLst>
                <a:path w="14928" h="82551">
                  <a:moveTo>
                    <a:pt x="14927" y="0"/>
                  </a:moveTo>
                  <a:lnTo>
                    <a:pt x="14927" y="0"/>
                  </a:lnTo>
                  <a:lnTo>
                    <a:pt x="6089" y="29886"/>
                  </a:lnTo>
                  <a:lnTo>
                    <a:pt x="0" y="53619"/>
                  </a:lnTo>
                  <a:lnTo>
                    <a:pt x="36" y="60440"/>
                  </a:lnTo>
                  <a:lnTo>
                    <a:pt x="3841" y="71783"/>
                  </a:lnTo>
                  <a:lnTo>
                    <a:pt x="8354" y="77764"/>
                  </a:lnTo>
                  <a:lnTo>
                    <a:pt x="14927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4" name="SMARTInkShape-1189"/>
            <p:cNvSpPr/>
            <p:nvPr>
              <p:custDataLst>
                <p:tags r:id="rId100"/>
              </p:custDataLst>
            </p:nvPr>
          </p:nvSpPr>
          <p:spPr>
            <a:xfrm>
              <a:off x="6527800" y="3613150"/>
              <a:ext cx="82551" cy="76201"/>
            </a:xfrm>
            <a:custGeom>
              <a:avLst/>
              <a:gdLst/>
              <a:ahLst/>
              <a:cxnLst/>
              <a:rect l="0" t="0" r="0" b="0"/>
              <a:pathLst>
                <a:path w="82551" h="76201">
                  <a:moveTo>
                    <a:pt x="0" y="76200"/>
                  </a:moveTo>
                  <a:lnTo>
                    <a:pt x="0" y="76200"/>
                  </a:lnTo>
                  <a:lnTo>
                    <a:pt x="0" y="72829"/>
                  </a:lnTo>
                  <a:lnTo>
                    <a:pt x="3371" y="63991"/>
                  </a:lnTo>
                  <a:lnTo>
                    <a:pt x="34700" y="34607"/>
                  </a:lnTo>
                  <a:lnTo>
                    <a:pt x="61391" y="1342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5" name="SMARTInkShape-1190"/>
            <p:cNvSpPr/>
            <p:nvPr>
              <p:custDataLst>
                <p:tags r:id="rId101"/>
              </p:custDataLst>
            </p:nvPr>
          </p:nvSpPr>
          <p:spPr>
            <a:xfrm>
              <a:off x="6521450" y="3619500"/>
              <a:ext cx="50801" cy="69851"/>
            </a:xfrm>
            <a:custGeom>
              <a:avLst/>
              <a:gdLst/>
              <a:ahLst/>
              <a:cxnLst/>
              <a:rect l="0" t="0" r="0" b="0"/>
              <a:pathLst>
                <a:path w="50801" h="69851">
                  <a:moveTo>
                    <a:pt x="0" y="0"/>
                  </a:moveTo>
                  <a:lnTo>
                    <a:pt x="0" y="0"/>
                  </a:lnTo>
                  <a:lnTo>
                    <a:pt x="0" y="15580"/>
                  </a:lnTo>
                  <a:lnTo>
                    <a:pt x="3763" y="24799"/>
                  </a:lnTo>
                  <a:lnTo>
                    <a:pt x="17676" y="42214"/>
                  </a:lnTo>
                  <a:lnTo>
                    <a:pt x="508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6" name="SMARTInkShape-1191"/>
            <p:cNvSpPr/>
            <p:nvPr>
              <p:custDataLst>
                <p:tags r:id="rId102"/>
              </p:custDataLst>
            </p:nvPr>
          </p:nvSpPr>
          <p:spPr>
            <a:xfrm>
              <a:off x="6299200" y="3562350"/>
              <a:ext cx="82356" cy="63501"/>
            </a:xfrm>
            <a:custGeom>
              <a:avLst/>
              <a:gdLst/>
              <a:ahLst/>
              <a:cxnLst/>
              <a:rect l="0" t="0" r="0" b="0"/>
              <a:pathLst>
                <a:path w="82356" h="63501">
                  <a:moveTo>
                    <a:pt x="0" y="63500"/>
                  </a:moveTo>
                  <a:lnTo>
                    <a:pt x="0" y="63500"/>
                  </a:lnTo>
                  <a:lnTo>
                    <a:pt x="8789" y="49685"/>
                  </a:lnTo>
                  <a:lnTo>
                    <a:pt x="12209" y="45824"/>
                  </a:lnTo>
                  <a:lnTo>
                    <a:pt x="19773" y="41533"/>
                  </a:lnTo>
                  <a:lnTo>
                    <a:pt x="46086" y="34894"/>
                  </a:lnTo>
                  <a:lnTo>
                    <a:pt x="77549" y="37726"/>
                  </a:lnTo>
                  <a:lnTo>
                    <a:pt x="81891" y="38050"/>
                  </a:lnTo>
                  <a:lnTo>
                    <a:pt x="82355" y="31343"/>
                  </a:lnTo>
                  <a:lnTo>
                    <a:pt x="78700" y="24278"/>
                  </a:lnTo>
                  <a:lnTo>
                    <a:pt x="66652" y="9155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7" name="SMARTInkShape-1192"/>
            <p:cNvSpPr/>
            <p:nvPr>
              <p:custDataLst>
                <p:tags r:id="rId103"/>
              </p:custDataLst>
            </p:nvPr>
          </p:nvSpPr>
          <p:spPr>
            <a:xfrm>
              <a:off x="6292850" y="3657600"/>
              <a:ext cx="88901" cy="93428"/>
            </a:xfrm>
            <a:custGeom>
              <a:avLst/>
              <a:gdLst/>
              <a:ahLst/>
              <a:cxnLst/>
              <a:rect l="0" t="0" r="0" b="0"/>
              <a:pathLst>
                <a:path w="88901" h="93428">
                  <a:moveTo>
                    <a:pt x="0" y="6350"/>
                  </a:moveTo>
                  <a:lnTo>
                    <a:pt x="0" y="6350"/>
                  </a:lnTo>
                  <a:lnTo>
                    <a:pt x="5069" y="12125"/>
                  </a:lnTo>
                  <a:lnTo>
                    <a:pt x="10831" y="23662"/>
                  </a:lnTo>
                  <a:lnTo>
                    <a:pt x="19099" y="52129"/>
                  </a:lnTo>
                  <a:lnTo>
                    <a:pt x="24010" y="66913"/>
                  </a:lnTo>
                  <a:lnTo>
                    <a:pt x="34709" y="82464"/>
                  </a:lnTo>
                  <a:lnTo>
                    <a:pt x="48402" y="93427"/>
                  </a:lnTo>
                  <a:lnTo>
                    <a:pt x="49201" y="93329"/>
                  </a:lnTo>
                  <a:lnTo>
                    <a:pt x="49734" y="92558"/>
                  </a:lnTo>
                  <a:lnTo>
                    <a:pt x="59496" y="64736"/>
                  </a:lnTo>
                  <a:lnTo>
                    <a:pt x="74547" y="33248"/>
                  </a:lnTo>
                  <a:lnTo>
                    <a:pt x="86522" y="8986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5" name="SMARTInkShape-Group285"/>
          <p:cNvGrpSpPr/>
          <p:nvPr/>
        </p:nvGrpSpPr>
        <p:grpSpPr>
          <a:xfrm>
            <a:off x="5030807" y="2952750"/>
            <a:ext cx="432912" cy="609601"/>
            <a:chOff x="5030807" y="2952750"/>
            <a:chExt cx="432912" cy="609601"/>
          </a:xfrm>
        </p:grpSpPr>
        <p:sp>
          <p:nvSpPr>
            <p:cNvPr id="779" name="SMARTInkShape-1193"/>
            <p:cNvSpPr/>
            <p:nvPr>
              <p:custDataLst>
                <p:tags r:id="rId90"/>
              </p:custDataLst>
            </p:nvPr>
          </p:nvSpPr>
          <p:spPr>
            <a:xfrm>
              <a:off x="5251450" y="3327400"/>
              <a:ext cx="165101" cy="234951"/>
            </a:xfrm>
            <a:custGeom>
              <a:avLst/>
              <a:gdLst/>
              <a:ahLst/>
              <a:cxnLst/>
              <a:rect l="0" t="0" r="0" b="0"/>
              <a:pathLst>
                <a:path w="165101" h="2349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5644"/>
                  </a:lnTo>
                  <a:lnTo>
                    <a:pt x="18297" y="36628"/>
                  </a:lnTo>
                  <a:lnTo>
                    <a:pt x="26666" y="67925"/>
                  </a:lnTo>
                  <a:lnTo>
                    <a:pt x="36985" y="89427"/>
                  </a:lnTo>
                  <a:lnTo>
                    <a:pt x="54729" y="105999"/>
                  </a:lnTo>
                  <a:lnTo>
                    <a:pt x="56242" y="105238"/>
                  </a:lnTo>
                  <a:lnTo>
                    <a:pt x="59804" y="100630"/>
                  </a:lnTo>
                  <a:lnTo>
                    <a:pt x="74115" y="69552"/>
                  </a:lnTo>
                  <a:lnTo>
                    <a:pt x="78331" y="66190"/>
                  </a:lnTo>
                  <a:lnTo>
                    <a:pt x="81149" y="68115"/>
                  </a:lnTo>
                  <a:lnTo>
                    <a:pt x="97691" y="93365"/>
                  </a:lnTo>
                  <a:lnTo>
                    <a:pt x="108329" y="113462"/>
                  </a:lnTo>
                  <a:lnTo>
                    <a:pt x="117761" y="138857"/>
                  </a:lnTo>
                  <a:lnTo>
                    <a:pt x="128539" y="160962"/>
                  </a:lnTo>
                  <a:lnTo>
                    <a:pt x="144624" y="187392"/>
                  </a:lnTo>
                  <a:lnTo>
                    <a:pt x="161254" y="216066"/>
                  </a:lnTo>
                  <a:lnTo>
                    <a:pt x="164340" y="227796"/>
                  </a:lnTo>
                  <a:lnTo>
                    <a:pt x="1651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0" name="SMARTInkShape-1194"/>
            <p:cNvSpPr/>
            <p:nvPr>
              <p:custDataLst>
                <p:tags r:id="rId91"/>
              </p:custDataLst>
            </p:nvPr>
          </p:nvSpPr>
          <p:spPr>
            <a:xfrm>
              <a:off x="5314950" y="3018942"/>
              <a:ext cx="76201" cy="67159"/>
            </a:xfrm>
            <a:custGeom>
              <a:avLst/>
              <a:gdLst/>
              <a:ahLst/>
              <a:cxnLst/>
              <a:rect l="0" t="0" r="0" b="0"/>
              <a:pathLst>
                <a:path w="76201" h="6715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1562"/>
                  </a:lnTo>
                  <a:lnTo>
                    <a:pt x="8838" y="29989"/>
                  </a:lnTo>
                  <a:lnTo>
                    <a:pt x="13179" y="56956"/>
                  </a:lnTo>
                  <a:lnTo>
                    <a:pt x="14431" y="58240"/>
                  </a:lnTo>
                  <a:lnTo>
                    <a:pt x="15970" y="59096"/>
                  </a:lnTo>
                  <a:lnTo>
                    <a:pt x="16997" y="58961"/>
                  </a:lnTo>
                  <a:lnTo>
                    <a:pt x="17681" y="58166"/>
                  </a:lnTo>
                  <a:lnTo>
                    <a:pt x="27808" y="28160"/>
                  </a:lnTo>
                  <a:lnTo>
                    <a:pt x="31676" y="9961"/>
                  </a:lnTo>
                  <a:lnTo>
                    <a:pt x="33112" y="7860"/>
                  </a:lnTo>
                  <a:lnTo>
                    <a:pt x="34775" y="6459"/>
                  </a:lnTo>
                  <a:lnTo>
                    <a:pt x="36588" y="6937"/>
                  </a:lnTo>
                  <a:lnTo>
                    <a:pt x="40486" y="11230"/>
                  </a:lnTo>
                  <a:lnTo>
                    <a:pt x="42688" y="17842"/>
                  </a:lnTo>
                  <a:lnTo>
                    <a:pt x="51203" y="48796"/>
                  </a:lnTo>
                  <a:lnTo>
                    <a:pt x="53185" y="54916"/>
                  </a:lnTo>
                  <a:lnTo>
                    <a:pt x="56623" y="58997"/>
                  </a:lnTo>
                  <a:lnTo>
                    <a:pt x="76200" y="671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1" name="SMARTInkShape-1195"/>
            <p:cNvSpPr/>
            <p:nvPr>
              <p:custDataLst>
                <p:tags r:id="rId92"/>
              </p:custDataLst>
            </p:nvPr>
          </p:nvSpPr>
          <p:spPr>
            <a:xfrm>
              <a:off x="5401806" y="2992615"/>
              <a:ext cx="61913" cy="223690"/>
            </a:xfrm>
            <a:custGeom>
              <a:avLst/>
              <a:gdLst/>
              <a:ahLst/>
              <a:cxnLst/>
              <a:rect l="0" t="0" r="0" b="0"/>
              <a:pathLst>
                <a:path w="61913" h="223690">
                  <a:moveTo>
                    <a:pt x="27444" y="10935"/>
                  </a:moveTo>
                  <a:lnTo>
                    <a:pt x="27444" y="10935"/>
                  </a:lnTo>
                  <a:lnTo>
                    <a:pt x="27444" y="0"/>
                  </a:lnTo>
                  <a:lnTo>
                    <a:pt x="26738" y="9428"/>
                  </a:lnTo>
                  <a:lnTo>
                    <a:pt x="21682" y="38041"/>
                  </a:lnTo>
                  <a:lnTo>
                    <a:pt x="21355" y="46736"/>
                  </a:lnTo>
                  <a:lnTo>
                    <a:pt x="21974" y="49619"/>
                  </a:lnTo>
                  <a:lnTo>
                    <a:pt x="23092" y="51541"/>
                  </a:lnTo>
                  <a:lnTo>
                    <a:pt x="24543" y="52822"/>
                  </a:lnTo>
                  <a:lnTo>
                    <a:pt x="28036" y="54246"/>
                  </a:lnTo>
                  <a:lnTo>
                    <a:pt x="29955" y="54626"/>
                  </a:lnTo>
                  <a:lnTo>
                    <a:pt x="31940" y="53468"/>
                  </a:lnTo>
                  <a:lnTo>
                    <a:pt x="36028" y="48418"/>
                  </a:lnTo>
                  <a:lnTo>
                    <a:pt x="43695" y="29314"/>
                  </a:lnTo>
                  <a:lnTo>
                    <a:pt x="46249" y="9076"/>
                  </a:lnTo>
                  <a:lnTo>
                    <a:pt x="46330" y="8990"/>
                  </a:lnTo>
                  <a:lnTo>
                    <a:pt x="48327" y="16003"/>
                  </a:lnTo>
                  <a:lnTo>
                    <a:pt x="50836" y="28709"/>
                  </a:lnTo>
                  <a:lnTo>
                    <a:pt x="51951" y="50820"/>
                  </a:lnTo>
                  <a:lnTo>
                    <a:pt x="54329" y="78991"/>
                  </a:lnTo>
                  <a:lnTo>
                    <a:pt x="57737" y="108915"/>
                  </a:lnTo>
                  <a:lnTo>
                    <a:pt x="61604" y="136326"/>
                  </a:lnTo>
                  <a:lnTo>
                    <a:pt x="61912" y="160738"/>
                  </a:lnTo>
                  <a:lnTo>
                    <a:pt x="58118" y="190553"/>
                  </a:lnTo>
                  <a:lnTo>
                    <a:pt x="50515" y="216219"/>
                  </a:lnTo>
                  <a:lnTo>
                    <a:pt x="46400" y="222116"/>
                  </a:lnTo>
                  <a:lnTo>
                    <a:pt x="44314" y="223689"/>
                  </a:lnTo>
                  <a:lnTo>
                    <a:pt x="41513" y="223327"/>
                  </a:lnTo>
                  <a:lnTo>
                    <a:pt x="30829" y="216074"/>
                  </a:lnTo>
                  <a:lnTo>
                    <a:pt x="3876" y="185456"/>
                  </a:lnTo>
                  <a:lnTo>
                    <a:pt x="1149" y="182316"/>
                  </a:lnTo>
                  <a:lnTo>
                    <a:pt x="36" y="179517"/>
                  </a:lnTo>
                  <a:lnTo>
                    <a:pt x="0" y="176945"/>
                  </a:lnTo>
                  <a:lnTo>
                    <a:pt x="2044" y="169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2" name="SMARTInkShape-1196"/>
            <p:cNvSpPr/>
            <p:nvPr>
              <p:custDataLst>
                <p:tags r:id="rId93"/>
              </p:custDataLst>
            </p:nvPr>
          </p:nvSpPr>
          <p:spPr>
            <a:xfrm>
              <a:off x="5149850" y="3063883"/>
              <a:ext cx="133351" cy="101311"/>
            </a:xfrm>
            <a:custGeom>
              <a:avLst/>
              <a:gdLst/>
              <a:ahLst/>
              <a:cxnLst/>
              <a:rect l="0" t="0" r="0" b="0"/>
              <a:pathLst>
                <a:path w="133351" h="101311">
                  <a:moveTo>
                    <a:pt x="0" y="15867"/>
                  </a:moveTo>
                  <a:lnTo>
                    <a:pt x="0" y="15867"/>
                  </a:lnTo>
                  <a:lnTo>
                    <a:pt x="3371" y="15867"/>
                  </a:lnTo>
                  <a:lnTo>
                    <a:pt x="4364" y="17278"/>
                  </a:lnTo>
                  <a:lnTo>
                    <a:pt x="5762" y="28123"/>
                  </a:lnTo>
                  <a:lnTo>
                    <a:pt x="5469" y="52032"/>
                  </a:lnTo>
                  <a:lnTo>
                    <a:pt x="1934" y="76599"/>
                  </a:lnTo>
                  <a:lnTo>
                    <a:pt x="255" y="100640"/>
                  </a:lnTo>
                  <a:lnTo>
                    <a:pt x="876" y="101310"/>
                  </a:lnTo>
                  <a:lnTo>
                    <a:pt x="1995" y="101051"/>
                  </a:lnTo>
                  <a:lnTo>
                    <a:pt x="3446" y="100173"/>
                  </a:lnTo>
                  <a:lnTo>
                    <a:pt x="21664" y="69137"/>
                  </a:lnTo>
                  <a:lnTo>
                    <a:pt x="35111" y="41999"/>
                  </a:lnTo>
                  <a:lnTo>
                    <a:pt x="47585" y="11286"/>
                  </a:lnTo>
                  <a:lnTo>
                    <a:pt x="48657" y="9991"/>
                  </a:lnTo>
                  <a:lnTo>
                    <a:pt x="49371" y="9832"/>
                  </a:lnTo>
                  <a:lnTo>
                    <a:pt x="45207" y="36060"/>
                  </a:lnTo>
                  <a:lnTo>
                    <a:pt x="48046" y="54305"/>
                  </a:lnTo>
                  <a:lnTo>
                    <a:pt x="53355" y="66375"/>
                  </a:lnTo>
                  <a:lnTo>
                    <a:pt x="56031" y="68589"/>
                  </a:lnTo>
                  <a:lnTo>
                    <a:pt x="62767" y="71049"/>
                  </a:lnTo>
                  <a:lnTo>
                    <a:pt x="65834" y="70999"/>
                  </a:lnTo>
                  <a:lnTo>
                    <a:pt x="71123" y="69063"/>
                  </a:lnTo>
                  <a:lnTo>
                    <a:pt x="75825" y="63969"/>
                  </a:lnTo>
                  <a:lnTo>
                    <a:pt x="90749" y="34122"/>
                  </a:lnTo>
                  <a:lnTo>
                    <a:pt x="107555" y="2392"/>
                  </a:lnTo>
                  <a:lnTo>
                    <a:pt x="109803" y="533"/>
                  </a:lnTo>
                  <a:lnTo>
                    <a:pt x="111302" y="0"/>
                  </a:lnTo>
                  <a:lnTo>
                    <a:pt x="112301" y="350"/>
                  </a:lnTo>
                  <a:lnTo>
                    <a:pt x="112967" y="1289"/>
                  </a:lnTo>
                  <a:lnTo>
                    <a:pt x="119650" y="31613"/>
                  </a:lnTo>
                  <a:lnTo>
                    <a:pt x="123725" y="48519"/>
                  </a:lnTo>
                  <a:lnTo>
                    <a:pt x="127426" y="55074"/>
                  </a:lnTo>
                  <a:lnTo>
                    <a:pt x="133350" y="60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3" name="SMARTInkShape-1197"/>
            <p:cNvSpPr/>
            <p:nvPr>
              <p:custDataLst>
                <p:tags r:id="rId94"/>
              </p:custDataLst>
            </p:nvPr>
          </p:nvSpPr>
          <p:spPr>
            <a:xfrm>
              <a:off x="5030807" y="2990363"/>
              <a:ext cx="93644" cy="201710"/>
            </a:xfrm>
            <a:custGeom>
              <a:avLst/>
              <a:gdLst/>
              <a:ahLst/>
              <a:cxnLst/>
              <a:rect l="0" t="0" r="0" b="0"/>
              <a:pathLst>
                <a:path w="93644" h="201710">
                  <a:moveTo>
                    <a:pt x="42843" y="127487"/>
                  </a:moveTo>
                  <a:lnTo>
                    <a:pt x="42843" y="127487"/>
                  </a:lnTo>
                  <a:lnTo>
                    <a:pt x="25167" y="136325"/>
                  </a:lnTo>
                  <a:lnTo>
                    <a:pt x="12991" y="149155"/>
                  </a:lnTo>
                  <a:lnTo>
                    <a:pt x="3815" y="166363"/>
                  </a:lnTo>
                  <a:lnTo>
                    <a:pt x="0" y="184867"/>
                  </a:lnTo>
                  <a:lnTo>
                    <a:pt x="875" y="189729"/>
                  </a:lnTo>
                  <a:lnTo>
                    <a:pt x="5611" y="197013"/>
                  </a:lnTo>
                  <a:lnTo>
                    <a:pt x="12419" y="200721"/>
                  </a:lnTo>
                  <a:lnTo>
                    <a:pt x="16211" y="201709"/>
                  </a:lnTo>
                  <a:lnTo>
                    <a:pt x="20149" y="200252"/>
                  </a:lnTo>
                  <a:lnTo>
                    <a:pt x="32434" y="188088"/>
                  </a:lnTo>
                  <a:lnTo>
                    <a:pt x="40804" y="176998"/>
                  </a:lnTo>
                  <a:lnTo>
                    <a:pt x="50077" y="148742"/>
                  </a:lnTo>
                  <a:lnTo>
                    <a:pt x="54996" y="120000"/>
                  </a:lnTo>
                  <a:lnTo>
                    <a:pt x="57295" y="103446"/>
                  </a:lnTo>
                  <a:lnTo>
                    <a:pt x="60239" y="86060"/>
                  </a:lnTo>
                  <a:lnTo>
                    <a:pt x="63611" y="68119"/>
                  </a:lnTo>
                  <a:lnTo>
                    <a:pt x="67273" y="49808"/>
                  </a:lnTo>
                  <a:lnTo>
                    <a:pt x="73221" y="23819"/>
                  </a:lnTo>
                  <a:lnTo>
                    <a:pt x="76806" y="7329"/>
                  </a:lnTo>
                  <a:lnTo>
                    <a:pt x="76773" y="2932"/>
                  </a:lnTo>
                  <a:lnTo>
                    <a:pt x="76047" y="0"/>
                  </a:lnTo>
                  <a:lnTo>
                    <a:pt x="74857" y="868"/>
                  </a:lnTo>
                  <a:lnTo>
                    <a:pt x="67877" y="26302"/>
                  </a:lnTo>
                  <a:lnTo>
                    <a:pt x="63847" y="49355"/>
                  </a:lnTo>
                  <a:lnTo>
                    <a:pt x="59704" y="78415"/>
                  </a:lnTo>
                  <a:lnTo>
                    <a:pt x="57392" y="106383"/>
                  </a:lnTo>
                  <a:lnTo>
                    <a:pt x="57776" y="130807"/>
                  </a:lnTo>
                  <a:lnTo>
                    <a:pt x="62651" y="148718"/>
                  </a:lnTo>
                  <a:lnTo>
                    <a:pt x="73283" y="161853"/>
                  </a:lnTo>
                  <a:lnTo>
                    <a:pt x="93643" y="1782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4" name="SMARTInkShape-1198"/>
            <p:cNvSpPr/>
            <p:nvPr>
              <p:custDataLst>
                <p:tags r:id="rId95"/>
              </p:custDataLst>
            </p:nvPr>
          </p:nvSpPr>
          <p:spPr>
            <a:xfrm>
              <a:off x="5276850" y="29527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8" name="SMARTInkShape-Group286"/>
          <p:cNvGrpSpPr/>
          <p:nvPr/>
        </p:nvGrpSpPr>
        <p:grpSpPr>
          <a:xfrm>
            <a:off x="4839223" y="3046924"/>
            <a:ext cx="170928" cy="205718"/>
            <a:chOff x="4839223" y="3046924"/>
            <a:chExt cx="170928" cy="205718"/>
          </a:xfrm>
        </p:grpSpPr>
        <p:sp>
          <p:nvSpPr>
            <p:cNvPr id="786" name="SMARTInkShape-1199"/>
            <p:cNvSpPr/>
            <p:nvPr>
              <p:custDataLst>
                <p:tags r:id="rId88"/>
              </p:custDataLst>
            </p:nvPr>
          </p:nvSpPr>
          <p:spPr>
            <a:xfrm>
              <a:off x="4948241" y="3130550"/>
              <a:ext cx="61910" cy="82688"/>
            </a:xfrm>
            <a:custGeom>
              <a:avLst/>
              <a:gdLst/>
              <a:ahLst/>
              <a:cxnLst/>
              <a:rect l="0" t="0" r="0" b="0"/>
              <a:pathLst>
                <a:path w="61910" h="82688">
                  <a:moveTo>
                    <a:pt x="36509" y="0"/>
                  </a:moveTo>
                  <a:lnTo>
                    <a:pt x="36509" y="0"/>
                  </a:lnTo>
                  <a:lnTo>
                    <a:pt x="27671" y="0"/>
                  </a:lnTo>
                  <a:lnTo>
                    <a:pt x="18212" y="6742"/>
                  </a:lnTo>
                  <a:lnTo>
                    <a:pt x="7443" y="31096"/>
                  </a:lnTo>
                  <a:lnTo>
                    <a:pt x="402" y="57021"/>
                  </a:lnTo>
                  <a:lnTo>
                    <a:pt x="0" y="69087"/>
                  </a:lnTo>
                  <a:lnTo>
                    <a:pt x="2174" y="79154"/>
                  </a:lnTo>
                  <a:lnTo>
                    <a:pt x="4447" y="81697"/>
                  </a:lnTo>
                  <a:lnTo>
                    <a:pt x="7374" y="82687"/>
                  </a:lnTo>
                  <a:lnTo>
                    <a:pt x="10735" y="82641"/>
                  </a:lnTo>
                  <a:lnTo>
                    <a:pt x="18233" y="78827"/>
                  </a:lnTo>
                  <a:lnTo>
                    <a:pt x="22208" y="75835"/>
                  </a:lnTo>
                  <a:lnTo>
                    <a:pt x="31174" y="61510"/>
                  </a:lnTo>
                  <a:lnTo>
                    <a:pt x="34928" y="43860"/>
                  </a:lnTo>
                  <a:lnTo>
                    <a:pt x="30903" y="13040"/>
                  </a:lnTo>
                  <a:lnTo>
                    <a:pt x="30655" y="11516"/>
                  </a:lnTo>
                  <a:lnTo>
                    <a:pt x="30490" y="11205"/>
                  </a:lnTo>
                  <a:lnTo>
                    <a:pt x="21340" y="42499"/>
                  </a:lnTo>
                  <a:lnTo>
                    <a:pt x="21980" y="62922"/>
                  </a:lnTo>
                  <a:lnTo>
                    <a:pt x="28640" y="74062"/>
                  </a:lnTo>
                  <a:lnTo>
                    <a:pt x="33380" y="79008"/>
                  </a:lnTo>
                  <a:lnTo>
                    <a:pt x="38656" y="81600"/>
                  </a:lnTo>
                  <a:lnTo>
                    <a:pt x="61909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7" name="SMARTInkShape-1200"/>
            <p:cNvSpPr/>
            <p:nvPr>
              <p:custDataLst>
                <p:tags r:id="rId89"/>
              </p:custDataLst>
            </p:nvPr>
          </p:nvSpPr>
          <p:spPr>
            <a:xfrm>
              <a:off x="4839223" y="3046924"/>
              <a:ext cx="88378" cy="205718"/>
            </a:xfrm>
            <a:custGeom>
              <a:avLst/>
              <a:gdLst/>
              <a:ahLst/>
              <a:cxnLst/>
              <a:rect l="0" t="0" r="0" b="0"/>
              <a:pathLst>
                <a:path w="88378" h="205718">
                  <a:moveTo>
                    <a:pt x="12177" y="128076"/>
                  </a:moveTo>
                  <a:lnTo>
                    <a:pt x="12177" y="128076"/>
                  </a:lnTo>
                  <a:lnTo>
                    <a:pt x="5435" y="134818"/>
                  </a:lnTo>
                  <a:lnTo>
                    <a:pt x="2125" y="141891"/>
                  </a:lnTo>
                  <a:lnTo>
                    <a:pt x="0" y="151187"/>
                  </a:lnTo>
                  <a:lnTo>
                    <a:pt x="17124" y="126808"/>
                  </a:lnTo>
                  <a:lnTo>
                    <a:pt x="30604" y="104934"/>
                  </a:lnTo>
                  <a:lnTo>
                    <a:pt x="43650" y="78750"/>
                  </a:lnTo>
                  <a:lnTo>
                    <a:pt x="54622" y="54413"/>
                  </a:lnTo>
                  <a:lnTo>
                    <a:pt x="66851" y="24640"/>
                  </a:lnTo>
                  <a:lnTo>
                    <a:pt x="73934" y="2360"/>
                  </a:lnTo>
                  <a:lnTo>
                    <a:pt x="73104" y="521"/>
                  </a:lnTo>
                  <a:lnTo>
                    <a:pt x="71139" y="0"/>
                  </a:lnTo>
                  <a:lnTo>
                    <a:pt x="68418" y="359"/>
                  </a:lnTo>
                  <a:lnTo>
                    <a:pt x="61633" y="8283"/>
                  </a:lnTo>
                  <a:lnTo>
                    <a:pt x="47997" y="34256"/>
                  </a:lnTo>
                  <a:lnTo>
                    <a:pt x="37269" y="59567"/>
                  </a:lnTo>
                  <a:lnTo>
                    <a:pt x="27798" y="87279"/>
                  </a:lnTo>
                  <a:lnTo>
                    <a:pt x="20766" y="116059"/>
                  </a:lnTo>
                  <a:lnTo>
                    <a:pt x="16700" y="143902"/>
                  </a:lnTo>
                  <a:lnTo>
                    <a:pt x="17245" y="168036"/>
                  </a:lnTo>
                  <a:lnTo>
                    <a:pt x="21518" y="191343"/>
                  </a:lnTo>
                  <a:lnTo>
                    <a:pt x="24754" y="196359"/>
                  </a:lnTo>
                  <a:lnTo>
                    <a:pt x="33995" y="203815"/>
                  </a:lnTo>
                  <a:lnTo>
                    <a:pt x="45157" y="205717"/>
                  </a:lnTo>
                  <a:lnTo>
                    <a:pt x="51097" y="205237"/>
                  </a:lnTo>
                  <a:lnTo>
                    <a:pt x="88377" y="185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89" name="SMARTInkShape-1201"/>
          <p:cNvSpPr/>
          <p:nvPr>
            <p:custDataLst>
              <p:tags r:id="rId8"/>
            </p:custDataLst>
          </p:nvPr>
        </p:nvSpPr>
        <p:spPr>
          <a:xfrm>
            <a:off x="5217051" y="3538418"/>
            <a:ext cx="85200" cy="411283"/>
          </a:xfrm>
          <a:custGeom>
            <a:avLst/>
            <a:gdLst/>
            <a:ahLst/>
            <a:cxnLst/>
            <a:rect l="0" t="0" r="0" b="0"/>
            <a:pathLst>
              <a:path w="85200" h="411283">
                <a:moveTo>
                  <a:pt x="72499" y="11232"/>
                </a:moveTo>
                <a:lnTo>
                  <a:pt x="72499" y="11232"/>
                </a:lnTo>
                <a:lnTo>
                  <a:pt x="63661" y="2393"/>
                </a:lnTo>
                <a:lnTo>
                  <a:pt x="55871" y="248"/>
                </a:lnTo>
                <a:lnTo>
                  <a:pt x="46059" y="0"/>
                </a:lnTo>
                <a:lnTo>
                  <a:pt x="16625" y="8021"/>
                </a:lnTo>
                <a:lnTo>
                  <a:pt x="7887" y="13652"/>
                </a:lnTo>
                <a:lnTo>
                  <a:pt x="4978" y="17717"/>
                </a:lnTo>
                <a:lnTo>
                  <a:pt x="3684" y="22581"/>
                </a:lnTo>
                <a:lnTo>
                  <a:pt x="3109" y="29446"/>
                </a:lnTo>
                <a:lnTo>
                  <a:pt x="9617" y="55145"/>
                </a:lnTo>
                <a:lnTo>
                  <a:pt x="13651" y="82804"/>
                </a:lnTo>
                <a:lnTo>
                  <a:pt x="13889" y="104425"/>
                </a:lnTo>
                <a:lnTo>
                  <a:pt x="11643" y="130497"/>
                </a:lnTo>
                <a:lnTo>
                  <a:pt x="8293" y="160430"/>
                </a:lnTo>
                <a:lnTo>
                  <a:pt x="4452" y="191842"/>
                </a:lnTo>
                <a:lnTo>
                  <a:pt x="393" y="222266"/>
                </a:lnTo>
                <a:lnTo>
                  <a:pt x="0" y="248488"/>
                </a:lnTo>
                <a:lnTo>
                  <a:pt x="1472" y="271901"/>
                </a:lnTo>
                <a:lnTo>
                  <a:pt x="2127" y="294066"/>
                </a:lnTo>
                <a:lnTo>
                  <a:pt x="2494" y="323008"/>
                </a:lnTo>
                <a:lnTo>
                  <a:pt x="2618" y="353001"/>
                </a:lnTo>
                <a:lnTo>
                  <a:pt x="2645" y="382362"/>
                </a:lnTo>
                <a:lnTo>
                  <a:pt x="2648" y="389307"/>
                </a:lnTo>
                <a:lnTo>
                  <a:pt x="4530" y="392814"/>
                </a:lnTo>
                <a:lnTo>
                  <a:pt x="6020" y="394736"/>
                </a:lnTo>
                <a:lnTo>
                  <a:pt x="11438" y="396873"/>
                </a:lnTo>
                <a:lnTo>
                  <a:pt x="41520" y="403458"/>
                </a:lnTo>
                <a:lnTo>
                  <a:pt x="58146" y="406376"/>
                </a:lnTo>
                <a:lnTo>
                  <a:pt x="75679" y="410636"/>
                </a:lnTo>
                <a:lnTo>
                  <a:pt x="85199" y="41128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92" name="SMARTInkShape-Group288"/>
          <p:cNvGrpSpPr/>
          <p:nvPr/>
        </p:nvGrpSpPr>
        <p:grpSpPr>
          <a:xfrm>
            <a:off x="7067550" y="3403600"/>
            <a:ext cx="158751" cy="441772"/>
            <a:chOff x="7067550" y="3403600"/>
            <a:chExt cx="158751" cy="441772"/>
          </a:xfrm>
        </p:grpSpPr>
        <p:sp>
          <p:nvSpPr>
            <p:cNvPr id="790" name="SMARTInkShape-1202"/>
            <p:cNvSpPr/>
            <p:nvPr>
              <p:custDataLst>
                <p:tags r:id="rId86"/>
              </p:custDataLst>
            </p:nvPr>
          </p:nvSpPr>
          <p:spPr>
            <a:xfrm>
              <a:off x="7210530" y="3600450"/>
              <a:ext cx="15771" cy="12701"/>
            </a:xfrm>
            <a:custGeom>
              <a:avLst/>
              <a:gdLst/>
              <a:ahLst/>
              <a:cxnLst/>
              <a:rect l="0" t="0" r="0" b="0"/>
              <a:pathLst>
                <a:path w="15771" h="12701">
                  <a:moveTo>
                    <a:pt x="9420" y="0"/>
                  </a:moveTo>
                  <a:lnTo>
                    <a:pt x="9420" y="0"/>
                  </a:lnTo>
                  <a:lnTo>
                    <a:pt x="6049" y="3371"/>
                  </a:lnTo>
                  <a:lnTo>
                    <a:pt x="2512" y="5026"/>
                  </a:lnTo>
                  <a:lnTo>
                    <a:pt x="582" y="5467"/>
                  </a:lnTo>
                  <a:lnTo>
                    <a:pt x="0" y="5762"/>
                  </a:lnTo>
                  <a:lnTo>
                    <a:pt x="318" y="5957"/>
                  </a:lnTo>
                  <a:lnTo>
                    <a:pt x="2526" y="6272"/>
                  </a:lnTo>
                  <a:lnTo>
                    <a:pt x="1577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1203"/>
            <p:cNvSpPr/>
            <p:nvPr>
              <p:custDataLst>
                <p:tags r:id="rId87"/>
              </p:custDataLst>
            </p:nvPr>
          </p:nvSpPr>
          <p:spPr>
            <a:xfrm>
              <a:off x="7067550" y="3403600"/>
              <a:ext cx="75041" cy="441772"/>
            </a:xfrm>
            <a:custGeom>
              <a:avLst/>
              <a:gdLst/>
              <a:ahLst/>
              <a:cxnLst/>
              <a:rect l="0" t="0" r="0" b="0"/>
              <a:pathLst>
                <a:path w="75041" h="441772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5901" y="10125"/>
                  </a:lnTo>
                  <a:lnTo>
                    <a:pt x="44676" y="13179"/>
                  </a:lnTo>
                  <a:lnTo>
                    <a:pt x="64113" y="18137"/>
                  </a:lnTo>
                  <a:lnTo>
                    <a:pt x="65320" y="19147"/>
                  </a:lnTo>
                  <a:lnTo>
                    <a:pt x="65418" y="20526"/>
                  </a:lnTo>
                  <a:lnTo>
                    <a:pt x="64779" y="22151"/>
                  </a:lnTo>
                  <a:lnTo>
                    <a:pt x="63668" y="53220"/>
                  </a:lnTo>
                  <a:lnTo>
                    <a:pt x="63574" y="77981"/>
                  </a:lnTo>
                  <a:lnTo>
                    <a:pt x="63533" y="105449"/>
                  </a:lnTo>
                  <a:lnTo>
                    <a:pt x="63514" y="136001"/>
                  </a:lnTo>
                  <a:lnTo>
                    <a:pt x="62801" y="167689"/>
                  </a:lnTo>
                  <a:lnTo>
                    <a:pt x="60132" y="198236"/>
                  </a:lnTo>
                  <a:lnTo>
                    <a:pt x="60357" y="228275"/>
                  </a:lnTo>
                  <a:lnTo>
                    <a:pt x="62103" y="258089"/>
                  </a:lnTo>
                  <a:lnTo>
                    <a:pt x="62878" y="287803"/>
                  </a:lnTo>
                  <a:lnTo>
                    <a:pt x="65105" y="315590"/>
                  </a:lnTo>
                  <a:lnTo>
                    <a:pt x="68447" y="341345"/>
                  </a:lnTo>
                  <a:lnTo>
                    <a:pt x="72283" y="364552"/>
                  </a:lnTo>
                  <a:lnTo>
                    <a:pt x="75040" y="394079"/>
                  </a:lnTo>
                  <a:lnTo>
                    <a:pt x="70901" y="423565"/>
                  </a:lnTo>
                  <a:lnTo>
                    <a:pt x="64614" y="441465"/>
                  </a:lnTo>
                  <a:lnTo>
                    <a:pt x="63537" y="441771"/>
                  </a:lnTo>
                  <a:lnTo>
                    <a:pt x="54858" y="439074"/>
                  </a:lnTo>
                  <a:lnTo>
                    <a:pt x="26522" y="438231"/>
                  </a:lnTo>
                  <a:lnTo>
                    <a:pt x="762" y="438151"/>
                  </a:lnTo>
                  <a:lnTo>
                    <a:pt x="12700" y="425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5" name="SMARTInkShape-Group289"/>
          <p:cNvGrpSpPr/>
          <p:nvPr/>
        </p:nvGrpSpPr>
        <p:grpSpPr>
          <a:xfrm>
            <a:off x="7397750" y="3448050"/>
            <a:ext cx="112873" cy="228004"/>
            <a:chOff x="7397750" y="3448050"/>
            <a:chExt cx="112873" cy="228004"/>
          </a:xfrm>
        </p:grpSpPr>
        <p:sp>
          <p:nvSpPr>
            <p:cNvPr id="793" name="SMARTInkShape-1204"/>
            <p:cNvSpPr/>
            <p:nvPr>
              <p:custDataLst>
                <p:tags r:id="rId84"/>
              </p:custDataLst>
            </p:nvPr>
          </p:nvSpPr>
          <p:spPr>
            <a:xfrm>
              <a:off x="7398894" y="3448050"/>
              <a:ext cx="111729" cy="57151"/>
            </a:xfrm>
            <a:custGeom>
              <a:avLst/>
              <a:gdLst/>
              <a:ahLst/>
              <a:cxnLst/>
              <a:rect l="0" t="0" r="0" b="0"/>
              <a:pathLst>
                <a:path w="111729" h="57151">
                  <a:moveTo>
                    <a:pt x="11556" y="57150"/>
                  </a:moveTo>
                  <a:lnTo>
                    <a:pt x="11556" y="57150"/>
                  </a:lnTo>
                  <a:lnTo>
                    <a:pt x="0" y="36135"/>
                  </a:lnTo>
                  <a:lnTo>
                    <a:pt x="1030" y="34673"/>
                  </a:lnTo>
                  <a:lnTo>
                    <a:pt x="5936" y="33049"/>
                  </a:lnTo>
                  <a:lnTo>
                    <a:pt x="30724" y="37076"/>
                  </a:lnTo>
                  <a:lnTo>
                    <a:pt x="54551" y="41952"/>
                  </a:lnTo>
                  <a:lnTo>
                    <a:pt x="84124" y="45838"/>
                  </a:lnTo>
                  <a:lnTo>
                    <a:pt x="105929" y="50364"/>
                  </a:lnTo>
                  <a:lnTo>
                    <a:pt x="108338" y="50509"/>
                  </a:lnTo>
                  <a:lnTo>
                    <a:pt x="109944" y="49901"/>
                  </a:lnTo>
                  <a:lnTo>
                    <a:pt x="111014" y="48789"/>
                  </a:lnTo>
                  <a:lnTo>
                    <a:pt x="111728" y="47343"/>
                  </a:lnTo>
                  <a:lnTo>
                    <a:pt x="110640" y="41973"/>
                  </a:lnTo>
                  <a:lnTo>
                    <a:pt x="107098" y="34882"/>
                  </a:lnTo>
                  <a:lnTo>
                    <a:pt x="83384" y="3352"/>
                  </a:lnTo>
                  <a:lnTo>
                    <a:pt x="814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4" name="SMARTInkShape-1205"/>
            <p:cNvSpPr/>
            <p:nvPr>
              <p:custDataLst>
                <p:tags r:id="rId85"/>
              </p:custDataLst>
            </p:nvPr>
          </p:nvSpPr>
          <p:spPr>
            <a:xfrm>
              <a:off x="7397750" y="3556000"/>
              <a:ext cx="101601" cy="120054"/>
            </a:xfrm>
            <a:custGeom>
              <a:avLst/>
              <a:gdLst/>
              <a:ahLst/>
              <a:cxnLst/>
              <a:rect l="0" t="0" r="0" b="0"/>
              <a:pathLst>
                <a:path w="101601" h="120054">
                  <a:moveTo>
                    <a:pt x="0" y="19050"/>
                  </a:moveTo>
                  <a:lnTo>
                    <a:pt x="0" y="19050"/>
                  </a:lnTo>
                  <a:lnTo>
                    <a:pt x="0" y="15392"/>
                  </a:lnTo>
                  <a:lnTo>
                    <a:pt x="0" y="16954"/>
                  </a:lnTo>
                  <a:lnTo>
                    <a:pt x="8789" y="34470"/>
                  </a:lnTo>
                  <a:lnTo>
                    <a:pt x="23765" y="61058"/>
                  </a:lnTo>
                  <a:lnTo>
                    <a:pt x="39607" y="88418"/>
                  </a:lnTo>
                  <a:lnTo>
                    <a:pt x="50429" y="116113"/>
                  </a:lnTo>
                  <a:lnTo>
                    <a:pt x="51964" y="117625"/>
                  </a:lnTo>
                  <a:lnTo>
                    <a:pt x="56126" y="120053"/>
                  </a:lnTo>
                  <a:lnTo>
                    <a:pt x="69269" y="90712"/>
                  </a:lnTo>
                  <a:lnTo>
                    <a:pt x="80313" y="59270"/>
                  </a:lnTo>
                  <a:lnTo>
                    <a:pt x="87886" y="27641"/>
                  </a:lnTo>
                  <a:lnTo>
                    <a:pt x="90331" y="20986"/>
                  </a:lnTo>
                  <a:lnTo>
                    <a:pt x="99844" y="652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8" name="SMARTInkShape-Group290"/>
          <p:cNvGrpSpPr/>
          <p:nvPr/>
        </p:nvGrpSpPr>
        <p:grpSpPr>
          <a:xfrm>
            <a:off x="6229350" y="3848100"/>
            <a:ext cx="1320801" cy="507976"/>
            <a:chOff x="6229350" y="3848100"/>
            <a:chExt cx="1320801" cy="507976"/>
          </a:xfrm>
        </p:grpSpPr>
        <p:sp>
          <p:nvSpPr>
            <p:cNvPr id="796" name="SMARTInkShape-1206"/>
            <p:cNvSpPr/>
            <p:nvPr>
              <p:custDataLst>
                <p:tags r:id="rId82"/>
              </p:custDataLst>
            </p:nvPr>
          </p:nvSpPr>
          <p:spPr>
            <a:xfrm>
              <a:off x="7060195" y="4202045"/>
              <a:ext cx="123503" cy="154031"/>
            </a:xfrm>
            <a:custGeom>
              <a:avLst/>
              <a:gdLst/>
              <a:ahLst/>
              <a:cxnLst/>
              <a:rect l="0" t="0" r="0" b="0"/>
              <a:pathLst>
                <a:path w="123503" h="154031">
                  <a:moveTo>
                    <a:pt x="32755" y="46105"/>
                  </a:moveTo>
                  <a:lnTo>
                    <a:pt x="32755" y="46105"/>
                  </a:lnTo>
                  <a:lnTo>
                    <a:pt x="32755" y="31799"/>
                  </a:lnTo>
                  <a:lnTo>
                    <a:pt x="32050" y="30923"/>
                  </a:lnTo>
                  <a:lnTo>
                    <a:pt x="30873" y="31045"/>
                  </a:lnTo>
                  <a:lnTo>
                    <a:pt x="20546" y="36309"/>
                  </a:lnTo>
                  <a:lnTo>
                    <a:pt x="8990" y="55589"/>
                  </a:lnTo>
                  <a:lnTo>
                    <a:pt x="0" y="83644"/>
                  </a:lnTo>
                  <a:lnTo>
                    <a:pt x="793" y="103946"/>
                  </a:lnTo>
                  <a:lnTo>
                    <a:pt x="6556" y="123318"/>
                  </a:lnTo>
                  <a:lnTo>
                    <a:pt x="16172" y="138983"/>
                  </a:lnTo>
                  <a:lnTo>
                    <a:pt x="27501" y="149237"/>
                  </a:lnTo>
                  <a:lnTo>
                    <a:pt x="33486" y="152960"/>
                  </a:lnTo>
                  <a:lnTo>
                    <a:pt x="40298" y="154030"/>
                  </a:lnTo>
                  <a:lnTo>
                    <a:pt x="55392" y="151457"/>
                  </a:lnTo>
                  <a:lnTo>
                    <a:pt x="79758" y="142075"/>
                  </a:lnTo>
                  <a:lnTo>
                    <a:pt x="92686" y="128739"/>
                  </a:lnTo>
                  <a:lnTo>
                    <a:pt x="107897" y="101399"/>
                  </a:lnTo>
                  <a:lnTo>
                    <a:pt x="119461" y="70955"/>
                  </a:lnTo>
                  <a:lnTo>
                    <a:pt x="123502" y="50799"/>
                  </a:lnTo>
                  <a:lnTo>
                    <a:pt x="122516" y="24996"/>
                  </a:lnTo>
                  <a:lnTo>
                    <a:pt x="122038" y="12970"/>
                  </a:lnTo>
                  <a:lnTo>
                    <a:pt x="119793" y="8493"/>
                  </a:lnTo>
                  <a:lnTo>
                    <a:pt x="111656" y="1636"/>
                  </a:lnTo>
                  <a:lnTo>
                    <a:pt x="99101" y="0"/>
                  </a:lnTo>
                  <a:lnTo>
                    <a:pt x="77205" y="165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1207"/>
            <p:cNvSpPr/>
            <p:nvPr>
              <p:custDataLst>
                <p:tags r:id="rId83"/>
              </p:custDataLst>
            </p:nvPr>
          </p:nvSpPr>
          <p:spPr>
            <a:xfrm>
              <a:off x="6229350" y="3848100"/>
              <a:ext cx="1320801" cy="208459"/>
            </a:xfrm>
            <a:custGeom>
              <a:avLst/>
              <a:gdLst/>
              <a:ahLst/>
              <a:cxnLst/>
              <a:rect l="0" t="0" r="0" b="0"/>
              <a:pathLst>
                <a:path w="1320801" h="208459">
                  <a:moveTo>
                    <a:pt x="0" y="0"/>
                  </a:moveTo>
                  <a:lnTo>
                    <a:pt x="0" y="0"/>
                  </a:lnTo>
                  <a:lnTo>
                    <a:pt x="0" y="12209"/>
                  </a:lnTo>
                  <a:lnTo>
                    <a:pt x="1882" y="17891"/>
                  </a:lnTo>
                  <a:lnTo>
                    <a:pt x="14746" y="41700"/>
                  </a:lnTo>
                  <a:lnTo>
                    <a:pt x="40161" y="70724"/>
                  </a:lnTo>
                  <a:lnTo>
                    <a:pt x="67278" y="95422"/>
                  </a:lnTo>
                  <a:lnTo>
                    <a:pt x="91509" y="117722"/>
                  </a:lnTo>
                  <a:lnTo>
                    <a:pt x="119933" y="135461"/>
                  </a:lnTo>
                  <a:lnTo>
                    <a:pt x="147327" y="153026"/>
                  </a:lnTo>
                  <a:lnTo>
                    <a:pt x="168490" y="163496"/>
                  </a:lnTo>
                  <a:lnTo>
                    <a:pt x="192007" y="172148"/>
                  </a:lnTo>
                  <a:lnTo>
                    <a:pt x="216570" y="178346"/>
                  </a:lnTo>
                  <a:lnTo>
                    <a:pt x="241598" y="183452"/>
                  </a:lnTo>
                  <a:lnTo>
                    <a:pt x="266832" y="187367"/>
                  </a:lnTo>
                  <a:lnTo>
                    <a:pt x="292159" y="189108"/>
                  </a:lnTo>
                  <a:lnTo>
                    <a:pt x="319408" y="188000"/>
                  </a:lnTo>
                  <a:lnTo>
                    <a:pt x="347981" y="185155"/>
                  </a:lnTo>
                  <a:lnTo>
                    <a:pt x="377143" y="181539"/>
                  </a:lnTo>
                  <a:lnTo>
                    <a:pt x="404685" y="177581"/>
                  </a:lnTo>
                  <a:lnTo>
                    <a:pt x="430333" y="174175"/>
                  </a:lnTo>
                  <a:lnTo>
                    <a:pt x="453490" y="172661"/>
                  </a:lnTo>
                  <a:lnTo>
                    <a:pt x="482991" y="168438"/>
                  </a:lnTo>
                  <a:lnTo>
                    <a:pt x="512976" y="166089"/>
                  </a:lnTo>
                  <a:lnTo>
                    <a:pt x="535611" y="165540"/>
                  </a:lnTo>
                  <a:lnTo>
                    <a:pt x="559078" y="166001"/>
                  </a:lnTo>
                  <a:lnTo>
                    <a:pt x="581265" y="168558"/>
                  </a:lnTo>
                  <a:lnTo>
                    <a:pt x="610220" y="173964"/>
                  </a:lnTo>
                  <a:lnTo>
                    <a:pt x="633302" y="183405"/>
                  </a:lnTo>
                  <a:lnTo>
                    <a:pt x="659619" y="199618"/>
                  </a:lnTo>
                  <a:lnTo>
                    <a:pt x="667814" y="202313"/>
                  </a:lnTo>
                  <a:lnTo>
                    <a:pt x="677779" y="208458"/>
                  </a:lnTo>
                  <a:lnTo>
                    <a:pt x="678335" y="208116"/>
                  </a:lnTo>
                  <a:lnTo>
                    <a:pt x="679303" y="203986"/>
                  </a:lnTo>
                  <a:lnTo>
                    <a:pt x="683785" y="198286"/>
                  </a:lnTo>
                  <a:lnTo>
                    <a:pt x="685909" y="192415"/>
                  </a:lnTo>
                  <a:lnTo>
                    <a:pt x="697931" y="178636"/>
                  </a:lnTo>
                  <a:lnTo>
                    <a:pt x="726543" y="163607"/>
                  </a:lnTo>
                  <a:lnTo>
                    <a:pt x="751965" y="153839"/>
                  </a:lnTo>
                  <a:lnTo>
                    <a:pt x="772356" y="148806"/>
                  </a:lnTo>
                  <a:lnTo>
                    <a:pt x="795531" y="144218"/>
                  </a:lnTo>
                  <a:lnTo>
                    <a:pt x="821823" y="143589"/>
                  </a:lnTo>
                  <a:lnTo>
                    <a:pt x="849266" y="145662"/>
                  </a:lnTo>
                  <a:lnTo>
                    <a:pt x="875574" y="148935"/>
                  </a:lnTo>
                  <a:lnTo>
                    <a:pt x="903258" y="154622"/>
                  </a:lnTo>
                  <a:lnTo>
                    <a:pt x="932025" y="161854"/>
                  </a:lnTo>
                  <a:lnTo>
                    <a:pt x="961275" y="169773"/>
                  </a:lnTo>
                  <a:lnTo>
                    <a:pt x="992618" y="176113"/>
                  </a:lnTo>
                  <a:lnTo>
                    <a:pt x="1008879" y="178792"/>
                  </a:lnTo>
                  <a:lnTo>
                    <a:pt x="1026069" y="181284"/>
                  </a:lnTo>
                  <a:lnTo>
                    <a:pt x="1043880" y="183650"/>
                  </a:lnTo>
                  <a:lnTo>
                    <a:pt x="1062103" y="185934"/>
                  </a:lnTo>
                  <a:lnTo>
                    <a:pt x="1079896" y="186750"/>
                  </a:lnTo>
                  <a:lnTo>
                    <a:pt x="1097404" y="186589"/>
                  </a:lnTo>
                  <a:lnTo>
                    <a:pt x="1114720" y="185776"/>
                  </a:lnTo>
                  <a:lnTo>
                    <a:pt x="1131201" y="183823"/>
                  </a:lnTo>
                  <a:lnTo>
                    <a:pt x="1162686" y="177890"/>
                  </a:lnTo>
                  <a:lnTo>
                    <a:pt x="1191261" y="170549"/>
                  </a:lnTo>
                  <a:lnTo>
                    <a:pt x="1217366" y="161877"/>
                  </a:lnTo>
                  <a:lnTo>
                    <a:pt x="1240727" y="150968"/>
                  </a:lnTo>
                  <a:lnTo>
                    <a:pt x="1262869" y="137182"/>
                  </a:lnTo>
                  <a:lnTo>
                    <a:pt x="1291406" y="117317"/>
                  </a:lnTo>
                  <a:lnTo>
                    <a:pt x="1309503" y="102494"/>
                  </a:lnTo>
                  <a:lnTo>
                    <a:pt x="132080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1" name="SMARTInkShape-Group291"/>
          <p:cNvGrpSpPr/>
          <p:nvPr/>
        </p:nvGrpSpPr>
        <p:grpSpPr>
          <a:xfrm>
            <a:off x="6807200" y="4267462"/>
            <a:ext cx="101601" cy="62356"/>
            <a:chOff x="6807200" y="4267462"/>
            <a:chExt cx="101601" cy="62356"/>
          </a:xfrm>
        </p:grpSpPr>
        <p:sp>
          <p:nvSpPr>
            <p:cNvPr id="799" name="SMARTInkShape-1208"/>
            <p:cNvSpPr/>
            <p:nvPr>
              <p:custDataLst>
                <p:tags r:id="rId80"/>
              </p:custDataLst>
            </p:nvPr>
          </p:nvSpPr>
          <p:spPr>
            <a:xfrm>
              <a:off x="6813550" y="4318000"/>
              <a:ext cx="95251" cy="11818"/>
            </a:xfrm>
            <a:custGeom>
              <a:avLst/>
              <a:gdLst/>
              <a:ahLst/>
              <a:cxnLst/>
              <a:rect l="0" t="0" r="0" b="0"/>
              <a:pathLst>
                <a:path w="95251" h="11818">
                  <a:moveTo>
                    <a:pt x="0" y="6350"/>
                  </a:moveTo>
                  <a:lnTo>
                    <a:pt x="0" y="6350"/>
                  </a:lnTo>
                  <a:lnTo>
                    <a:pt x="3371" y="6350"/>
                  </a:lnTo>
                  <a:lnTo>
                    <a:pt x="6907" y="8231"/>
                  </a:lnTo>
                  <a:lnTo>
                    <a:pt x="8838" y="9721"/>
                  </a:lnTo>
                  <a:lnTo>
                    <a:pt x="25040" y="11817"/>
                  </a:lnTo>
                  <a:lnTo>
                    <a:pt x="56504" y="745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0" name="SMARTInkShape-1209"/>
            <p:cNvSpPr/>
            <p:nvPr>
              <p:custDataLst>
                <p:tags r:id="rId81"/>
              </p:custDataLst>
            </p:nvPr>
          </p:nvSpPr>
          <p:spPr>
            <a:xfrm>
              <a:off x="6807200" y="4267462"/>
              <a:ext cx="95251" cy="17151"/>
            </a:xfrm>
            <a:custGeom>
              <a:avLst/>
              <a:gdLst/>
              <a:ahLst/>
              <a:cxnLst/>
              <a:rect l="0" t="0" r="0" b="0"/>
              <a:pathLst>
                <a:path w="95251" h="17151">
                  <a:moveTo>
                    <a:pt x="0" y="6088"/>
                  </a:moveTo>
                  <a:lnTo>
                    <a:pt x="0" y="6088"/>
                  </a:lnTo>
                  <a:lnTo>
                    <a:pt x="0" y="2717"/>
                  </a:lnTo>
                  <a:lnTo>
                    <a:pt x="705" y="1724"/>
                  </a:lnTo>
                  <a:lnTo>
                    <a:pt x="1881" y="1062"/>
                  </a:lnTo>
                  <a:lnTo>
                    <a:pt x="8789" y="130"/>
                  </a:lnTo>
                  <a:lnTo>
                    <a:pt x="12209" y="0"/>
                  </a:lnTo>
                  <a:lnTo>
                    <a:pt x="19772" y="3617"/>
                  </a:lnTo>
                  <a:lnTo>
                    <a:pt x="29249" y="9223"/>
                  </a:lnTo>
                  <a:lnTo>
                    <a:pt x="56448" y="16690"/>
                  </a:lnTo>
                  <a:lnTo>
                    <a:pt x="69538" y="17150"/>
                  </a:lnTo>
                  <a:lnTo>
                    <a:pt x="95250" y="12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4" name="SMARTInkShape-Group292"/>
          <p:cNvGrpSpPr/>
          <p:nvPr/>
        </p:nvGrpSpPr>
        <p:grpSpPr>
          <a:xfrm>
            <a:off x="7708900" y="3543300"/>
            <a:ext cx="127001" cy="67077"/>
            <a:chOff x="7708900" y="3543300"/>
            <a:chExt cx="127001" cy="67077"/>
          </a:xfrm>
        </p:grpSpPr>
        <p:sp>
          <p:nvSpPr>
            <p:cNvPr id="802" name="SMARTInkShape-1210"/>
            <p:cNvSpPr/>
            <p:nvPr>
              <p:custDataLst>
                <p:tags r:id="rId78"/>
              </p:custDataLst>
            </p:nvPr>
          </p:nvSpPr>
          <p:spPr>
            <a:xfrm>
              <a:off x="7759700" y="3587750"/>
              <a:ext cx="76201" cy="22627"/>
            </a:xfrm>
            <a:custGeom>
              <a:avLst/>
              <a:gdLst/>
              <a:ahLst/>
              <a:cxnLst/>
              <a:rect l="0" t="0" r="0" b="0"/>
              <a:pathLst>
                <a:path w="76201" h="22627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411" y="9434"/>
                  </a:lnTo>
                  <a:lnTo>
                    <a:pt x="6741" y="14305"/>
                  </a:lnTo>
                  <a:lnTo>
                    <a:pt x="15697" y="16941"/>
                  </a:lnTo>
                  <a:lnTo>
                    <a:pt x="44139" y="19478"/>
                  </a:lnTo>
                  <a:lnTo>
                    <a:pt x="58547" y="22626"/>
                  </a:lnTo>
                  <a:lnTo>
                    <a:pt x="7620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3" name="SMARTInkShape-1211"/>
            <p:cNvSpPr/>
            <p:nvPr>
              <p:custDataLst>
                <p:tags r:id="rId79"/>
              </p:custDataLst>
            </p:nvPr>
          </p:nvSpPr>
          <p:spPr>
            <a:xfrm>
              <a:off x="7708900" y="3543300"/>
              <a:ext cx="107951" cy="16133"/>
            </a:xfrm>
            <a:custGeom>
              <a:avLst/>
              <a:gdLst/>
              <a:ahLst/>
              <a:cxnLst/>
              <a:rect l="0" t="0" r="0" b="0"/>
              <a:pathLst>
                <a:path w="107951" h="16133">
                  <a:moveTo>
                    <a:pt x="0" y="0"/>
                  </a:moveTo>
                  <a:lnTo>
                    <a:pt x="0" y="0"/>
                  </a:lnTo>
                  <a:lnTo>
                    <a:pt x="18004" y="705"/>
                  </a:lnTo>
                  <a:lnTo>
                    <a:pt x="45149" y="8838"/>
                  </a:lnTo>
                  <a:lnTo>
                    <a:pt x="74352" y="12643"/>
                  </a:lnTo>
                  <a:lnTo>
                    <a:pt x="93291" y="16132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3" name="SMARTInkShape-Group293"/>
          <p:cNvGrpSpPr/>
          <p:nvPr/>
        </p:nvGrpSpPr>
        <p:grpSpPr>
          <a:xfrm>
            <a:off x="8071889" y="3354722"/>
            <a:ext cx="709998" cy="461629"/>
            <a:chOff x="8071889" y="3354722"/>
            <a:chExt cx="709998" cy="461629"/>
          </a:xfrm>
        </p:grpSpPr>
        <p:sp>
          <p:nvSpPr>
            <p:cNvPr id="805" name="SMARTInkShape-1212"/>
            <p:cNvSpPr/>
            <p:nvPr>
              <p:custDataLst>
                <p:tags r:id="rId70"/>
              </p:custDataLst>
            </p:nvPr>
          </p:nvSpPr>
          <p:spPr>
            <a:xfrm>
              <a:off x="8667750" y="3409950"/>
              <a:ext cx="114137" cy="44451"/>
            </a:xfrm>
            <a:custGeom>
              <a:avLst/>
              <a:gdLst/>
              <a:ahLst/>
              <a:cxnLst/>
              <a:rect l="0" t="0" r="0" b="0"/>
              <a:pathLst>
                <a:path w="114137" h="44451">
                  <a:moveTo>
                    <a:pt x="0" y="44450"/>
                  </a:moveTo>
                  <a:lnTo>
                    <a:pt x="0" y="44450"/>
                  </a:lnTo>
                  <a:lnTo>
                    <a:pt x="6741" y="41079"/>
                  </a:lnTo>
                  <a:lnTo>
                    <a:pt x="32507" y="37983"/>
                  </a:lnTo>
                  <a:lnTo>
                    <a:pt x="60040" y="33910"/>
                  </a:lnTo>
                  <a:lnTo>
                    <a:pt x="91221" y="32177"/>
                  </a:lnTo>
                  <a:lnTo>
                    <a:pt x="112438" y="31775"/>
                  </a:lnTo>
                  <a:lnTo>
                    <a:pt x="113059" y="31061"/>
                  </a:lnTo>
                  <a:lnTo>
                    <a:pt x="113748" y="28386"/>
                  </a:lnTo>
                  <a:lnTo>
                    <a:pt x="114136" y="22914"/>
                  </a:lnTo>
                  <a:lnTo>
                    <a:pt x="112346" y="1888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1213"/>
            <p:cNvSpPr/>
            <p:nvPr>
              <p:custDataLst>
                <p:tags r:id="rId71"/>
              </p:custDataLst>
            </p:nvPr>
          </p:nvSpPr>
          <p:spPr>
            <a:xfrm>
              <a:off x="8674100" y="3511550"/>
              <a:ext cx="95251" cy="103819"/>
            </a:xfrm>
            <a:custGeom>
              <a:avLst/>
              <a:gdLst/>
              <a:ahLst/>
              <a:cxnLst/>
              <a:rect l="0" t="0" r="0" b="0"/>
              <a:pathLst>
                <a:path w="95251" h="103819">
                  <a:moveTo>
                    <a:pt x="0" y="6350"/>
                  </a:moveTo>
                  <a:lnTo>
                    <a:pt x="0" y="6350"/>
                  </a:lnTo>
                  <a:lnTo>
                    <a:pt x="6741" y="13092"/>
                  </a:lnTo>
                  <a:lnTo>
                    <a:pt x="14305" y="30768"/>
                  </a:lnTo>
                  <a:lnTo>
                    <a:pt x="21015" y="57251"/>
                  </a:lnTo>
                  <a:lnTo>
                    <a:pt x="33967" y="86254"/>
                  </a:lnTo>
                  <a:lnTo>
                    <a:pt x="46301" y="102811"/>
                  </a:lnTo>
                  <a:lnTo>
                    <a:pt x="47801" y="103818"/>
                  </a:lnTo>
                  <a:lnTo>
                    <a:pt x="48800" y="103784"/>
                  </a:lnTo>
                  <a:lnTo>
                    <a:pt x="49467" y="103056"/>
                  </a:lnTo>
                  <a:lnTo>
                    <a:pt x="62558" y="72280"/>
                  </a:lnTo>
                  <a:lnTo>
                    <a:pt x="71453" y="47052"/>
                  </a:lnTo>
                  <a:lnTo>
                    <a:pt x="87099" y="19564"/>
                  </a:lnTo>
                  <a:lnTo>
                    <a:pt x="94534" y="7510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1214"/>
            <p:cNvSpPr/>
            <p:nvPr>
              <p:custDataLst>
                <p:tags r:id="rId72"/>
              </p:custDataLst>
            </p:nvPr>
          </p:nvSpPr>
          <p:spPr>
            <a:xfrm>
              <a:off x="8528050" y="3536950"/>
              <a:ext cx="3660" cy="6351"/>
            </a:xfrm>
            <a:custGeom>
              <a:avLst/>
              <a:gdLst/>
              <a:ahLst/>
              <a:cxnLst/>
              <a:rect l="0" t="0" r="0" b="0"/>
              <a:pathLst>
                <a:path w="3660" h="6351">
                  <a:moveTo>
                    <a:pt x="0" y="6350"/>
                  </a:moveTo>
                  <a:lnTo>
                    <a:pt x="0" y="6350"/>
                  </a:lnTo>
                  <a:lnTo>
                    <a:pt x="0" y="2979"/>
                  </a:lnTo>
                  <a:lnTo>
                    <a:pt x="705" y="1986"/>
                  </a:lnTo>
                  <a:lnTo>
                    <a:pt x="1882" y="1324"/>
                  </a:lnTo>
                  <a:lnTo>
                    <a:pt x="3371" y="883"/>
                  </a:lnTo>
                  <a:lnTo>
                    <a:pt x="3659" y="588"/>
                  </a:lnTo>
                  <a:lnTo>
                    <a:pt x="3144" y="39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8" name="SMARTInkShape-1215"/>
            <p:cNvSpPr/>
            <p:nvPr>
              <p:custDataLst>
                <p:tags r:id="rId73"/>
              </p:custDataLst>
            </p:nvPr>
          </p:nvSpPr>
          <p:spPr>
            <a:xfrm>
              <a:off x="8321191" y="3354722"/>
              <a:ext cx="109164" cy="48879"/>
            </a:xfrm>
            <a:custGeom>
              <a:avLst/>
              <a:gdLst/>
              <a:ahLst/>
              <a:cxnLst/>
              <a:rect l="0" t="0" r="0" b="0"/>
              <a:pathLst>
                <a:path w="109164" h="48879">
                  <a:moveTo>
                    <a:pt x="3659" y="48878"/>
                  </a:moveTo>
                  <a:lnTo>
                    <a:pt x="3659" y="48878"/>
                  </a:lnTo>
                  <a:lnTo>
                    <a:pt x="288" y="48878"/>
                  </a:lnTo>
                  <a:lnTo>
                    <a:pt x="0" y="48172"/>
                  </a:lnTo>
                  <a:lnTo>
                    <a:pt x="1563" y="45507"/>
                  </a:lnTo>
                  <a:lnTo>
                    <a:pt x="3672" y="45220"/>
                  </a:lnTo>
                  <a:lnTo>
                    <a:pt x="31264" y="48257"/>
                  </a:lnTo>
                  <a:lnTo>
                    <a:pt x="59973" y="48694"/>
                  </a:lnTo>
                  <a:lnTo>
                    <a:pt x="87451" y="48823"/>
                  </a:lnTo>
                  <a:lnTo>
                    <a:pt x="103354" y="48862"/>
                  </a:lnTo>
                  <a:lnTo>
                    <a:pt x="106105" y="48162"/>
                  </a:lnTo>
                  <a:lnTo>
                    <a:pt x="107939" y="46989"/>
                  </a:lnTo>
                  <a:lnTo>
                    <a:pt x="109163" y="45502"/>
                  </a:lnTo>
                  <a:lnTo>
                    <a:pt x="108640" y="38205"/>
                  </a:lnTo>
                  <a:lnTo>
                    <a:pt x="100635" y="11620"/>
                  </a:lnTo>
                  <a:lnTo>
                    <a:pt x="96618" y="4567"/>
                  </a:lnTo>
                  <a:lnTo>
                    <a:pt x="92481" y="962"/>
                  </a:lnTo>
                  <a:lnTo>
                    <a:pt x="90391" y="0"/>
                  </a:lnTo>
                  <a:lnTo>
                    <a:pt x="89703" y="65"/>
                  </a:lnTo>
                  <a:lnTo>
                    <a:pt x="89949" y="814"/>
                  </a:lnTo>
                  <a:lnTo>
                    <a:pt x="92559" y="44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9" name="SMARTInkShape-1216"/>
            <p:cNvSpPr/>
            <p:nvPr>
              <p:custDataLst>
                <p:tags r:id="rId74"/>
              </p:custDataLst>
            </p:nvPr>
          </p:nvSpPr>
          <p:spPr>
            <a:xfrm>
              <a:off x="8343900" y="34671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25417" y="4469"/>
                  </a:lnTo>
                  <a:lnTo>
                    <a:pt x="50805" y="1324"/>
                  </a:lnTo>
                  <a:lnTo>
                    <a:pt x="81296" y="262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0" name="SMARTInkShape-1217"/>
            <p:cNvSpPr/>
            <p:nvPr>
              <p:custDataLst>
                <p:tags r:id="rId75"/>
              </p:custDataLst>
            </p:nvPr>
          </p:nvSpPr>
          <p:spPr>
            <a:xfrm>
              <a:off x="8315128" y="3530600"/>
              <a:ext cx="104973" cy="12701"/>
            </a:xfrm>
            <a:custGeom>
              <a:avLst/>
              <a:gdLst/>
              <a:ahLst/>
              <a:cxnLst/>
              <a:rect l="0" t="0" r="0" b="0"/>
              <a:pathLst>
                <a:path w="104973" h="12701">
                  <a:moveTo>
                    <a:pt x="3372" y="12700"/>
                  </a:moveTo>
                  <a:lnTo>
                    <a:pt x="3372" y="12700"/>
                  </a:lnTo>
                  <a:lnTo>
                    <a:pt x="0" y="9329"/>
                  </a:lnTo>
                  <a:lnTo>
                    <a:pt x="1124" y="8336"/>
                  </a:lnTo>
                  <a:lnTo>
                    <a:pt x="27169" y="3240"/>
                  </a:lnTo>
                  <a:lnTo>
                    <a:pt x="58220" y="1346"/>
                  </a:lnTo>
                  <a:lnTo>
                    <a:pt x="88598" y="5552"/>
                  </a:lnTo>
                  <a:lnTo>
                    <a:pt x="96049" y="4114"/>
                  </a:lnTo>
                  <a:lnTo>
                    <a:pt x="1049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1" name="SMARTInkShape-1218"/>
            <p:cNvSpPr/>
            <p:nvPr>
              <p:custDataLst>
                <p:tags r:id="rId76"/>
              </p:custDataLst>
            </p:nvPr>
          </p:nvSpPr>
          <p:spPr>
            <a:xfrm>
              <a:off x="8302496" y="3451029"/>
              <a:ext cx="98555" cy="171084"/>
            </a:xfrm>
            <a:custGeom>
              <a:avLst/>
              <a:gdLst/>
              <a:ahLst/>
              <a:cxnLst/>
              <a:rect l="0" t="0" r="0" b="0"/>
              <a:pathLst>
                <a:path w="98555" h="171084">
                  <a:moveTo>
                    <a:pt x="28704" y="3371"/>
                  </a:moveTo>
                  <a:lnTo>
                    <a:pt x="28704" y="3371"/>
                  </a:lnTo>
                  <a:lnTo>
                    <a:pt x="35445" y="0"/>
                  </a:lnTo>
                  <a:lnTo>
                    <a:pt x="36727" y="1124"/>
                  </a:lnTo>
                  <a:lnTo>
                    <a:pt x="36268" y="8016"/>
                  </a:lnTo>
                  <a:lnTo>
                    <a:pt x="28671" y="30539"/>
                  </a:lnTo>
                  <a:lnTo>
                    <a:pt x="21399" y="53311"/>
                  </a:lnTo>
                  <a:lnTo>
                    <a:pt x="13463" y="79189"/>
                  </a:lnTo>
                  <a:lnTo>
                    <a:pt x="5232" y="104801"/>
                  </a:lnTo>
                  <a:lnTo>
                    <a:pt x="633" y="128414"/>
                  </a:lnTo>
                  <a:lnTo>
                    <a:pt x="0" y="148551"/>
                  </a:lnTo>
                  <a:lnTo>
                    <a:pt x="4423" y="162205"/>
                  </a:lnTo>
                  <a:lnTo>
                    <a:pt x="9694" y="166410"/>
                  </a:lnTo>
                  <a:lnTo>
                    <a:pt x="24959" y="171083"/>
                  </a:lnTo>
                  <a:lnTo>
                    <a:pt x="50015" y="170342"/>
                  </a:lnTo>
                  <a:lnTo>
                    <a:pt x="81650" y="164477"/>
                  </a:lnTo>
                  <a:lnTo>
                    <a:pt x="93232" y="162113"/>
                  </a:lnTo>
                  <a:lnTo>
                    <a:pt x="95005" y="160705"/>
                  </a:lnTo>
                  <a:lnTo>
                    <a:pt x="98554" y="1557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2" name="SMARTInkShape-1219"/>
            <p:cNvSpPr/>
            <p:nvPr>
              <p:custDataLst>
                <p:tags r:id="rId77"/>
              </p:custDataLst>
            </p:nvPr>
          </p:nvSpPr>
          <p:spPr>
            <a:xfrm>
              <a:off x="8071889" y="3543122"/>
              <a:ext cx="106912" cy="273229"/>
            </a:xfrm>
            <a:custGeom>
              <a:avLst/>
              <a:gdLst/>
              <a:ahLst/>
              <a:cxnLst/>
              <a:rect l="0" t="0" r="0" b="0"/>
              <a:pathLst>
                <a:path w="106912" h="273229">
                  <a:moveTo>
                    <a:pt x="106911" y="31928"/>
                  </a:moveTo>
                  <a:lnTo>
                    <a:pt x="106911" y="31928"/>
                  </a:lnTo>
                  <a:lnTo>
                    <a:pt x="98073" y="17622"/>
                  </a:lnTo>
                  <a:lnTo>
                    <a:pt x="85243" y="7542"/>
                  </a:lnTo>
                  <a:lnTo>
                    <a:pt x="73997" y="3451"/>
                  </a:lnTo>
                  <a:lnTo>
                    <a:pt x="61943" y="2338"/>
                  </a:lnTo>
                  <a:lnTo>
                    <a:pt x="49531" y="4195"/>
                  </a:lnTo>
                  <a:lnTo>
                    <a:pt x="27272" y="15950"/>
                  </a:lnTo>
                  <a:lnTo>
                    <a:pt x="6174" y="36209"/>
                  </a:lnTo>
                  <a:lnTo>
                    <a:pt x="2358" y="43249"/>
                  </a:lnTo>
                  <a:lnTo>
                    <a:pt x="0" y="56715"/>
                  </a:lnTo>
                  <a:lnTo>
                    <a:pt x="1065" y="61858"/>
                  </a:lnTo>
                  <a:lnTo>
                    <a:pt x="6011" y="69454"/>
                  </a:lnTo>
                  <a:lnTo>
                    <a:pt x="10717" y="70351"/>
                  </a:lnTo>
                  <a:lnTo>
                    <a:pt x="23471" y="67584"/>
                  </a:lnTo>
                  <a:lnTo>
                    <a:pt x="46518" y="54722"/>
                  </a:lnTo>
                  <a:lnTo>
                    <a:pt x="64479" y="37506"/>
                  </a:lnTo>
                  <a:lnTo>
                    <a:pt x="80661" y="8308"/>
                  </a:lnTo>
                  <a:lnTo>
                    <a:pt x="84661" y="969"/>
                  </a:lnTo>
                  <a:lnTo>
                    <a:pt x="85728" y="0"/>
                  </a:lnTo>
                  <a:lnTo>
                    <a:pt x="86439" y="59"/>
                  </a:lnTo>
                  <a:lnTo>
                    <a:pt x="81805" y="23255"/>
                  </a:lnTo>
                  <a:lnTo>
                    <a:pt x="75527" y="49004"/>
                  </a:lnTo>
                  <a:lnTo>
                    <a:pt x="68033" y="79264"/>
                  </a:lnTo>
                  <a:lnTo>
                    <a:pt x="59998" y="110822"/>
                  </a:lnTo>
                  <a:lnTo>
                    <a:pt x="51724" y="141310"/>
                  </a:lnTo>
                  <a:lnTo>
                    <a:pt x="43343" y="169442"/>
                  </a:lnTo>
                  <a:lnTo>
                    <a:pt x="36325" y="194646"/>
                  </a:lnTo>
                  <a:lnTo>
                    <a:pt x="31669" y="223995"/>
                  </a:lnTo>
                  <a:lnTo>
                    <a:pt x="24132" y="251352"/>
                  </a:lnTo>
                  <a:lnTo>
                    <a:pt x="17944" y="264159"/>
                  </a:lnTo>
                  <a:lnTo>
                    <a:pt x="11661" y="273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4" name="SMARTInkShape-1220"/>
          <p:cNvSpPr/>
          <p:nvPr>
            <p:custDataLst>
              <p:tags r:id="rId9"/>
            </p:custDataLst>
          </p:nvPr>
        </p:nvSpPr>
        <p:spPr>
          <a:xfrm>
            <a:off x="7976482" y="2307741"/>
            <a:ext cx="391292" cy="73409"/>
          </a:xfrm>
          <a:custGeom>
            <a:avLst/>
            <a:gdLst/>
            <a:ahLst/>
            <a:cxnLst/>
            <a:rect l="0" t="0" r="0" b="0"/>
            <a:pathLst>
              <a:path w="391292" h="73409">
                <a:moveTo>
                  <a:pt x="5468" y="3659"/>
                </a:moveTo>
                <a:lnTo>
                  <a:pt x="5468" y="3659"/>
                </a:lnTo>
                <a:lnTo>
                  <a:pt x="0" y="3659"/>
                </a:lnTo>
                <a:lnTo>
                  <a:pt x="2750" y="288"/>
                </a:lnTo>
                <a:lnTo>
                  <a:pt x="5067" y="0"/>
                </a:lnTo>
                <a:lnTo>
                  <a:pt x="15071" y="2967"/>
                </a:lnTo>
                <a:lnTo>
                  <a:pt x="45209" y="18731"/>
                </a:lnTo>
                <a:lnTo>
                  <a:pt x="69376" y="26391"/>
                </a:lnTo>
                <a:lnTo>
                  <a:pt x="91022" y="30931"/>
                </a:lnTo>
                <a:lnTo>
                  <a:pt x="116635" y="33419"/>
                </a:lnTo>
                <a:lnTo>
                  <a:pt x="144480" y="35230"/>
                </a:lnTo>
                <a:lnTo>
                  <a:pt x="173320" y="38387"/>
                </a:lnTo>
                <a:lnTo>
                  <a:pt x="200719" y="42142"/>
                </a:lnTo>
                <a:lnTo>
                  <a:pt x="226302" y="46162"/>
                </a:lnTo>
                <a:lnTo>
                  <a:pt x="249431" y="50301"/>
                </a:lnTo>
                <a:lnTo>
                  <a:pt x="273352" y="54493"/>
                </a:lnTo>
                <a:lnTo>
                  <a:pt x="297388" y="58002"/>
                </a:lnTo>
                <a:lnTo>
                  <a:pt x="319831" y="59561"/>
                </a:lnTo>
                <a:lnTo>
                  <a:pt x="348928" y="60439"/>
                </a:lnTo>
                <a:lnTo>
                  <a:pt x="375424" y="60699"/>
                </a:lnTo>
                <a:lnTo>
                  <a:pt x="387664" y="60776"/>
                </a:lnTo>
                <a:lnTo>
                  <a:pt x="389382" y="61493"/>
                </a:lnTo>
                <a:lnTo>
                  <a:pt x="390527" y="62676"/>
                </a:lnTo>
                <a:lnTo>
                  <a:pt x="391291" y="64170"/>
                </a:lnTo>
                <a:lnTo>
                  <a:pt x="389683" y="65872"/>
                </a:lnTo>
                <a:lnTo>
                  <a:pt x="382253" y="69645"/>
                </a:lnTo>
                <a:lnTo>
                  <a:pt x="359427" y="72364"/>
                </a:lnTo>
                <a:lnTo>
                  <a:pt x="330321" y="73170"/>
                </a:lnTo>
                <a:lnTo>
                  <a:pt x="299355" y="73408"/>
                </a:lnTo>
                <a:lnTo>
                  <a:pt x="276490" y="71583"/>
                </a:lnTo>
                <a:lnTo>
                  <a:pt x="252922" y="68419"/>
                </a:lnTo>
                <a:lnTo>
                  <a:pt x="230688" y="64662"/>
                </a:lnTo>
                <a:lnTo>
                  <a:pt x="205284" y="60640"/>
                </a:lnTo>
                <a:lnTo>
                  <a:pt x="178942" y="57206"/>
                </a:lnTo>
                <a:lnTo>
                  <a:pt x="155474" y="55680"/>
                </a:lnTo>
                <a:lnTo>
                  <a:pt x="125801" y="51450"/>
                </a:lnTo>
                <a:lnTo>
                  <a:pt x="99134" y="45728"/>
                </a:lnTo>
                <a:lnTo>
                  <a:pt x="69909" y="38179"/>
                </a:lnTo>
                <a:lnTo>
                  <a:pt x="41090" y="34947"/>
                </a:lnTo>
                <a:lnTo>
                  <a:pt x="32353" y="29974"/>
                </a:lnTo>
                <a:lnTo>
                  <a:pt x="32564" y="29669"/>
                </a:lnTo>
                <a:lnTo>
                  <a:pt x="34679" y="29330"/>
                </a:lnTo>
                <a:lnTo>
                  <a:pt x="37971" y="31061"/>
                </a:lnTo>
                <a:lnTo>
                  <a:pt x="39836" y="32510"/>
                </a:lnTo>
                <a:lnTo>
                  <a:pt x="64520" y="34836"/>
                </a:lnTo>
                <a:lnTo>
                  <a:pt x="85336" y="35155"/>
                </a:lnTo>
                <a:lnTo>
                  <a:pt x="112461" y="35296"/>
                </a:lnTo>
                <a:lnTo>
                  <a:pt x="142626" y="36064"/>
                </a:lnTo>
                <a:lnTo>
                  <a:pt x="172496" y="38758"/>
                </a:lnTo>
                <a:lnTo>
                  <a:pt x="202234" y="42307"/>
                </a:lnTo>
                <a:lnTo>
                  <a:pt x="231208" y="46236"/>
                </a:lnTo>
                <a:lnTo>
                  <a:pt x="258197" y="50334"/>
                </a:lnTo>
                <a:lnTo>
                  <a:pt x="282422" y="52625"/>
                </a:lnTo>
                <a:lnTo>
                  <a:pt x="314011" y="55797"/>
                </a:lnTo>
                <a:lnTo>
                  <a:pt x="343227" y="59819"/>
                </a:lnTo>
                <a:lnTo>
                  <a:pt x="351743" y="60613"/>
                </a:lnTo>
                <a:lnTo>
                  <a:pt x="350338" y="60722"/>
                </a:lnTo>
                <a:lnTo>
                  <a:pt x="342018" y="6715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17" name="SMARTInkShape-Group295"/>
          <p:cNvGrpSpPr/>
          <p:nvPr/>
        </p:nvGrpSpPr>
        <p:grpSpPr>
          <a:xfrm>
            <a:off x="2885592" y="4845933"/>
            <a:ext cx="251309" cy="183268"/>
            <a:chOff x="2885592" y="4845933"/>
            <a:chExt cx="251309" cy="183268"/>
          </a:xfrm>
        </p:grpSpPr>
        <p:sp>
          <p:nvSpPr>
            <p:cNvPr id="815" name="SMARTInkShape-1221"/>
            <p:cNvSpPr/>
            <p:nvPr>
              <p:custDataLst>
                <p:tags r:id="rId68"/>
              </p:custDataLst>
            </p:nvPr>
          </p:nvSpPr>
          <p:spPr>
            <a:xfrm>
              <a:off x="3048000" y="4943580"/>
              <a:ext cx="88901" cy="85621"/>
            </a:xfrm>
            <a:custGeom>
              <a:avLst/>
              <a:gdLst/>
              <a:ahLst/>
              <a:cxnLst/>
              <a:rect l="0" t="0" r="0" b="0"/>
              <a:pathLst>
                <a:path w="88901" h="85621">
                  <a:moveTo>
                    <a:pt x="0" y="9420"/>
                  </a:moveTo>
                  <a:lnTo>
                    <a:pt x="0" y="9420"/>
                  </a:lnTo>
                  <a:lnTo>
                    <a:pt x="3371" y="6049"/>
                  </a:lnTo>
                  <a:lnTo>
                    <a:pt x="5026" y="2512"/>
                  </a:lnTo>
                  <a:lnTo>
                    <a:pt x="5467" y="582"/>
                  </a:lnTo>
                  <a:lnTo>
                    <a:pt x="5762" y="0"/>
                  </a:lnTo>
                  <a:lnTo>
                    <a:pt x="5958" y="317"/>
                  </a:lnTo>
                  <a:lnTo>
                    <a:pt x="6327" y="29423"/>
                  </a:lnTo>
                  <a:lnTo>
                    <a:pt x="6349" y="60733"/>
                  </a:lnTo>
                  <a:lnTo>
                    <a:pt x="6349" y="63976"/>
                  </a:lnTo>
                  <a:lnTo>
                    <a:pt x="7055" y="64134"/>
                  </a:lnTo>
                  <a:lnTo>
                    <a:pt x="9721" y="62430"/>
                  </a:lnTo>
                  <a:lnTo>
                    <a:pt x="15188" y="54133"/>
                  </a:lnTo>
                  <a:lnTo>
                    <a:pt x="27549" y="22860"/>
                  </a:lnTo>
                  <a:lnTo>
                    <a:pt x="31626" y="12807"/>
                  </a:lnTo>
                  <a:lnTo>
                    <a:pt x="33079" y="11677"/>
                  </a:lnTo>
                  <a:lnTo>
                    <a:pt x="34752" y="10925"/>
                  </a:lnTo>
                  <a:lnTo>
                    <a:pt x="36574" y="11835"/>
                  </a:lnTo>
                  <a:lnTo>
                    <a:pt x="40479" y="16608"/>
                  </a:lnTo>
                  <a:lnTo>
                    <a:pt x="42685" y="23433"/>
                  </a:lnTo>
                  <a:lnTo>
                    <a:pt x="44419" y="52267"/>
                  </a:lnTo>
                  <a:lnTo>
                    <a:pt x="45135" y="52095"/>
                  </a:lnTo>
                  <a:lnTo>
                    <a:pt x="47812" y="50024"/>
                  </a:lnTo>
                  <a:lnTo>
                    <a:pt x="68214" y="21225"/>
                  </a:lnTo>
                  <a:lnTo>
                    <a:pt x="77205" y="9547"/>
                  </a:lnTo>
                  <a:lnTo>
                    <a:pt x="78986" y="8093"/>
                  </a:lnTo>
                  <a:lnTo>
                    <a:pt x="80174" y="7830"/>
                  </a:lnTo>
                  <a:lnTo>
                    <a:pt x="80966" y="8360"/>
                  </a:lnTo>
                  <a:lnTo>
                    <a:pt x="82411" y="35842"/>
                  </a:lnTo>
                  <a:lnTo>
                    <a:pt x="82532" y="64823"/>
                  </a:lnTo>
                  <a:lnTo>
                    <a:pt x="83248" y="73554"/>
                  </a:lnTo>
                  <a:lnTo>
                    <a:pt x="88900" y="85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6" name="SMARTInkShape-1222"/>
            <p:cNvSpPr/>
            <p:nvPr>
              <p:custDataLst>
                <p:tags r:id="rId69"/>
              </p:custDataLst>
            </p:nvPr>
          </p:nvSpPr>
          <p:spPr>
            <a:xfrm>
              <a:off x="2885592" y="4845933"/>
              <a:ext cx="117959" cy="124690"/>
            </a:xfrm>
            <a:custGeom>
              <a:avLst/>
              <a:gdLst/>
              <a:ahLst/>
              <a:cxnLst/>
              <a:rect l="0" t="0" r="0" b="0"/>
              <a:pathLst>
                <a:path w="117959" h="124690">
                  <a:moveTo>
                    <a:pt x="3658" y="5467"/>
                  </a:moveTo>
                  <a:lnTo>
                    <a:pt x="3658" y="5467"/>
                  </a:lnTo>
                  <a:lnTo>
                    <a:pt x="3658" y="2096"/>
                  </a:lnTo>
                  <a:lnTo>
                    <a:pt x="2953" y="1103"/>
                  </a:lnTo>
                  <a:lnTo>
                    <a:pt x="1777" y="441"/>
                  </a:lnTo>
                  <a:lnTo>
                    <a:pt x="287" y="0"/>
                  </a:lnTo>
                  <a:lnTo>
                    <a:pt x="0" y="411"/>
                  </a:lnTo>
                  <a:lnTo>
                    <a:pt x="2260" y="5066"/>
                  </a:lnTo>
                  <a:lnTo>
                    <a:pt x="3474" y="29647"/>
                  </a:lnTo>
                  <a:lnTo>
                    <a:pt x="3604" y="59668"/>
                  </a:lnTo>
                  <a:lnTo>
                    <a:pt x="7013" y="88632"/>
                  </a:lnTo>
                  <a:lnTo>
                    <a:pt x="14486" y="112859"/>
                  </a:lnTo>
                  <a:lnTo>
                    <a:pt x="18583" y="119754"/>
                  </a:lnTo>
                  <a:lnTo>
                    <a:pt x="20664" y="121170"/>
                  </a:lnTo>
                  <a:lnTo>
                    <a:pt x="22756" y="121407"/>
                  </a:lnTo>
                  <a:lnTo>
                    <a:pt x="24857" y="120860"/>
                  </a:lnTo>
                  <a:lnTo>
                    <a:pt x="29072" y="114608"/>
                  </a:lnTo>
                  <a:lnTo>
                    <a:pt x="37294" y="101070"/>
                  </a:lnTo>
                  <a:lnTo>
                    <a:pt x="54066" y="79111"/>
                  </a:lnTo>
                  <a:lnTo>
                    <a:pt x="56313" y="77846"/>
                  </a:lnTo>
                  <a:lnTo>
                    <a:pt x="58517" y="77709"/>
                  </a:lnTo>
                  <a:lnTo>
                    <a:pt x="62847" y="79437"/>
                  </a:lnTo>
                  <a:lnTo>
                    <a:pt x="84881" y="110454"/>
                  </a:lnTo>
                  <a:lnTo>
                    <a:pt x="94413" y="121298"/>
                  </a:lnTo>
                  <a:lnTo>
                    <a:pt x="98792" y="123974"/>
                  </a:lnTo>
                  <a:lnTo>
                    <a:pt x="100947" y="124689"/>
                  </a:lnTo>
                  <a:lnTo>
                    <a:pt x="102384" y="123754"/>
                  </a:lnTo>
                  <a:lnTo>
                    <a:pt x="108250" y="101573"/>
                  </a:lnTo>
                  <a:lnTo>
                    <a:pt x="110116" y="80872"/>
                  </a:lnTo>
                  <a:lnTo>
                    <a:pt x="111650" y="57325"/>
                  </a:lnTo>
                  <a:lnTo>
                    <a:pt x="115776" y="29612"/>
                  </a:lnTo>
                  <a:lnTo>
                    <a:pt x="117830" y="3859"/>
                  </a:lnTo>
                  <a:lnTo>
                    <a:pt x="117958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0" name="SMARTInkShape-Group296"/>
          <p:cNvGrpSpPr/>
          <p:nvPr/>
        </p:nvGrpSpPr>
        <p:grpSpPr>
          <a:xfrm>
            <a:off x="3295650" y="4883150"/>
            <a:ext cx="82551" cy="37761"/>
            <a:chOff x="3295650" y="4883150"/>
            <a:chExt cx="82551" cy="37761"/>
          </a:xfrm>
        </p:grpSpPr>
        <p:sp>
          <p:nvSpPr>
            <p:cNvPr id="818" name="SMARTInkShape-1223"/>
            <p:cNvSpPr/>
            <p:nvPr>
              <p:custDataLst>
                <p:tags r:id="rId66"/>
              </p:custDataLst>
            </p:nvPr>
          </p:nvSpPr>
          <p:spPr>
            <a:xfrm>
              <a:off x="3314700" y="4908550"/>
              <a:ext cx="63501" cy="12361"/>
            </a:xfrm>
            <a:custGeom>
              <a:avLst/>
              <a:gdLst/>
              <a:ahLst/>
              <a:cxnLst/>
              <a:rect l="0" t="0" r="0" b="0"/>
              <a:pathLst>
                <a:path w="63501" h="1236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3370"/>
                  </a:lnTo>
                  <a:lnTo>
                    <a:pt x="23474" y="10125"/>
                  </a:lnTo>
                  <a:lnTo>
                    <a:pt x="42637" y="12360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9" name="SMARTInkShape-1224"/>
            <p:cNvSpPr/>
            <p:nvPr>
              <p:custDataLst>
                <p:tags r:id="rId67"/>
              </p:custDataLst>
            </p:nvPr>
          </p:nvSpPr>
          <p:spPr>
            <a:xfrm>
              <a:off x="3295650" y="48831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6350"/>
                  </a:moveTo>
                  <a:lnTo>
                    <a:pt x="0" y="6350"/>
                  </a:lnTo>
                  <a:lnTo>
                    <a:pt x="10113" y="2979"/>
                  </a:lnTo>
                  <a:lnTo>
                    <a:pt x="20723" y="3204"/>
                  </a:lnTo>
                  <a:lnTo>
                    <a:pt x="41409" y="5729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3" name="SMARTInkShape-Group297"/>
          <p:cNvGrpSpPr/>
          <p:nvPr/>
        </p:nvGrpSpPr>
        <p:grpSpPr>
          <a:xfrm>
            <a:off x="3715121" y="4660900"/>
            <a:ext cx="234580" cy="131201"/>
            <a:chOff x="3715121" y="4660900"/>
            <a:chExt cx="234580" cy="131201"/>
          </a:xfrm>
        </p:grpSpPr>
        <p:sp>
          <p:nvSpPr>
            <p:cNvPr id="821" name="SMARTInkShape-1225"/>
            <p:cNvSpPr/>
            <p:nvPr>
              <p:custDataLst>
                <p:tags r:id="rId64"/>
              </p:custDataLst>
            </p:nvPr>
          </p:nvSpPr>
          <p:spPr>
            <a:xfrm>
              <a:off x="3949700" y="47307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2" name="SMARTInkShape-1226"/>
            <p:cNvSpPr/>
            <p:nvPr>
              <p:custDataLst>
                <p:tags r:id="rId65"/>
              </p:custDataLst>
            </p:nvPr>
          </p:nvSpPr>
          <p:spPr>
            <a:xfrm>
              <a:off x="3715121" y="4660900"/>
              <a:ext cx="144277" cy="131201"/>
            </a:xfrm>
            <a:custGeom>
              <a:avLst/>
              <a:gdLst/>
              <a:ahLst/>
              <a:cxnLst/>
              <a:rect l="0" t="0" r="0" b="0"/>
              <a:pathLst>
                <a:path w="144277" h="131201">
                  <a:moveTo>
                    <a:pt x="37729" y="25400"/>
                  </a:moveTo>
                  <a:lnTo>
                    <a:pt x="37729" y="25400"/>
                  </a:lnTo>
                  <a:lnTo>
                    <a:pt x="32703" y="13467"/>
                  </a:lnTo>
                  <a:lnTo>
                    <a:pt x="32262" y="11094"/>
                  </a:lnTo>
                  <a:lnTo>
                    <a:pt x="31262" y="10218"/>
                  </a:lnTo>
                  <a:lnTo>
                    <a:pt x="29890" y="10340"/>
                  </a:lnTo>
                  <a:lnTo>
                    <a:pt x="28269" y="11127"/>
                  </a:lnTo>
                  <a:lnTo>
                    <a:pt x="20599" y="38443"/>
                  </a:lnTo>
                  <a:lnTo>
                    <a:pt x="16475" y="60124"/>
                  </a:lnTo>
                  <a:lnTo>
                    <a:pt x="10186" y="89390"/>
                  </a:lnTo>
                  <a:lnTo>
                    <a:pt x="2446" y="118081"/>
                  </a:lnTo>
                  <a:lnTo>
                    <a:pt x="0" y="131200"/>
                  </a:lnTo>
                  <a:lnTo>
                    <a:pt x="1560" y="106700"/>
                  </a:lnTo>
                  <a:lnTo>
                    <a:pt x="4720" y="85522"/>
                  </a:lnTo>
                  <a:lnTo>
                    <a:pt x="8477" y="61999"/>
                  </a:lnTo>
                  <a:lnTo>
                    <a:pt x="14559" y="31697"/>
                  </a:lnTo>
                  <a:lnTo>
                    <a:pt x="18317" y="8900"/>
                  </a:lnTo>
                  <a:lnTo>
                    <a:pt x="19143" y="8050"/>
                  </a:lnTo>
                  <a:lnTo>
                    <a:pt x="21943" y="7105"/>
                  </a:lnTo>
                  <a:lnTo>
                    <a:pt x="34228" y="16687"/>
                  </a:lnTo>
                  <a:lnTo>
                    <a:pt x="58753" y="43957"/>
                  </a:lnTo>
                  <a:lnTo>
                    <a:pt x="85429" y="68214"/>
                  </a:lnTo>
                  <a:lnTo>
                    <a:pt x="116322" y="99813"/>
                  </a:lnTo>
                  <a:lnTo>
                    <a:pt x="129925" y="114476"/>
                  </a:lnTo>
                  <a:lnTo>
                    <a:pt x="137471" y="119430"/>
                  </a:lnTo>
                  <a:lnTo>
                    <a:pt x="142150" y="120289"/>
                  </a:lnTo>
                  <a:lnTo>
                    <a:pt x="143326" y="117587"/>
                  </a:lnTo>
                  <a:lnTo>
                    <a:pt x="144276" y="99595"/>
                  </a:lnTo>
                  <a:lnTo>
                    <a:pt x="141108" y="71529"/>
                  </a:lnTo>
                  <a:lnTo>
                    <a:pt x="140120" y="48724"/>
                  </a:lnTo>
                  <a:lnTo>
                    <a:pt x="139485" y="19868"/>
                  </a:lnTo>
                  <a:lnTo>
                    <a:pt x="1393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2" name="SMARTInkShape-Group298"/>
          <p:cNvGrpSpPr/>
          <p:nvPr/>
        </p:nvGrpSpPr>
        <p:grpSpPr>
          <a:xfrm>
            <a:off x="4071144" y="4524773"/>
            <a:ext cx="702234" cy="400227"/>
            <a:chOff x="4071144" y="4524773"/>
            <a:chExt cx="702234" cy="400227"/>
          </a:xfrm>
        </p:grpSpPr>
        <p:sp>
          <p:nvSpPr>
            <p:cNvPr id="824" name="SMARTInkShape-1227"/>
            <p:cNvSpPr/>
            <p:nvPr>
              <p:custDataLst>
                <p:tags r:id="rId56"/>
              </p:custDataLst>
            </p:nvPr>
          </p:nvSpPr>
          <p:spPr>
            <a:xfrm>
              <a:off x="4660900" y="4572000"/>
              <a:ext cx="112478" cy="38101"/>
            </a:xfrm>
            <a:custGeom>
              <a:avLst/>
              <a:gdLst/>
              <a:ahLst/>
              <a:cxnLst/>
              <a:rect l="0" t="0" r="0" b="0"/>
              <a:pathLst>
                <a:path w="112478" h="38101">
                  <a:moveTo>
                    <a:pt x="0" y="38100"/>
                  </a:moveTo>
                  <a:lnTo>
                    <a:pt x="0" y="38100"/>
                  </a:lnTo>
                  <a:lnTo>
                    <a:pt x="5775" y="33030"/>
                  </a:lnTo>
                  <a:lnTo>
                    <a:pt x="12209" y="29262"/>
                  </a:lnTo>
                  <a:lnTo>
                    <a:pt x="41635" y="30527"/>
                  </a:lnTo>
                  <a:lnTo>
                    <a:pt x="71176" y="31508"/>
                  </a:lnTo>
                  <a:lnTo>
                    <a:pt x="101513" y="31012"/>
                  </a:lnTo>
                  <a:lnTo>
                    <a:pt x="108147" y="28365"/>
                  </a:lnTo>
                  <a:lnTo>
                    <a:pt x="110198" y="26671"/>
                  </a:lnTo>
                  <a:lnTo>
                    <a:pt x="112477" y="22907"/>
                  </a:lnTo>
                  <a:lnTo>
                    <a:pt x="112379" y="20916"/>
                  </a:lnTo>
                  <a:lnTo>
                    <a:pt x="110389" y="16822"/>
                  </a:lnTo>
                  <a:lnTo>
                    <a:pt x="101931" y="7179"/>
                  </a:lnTo>
                  <a:lnTo>
                    <a:pt x="94456" y="3191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5" name="SMARTInkShape-1228"/>
            <p:cNvSpPr/>
            <p:nvPr>
              <p:custDataLst>
                <p:tags r:id="rId57"/>
              </p:custDataLst>
            </p:nvPr>
          </p:nvSpPr>
          <p:spPr>
            <a:xfrm>
              <a:off x="4648200" y="4648200"/>
              <a:ext cx="114301" cy="105859"/>
            </a:xfrm>
            <a:custGeom>
              <a:avLst/>
              <a:gdLst/>
              <a:ahLst/>
              <a:cxnLst/>
              <a:rect l="0" t="0" r="0" b="0"/>
              <a:pathLst>
                <a:path w="114301" h="105859">
                  <a:moveTo>
                    <a:pt x="0" y="6350"/>
                  </a:moveTo>
                  <a:lnTo>
                    <a:pt x="0" y="6350"/>
                  </a:lnTo>
                  <a:lnTo>
                    <a:pt x="3371" y="9721"/>
                  </a:lnTo>
                  <a:lnTo>
                    <a:pt x="14746" y="34911"/>
                  </a:lnTo>
                  <a:lnTo>
                    <a:pt x="30037" y="66241"/>
                  </a:lnTo>
                  <a:lnTo>
                    <a:pt x="48972" y="97362"/>
                  </a:lnTo>
                  <a:lnTo>
                    <a:pt x="54221" y="103244"/>
                  </a:lnTo>
                  <a:lnTo>
                    <a:pt x="58906" y="105858"/>
                  </a:lnTo>
                  <a:lnTo>
                    <a:pt x="60437" y="105850"/>
                  </a:lnTo>
                  <a:lnTo>
                    <a:pt x="61458" y="105139"/>
                  </a:lnTo>
                  <a:lnTo>
                    <a:pt x="74076" y="81082"/>
                  </a:lnTo>
                  <a:lnTo>
                    <a:pt x="89446" y="53344"/>
                  </a:lnTo>
                  <a:lnTo>
                    <a:pt x="102546" y="24899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6" name="SMARTInkShape-1229"/>
            <p:cNvSpPr/>
            <p:nvPr>
              <p:custDataLst>
                <p:tags r:id="rId58"/>
              </p:custDataLst>
            </p:nvPr>
          </p:nvSpPr>
          <p:spPr>
            <a:xfrm>
              <a:off x="4527550" y="46863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7" name="SMARTInkShape-1230"/>
            <p:cNvSpPr/>
            <p:nvPr>
              <p:custDataLst>
                <p:tags r:id="rId59"/>
              </p:custDataLst>
            </p:nvPr>
          </p:nvSpPr>
          <p:spPr>
            <a:xfrm>
              <a:off x="4305300" y="4524773"/>
              <a:ext cx="118550" cy="53578"/>
            </a:xfrm>
            <a:custGeom>
              <a:avLst/>
              <a:gdLst/>
              <a:ahLst/>
              <a:cxnLst/>
              <a:rect l="0" t="0" r="0" b="0"/>
              <a:pathLst>
                <a:path w="118550" h="53578">
                  <a:moveTo>
                    <a:pt x="0" y="53577"/>
                  </a:moveTo>
                  <a:lnTo>
                    <a:pt x="0" y="53577"/>
                  </a:lnTo>
                  <a:lnTo>
                    <a:pt x="5775" y="48508"/>
                  </a:lnTo>
                  <a:lnTo>
                    <a:pt x="17312" y="42746"/>
                  </a:lnTo>
                  <a:lnTo>
                    <a:pt x="45779" y="36359"/>
                  </a:lnTo>
                  <a:lnTo>
                    <a:pt x="70244" y="35070"/>
                  </a:lnTo>
                  <a:lnTo>
                    <a:pt x="100423" y="34634"/>
                  </a:lnTo>
                  <a:lnTo>
                    <a:pt x="118549" y="34536"/>
                  </a:lnTo>
                  <a:lnTo>
                    <a:pt x="118544" y="33827"/>
                  </a:lnTo>
                  <a:lnTo>
                    <a:pt x="111585" y="25739"/>
                  </a:lnTo>
                  <a:lnTo>
                    <a:pt x="100795" y="16636"/>
                  </a:lnTo>
                  <a:lnTo>
                    <a:pt x="79239" y="0"/>
                  </a:lnTo>
                  <a:lnTo>
                    <a:pt x="78226" y="220"/>
                  </a:lnTo>
                  <a:lnTo>
                    <a:pt x="76200" y="27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8" name="SMARTInkShape-1231"/>
            <p:cNvSpPr/>
            <p:nvPr>
              <p:custDataLst>
                <p:tags r:id="rId60"/>
              </p:custDataLst>
            </p:nvPr>
          </p:nvSpPr>
          <p:spPr>
            <a:xfrm>
              <a:off x="4318000" y="4622800"/>
              <a:ext cx="107951" cy="6351"/>
            </a:xfrm>
            <a:custGeom>
              <a:avLst/>
              <a:gdLst/>
              <a:ahLst/>
              <a:cxnLst/>
              <a:rect l="0" t="0" r="0" b="0"/>
              <a:pathLst>
                <a:path w="107951" h="6351">
                  <a:moveTo>
                    <a:pt x="0" y="0"/>
                  </a:moveTo>
                  <a:lnTo>
                    <a:pt x="0" y="0"/>
                  </a:lnTo>
                  <a:lnTo>
                    <a:pt x="26367" y="1881"/>
                  </a:lnTo>
                  <a:lnTo>
                    <a:pt x="55555" y="5026"/>
                  </a:lnTo>
                  <a:lnTo>
                    <a:pt x="80195" y="5958"/>
                  </a:lnTo>
                  <a:lnTo>
                    <a:pt x="107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9" name="SMARTInkShape-1232"/>
            <p:cNvSpPr/>
            <p:nvPr>
              <p:custDataLst>
                <p:tags r:id="rId61"/>
              </p:custDataLst>
            </p:nvPr>
          </p:nvSpPr>
          <p:spPr>
            <a:xfrm>
              <a:off x="4337050" y="46863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8789" y="1324"/>
                  </a:lnTo>
                  <a:lnTo>
                    <a:pt x="16606" y="1294"/>
                  </a:lnTo>
                  <a:lnTo>
                    <a:pt x="44965" y="5545"/>
                  </a:lnTo>
                  <a:lnTo>
                    <a:pt x="72905" y="548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0" name="SMARTInkShape-1233"/>
            <p:cNvSpPr/>
            <p:nvPr>
              <p:custDataLst>
                <p:tags r:id="rId62"/>
              </p:custDataLst>
            </p:nvPr>
          </p:nvSpPr>
          <p:spPr>
            <a:xfrm>
              <a:off x="4288718" y="4611865"/>
              <a:ext cx="124533" cy="160726"/>
            </a:xfrm>
            <a:custGeom>
              <a:avLst/>
              <a:gdLst/>
              <a:ahLst/>
              <a:cxnLst/>
              <a:rect l="0" t="0" r="0" b="0"/>
              <a:pathLst>
                <a:path w="124533" h="160726">
                  <a:moveTo>
                    <a:pt x="41982" y="10935"/>
                  </a:moveTo>
                  <a:lnTo>
                    <a:pt x="41982" y="10935"/>
                  </a:lnTo>
                  <a:lnTo>
                    <a:pt x="45353" y="4193"/>
                  </a:lnTo>
                  <a:lnTo>
                    <a:pt x="45640" y="2207"/>
                  </a:lnTo>
                  <a:lnTo>
                    <a:pt x="45127" y="883"/>
                  </a:lnTo>
                  <a:lnTo>
                    <a:pt x="44079" y="0"/>
                  </a:lnTo>
                  <a:lnTo>
                    <a:pt x="43380" y="823"/>
                  </a:lnTo>
                  <a:lnTo>
                    <a:pt x="36330" y="30845"/>
                  </a:lnTo>
                  <a:lnTo>
                    <a:pt x="26118" y="59717"/>
                  </a:lnTo>
                  <a:lnTo>
                    <a:pt x="18233" y="82710"/>
                  </a:lnTo>
                  <a:lnTo>
                    <a:pt x="10025" y="105159"/>
                  </a:lnTo>
                  <a:lnTo>
                    <a:pt x="1233" y="131987"/>
                  </a:lnTo>
                  <a:lnTo>
                    <a:pt x="0" y="138202"/>
                  </a:lnTo>
                  <a:lnTo>
                    <a:pt x="1294" y="143758"/>
                  </a:lnTo>
                  <a:lnTo>
                    <a:pt x="8376" y="153693"/>
                  </a:lnTo>
                  <a:lnTo>
                    <a:pt x="20461" y="159050"/>
                  </a:lnTo>
                  <a:lnTo>
                    <a:pt x="36651" y="160725"/>
                  </a:lnTo>
                  <a:lnTo>
                    <a:pt x="68154" y="158407"/>
                  </a:lnTo>
                  <a:lnTo>
                    <a:pt x="94579" y="156701"/>
                  </a:lnTo>
                  <a:lnTo>
                    <a:pt x="111267" y="153451"/>
                  </a:lnTo>
                  <a:lnTo>
                    <a:pt x="120288" y="154919"/>
                  </a:lnTo>
                  <a:lnTo>
                    <a:pt x="121703" y="154196"/>
                  </a:lnTo>
                  <a:lnTo>
                    <a:pt x="124532" y="1506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1" name="SMARTInkShape-1234"/>
            <p:cNvSpPr/>
            <p:nvPr>
              <p:custDataLst>
                <p:tags r:id="rId63"/>
              </p:custDataLst>
            </p:nvPr>
          </p:nvSpPr>
          <p:spPr>
            <a:xfrm>
              <a:off x="4071144" y="4694027"/>
              <a:ext cx="80874" cy="230973"/>
            </a:xfrm>
            <a:custGeom>
              <a:avLst/>
              <a:gdLst/>
              <a:ahLst/>
              <a:cxnLst/>
              <a:rect l="0" t="0" r="0" b="0"/>
              <a:pathLst>
                <a:path w="80874" h="230973">
                  <a:moveTo>
                    <a:pt x="75406" y="30373"/>
                  </a:moveTo>
                  <a:lnTo>
                    <a:pt x="75406" y="30373"/>
                  </a:lnTo>
                  <a:lnTo>
                    <a:pt x="80873" y="10600"/>
                  </a:lnTo>
                  <a:lnTo>
                    <a:pt x="79757" y="8019"/>
                  </a:lnTo>
                  <a:lnTo>
                    <a:pt x="74753" y="3269"/>
                  </a:lnTo>
                  <a:lnTo>
                    <a:pt x="65943" y="688"/>
                  </a:lnTo>
                  <a:lnTo>
                    <a:pt x="60631" y="0"/>
                  </a:lnTo>
                  <a:lnTo>
                    <a:pt x="39670" y="5773"/>
                  </a:lnTo>
                  <a:lnTo>
                    <a:pt x="22327" y="16420"/>
                  </a:lnTo>
                  <a:lnTo>
                    <a:pt x="8252" y="31883"/>
                  </a:lnTo>
                  <a:lnTo>
                    <a:pt x="3227" y="43744"/>
                  </a:lnTo>
                  <a:lnTo>
                    <a:pt x="0" y="65234"/>
                  </a:lnTo>
                  <a:lnTo>
                    <a:pt x="1147" y="68430"/>
                  </a:lnTo>
                  <a:lnTo>
                    <a:pt x="3322" y="70561"/>
                  </a:lnTo>
                  <a:lnTo>
                    <a:pt x="6183" y="71982"/>
                  </a:lnTo>
                  <a:lnTo>
                    <a:pt x="13126" y="71679"/>
                  </a:lnTo>
                  <a:lnTo>
                    <a:pt x="16952" y="70610"/>
                  </a:lnTo>
                  <a:lnTo>
                    <a:pt x="32451" y="55622"/>
                  </a:lnTo>
                  <a:lnTo>
                    <a:pt x="55996" y="25885"/>
                  </a:lnTo>
                  <a:lnTo>
                    <a:pt x="65186" y="13756"/>
                  </a:lnTo>
                  <a:lnTo>
                    <a:pt x="67336" y="9582"/>
                  </a:lnTo>
                  <a:lnTo>
                    <a:pt x="67910" y="9456"/>
                  </a:lnTo>
                  <a:lnTo>
                    <a:pt x="68292" y="10079"/>
                  </a:lnTo>
                  <a:lnTo>
                    <a:pt x="63835" y="32767"/>
                  </a:lnTo>
                  <a:lnTo>
                    <a:pt x="60151" y="53309"/>
                  </a:lnTo>
                  <a:lnTo>
                    <a:pt x="54280" y="80313"/>
                  </a:lnTo>
                  <a:lnTo>
                    <a:pt x="46967" y="109719"/>
                  </a:lnTo>
                  <a:lnTo>
                    <a:pt x="39012" y="136899"/>
                  </a:lnTo>
                  <a:lnTo>
                    <a:pt x="32655" y="163090"/>
                  </a:lnTo>
                  <a:lnTo>
                    <a:pt x="27478" y="187430"/>
                  </a:lnTo>
                  <a:lnTo>
                    <a:pt x="21302" y="214884"/>
                  </a:lnTo>
                  <a:lnTo>
                    <a:pt x="18657" y="230972"/>
                  </a:lnTo>
                  <a:lnTo>
                    <a:pt x="18256" y="2208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5" name="SMARTInkShape-Group299"/>
          <p:cNvGrpSpPr/>
          <p:nvPr/>
        </p:nvGrpSpPr>
        <p:grpSpPr>
          <a:xfrm>
            <a:off x="3721362" y="4858189"/>
            <a:ext cx="1155439" cy="308858"/>
            <a:chOff x="3721362" y="4858189"/>
            <a:chExt cx="1155439" cy="308858"/>
          </a:xfrm>
        </p:grpSpPr>
        <p:sp>
          <p:nvSpPr>
            <p:cNvPr id="833" name="SMARTInkShape-1235"/>
            <p:cNvSpPr/>
            <p:nvPr>
              <p:custDataLst>
                <p:tags r:id="rId54"/>
              </p:custDataLst>
            </p:nvPr>
          </p:nvSpPr>
          <p:spPr>
            <a:xfrm>
              <a:off x="4279900" y="5012642"/>
              <a:ext cx="158038" cy="154405"/>
            </a:xfrm>
            <a:custGeom>
              <a:avLst/>
              <a:gdLst/>
              <a:ahLst/>
              <a:cxnLst/>
              <a:rect l="0" t="0" r="0" b="0"/>
              <a:pathLst>
                <a:path w="158038" h="154405">
                  <a:moveTo>
                    <a:pt x="0" y="10208"/>
                  </a:moveTo>
                  <a:lnTo>
                    <a:pt x="0" y="10208"/>
                  </a:lnTo>
                  <a:lnTo>
                    <a:pt x="0" y="4741"/>
                  </a:lnTo>
                  <a:lnTo>
                    <a:pt x="6907" y="28460"/>
                  </a:lnTo>
                  <a:lnTo>
                    <a:pt x="14746" y="56303"/>
                  </a:lnTo>
                  <a:lnTo>
                    <a:pt x="26006" y="85014"/>
                  </a:lnTo>
                  <a:lnTo>
                    <a:pt x="38280" y="111395"/>
                  </a:lnTo>
                  <a:lnTo>
                    <a:pt x="47090" y="133322"/>
                  </a:lnTo>
                  <a:lnTo>
                    <a:pt x="51582" y="146875"/>
                  </a:lnTo>
                  <a:lnTo>
                    <a:pt x="55381" y="152088"/>
                  </a:lnTo>
                  <a:lnTo>
                    <a:pt x="59421" y="154404"/>
                  </a:lnTo>
                  <a:lnTo>
                    <a:pt x="61486" y="154316"/>
                  </a:lnTo>
                  <a:lnTo>
                    <a:pt x="65663" y="152337"/>
                  </a:lnTo>
                  <a:lnTo>
                    <a:pt x="84995" y="127624"/>
                  </a:lnTo>
                  <a:lnTo>
                    <a:pt x="100443" y="102618"/>
                  </a:lnTo>
                  <a:lnTo>
                    <a:pt x="117720" y="72867"/>
                  </a:lnTo>
                  <a:lnTo>
                    <a:pt x="135069" y="45471"/>
                  </a:lnTo>
                  <a:lnTo>
                    <a:pt x="153332" y="15740"/>
                  </a:lnTo>
                  <a:lnTo>
                    <a:pt x="158037" y="188"/>
                  </a:lnTo>
                  <a:lnTo>
                    <a:pt x="157569" y="0"/>
                  </a:lnTo>
                  <a:lnTo>
                    <a:pt x="152400" y="3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4" name="SMARTInkShape-1236"/>
            <p:cNvSpPr/>
            <p:nvPr>
              <p:custDataLst>
                <p:tags r:id="rId55"/>
              </p:custDataLst>
            </p:nvPr>
          </p:nvSpPr>
          <p:spPr>
            <a:xfrm>
              <a:off x="3721362" y="4858189"/>
              <a:ext cx="1155439" cy="40500"/>
            </a:xfrm>
            <a:custGeom>
              <a:avLst/>
              <a:gdLst/>
              <a:ahLst/>
              <a:cxnLst/>
              <a:rect l="0" t="0" r="0" b="0"/>
              <a:pathLst>
                <a:path w="1155439" h="40500">
                  <a:moveTo>
                    <a:pt x="6088" y="24961"/>
                  </a:moveTo>
                  <a:lnTo>
                    <a:pt x="6088" y="24961"/>
                  </a:lnTo>
                  <a:lnTo>
                    <a:pt x="0" y="18873"/>
                  </a:lnTo>
                  <a:lnTo>
                    <a:pt x="6558" y="22060"/>
                  </a:lnTo>
                  <a:lnTo>
                    <a:pt x="33671" y="24388"/>
                  </a:lnTo>
                  <a:lnTo>
                    <a:pt x="57388" y="24706"/>
                  </a:lnTo>
                  <a:lnTo>
                    <a:pt x="86273" y="22966"/>
                  </a:lnTo>
                  <a:lnTo>
                    <a:pt x="101878" y="21514"/>
                  </a:lnTo>
                  <a:lnTo>
                    <a:pt x="119337" y="19135"/>
                  </a:lnTo>
                  <a:lnTo>
                    <a:pt x="138032" y="16138"/>
                  </a:lnTo>
                  <a:lnTo>
                    <a:pt x="157550" y="12729"/>
                  </a:lnTo>
                  <a:lnTo>
                    <a:pt x="179736" y="9751"/>
                  </a:lnTo>
                  <a:lnTo>
                    <a:pt x="203697" y="7060"/>
                  </a:lnTo>
                  <a:lnTo>
                    <a:pt x="228844" y="4560"/>
                  </a:lnTo>
                  <a:lnTo>
                    <a:pt x="254076" y="2894"/>
                  </a:lnTo>
                  <a:lnTo>
                    <a:pt x="279363" y="1783"/>
                  </a:lnTo>
                  <a:lnTo>
                    <a:pt x="304688" y="1042"/>
                  </a:lnTo>
                  <a:lnTo>
                    <a:pt x="328627" y="549"/>
                  </a:lnTo>
                  <a:lnTo>
                    <a:pt x="351642" y="219"/>
                  </a:lnTo>
                  <a:lnTo>
                    <a:pt x="374041" y="0"/>
                  </a:lnTo>
                  <a:lnTo>
                    <a:pt x="394618" y="559"/>
                  </a:lnTo>
                  <a:lnTo>
                    <a:pt x="413980" y="1638"/>
                  </a:lnTo>
                  <a:lnTo>
                    <a:pt x="432533" y="3062"/>
                  </a:lnTo>
                  <a:lnTo>
                    <a:pt x="451251" y="4717"/>
                  </a:lnTo>
                  <a:lnTo>
                    <a:pt x="470080" y="6526"/>
                  </a:lnTo>
                  <a:lnTo>
                    <a:pt x="488983" y="8438"/>
                  </a:lnTo>
                  <a:lnTo>
                    <a:pt x="507934" y="10418"/>
                  </a:lnTo>
                  <a:lnTo>
                    <a:pt x="526919" y="12443"/>
                  </a:lnTo>
                  <a:lnTo>
                    <a:pt x="545925" y="14499"/>
                  </a:lnTo>
                  <a:lnTo>
                    <a:pt x="565652" y="15870"/>
                  </a:lnTo>
                  <a:lnTo>
                    <a:pt x="585858" y="16783"/>
                  </a:lnTo>
                  <a:lnTo>
                    <a:pt x="606385" y="17392"/>
                  </a:lnTo>
                  <a:lnTo>
                    <a:pt x="625714" y="18504"/>
                  </a:lnTo>
                  <a:lnTo>
                    <a:pt x="644244" y="19950"/>
                  </a:lnTo>
                  <a:lnTo>
                    <a:pt x="662242" y="21621"/>
                  </a:lnTo>
                  <a:lnTo>
                    <a:pt x="693529" y="25358"/>
                  </a:lnTo>
                  <a:lnTo>
                    <a:pt x="722250" y="29371"/>
                  </a:lnTo>
                  <a:lnTo>
                    <a:pt x="751479" y="33506"/>
                  </a:lnTo>
                  <a:lnTo>
                    <a:pt x="780932" y="37696"/>
                  </a:lnTo>
                  <a:lnTo>
                    <a:pt x="811191" y="40499"/>
                  </a:lnTo>
                  <a:lnTo>
                    <a:pt x="827162" y="40258"/>
                  </a:lnTo>
                  <a:lnTo>
                    <a:pt x="843454" y="39392"/>
                  </a:lnTo>
                  <a:lnTo>
                    <a:pt x="859960" y="38815"/>
                  </a:lnTo>
                  <a:lnTo>
                    <a:pt x="876609" y="38431"/>
                  </a:lnTo>
                  <a:lnTo>
                    <a:pt x="893352" y="38174"/>
                  </a:lnTo>
                  <a:lnTo>
                    <a:pt x="909453" y="37297"/>
                  </a:lnTo>
                  <a:lnTo>
                    <a:pt x="940513" y="34442"/>
                  </a:lnTo>
                  <a:lnTo>
                    <a:pt x="968899" y="30821"/>
                  </a:lnTo>
                  <a:lnTo>
                    <a:pt x="994921" y="26860"/>
                  </a:lnTo>
                  <a:lnTo>
                    <a:pt x="1018245" y="22747"/>
                  </a:lnTo>
                  <a:lnTo>
                    <a:pt x="1047839" y="23208"/>
                  </a:lnTo>
                  <a:lnTo>
                    <a:pt x="1078053" y="25320"/>
                  </a:lnTo>
                  <a:lnTo>
                    <a:pt x="1106286" y="29918"/>
                  </a:lnTo>
                  <a:lnTo>
                    <a:pt x="1120187" y="31397"/>
                  </a:lnTo>
                  <a:lnTo>
                    <a:pt x="1147311" y="37232"/>
                  </a:lnTo>
                  <a:lnTo>
                    <a:pt x="1155438" y="376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36" name="SMARTInkShape-1237"/>
          <p:cNvSpPr/>
          <p:nvPr>
            <p:custDataLst>
              <p:tags r:id="rId10"/>
            </p:custDataLst>
          </p:nvPr>
        </p:nvSpPr>
        <p:spPr>
          <a:xfrm>
            <a:off x="3606800" y="4414917"/>
            <a:ext cx="114301" cy="118984"/>
          </a:xfrm>
          <a:custGeom>
            <a:avLst/>
            <a:gdLst/>
            <a:ahLst/>
            <a:cxnLst/>
            <a:rect l="0" t="0" r="0" b="0"/>
            <a:pathLst>
              <a:path w="114301" h="118984">
                <a:moveTo>
                  <a:pt x="0" y="23733"/>
                </a:moveTo>
                <a:lnTo>
                  <a:pt x="0" y="23733"/>
                </a:lnTo>
                <a:lnTo>
                  <a:pt x="0" y="0"/>
                </a:lnTo>
                <a:lnTo>
                  <a:pt x="706" y="150"/>
                </a:lnTo>
                <a:lnTo>
                  <a:pt x="3371" y="2198"/>
                </a:lnTo>
                <a:lnTo>
                  <a:pt x="18298" y="33076"/>
                </a:lnTo>
                <a:lnTo>
                  <a:pt x="33254" y="58464"/>
                </a:lnTo>
                <a:lnTo>
                  <a:pt x="40179" y="63863"/>
                </a:lnTo>
                <a:lnTo>
                  <a:pt x="45609" y="66263"/>
                </a:lnTo>
                <a:lnTo>
                  <a:pt x="47340" y="66197"/>
                </a:lnTo>
                <a:lnTo>
                  <a:pt x="48493" y="65448"/>
                </a:lnTo>
                <a:lnTo>
                  <a:pt x="51998" y="57260"/>
                </a:lnTo>
                <a:lnTo>
                  <a:pt x="55624" y="43309"/>
                </a:lnTo>
                <a:lnTo>
                  <a:pt x="56848" y="29325"/>
                </a:lnTo>
                <a:lnTo>
                  <a:pt x="58360" y="27461"/>
                </a:lnTo>
                <a:lnTo>
                  <a:pt x="63803" y="25389"/>
                </a:lnTo>
                <a:lnTo>
                  <a:pt x="67230" y="26954"/>
                </a:lnTo>
                <a:lnTo>
                  <a:pt x="74800" y="34337"/>
                </a:lnTo>
                <a:lnTo>
                  <a:pt x="86794" y="61393"/>
                </a:lnTo>
                <a:lnTo>
                  <a:pt x="100139" y="90151"/>
                </a:lnTo>
                <a:lnTo>
                  <a:pt x="114300" y="11898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5" name="SMARTInkShape-Group301"/>
          <p:cNvGrpSpPr/>
          <p:nvPr/>
        </p:nvGrpSpPr>
        <p:grpSpPr>
          <a:xfrm>
            <a:off x="3154493" y="4032250"/>
            <a:ext cx="1512758" cy="390659"/>
            <a:chOff x="3154493" y="4032250"/>
            <a:chExt cx="1512758" cy="390659"/>
          </a:xfrm>
        </p:grpSpPr>
        <p:sp>
          <p:nvSpPr>
            <p:cNvPr id="837" name="SMARTInkShape-1238"/>
            <p:cNvSpPr/>
            <p:nvPr>
              <p:custDataLst>
                <p:tags r:id="rId46"/>
              </p:custDataLst>
            </p:nvPr>
          </p:nvSpPr>
          <p:spPr>
            <a:xfrm>
              <a:off x="4383937" y="4038600"/>
              <a:ext cx="283314" cy="175683"/>
            </a:xfrm>
            <a:custGeom>
              <a:avLst/>
              <a:gdLst/>
              <a:ahLst/>
              <a:cxnLst/>
              <a:rect l="0" t="0" r="0" b="0"/>
              <a:pathLst>
                <a:path w="283314" h="175683">
                  <a:moveTo>
                    <a:pt x="67413" y="0"/>
                  </a:moveTo>
                  <a:lnTo>
                    <a:pt x="67413" y="0"/>
                  </a:lnTo>
                  <a:lnTo>
                    <a:pt x="51833" y="31161"/>
                  </a:lnTo>
                  <a:lnTo>
                    <a:pt x="40733" y="57123"/>
                  </a:lnTo>
                  <a:lnTo>
                    <a:pt x="29450" y="86066"/>
                  </a:lnTo>
                  <a:lnTo>
                    <a:pt x="19731" y="113040"/>
                  </a:lnTo>
                  <a:lnTo>
                    <a:pt x="10708" y="135377"/>
                  </a:lnTo>
                  <a:lnTo>
                    <a:pt x="160" y="159229"/>
                  </a:lnTo>
                  <a:lnTo>
                    <a:pt x="0" y="161186"/>
                  </a:lnTo>
                  <a:lnTo>
                    <a:pt x="599" y="162491"/>
                  </a:lnTo>
                  <a:lnTo>
                    <a:pt x="1703" y="163361"/>
                  </a:lnTo>
                  <a:lnTo>
                    <a:pt x="8576" y="158683"/>
                  </a:lnTo>
                  <a:lnTo>
                    <a:pt x="35572" y="128141"/>
                  </a:lnTo>
                  <a:lnTo>
                    <a:pt x="52395" y="107469"/>
                  </a:lnTo>
                  <a:lnTo>
                    <a:pt x="55284" y="105513"/>
                  </a:lnTo>
                  <a:lnTo>
                    <a:pt x="57211" y="104914"/>
                  </a:lnTo>
                  <a:lnTo>
                    <a:pt x="58495" y="105221"/>
                  </a:lnTo>
                  <a:lnTo>
                    <a:pt x="59351" y="106130"/>
                  </a:lnTo>
                  <a:lnTo>
                    <a:pt x="57185" y="117524"/>
                  </a:lnTo>
                  <a:lnTo>
                    <a:pt x="48703" y="130934"/>
                  </a:lnTo>
                  <a:lnTo>
                    <a:pt x="19375" y="162257"/>
                  </a:lnTo>
                  <a:lnTo>
                    <a:pt x="18454" y="163205"/>
                  </a:lnTo>
                  <a:lnTo>
                    <a:pt x="17840" y="163131"/>
                  </a:lnTo>
                  <a:lnTo>
                    <a:pt x="17432" y="162376"/>
                  </a:lnTo>
                  <a:lnTo>
                    <a:pt x="17159" y="161168"/>
                  </a:lnTo>
                  <a:lnTo>
                    <a:pt x="18388" y="159656"/>
                  </a:lnTo>
                  <a:lnTo>
                    <a:pt x="30967" y="150124"/>
                  </a:lnTo>
                  <a:lnTo>
                    <a:pt x="32532" y="149471"/>
                  </a:lnTo>
                  <a:lnTo>
                    <a:pt x="33576" y="149742"/>
                  </a:lnTo>
                  <a:lnTo>
                    <a:pt x="53925" y="170652"/>
                  </a:lnTo>
                  <a:lnTo>
                    <a:pt x="63535" y="174623"/>
                  </a:lnTo>
                  <a:lnTo>
                    <a:pt x="69061" y="175682"/>
                  </a:lnTo>
                  <a:lnTo>
                    <a:pt x="80846" y="173096"/>
                  </a:lnTo>
                  <a:lnTo>
                    <a:pt x="109029" y="156566"/>
                  </a:lnTo>
                  <a:lnTo>
                    <a:pt x="133445" y="132311"/>
                  </a:lnTo>
                  <a:lnTo>
                    <a:pt x="152029" y="109134"/>
                  </a:lnTo>
                  <a:lnTo>
                    <a:pt x="170637" y="82371"/>
                  </a:lnTo>
                  <a:lnTo>
                    <a:pt x="185962" y="54013"/>
                  </a:lnTo>
                  <a:lnTo>
                    <a:pt x="196378" y="27136"/>
                  </a:lnTo>
                  <a:lnTo>
                    <a:pt x="196428" y="22324"/>
                  </a:lnTo>
                  <a:lnTo>
                    <a:pt x="195051" y="19116"/>
                  </a:lnTo>
                  <a:lnTo>
                    <a:pt x="192722" y="16977"/>
                  </a:lnTo>
                  <a:lnTo>
                    <a:pt x="188347" y="17668"/>
                  </a:lnTo>
                  <a:lnTo>
                    <a:pt x="175959" y="24080"/>
                  </a:lnTo>
                  <a:lnTo>
                    <a:pt x="153119" y="49703"/>
                  </a:lnTo>
                  <a:lnTo>
                    <a:pt x="136784" y="72185"/>
                  </a:lnTo>
                  <a:lnTo>
                    <a:pt x="122939" y="95582"/>
                  </a:lnTo>
                  <a:lnTo>
                    <a:pt x="116786" y="117740"/>
                  </a:lnTo>
                  <a:lnTo>
                    <a:pt x="117262" y="127177"/>
                  </a:lnTo>
                  <a:lnTo>
                    <a:pt x="123434" y="143306"/>
                  </a:lnTo>
                  <a:lnTo>
                    <a:pt x="133233" y="153768"/>
                  </a:lnTo>
                  <a:lnTo>
                    <a:pt x="144644" y="160063"/>
                  </a:lnTo>
                  <a:lnTo>
                    <a:pt x="156771" y="162861"/>
                  </a:lnTo>
                  <a:lnTo>
                    <a:pt x="162263" y="162196"/>
                  </a:lnTo>
                  <a:lnTo>
                    <a:pt x="172128" y="157695"/>
                  </a:lnTo>
                  <a:lnTo>
                    <a:pt x="185615" y="143856"/>
                  </a:lnTo>
                  <a:lnTo>
                    <a:pt x="190503" y="134256"/>
                  </a:lnTo>
                  <a:lnTo>
                    <a:pt x="193641" y="123337"/>
                  </a:lnTo>
                  <a:lnTo>
                    <a:pt x="193193" y="123147"/>
                  </a:lnTo>
                  <a:lnTo>
                    <a:pt x="188485" y="126956"/>
                  </a:lnTo>
                  <a:lnTo>
                    <a:pt x="179878" y="136002"/>
                  </a:lnTo>
                  <a:lnTo>
                    <a:pt x="177370" y="141114"/>
                  </a:lnTo>
                  <a:lnTo>
                    <a:pt x="175958" y="151330"/>
                  </a:lnTo>
                  <a:lnTo>
                    <a:pt x="177171" y="154508"/>
                  </a:lnTo>
                  <a:lnTo>
                    <a:pt x="182281" y="159922"/>
                  </a:lnTo>
                  <a:lnTo>
                    <a:pt x="189256" y="162799"/>
                  </a:lnTo>
                  <a:lnTo>
                    <a:pt x="218594" y="164898"/>
                  </a:lnTo>
                  <a:lnTo>
                    <a:pt x="234034" y="166922"/>
                  </a:lnTo>
                  <a:lnTo>
                    <a:pt x="262815" y="171371"/>
                  </a:lnTo>
                  <a:lnTo>
                    <a:pt x="267205" y="171427"/>
                  </a:lnTo>
                  <a:lnTo>
                    <a:pt x="269046" y="170023"/>
                  </a:lnTo>
                  <a:lnTo>
                    <a:pt x="272974" y="164701"/>
                  </a:lnTo>
                  <a:lnTo>
                    <a:pt x="281464" y="142574"/>
                  </a:lnTo>
                  <a:lnTo>
                    <a:pt x="283070" y="130906"/>
                  </a:lnTo>
                  <a:lnTo>
                    <a:pt x="283151" y="131015"/>
                  </a:lnTo>
                  <a:lnTo>
                    <a:pt x="283313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8" name="SMARTInkShape-1239"/>
            <p:cNvSpPr/>
            <p:nvPr>
              <p:custDataLst>
                <p:tags r:id="rId47"/>
              </p:custDataLst>
            </p:nvPr>
          </p:nvSpPr>
          <p:spPr>
            <a:xfrm>
              <a:off x="4280731" y="4032250"/>
              <a:ext cx="75370" cy="199457"/>
            </a:xfrm>
            <a:custGeom>
              <a:avLst/>
              <a:gdLst/>
              <a:ahLst/>
              <a:cxnLst/>
              <a:rect l="0" t="0" r="0" b="0"/>
              <a:pathLst>
                <a:path w="75370" h="199457">
                  <a:moveTo>
                    <a:pt x="56319" y="0"/>
                  </a:moveTo>
                  <a:lnTo>
                    <a:pt x="56319" y="0"/>
                  </a:lnTo>
                  <a:lnTo>
                    <a:pt x="45648" y="30130"/>
                  </a:lnTo>
                  <a:lnTo>
                    <a:pt x="35349" y="57135"/>
                  </a:lnTo>
                  <a:lnTo>
                    <a:pt x="23716" y="85601"/>
                  </a:lnTo>
                  <a:lnTo>
                    <a:pt x="13371" y="110952"/>
                  </a:lnTo>
                  <a:lnTo>
                    <a:pt x="3377" y="141295"/>
                  </a:lnTo>
                  <a:lnTo>
                    <a:pt x="0" y="163769"/>
                  </a:lnTo>
                  <a:lnTo>
                    <a:pt x="429" y="165623"/>
                  </a:lnTo>
                  <a:lnTo>
                    <a:pt x="1420" y="166155"/>
                  </a:lnTo>
                  <a:lnTo>
                    <a:pt x="2786" y="165803"/>
                  </a:lnTo>
                  <a:lnTo>
                    <a:pt x="26327" y="138647"/>
                  </a:lnTo>
                  <a:lnTo>
                    <a:pt x="44541" y="120572"/>
                  </a:lnTo>
                  <a:lnTo>
                    <a:pt x="50614" y="117088"/>
                  </a:lnTo>
                  <a:lnTo>
                    <a:pt x="53222" y="116864"/>
                  </a:lnTo>
                  <a:lnTo>
                    <a:pt x="58000" y="118497"/>
                  </a:lnTo>
                  <a:lnTo>
                    <a:pt x="58851" y="121331"/>
                  </a:lnTo>
                  <a:lnTo>
                    <a:pt x="57914" y="130125"/>
                  </a:lnTo>
                  <a:lnTo>
                    <a:pt x="46679" y="150347"/>
                  </a:lnTo>
                  <a:lnTo>
                    <a:pt x="16523" y="181998"/>
                  </a:lnTo>
                  <a:lnTo>
                    <a:pt x="9704" y="190249"/>
                  </a:lnTo>
                  <a:lnTo>
                    <a:pt x="4321" y="193916"/>
                  </a:lnTo>
                  <a:lnTo>
                    <a:pt x="3309" y="193483"/>
                  </a:lnTo>
                  <a:lnTo>
                    <a:pt x="3340" y="191783"/>
                  </a:lnTo>
                  <a:lnTo>
                    <a:pt x="8460" y="178915"/>
                  </a:lnTo>
                  <a:lnTo>
                    <a:pt x="17601" y="166920"/>
                  </a:lnTo>
                  <a:lnTo>
                    <a:pt x="25235" y="162381"/>
                  </a:lnTo>
                  <a:lnTo>
                    <a:pt x="29247" y="161170"/>
                  </a:lnTo>
                  <a:lnTo>
                    <a:pt x="32626" y="161069"/>
                  </a:lnTo>
                  <a:lnTo>
                    <a:pt x="38263" y="162838"/>
                  </a:lnTo>
                  <a:lnTo>
                    <a:pt x="40048" y="165003"/>
                  </a:lnTo>
                  <a:lnTo>
                    <a:pt x="42032" y="171172"/>
                  </a:lnTo>
                  <a:lnTo>
                    <a:pt x="44011" y="185924"/>
                  </a:lnTo>
                  <a:lnTo>
                    <a:pt x="46851" y="191524"/>
                  </a:lnTo>
                  <a:lnTo>
                    <a:pt x="55787" y="198643"/>
                  </a:lnTo>
                  <a:lnTo>
                    <a:pt x="59492" y="199456"/>
                  </a:lnTo>
                  <a:lnTo>
                    <a:pt x="75369" y="196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9" name="SMARTInkShape-1240"/>
            <p:cNvSpPr/>
            <p:nvPr>
              <p:custDataLst>
                <p:tags r:id="rId48"/>
              </p:custDataLst>
            </p:nvPr>
          </p:nvSpPr>
          <p:spPr>
            <a:xfrm>
              <a:off x="4229100" y="41402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0" name="SMARTInkShape-1241"/>
            <p:cNvSpPr/>
            <p:nvPr>
              <p:custDataLst>
                <p:tags r:id="rId49"/>
              </p:custDataLst>
            </p:nvPr>
          </p:nvSpPr>
          <p:spPr>
            <a:xfrm>
              <a:off x="4129291" y="4057650"/>
              <a:ext cx="84679" cy="187905"/>
            </a:xfrm>
            <a:custGeom>
              <a:avLst/>
              <a:gdLst/>
              <a:ahLst/>
              <a:cxnLst/>
              <a:rect l="0" t="0" r="0" b="0"/>
              <a:pathLst>
                <a:path w="84679" h="187905">
                  <a:moveTo>
                    <a:pt x="68059" y="0"/>
                  </a:moveTo>
                  <a:lnTo>
                    <a:pt x="68059" y="0"/>
                  </a:lnTo>
                  <a:lnTo>
                    <a:pt x="57389" y="31393"/>
                  </a:lnTo>
                  <a:lnTo>
                    <a:pt x="46383" y="54169"/>
                  </a:lnTo>
                  <a:lnTo>
                    <a:pt x="32084" y="80755"/>
                  </a:lnTo>
                  <a:lnTo>
                    <a:pt x="20085" y="105271"/>
                  </a:lnTo>
                  <a:lnTo>
                    <a:pt x="7278" y="135143"/>
                  </a:lnTo>
                  <a:lnTo>
                    <a:pt x="0" y="154087"/>
                  </a:lnTo>
                  <a:lnTo>
                    <a:pt x="109" y="155641"/>
                  </a:lnTo>
                  <a:lnTo>
                    <a:pt x="886" y="156677"/>
                  </a:lnTo>
                  <a:lnTo>
                    <a:pt x="2111" y="157368"/>
                  </a:lnTo>
                  <a:lnTo>
                    <a:pt x="3632" y="156418"/>
                  </a:lnTo>
                  <a:lnTo>
                    <a:pt x="7205" y="151598"/>
                  </a:lnTo>
                  <a:lnTo>
                    <a:pt x="12294" y="137007"/>
                  </a:lnTo>
                  <a:lnTo>
                    <a:pt x="20697" y="128860"/>
                  </a:lnTo>
                  <a:lnTo>
                    <a:pt x="29606" y="124299"/>
                  </a:lnTo>
                  <a:lnTo>
                    <a:pt x="50193" y="121370"/>
                  </a:lnTo>
                  <a:lnTo>
                    <a:pt x="65039" y="124234"/>
                  </a:lnTo>
                  <a:lnTo>
                    <a:pt x="78375" y="132923"/>
                  </a:lnTo>
                  <a:lnTo>
                    <a:pt x="83227" y="142332"/>
                  </a:lnTo>
                  <a:lnTo>
                    <a:pt x="84678" y="153570"/>
                  </a:lnTo>
                  <a:lnTo>
                    <a:pt x="81196" y="184122"/>
                  </a:lnTo>
                  <a:lnTo>
                    <a:pt x="80888" y="187904"/>
                  </a:lnTo>
                  <a:lnTo>
                    <a:pt x="80759" y="18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1" name="SMARTInkShape-1242"/>
            <p:cNvSpPr/>
            <p:nvPr>
              <p:custDataLst>
                <p:tags r:id="rId50"/>
              </p:custDataLst>
            </p:nvPr>
          </p:nvSpPr>
          <p:spPr>
            <a:xfrm>
              <a:off x="3952639" y="4183211"/>
              <a:ext cx="143112" cy="61246"/>
            </a:xfrm>
            <a:custGeom>
              <a:avLst/>
              <a:gdLst/>
              <a:ahLst/>
              <a:cxnLst/>
              <a:rect l="0" t="0" r="0" b="0"/>
              <a:pathLst>
                <a:path w="143112" h="61246">
                  <a:moveTo>
                    <a:pt x="47861" y="20489"/>
                  </a:moveTo>
                  <a:lnTo>
                    <a:pt x="47861" y="20489"/>
                  </a:lnTo>
                  <a:lnTo>
                    <a:pt x="47861" y="17118"/>
                  </a:lnTo>
                  <a:lnTo>
                    <a:pt x="45980" y="13581"/>
                  </a:lnTo>
                  <a:lnTo>
                    <a:pt x="44490" y="11651"/>
                  </a:lnTo>
                  <a:lnTo>
                    <a:pt x="39072" y="9505"/>
                  </a:lnTo>
                  <a:lnTo>
                    <a:pt x="35652" y="8933"/>
                  </a:lnTo>
                  <a:lnTo>
                    <a:pt x="31960" y="9963"/>
                  </a:lnTo>
                  <a:lnTo>
                    <a:pt x="24096" y="14870"/>
                  </a:lnTo>
                  <a:lnTo>
                    <a:pt x="4596" y="37540"/>
                  </a:lnTo>
                  <a:lnTo>
                    <a:pt x="410" y="45236"/>
                  </a:lnTo>
                  <a:lnTo>
                    <a:pt x="0" y="48276"/>
                  </a:lnTo>
                  <a:lnTo>
                    <a:pt x="1424" y="53535"/>
                  </a:lnTo>
                  <a:lnTo>
                    <a:pt x="4203" y="55219"/>
                  </a:lnTo>
                  <a:lnTo>
                    <a:pt x="12935" y="57091"/>
                  </a:lnTo>
                  <a:lnTo>
                    <a:pt x="23872" y="54160"/>
                  </a:lnTo>
                  <a:lnTo>
                    <a:pt x="29752" y="51403"/>
                  </a:lnTo>
                  <a:lnTo>
                    <a:pt x="38166" y="40813"/>
                  </a:lnTo>
                  <a:lnTo>
                    <a:pt x="55312" y="9368"/>
                  </a:lnTo>
                  <a:lnTo>
                    <a:pt x="59006" y="339"/>
                  </a:lnTo>
                  <a:lnTo>
                    <a:pt x="59525" y="0"/>
                  </a:lnTo>
                  <a:lnTo>
                    <a:pt x="59870" y="479"/>
                  </a:lnTo>
                  <a:lnTo>
                    <a:pt x="41711" y="29013"/>
                  </a:lnTo>
                  <a:lnTo>
                    <a:pt x="39528" y="34639"/>
                  </a:lnTo>
                  <a:lnTo>
                    <a:pt x="38983" y="44652"/>
                  </a:lnTo>
                  <a:lnTo>
                    <a:pt x="41093" y="52395"/>
                  </a:lnTo>
                  <a:lnTo>
                    <a:pt x="42643" y="54459"/>
                  </a:lnTo>
                  <a:lnTo>
                    <a:pt x="44383" y="55836"/>
                  </a:lnTo>
                  <a:lnTo>
                    <a:pt x="46953" y="56048"/>
                  </a:lnTo>
                  <a:lnTo>
                    <a:pt x="61218" y="51319"/>
                  </a:lnTo>
                  <a:lnTo>
                    <a:pt x="91045" y="34432"/>
                  </a:lnTo>
                  <a:lnTo>
                    <a:pt x="100215" y="30214"/>
                  </a:lnTo>
                  <a:lnTo>
                    <a:pt x="108994" y="28339"/>
                  </a:lnTo>
                  <a:lnTo>
                    <a:pt x="117600" y="29387"/>
                  </a:lnTo>
                  <a:lnTo>
                    <a:pt x="125423" y="32205"/>
                  </a:lnTo>
                  <a:lnTo>
                    <a:pt x="131251" y="35809"/>
                  </a:lnTo>
                  <a:lnTo>
                    <a:pt x="133088" y="38463"/>
                  </a:lnTo>
                  <a:lnTo>
                    <a:pt x="135673" y="48236"/>
                  </a:lnTo>
                  <a:lnTo>
                    <a:pt x="136277" y="53517"/>
                  </a:lnTo>
                  <a:lnTo>
                    <a:pt x="134665" y="58216"/>
                  </a:lnTo>
                  <a:lnTo>
                    <a:pt x="133247" y="60457"/>
                  </a:lnTo>
                  <a:lnTo>
                    <a:pt x="131596" y="61245"/>
                  </a:lnTo>
                  <a:lnTo>
                    <a:pt x="129790" y="61066"/>
                  </a:lnTo>
                  <a:lnTo>
                    <a:pt x="127880" y="60240"/>
                  </a:lnTo>
                  <a:lnTo>
                    <a:pt x="126607" y="58984"/>
                  </a:lnTo>
                  <a:lnTo>
                    <a:pt x="121026" y="46525"/>
                  </a:lnTo>
                  <a:lnTo>
                    <a:pt x="121065" y="38881"/>
                  </a:lnTo>
                  <a:lnTo>
                    <a:pt x="123435" y="31485"/>
                  </a:lnTo>
                  <a:lnTo>
                    <a:pt x="126840" y="25846"/>
                  </a:lnTo>
                  <a:lnTo>
                    <a:pt x="129442" y="24061"/>
                  </a:lnTo>
                  <a:lnTo>
                    <a:pt x="143111" y="20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2" name="SMARTInkShape-1243"/>
            <p:cNvSpPr/>
            <p:nvPr>
              <p:custDataLst>
                <p:tags r:id="rId51"/>
              </p:custDataLst>
            </p:nvPr>
          </p:nvSpPr>
          <p:spPr>
            <a:xfrm>
              <a:off x="3851554" y="4188213"/>
              <a:ext cx="70303" cy="155169"/>
            </a:xfrm>
            <a:custGeom>
              <a:avLst/>
              <a:gdLst/>
              <a:ahLst/>
              <a:cxnLst/>
              <a:rect l="0" t="0" r="0" b="0"/>
              <a:pathLst>
                <a:path w="70303" h="155169">
                  <a:moveTo>
                    <a:pt x="15596" y="40887"/>
                  </a:moveTo>
                  <a:lnTo>
                    <a:pt x="15596" y="40887"/>
                  </a:lnTo>
                  <a:lnTo>
                    <a:pt x="10527" y="66235"/>
                  </a:lnTo>
                  <a:lnTo>
                    <a:pt x="4765" y="95043"/>
                  </a:lnTo>
                  <a:lnTo>
                    <a:pt x="0" y="124509"/>
                  </a:lnTo>
                  <a:lnTo>
                    <a:pt x="2549" y="155168"/>
                  </a:lnTo>
                  <a:lnTo>
                    <a:pt x="7935" y="127889"/>
                  </a:lnTo>
                  <a:lnTo>
                    <a:pt x="11721" y="107071"/>
                  </a:lnTo>
                  <a:lnTo>
                    <a:pt x="15755" y="81826"/>
                  </a:lnTo>
                  <a:lnTo>
                    <a:pt x="21311" y="55554"/>
                  </a:lnTo>
                  <a:lnTo>
                    <a:pt x="30836" y="32119"/>
                  </a:lnTo>
                  <a:lnTo>
                    <a:pt x="41356" y="9204"/>
                  </a:lnTo>
                  <a:lnTo>
                    <a:pt x="44764" y="4948"/>
                  </a:lnTo>
                  <a:lnTo>
                    <a:pt x="52314" y="220"/>
                  </a:lnTo>
                  <a:lnTo>
                    <a:pt x="60372" y="0"/>
                  </a:lnTo>
                  <a:lnTo>
                    <a:pt x="64497" y="929"/>
                  </a:lnTo>
                  <a:lnTo>
                    <a:pt x="67247" y="2959"/>
                  </a:lnTo>
                  <a:lnTo>
                    <a:pt x="69080" y="5724"/>
                  </a:lnTo>
                  <a:lnTo>
                    <a:pt x="70302" y="8978"/>
                  </a:lnTo>
                  <a:lnTo>
                    <a:pt x="67897" y="20120"/>
                  </a:lnTo>
                  <a:lnTo>
                    <a:pt x="61418" y="33774"/>
                  </a:lnTo>
                  <a:lnTo>
                    <a:pt x="37361" y="62815"/>
                  </a:lnTo>
                  <a:lnTo>
                    <a:pt x="27611" y="73098"/>
                  </a:lnTo>
                  <a:lnTo>
                    <a:pt x="25017" y="74355"/>
                  </a:lnTo>
                  <a:lnTo>
                    <a:pt x="22582" y="74488"/>
                  </a:lnTo>
                  <a:lnTo>
                    <a:pt x="15596" y="72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3" name="SMARTInkShape-1244"/>
            <p:cNvSpPr/>
            <p:nvPr>
              <p:custDataLst>
                <p:tags r:id="rId52"/>
              </p:custDataLst>
            </p:nvPr>
          </p:nvSpPr>
          <p:spPr>
            <a:xfrm>
              <a:off x="3417936" y="4150301"/>
              <a:ext cx="290465" cy="177730"/>
            </a:xfrm>
            <a:custGeom>
              <a:avLst/>
              <a:gdLst/>
              <a:ahLst/>
              <a:cxnLst/>
              <a:rect l="0" t="0" r="0" b="0"/>
              <a:pathLst>
                <a:path w="290465" h="177730">
                  <a:moveTo>
                    <a:pt x="55514" y="15299"/>
                  </a:moveTo>
                  <a:lnTo>
                    <a:pt x="55514" y="15299"/>
                  </a:lnTo>
                  <a:lnTo>
                    <a:pt x="39934" y="43088"/>
                  </a:lnTo>
                  <a:lnTo>
                    <a:pt x="30715" y="65515"/>
                  </a:lnTo>
                  <a:lnTo>
                    <a:pt x="21915" y="91945"/>
                  </a:lnTo>
                  <a:lnTo>
                    <a:pt x="13300" y="120155"/>
                  </a:lnTo>
                  <a:lnTo>
                    <a:pt x="6649" y="143511"/>
                  </a:lnTo>
                  <a:lnTo>
                    <a:pt x="0" y="171388"/>
                  </a:lnTo>
                  <a:lnTo>
                    <a:pt x="161" y="174392"/>
                  </a:lnTo>
                  <a:lnTo>
                    <a:pt x="973" y="176394"/>
                  </a:lnTo>
                  <a:lnTo>
                    <a:pt x="2220" y="177729"/>
                  </a:lnTo>
                  <a:lnTo>
                    <a:pt x="3757" y="176502"/>
                  </a:lnTo>
                  <a:lnTo>
                    <a:pt x="9291" y="163957"/>
                  </a:lnTo>
                  <a:lnTo>
                    <a:pt x="19363" y="136673"/>
                  </a:lnTo>
                  <a:lnTo>
                    <a:pt x="26041" y="125688"/>
                  </a:lnTo>
                  <a:lnTo>
                    <a:pt x="31361" y="120805"/>
                  </a:lnTo>
                  <a:lnTo>
                    <a:pt x="33768" y="120208"/>
                  </a:lnTo>
                  <a:lnTo>
                    <a:pt x="36078" y="120516"/>
                  </a:lnTo>
                  <a:lnTo>
                    <a:pt x="57841" y="127253"/>
                  </a:lnTo>
                  <a:lnTo>
                    <a:pt x="79408" y="128198"/>
                  </a:lnTo>
                  <a:lnTo>
                    <a:pt x="92945" y="125919"/>
                  </a:lnTo>
                  <a:lnTo>
                    <a:pt x="119446" y="112549"/>
                  </a:lnTo>
                  <a:lnTo>
                    <a:pt x="120713" y="111176"/>
                  </a:lnTo>
                  <a:lnTo>
                    <a:pt x="120852" y="109556"/>
                  </a:lnTo>
                  <a:lnTo>
                    <a:pt x="120240" y="107770"/>
                  </a:lnTo>
                  <a:lnTo>
                    <a:pt x="118420" y="106580"/>
                  </a:lnTo>
                  <a:lnTo>
                    <a:pt x="112635" y="105257"/>
                  </a:lnTo>
                  <a:lnTo>
                    <a:pt x="98074" y="107884"/>
                  </a:lnTo>
                  <a:lnTo>
                    <a:pt x="83725" y="116501"/>
                  </a:lnTo>
                  <a:lnTo>
                    <a:pt x="73907" y="127991"/>
                  </a:lnTo>
                  <a:lnTo>
                    <a:pt x="70744" y="136175"/>
                  </a:lnTo>
                  <a:lnTo>
                    <a:pt x="69901" y="140333"/>
                  </a:lnTo>
                  <a:lnTo>
                    <a:pt x="70750" y="143811"/>
                  </a:lnTo>
                  <a:lnTo>
                    <a:pt x="75456" y="149556"/>
                  </a:lnTo>
                  <a:lnTo>
                    <a:pt x="78686" y="150665"/>
                  </a:lnTo>
                  <a:lnTo>
                    <a:pt x="86039" y="150015"/>
                  </a:lnTo>
                  <a:lnTo>
                    <a:pt x="98111" y="145683"/>
                  </a:lnTo>
                  <a:lnTo>
                    <a:pt x="104550" y="140040"/>
                  </a:lnTo>
                  <a:lnTo>
                    <a:pt x="114432" y="124919"/>
                  </a:lnTo>
                  <a:lnTo>
                    <a:pt x="118612" y="112136"/>
                  </a:lnTo>
                  <a:lnTo>
                    <a:pt x="112054" y="126454"/>
                  </a:lnTo>
                  <a:lnTo>
                    <a:pt x="107448" y="145911"/>
                  </a:lnTo>
                  <a:lnTo>
                    <a:pt x="108699" y="152841"/>
                  </a:lnTo>
                  <a:lnTo>
                    <a:pt x="110021" y="155677"/>
                  </a:lnTo>
                  <a:lnTo>
                    <a:pt x="112313" y="156862"/>
                  </a:lnTo>
                  <a:lnTo>
                    <a:pt x="118623" y="156297"/>
                  </a:lnTo>
                  <a:lnTo>
                    <a:pt x="133479" y="148642"/>
                  </a:lnTo>
                  <a:lnTo>
                    <a:pt x="141436" y="139474"/>
                  </a:lnTo>
                  <a:lnTo>
                    <a:pt x="159034" y="112970"/>
                  </a:lnTo>
                  <a:lnTo>
                    <a:pt x="180104" y="82103"/>
                  </a:lnTo>
                  <a:lnTo>
                    <a:pt x="192261" y="60276"/>
                  </a:lnTo>
                  <a:lnTo>
                    <a:pt x="205158" y="33800"/>
                  </a:lnTo>
                  <a:lnTo>
                    <a:pt x="212465" y="18953"/>
                  </a:lnTo>
                  <a:lnTo>
                    <a:pt x="189687" y="45506"/>
                  </a:lnTo>
                  <a:lnTo>
                    <a:pt x="173429" y="72384"/>
                  </a:lnTo>
                  <a:lnTo>
                    <a:pt x="166417" y="102690"/>
                  </a:lnTo>
                  <a:lnTo>
                    <a:pt x="164339" y="123899"/>
                  </a:lnTo>
                  <a:lnTo>
                    <a:pt x="166164" y="128621"/>
                  </a:lnTo>
                  <a:lnTo>
                    <a:pt x="173836" y="135750"/>
                  </a:lnTo>
                  <a:lnTo>
                    <a:pt x="178140" y="137227"/>
                  </a:lnTo>
                  <a:lnTo>
                    <a:pt x="186685" y="136987"/>
                  </a:lnTo>
                  <a:lnTo>
                    <a:pt x="202800" y="126144"/>
                  </a:lnTo>
                  <a:lnTo>
                    <a:pt x="224351" y="102783"/>
                  </a:lnTo>
                  <a:lnTo>
                    <a:pt x="240384" y="79816"/>
                  </a:lnTo>
                  <a:lnTo>
                    <a:pt x="256212" y="54556"/>
                  </a:lnTo>
                  <a:lnTo>
                    <a:pt x="270302" y="31571"/>
                  </a:lnTo>
                  <a:lnTo>
                    <a:pt x="288369" y="0"/>
                  </a:lnTo>
                  <a:lnTo>
                    <a:pt x="287656" y="161"/>
                  </a:lnTo>
                  <a:lnTo>
                    <a:pt x="262491" y="20997"/>
                  </a:lnTo>
                  <a:lnTo>
                    <a:pt x="240783" y="50619"/>
                  </a:lnTo>
                  <a:lnTo>
                    <a:pt x="229343" y="74035"/>
                  </a:lnTo>
                  <a:lnTo>
                    <a:pt x="220966" y="97143"/>
                  </a:lnTo>
                  <a:lnTo>
                    <a:pt x="217243" y="116820"/>
                  </a:lnTo>
                  <a:lnTo>
                    <a:pt x="218366" y="124607"/>
                  </a:lnTo>
                  <a:lnTo>
                    <a:pt x="225259" y="137023"/>
                  </a:lnTo>
                  <a:lnTo>
                    <a:pt x="237260" y="145363"/>
                  </a:lnTo>
                  <a:lnTo>
                    <a:pt x="244412" y="148575"/>
                  </a:lnTo>
                  <a:lnTo>
                    <a:pt x="261765" y="150263"/>
                  </a:lnTo>
                  <a:lnTo>
                    <a:pt x="290464" y="148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4" name="SMARTInkShape-1245"/>
            <p:cNvSpPr/>
            <p:nvPr>
              <p:custDataLst>
                <p:tags r:id="rId53"/>
              </p:custDataLst>
            </p:nvPr>
          </p:nvSpPr>
          <p:spPr>
            <a:xfrm>
              <a:off x="3154493" y="4308410"/>
              <a:ext cx="242758" cy="114499"/>
            </a:xfrm>
            <a:custGeom>
              <a:avLst/>
              <a:gdLst/>
              <a:ahLst/>
              <a:cxnLst/>
              <a:rect l="0" t="0" r="0" b="0"/>
              <a:pathLst>
                <a:path w="242758" h="114499">
                  <a:moveTo>
                    <a:pt x="84007" y="34990"/>
                  </a:moveTo>
                  <a:lnTo>
                    <a:pt x="84007" y="34990"/>
                  </a:lnTo>
                  <a:lnTo>
                    <a:pt x="84007" y="20684"/>
                  </a:lnTo>
                  <a:lnTo>
                    <a:pt x="82596" y="19103"/>
                  </a:lnTo>
                  <a:lnTo>
                    <a:pt x="77265" y="17346"/>
                  </a:lnTo>
                  <a:lnTo>
                    <a:pt x="62959" y="16357"/>
                  </a:lnTo>
                  <a:lnTo>
                    <a:pt x="51369" y="19888"/>
                  </a:lnTo>
                  <a:lnTo>
                    <a:pt x="38457" y="27573"/>
                  </a:lnTo>
                  <a:lnTo>
                    <a:pt x="23311" y="40395"/>
                  </a:lnTo>
                  <a:lnTo>
                    <a:pt x="12816" y="57383"/>
                  </a:lnTo>
                  <a:lnTo>
                    <a:pt x="2941" y="83018"/>
                  </a:lnTo>
                  <a:lnTo>
                    <a:pt x="330" y="90292"/>
                  </a:lnTo>
                  <a:lnTo>
                    <a:pt x="0" y="96552"/>
                  </a:lnTo>
                  <a:lnTo>
                    <a:pt x="3396" y="107271"/>
                  </a:lnTo>
                  <a:lnTo>
                    <a:pt x="7689" y="110694"/>
                  </a:lnTo>
                  <a:lnTo>
                    <a:pt x="19984" y="114498"/>
                  </a:lnTo>
                  <a:lnTo>
                    <a:pt x="32974" y="112424"/>
                  </a:lnTo>
                  <a:lnTo>
                    <a:pt x="45804" y="106094"/>
                  </a:lnTo>
                  <a:lnTo>
                    <a:pt x="64221" y="89925"/>
                  </a:lnTo>
                  <a:lnTo>
                    <a:pt x="78223" y="66868"/>
                  </a:lnTo>
                  <a:lnTo>
                    <a:pt x="87154" y="40123"/>
                  </a:lnTo>
                  <a:lnTo>
                    <a:pt x="92857" y="23027"/>
                  </a:lnTo>
                  <a:lnTo>
                    <a:pt x="90826" y="11499"/>
                  </a:lnTo>
                  <a:lnTo>
                    <a:pt x="89964" y="11568"/>
                  </a:lnTo>
                  <a:lnTo>
                    <a:pt x="87125" y="13527"/>
                  </a:lnTo>
                  <a:lnTo>
                    <a:pt x="81560" y="25338"/>
                  </a:lnTo>
                  <a:lnTo>
                    <a:pt x="81273" y="36345"/>
                  </a:lnTo>
                  <a:lnTo>
                    <a:pt x="85058" y="61849"/>
                  </a:lnTo>
                  <a:lnTo>
                    <a:pt x="90589" y="70681"/>
                  </a:lnTo>
                  <a:lnTo>
                    <a:pt x="94040" y="72895"/>
                  </a:lnTo>
                  <a:lnTo>
                    <a:pt x="97751" y="73666"/>
                  </a:lnTo>
                  <a:lnTo>
                    <a:pt x="104932" y="72640"/>
                  </a:lnTo>
                  <a:lnTo>
                    <a:pt x="110476" y="69833"/>
                  </a:lnTo>
                  <a:lnTo>
                    <a:pt x="120934" y="57543"/>
                  </a:lnTo>
                  <a:lnTo>
                    <a:pt x="134374" y="28265"/>
                  </a:lnTo>
                  <a:lnTo>
                    <a:pt x="141040" y="9914"/>
                  </a:lnTo>
                  <a:lnTo>
                    <a:pt x="144493" y="16428"/>
                  </a:lnTo>
                  <a:lnTo>
                    <a:pt x="146912" y="31271"/>
                  </a:lnTo>
                  <a:lnTo>
                    <a:pt x="148036" y="42903"/>
                  </a:lnTo>
                  <a:lnTo>
                    <a:pt x="152951" y="52434"/>
                  </a:lnTo>
                  <a:lnTo>
                    <a:pt x="153959" y="52264"/>
                  </a:lnTo>
                  <a:lnTo>
                    <a:pt x="174069" y="37340"/>
                  </a:lnTo>
                  <a:lnTo>
                    <a:pt x="196065" y="9063"/>
                  </a:lnTo>
                  <a:lnTo>
                    <a:pt x="202111" y="497"/>
                  </a:lnTo>
                  <a:lnTo>
                    <a:pt x="202959" y="0"/>
                  </a:lnTo>
                  <a:lnTo>
                    <a:pt x="203526" y="374"/>
                  </a:lnTo>
                  <a:lnTo>
                    <a:pt x="203903" y="1330"/>
                  </a:lnTo>
                  <a:lnTo>
                    <a:pt x="200849" y="18071"/>
                  </a:lnTo>
                  <a:lnTo>
                    <a:pt x="202494" y="29587"/>
                  </a:lnTo>
                  <a:lnTo>
                    <a:pt x="207459" y="37998"/>
                  </a:lnTo>
                  <a:lnTo>
                    <a:pt x="210758" y="41228"/>
                  </a:lnTo>
                  <a:lnTo>
                    <a:pt x="215780" y="42677"/>
                  </a:lnTo>
                  <a:lnTo>
                    <a:pt x="242757" y="413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8" name="SMARTInkShape-Group302"/>
          <p:cNvGrpSpPr/>
          <p:nvPr/>
        </p:nvGrpSpPr>
        <p:grpSpPr>
          <a:xfrm>
            <a:off x="5086350" y="4857750"/>
            <a:ext cx="120651" cy="50801"/>
            <a:chOff x="5086350" y="4857750"/>
            <a:chExt cx="120651" cy="50801"/>
          </a:xfrm>
        </p:grpSpPr>
        <p:sp>
          <p:nvSpPr>
            <p:cNvPr id="846" name="SMARTInkShape-1246"/>
            <p:cNvSpPr/>
            <p:nvPr>
              <p:custDataLst>
                <p:tags r:id="rId44"/>
              </p:custDataLst>
            </p:nvPr>
          </p:nvSpPr>
          <p:spPr>
            <a:xfrm>
              <a:off x="5118100" y="49022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10844" y="705"/>
                  </a:lnTo>
                  <a:lnTo>
                    <a:pt x="38691" y="5467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7" name="SMARTInkShape-1247"/>
            <p:cNvSpPr/>
            <p:nvPr>
              <p:custDataLst>
                <p:tags r:id="rId45"/>
              </p:custDataLst>
            </p:nvPr>
          </p:nvSpPr>
          <p:spPr>
            <a:xfrm>
              <a:off x="5086350" y="4857750"/>
              <a:ext cx="120651" cy="11634"/>
            </a:xfrm>
            <a:custGeom>
              <a:avLst/>
              <a:gdLst/>
              <a:ahLst/>
              <a:cxnLst/>
              <a:rect l="0" t="0" r="0" b="0"/>
              <a:pathLst>
                <a:path w="120651" h="11634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5069" y="2691"/>
                  </a:lnTo>
                  <a:lnTo>
                    <a:pt x="6907" y="3206"/>
                  </a:lnTo>
                  <a:lnTo>
                    <a:pt x="18510" y="7300"/>
                  </a:lnTo>
                  <a:lnTo>
                    <a:pt x="47714" y="11633"/>
                  </a:lnTo>
                  <a:lnTo>
                    <a:pt x="75678" y="9013"/>
                  </a:lnTo>
                  <a:lnTo>
                    <a:pt x="105181" y="251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1" name="SMARTInkShape-Group303"/>
          <p:cNvGrpSpPr/>
          <p:nvPr/>
        </p:nvGrpSpPr>
        <p:grpSpPr>
          <a:xfrm>
            <a:off x="5429250" y="4799702"/>
            <a:ext cx="342901" cy="295045"/>
            <a:chOff x="5429250" y="4799702"/>
            <a:chExt cx="342901" cy="295045"/>
          </a:xfrm>
        </p:grpSpPr>
        <p:sp>
          <p:nvSpPr>
            <p:cNvPr id="849" name="SMARTInkShape-1248"/>
            <p:cNvSpPr/>
            <p:nvPr>
              <p:custDataLst>
                <p:tags r:id="rId42"/>
              </p:custDataLst>
            </p:nvPr>
          </p:nvSpPr>
          <p:spPr>
            <a:xfrm>
              <a:off x="5664200" y="4799702"/>
              <a:ext cx="107951" cy="295045"/>
            </a:xfrm>
            <a:custGeom>
              <a:avLst/>
              <a:gdLst/>
              <a:ahLst/>
              <a:cxnLst/>
              <a:rect l="0" t="0" r="0" b="0"/>
              <a:pathLst>
                <a:path w="107951" h="295045">
                  <a:moveTo>
                    <a:pt x="107950" y="26298"/>
                  </a:moveTo>
                  <a:lnTo>
                    <a:pt x="107950" y="26298"/>
                  </a:lnTo>
                  <a:lnTo>
                    <a:pt x="93645" y="11992"/>
                  </a:lnTo>
                  <a:lnTo>
                    <a:pt x="85364" y="9356"/>
                  </a:lnTo>
                  <a:lnTo>
                    <a:pt x="66172" y="7664"/>
                  </a:lnTo>
                  <a:lnTo>
                    <a:pt x="49711" y="10742"/>
                  </a:lnTo>
                  <a:lnTo>
                    <a:pt x="31428" y="22865"/>
                  </a:lnTo>
                  <a:lnTo>
                    <a:pt x="15975" y="43233"/>
                  </a:lnTo>
                  <a:lnTo>
                    <a:pt x="9202" y="60400"/>
                  </a:lnTo>
                  <a:lnTo>
                    <a:pt x="9662" y="63849"/>
                  </a:lnTo>
                  <a:lnTo>
                    <a:pt x="11380" y="66149"/>
                  </a:lnTo>
                  <a:lnTo>
                    <a:pt x="13937" y="67682"/>
                  </a:lnTo>
                  <a:lnTo>
                    <a:pt x="26184" y="65622"/>
                  </a:lnTo>
                  <a:lnTo>
                    <a:pt x="41977" y="59298"/>
                  </a:lnTo>
                  <a:lnTo>
                    <a:pt x="56051" y="49431"/>
                  </a:lnTo>
                  <a:lnTo>
                    <a:pt x="72503" y="28605"/>
                  </a:lnTo>
                  <a:lnTo>
                    <a:pt x="85039" y="610"/>
                  </a:lnTo>
                  <a:lnTo>
                    <a:pt x="86327" y="0"/>
                  </a:lnTo>
                  <a:lnTo>
                    <a:pt x="87184" y="1005"/>
                  </a:lnTo>
                  <a:lnTo>
                    <a:pt x="87756" y="3086"/>
                  </a:lnTo>
                  <a:lnTo>
                    <a:pt x="82899" y="33890"/>
                  </a:lnTo>
                  <a:lnTo>
                    <a:pt x="76590" y="61187"/>
                  </a:lnTo>
                  <a:lnTo>
                    <a:pt x="72227" y="77074"/>
                  </a:lnTo>
                  <a:lnTo>
                    <a:pt x="67201" y="94016"/>
                  </a:lnTo>
                  <a:lnTo>
                    <a:pt x="61733" y="111659"/>
                  </a:lnTo>
                  <a:lnTo>
                    <a:pt x="56678" y="128361"/>
                  </a:lnTo>
                  <a:lnTo>
                    <a:pt x="47298" y="160089"/>
                  </a:lnTo>
                  <a:lnTo>
                    <a:pt x="36544" y="190653"/>
                  </a:lnTo>
                  <a:lnTo>
                    <a:pt x="26119" y="218584"/>
                  </a:lnTo>
                  <a:lnTo>
                    <a:pt x="16284" y="250175"/>
                  </a:lnTo>
                  <a:lnTo>
                    <a:pt x="8521" y="280489"/>
                  </a:lnTo>
                  <a:lnTo>
                    <a:pt x="6636" y="295009"/>
                  </a:lnTo>
                  <a:lnTo>
                    <a:pt x="6541" y="295044"/>
                  </a:lnTo>
                  <a:lnTo>
                    <a:pt x="6477" y="294362"/>
                  </a:lnTo>
                  <a:lnTo>
                    <a:pt x="0" y="286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0" name="SMARTInkShape-1249"/>
            <p:cNvSpPr/>
            <p:nvPr>
              <p:custDataLst>
                <p:tags r:id="rId43"/>
              </p:custDataLst>
            </p:nvPr>
          </p:nvSpPr>
          <p:spPr>
            <a:xfrm>
              <a:off x="5429250" y="4802365"/>
              <a:ext cx="107951" cy="112536"/>
            </a:xfrm>
            <a:custGeom>
              <a:avLst/>
              <a:gdLst/>
              <a:ahLst/>
              <a:cxnLst/>
              <a:rect l="0" t="0" r="0" b="0"/>
              <a:pathLst>
                <a:path w="107951" h="112536">
                  <a:moveTo>
                    <a:pt x="0" y="10935"/>
                  </a:moveTo>
                  <a:lnTo>
                    <a:pt x="0" y="10935"/>
                  </a:lnTo>
                  <a:lnTo>
                    <a:pt x="5468" y="0"/>
                  </a:lnTo>
                  <a:lnTo>
                    <a:pt x="6467" y="117"/>
                  </a:lnTo>
                  <a:lnTo>
                    <a:pt x="9459" y="2129"/>
                  </a:lnTo>
                  <a:lnTo>
                    <a:pt x="9378" y="11019"/>
                  </a:lnTo>
                  <a:lnTo>
                    <a:pt x="5366" y="33773"/>
                  </a:lnTo>
                  <a:lnTo>
                    <a:pt x="1590" y="60976"/>
                  </a:lnTo>
                  <a:lnTo>
                    <a:pt x="314" y="88710"/>
                  </a:lnTo>
                  <a:lnTo>
                    <a:pt x="19" y="110001"/>
                  </a:lnTo>
                  <a:lnTo>
                    <a:pt x="8" y="108352"/>
                  </a:lnTo>
                  <a:lnTo>
                    <a:pt x="8789" y="83866"/>
                  </a:lnTo>
                  <a:lnTo>
                    <a:pt x="23765" y="52623"/>
                  </a:lnTo>
                  <a:lnTo>
                    <a:pt x="49040" y="21391"/>
                  </a:lnTo>
                  <a:lnTo>
                    <a:pt x="63762" y="9878"/>
                  </a:lnTo>
                  <a:lnTo>
                    <a:pt x="70202" y="6938"/>
                  </a:lnTo>
                  <a:lnTo>
                    <a:pt x="72906" y="6859"/>
                  </a:lnTo>
                  <a:lnTo>
                    <a:pt x="77794" y="8653"/>
                  </a:lnTo>
                  <a:lnTo>
                    <a:pt x="82317" y="17446"/>
                  </a:lnTo>
                  <a:lnTo>
                    <a:pt x="86949" y="38264"/>
                  </a:lnTo>
                  <a:lnTo>
                    <a:pt x="86440" y="62306"/>
                  </a:lnTo>
                  <a:lnTo>
                    <a:pt x="84985" y="78217"/>
                  </a:lnTo>
                  <a:lnTo>
                    <a:pt x="88132" y="97663"/>
                  </a:lnTo>
                  <a:lnTo>
                    <a:pt x="91616" y="105455"/>
                  </a:lnTo>
                  <a:lnTo>
                    <a:pt x="94238" y="107815"/>
                  </a:lnTo>
                  <a:lnTo>
                    <a:pt x="107950" y="1125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5" name="SMARTInkShape-Group304"/>
          <p:cNvGrpSpPr/>
          <p:nvPr/>
        </p:nvGrpSpPr>
        <p:grpSpPr>
          <a:xfrm>
            <a:off x="5949950" y="4648200"/>
            <a:ext cx="241301" cy="237383"/>
            <a:chOff x="5949950" y="4648200"/>
            <a:chExt cx="241301" cy="237383"/>
          </a:xfrm>
        </p:grpSpPr>
        <p:sp>
          <p:nvSpPr>
            <p:cNvPr id="852" name="SMARTInkShape-1250"/>
            <p:cNvSpPr/>
            <p:nvPr>
              <p:custDataLst>
                <p:tags r:id="rId39"/>
              </p:custDataLst>
            </p:nvPr>
          </p:nvSpPr>
          <p:spPr>
            <a:xfrm>
              <a:off x="6184900" y="47879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0"/>
                  </a:moveTo>
                  <a:lnTo>
                    <a:pt x="635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3" name="SMARTInkShape-1251"/>
            <p:cNvSpPr/>
            <p:nvPr>
              <p:custDataLst>
                <p:tags r:id="rId40"/>
              </p:custDataLst>
            </p:nvPr>
          </p:nvSpPr>
          <p:spPr>
            <a:xfrm>
              <a:off x="5981700" y="4648200"/>
              <a:ext cx="98810" cy="63501"/>
            </a:xfrm>
            <a:custGeom>
              <a:avLst/>
              <a:gdLst/>
              <a:ahLst/>
              <a:cxnLst/>
              <a:rect l="0" t="0" r="0" b="0"/>
              <a:pathLst>
                <a:path w="98810" h="63501">
                  <a:moveTo>
                    <a:pt x="0" y="63500"/>
                  </a:moveTo>
                  <a:lnTo>
                    <a:pt x="0" y="63500"/>
                  </a:lnTo>
                  <a:lnTo>
                    <a:pt x="8838" y="54661"/>
                  </a:lnTo>
                  <a:lnTo>
                    <a:pt x="11537" y="54080"/>
                  </a:lnTo>
                  <a:lnTo>
                    <a:pt x="39206" y="56082"/>
                  </a:lnTo>
                  <a:lnTo>
                    <a:pt x="65600" y="50171"/>
                  </a:lnTo>
                  <a:lnTo>
                    <a:pt x="94560" y="44498"/>
                  </a:lnTo>
                  <a:lnTo>
                    <a:pt x="96906" y="43070"/>
                  </a:lnTo>
                  <a:lnTo>
                    <a:pt x="98472" y="41413"/>
                  </a:lnTo>
                  <a:lnTo>
                    <a:pt x="98809" y="39603"/>
                  </a:lnTo>
                  <a:lnTo>
                    <a:pt x="98328" y="37691"/>
                  </a:lnTo>
                  <a:lnTo>
                    <a:pt x="97302" y="35711"/>
                  </a:lnTo>
                  <a:lnTo>
                    <a:pt x="66633" y="863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4" name="SMARTInkShape-1252"/>
            <p:cNvSpPr/>
            <p:nvPr>
              <p:custDataLst>
                <p:tags r:id="rId41"/>
              </p:custDataLst>
            </p:nvPr>
          </p:nvSpPr>
          <p:spPr>
            <a:xfrm>
              <a:off x="5949950" y="4762500"/>
              <a:ext cx="120651" cy="123083"/>
            </a:xfrm>
            <a:custGeom>
              <a:avLst/>
              <a:gdLst/>
              <a:ahLst/>
              <a:cxnLst/>
              <a:rect l="0" t="0" r="0" b="0"/>
              <a:pathLst>
                <a:path w="120651" h="123083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6907" y="17168"/>
                  </a:lnTo>
                  <a:lnTo>
                    <a:pt x="8838" y="15679"/>
                  </a:lnTo>
                  <a:lnTo>
                    <a:pt x="10831" y="16097"/>
                  </a:lnTo>
                  <a:lnTo>
                    <a:pt x="14927" y="20325"/>
                  </a:lnTo>
                  <a:lnTo>
                    <a:pt x="18941" y="44676"/>
                  </a:lnTo>
                  <a:lnTo>
                    <a:pt x="24584" y="68427"/>
                  </a:lnTo>
                  <a:lnTo>
                    <a:pt x="38775" y="97974"/>
                  </a:lnTo>
                  <a:lnTo>
                    <a:pt x="47237" y="111344"/>
                  </a:lnTo>
                  <a:lnTo>
                    <a:pt x="51626" y="119774"/>
                  </a:lnTo>
                  <a:lnTo>
                    <a:pt x="53467" y="122182"/>
                  </a:lnTo>
                  <a:lnTo>
                    <a:pt x="54695" y="123082"/>
                  </a:lnTo>
                  <a:lnTo>
                    <a:pt x="55514" y="122977"/>
                  </a:lnTo>
                  <a:lnTo>
                    <a:pt x="72703" y="94488"/>
                  </a:lnTo>
                  <a:lnTo>
                    <a:pt x="87864" y="63274"/>
                  </a:lnTo>
                  <a:lnTo>
                    <a:pt x="99412" y="35446"/>
                  </a:lnTo>
                  <a:lnTo>
                    <a:pt x="112918" y="8564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0" name="SMARTInkShape-Group305"/>
          <p:cNvGrpSpPr/>
          <p:nvPr/>
        </p:nvGrpSpPr>
        <p:grpSpPr>
          <a:xfrm>
            <a:off x="6399994" y="4552950"/>
            <a:ext cx="188593" cy="282559"/>
            <a:chOff x="6399994" y="4552950"/>
            <a:chExt cx="188593" cy="282559"/>
          </a:xfrm>
        </p:grpSpPr>
        <p:sp>
          <p:nvSpPr>
            <p:cNvPr id="856" name="SMARTInkShape-1253"/>
            <p:cNvSpPr/>
            <p:nvPr>
              <p:custDataLst>
                <p:tags r:id="rId35"/>
              </p:custDataLst>
            </p:nvPr>
          </p:nvSpPr>
          <p:spPr>
            <a:xfrm>
              <a:off x="6461811" y="4552950"/>
              <a:ext cx="126776" cy="54459"/>
            </a:xfrm>
            <a:custGeom>
              <a:avLst/>
              <a:gdLst/>
              <a:ahLst/>
              <a:cxnLst/>
              <a:rect l="0" t="0" r="0" b="0"/>
              <a:pathLst>
                <a:path w="126776" h="54459">
                  <a:moveTo>
                    <a:pt x="8839" y="50800"/>
                  </a:moveTo>
                  <a:lnTo>
                    <a:pt x="8839" y="50800"/>
                  </a:lnTo>
                  <a:lnTo>
                    <a:pt x="0" y="50800"/>
                  </a:lnTo>
                  <a:lnTo>
                    <a:pt x="24268" y="50800"/>
                  </a:lnTo>
                  <a:lnTo>
                    <a:pt x="52608" y="50800"/>
                  </a:lnTo>
                  <a:lnTo>
                    <a:pt x="79977" y="50800"/>
                  </a:lnTo>
                  <a:lnTo>
                    <a:pt x="108734" y="54458"/>
                  </a:lnTo>
                  <a:lnTo>
                    <a:pt x="119324" y="52896"/>
                  </a:lnTo>
                  <a:lnTo>
                    <a:pt x="122712" y="51492"/>
                  </a:lnTo>
                  <a:lnTo>
                    <a:pt x="124971" y="49850"/>
                  </a:lnTo>
                  <a:lnTo>
                    <a:pt x="126477" y="48050"/>
                  </a:lnTo>
                  <a:lnTo>
                    <a:pt x="126775" y="45439"/>
                  </a:lnTo>
                  <a:lnTo>
                    <a:pt x="125226" y="38775"/>
                  </a:lnTo>
                  <a:lnTo>
                    <a:pt x="117015" y="27089"/>
                  </a:lnTo>
                  <a:lnTo>
                    <a:pt x="93576" y="7546"/>
                  </a:lnTo>
                  <a:lnTo>
                    <a:pt x="786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7" name="SMARTInkShape-1254"/>
            <p:cNvSpPr/>
            <p:nvPr>
              <p:custDataLst>
                <p:tags r:id="rId36"/>
              </p:custDataLst>
            </p:nvPr>
          </p:nvSpPr>
          <p:spPr>
            <a:xfrm>
              <a:off x="6446132" y="4654550"/>
              <a:ext cx="113419" cy="6351"/>
            </a:xfrm>
            <a:custGeom>
              <a:avLst/>
              <a:gdLst/>
              <a:ahLst/>
              <a:cxnLst/>
              <a:rect l="0" t="0" r="0" b="0"/>
              <a:pathLst>
                <a:path w="113419" h="6351">
                  <a:moveTo>
                    <a:pt x="5468" y="6350"/>
                  </a:moveTo>
                  <a:lnTo>
                    <a:pt x="5468" y="6350"/>
                  </a:lnTo>
                  <a:lnTo>
                    <a:pt x="0" y="6350"/>
                  </a:lnTo>
                  <a:lnTo>
                    <a:pt x="26864" y="6350"/>
                  </a:lnTo>
                  <a:lnTo>
                    <a:pt x="50613" y="6350"/>
                  </a:lnTo>
                  <a:lnTo>
                    <a:pt x="75524" y="6350"/>
                  </a:lnTo>
                  <a:lnTo>
                    <a:pt x="106128" y="5644"/>
                  </a:lnTo>
                  <a:lnTo>
                    <a:pt x="108558" y="4469"/>
                  </a:lnTo>
                  <a:lnTo>
                    <a:pt x="1134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8" name="SMARTInkShape-1255"/>
            <p:cNvSpPr/>
            <p:nvPr>
              <p:custDataLst>
                <p:tags r:id="rId37"/>
              </p:custDataLst>
            </p:nvPr>
          </p:nvSpPr>
          <p:spPr>
            <a:xfrm>
              <a:off x="6432550" y="471805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25334" y="15274"/>
                  </a:lnTo>
                  <a:lnTo>
                    <a:pt x="52669" y="13208"/>
                  </a:lnTo>
                  <a:lnTo>
                    <a:pt x="81665" y="12800"/>
                  </a:lnTo>
                  <a:lnTo>
                    <a:pt x="110420" y="12713"/>
                  </a:lnTo>
                  <a:lnTo>
                    <a:pt x="113830" y="12709"/>
                  </a:lnTo>
                  <a:lnTo>
                    <a:pt x="116103" y="11295"/>
                  </a:lnTo>
                  <a:lnTo>
                    <a:pt x="117619" y="8941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9" name="SMARTInkShape-1256"/>
            <p:cNvSpPr/>
            <p:nvPr>
              <p:custDataLst>
                <p:tags r:id="rId38"/>
              </p:custDataLst>
            </p:nvPr>
          </p:nvSpPr>
          <p:spPr>
            <a:xfrm>
              <a:off x="6399994" y="4680833"/>
              <a:ext cx="133954" cy="154676"/>
            </a:xfrm>
            <a:custGeom>
              <a:avLst/>
              <a:gdLst/>
              <a:ahLst/>
              <a:cxnLst/>
              <a:rect l="0" t="0" r="0" b="0"/>
              <a:pathLst>
                <a:path w="133954" h="154676">
                  <a:moveTo>
                    <a:pt x="26206" y="5467"/>
                  </a:moveTo>
                  <a:lnTo>
                    <a:pt x="26206" y="5467"/>
                  </a:lnTo>
                  <a:lnTo>
                    <a:pt x="31673" y="0"/>
                  </a:lnTo>
                  <a:lnTo>
                    <a:pt x="32296" y="9492"/>
                  </a:lnTo>
                  <a:lnTo>
                    <a:pt x="25736" y="32451"/>
                  </a:lnTo>
                  <a:lnTo>
                    <a:pt x="18706" y="53443"/>
                  </a:lnTo>
                  <a:lnTo>
                    <a:pt x="10879" y="76884"/>
                  </a:lnTo>
                  <a:lnTo>
                    <a:pt x="2695" y="101413"/>
                  </a:lnTo>
                  <a:lnTo>
                    <a:pt x="0" y="120782"/>
                  </a:lnTo>
                  <a:lnTo>
                    <a:pt x="2449" y="141705"/>
                  </a:lnTo>
                  <a:lnTo>
                    <a:pt x="4017" y="147092"/>
                  </a:lnTo>
                  <a:lnTo>
                    <a:pt x="7886" y="150684"/>
                  </a:lnTo>
                  <a:lnTo>
                    <a:pt x="19710" y="154675"/>
                  </a:lnTo>
                  <a:lnTo>
                    <a:pt x="48976" y="153550"/>
                  </a:lnTo>
                  <a:lnTo>
                    <a:pt x="72309" y="148657"/>
                  </a:lnTo>
                  <a:lnTo>
                    <a:pt x="103601" y="139851"/>
                  </a:lnTo>
                  <a:lnTo>
                    <a:pt x="129767" y="133925"/>
                  </a:lnTo>
                  <a:lnTo>
                    <a:pt x="132641" y="134145"/>
                  </a:lnTo>
                  <a:lnTo>
                    <a:pt x="133851" y="134997"/>
                  </a:lnTo>
                  <a:lnTo>
                    <a:pt x="133953" y="136270"/>
                  </a:lnTo>
                  <a:lnTo>
                    <a:pt x="133315" y="136413"/>
                  </a:lnTo>
                  <a:lnTo>
                    <a:pt x="127806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3" name="SMARTInkShape-Group306"/>
          <p:cNvGrpSpPr/>
          <p:nvPr/>
        </p:nvGrpSpPr>
        <p:grpSpPr>
          <a:xfrm>
            <a:off x="5346700" y="5054600"/>
            <a:ext cx="733555" cy="298451"/>
            <a:chOff x="5346700" y="5054600"/>
            <a:chExt cx="733555" cy="298451"/>
          </a:xfrm>
        </p:grpSpPr>
        <p:sp>
          <p:nvSpPr>
            <p:cNvPr id="861" name="SMARTInkShape-1257"/>
            <p:cNvSpPr/>
            <p:nvPr>
              <p:custDataLst>
                <p:tags r:id="rId33"/>
              </p:custDataLst>
            </p:nvPr>
          </p:nvSpPr>
          <p:spPr>
            <a:xfrm>
              <a:off x="5619750" y="5289550"/>
              <a:ext cx="159775" cy="63501"/>
            </a:xfrm>
            <a:custGeom>
              <a:avLst/>
              <a:gdLst/>
              <a:ahLst/>
              <a:cxnLst/>
              <a:rect l="0" t="0" r="0" b="0"/>
              <a:pathLst>
                <a:path w="159775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706" y="59136"/>
                  </a:lnTo>
                  <a:lnTo>
                    <a:pt x="1882" y="58474"/>
                  </a:lnTo>
                  <a:lnTo>
                    <a:pt x="27451" y="52960"/>
                  </a:lnTo>
                  <a:lnTo>
                    <a:pt x="58934" y="51439"/>
                  </a:lnTo>
                  <a:lnTo>
                    <a:pt x="80285" y="51084"/>
                  </a:lnTo>
                  <a:lnTo>
                    <a:pt x="103416" y="49045"/>
                  </a:lnTo>
                  <a:lnTo>
                    <a:pt x="134593" y="45812"/>
                  </a:lnTo>
                  <a:lnTo>
                    <a:pt x="148720" y="44349"/>
                  </a:lnTo>
                  <a:lnTo>
                    <a:pt x="157350" y="41348"/>
                  </a:lnTo>
                  <a:lnTo>
                    <a:pt x="159227" y="39560"/>
                  </a:lnTo>
                  <a:lnTo>
                    <a:pt x="159774" y="37662"/>
                  </a:lnTo>
                  <a:lnTo>
                    <a:pt x="157173" y="29738"/>
                  </a:lnTo>
                  <a:lnTo>
                    <a:pt x="155580" y="26176"/>
                  </a:lnTo>
                  <a:lnTo>
                    <a:pt x="150051" y="20336"/>
                  </a:lnTo>
                  <a:lnTo>
                    <a:pt x="146601" y="17790"/>
                  </a:lnTo>
                  <a:lnTo>
                    <a:pt x="142767" y="11199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2" name="SMARTInkShape-1258"/>
            <p:cNvSpPr/>
            <p:nvPr>
              <p:custDataLst>
                <p:tags r:id="rId34"/>
              </p:custDataLst>
            </p:nvPr>
          </p:nvSpPr>
          <p:spPr>
            <a:xfrm>
              <a:off x="5346700" y="5054600"/>
              <a:ext cx="733555" cy="116507"/>
            </a:xfrm>
            <a:custGeom>
              <a:avLst/>
              <a:gdLst/>
              <a:ahLst/>
              <a:cxnLst/>
              <a:rect l="0" t="0" r="0" b="0"/>
              <a:pathLst>
                <a:path w="733555" h="116507">
                  <a:moveTo>
                    <a:pt x="0" y="25400"/>
                  </a:moveTo>
                  <a:lnTo>
                    <a:pt x="0" y="25400"/>
                  </a:lnTo>
                  <a:lnTo>
                    <a:pt x="0" y="19933"/>
                  </a:lnTo>
                  <a:lnTo>
                    <a:pt x="705" y="29363"/>
                  </a:lnTo>
                  <a:lnTo>
                    <a:pt x="8837" y="48926"/>
                  </a:lnTo>
                  <a:lnTo>
                    <a:pt x="26666" y="70734"/>
                  </a:lnTo>
                  <a:lnTo>
                    <a:pt x="36985" y="77951"/>
                  </a:lnTo>
                  <a:lnTo>
                    <a:pt x="48981" y="81187"/>
                  </a:lnTo>
                  <a:lnTo>
                    <a:pt x="70039" y="81575"/>
                  </a:lnTo>
                  <a:lnTo>
                    <a:pt x="96250" y="77046"/>
                  </a:lnTo>
                  <a:lnTo>
                    <a:pt x="127132" y="69404"/>
                  </a:lnTo>
                  <a:lnTo>
                    <a:pt x="155797" y="57924"/>
                  </a:lnTo>
                  <a:lnTo>
                    <a:pt x="180296" y="49540"/>
                  </a:lnTo>
                  <a:lnTo>
                    <a:pt x="205429" y="45958"/>
                  </a:lnTo>
                  <a:lnTo>
                    <a:pt x="229772" y="45453"/>
                  </a:lnTo>
                  <a:lnTo>
                    <a:pt x="257133" y="53327"/>
                  </a:lnTo>
                  <a:lnTo>
                    <a:pt x="273979" y="62759"/>
                  </a:lnTo>
                  <a:lnTo>
                    <a:pt x="303088" y="93398"/>
                  </a:lnTo>
                  <a:lnTo>
                    <a:pt x="304040" y="96308"/>
                  </a:lnTo>
                  <a:lnTo>
                    <a:pt x="304462" y="98542"/>
                  </a:lnTo>
                  <a:lnTo>
                    <a:pt x="304650" y="97184"/>
                  </a:lnTo>
                  <a:lnTo>
                    <a:pt x="310254" y="89952"/>
                  </a:lnTo>
                  <a:lnTo>
                    <a:pt x="314256" y="85841"/>
                  </a:lnTo>
                  <a:lnTo>
                    <a:pt x="317940" y="84013"/>
                  </a:lnTo>
                  <a:lnTo>
                    <a:pt x="319910" y="83525"/>
                  </a:lnTo>
                  <a:lnTo>
                    <a:pt x="349079" y="87704"/>
                  </a:lnTo>
                  <a:lnTo>
                    <a:pt x="372013" y="90427"/>
                  </a:lnTo>
                  <a:lnTo>
                    <a:pt x="392528" y="93812"/>
                  </a:lnTo>
                  <a:lnTo>
                    <a:pt x="418109" y="97668"/>
                  </a:lnTo>
                  <a:lnTo>
                    <a:pt x="444060" y="103615"/>
                  </a:lnTo>
                  <a:lnTo>
                    <a:pt x="469704" y="110257"/>
                  </a:lnTo>
                  <a:lnTo>
                    <a:pt x="495213" y="115560"/>
                  </a:lnTo>
                  <a:lnTo>
                    <a:pt x="522543" y="116506"/>
                  </a:lnTo>
                  <a:lnTo>
                    <a:pt x="551858" y="113869"/>
                  </a:lnTo>
                  <a:lnTo>
                    <a:pt x="567577" y="111190"/>
                  </a:lnTo>
                  <a:lnTo>
                    <a:pt x="583702" y="107993"/>
                  </a:lnTo>
                  <a:lnTo>
                    <a:pt x="614788" y="98797"/>
                  </a:lnTo>
                  <a:lnTo>
                    <a:pt x="644361" y="86243"/>
                  </a:lnTo>
                  <a:lnTo>
                    <a:pt x="671616" y="68904"/>
                  </a:lnTo>
                  <a:lnTo>
                    <a:pt x="694077" y="53201"/>
                  </a:lnTo>
                  <a:lnTo>
                    <a:pt x="724751" y="29246"/>
                  </a:lnTo>
                  <a:lnTo>
                    <a:pt x="731334" y="19818"/>
                  </a:lnTo>
                  <a:lnTo>
                    <a:pt x="733089" y="15329"/>
                  </a:lnTo>
                  <a:lnTo>
                    <a:pt x="733554" y="11630"/>
                  </a:lnTo>
                  <a:lnTo>
                    <a:pt x="730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6" name="SMARTInkShape-Group307"/>
          <p:cNvGrpSpPr/>
          <p:nvPr/>
        </p:nvGrpSpPr>
        <p:grpSpPr>
          <a:xfrm>
            <a:off x="5670550" y="5422900"/>
            <a:ext cx="75613" cy="220032"/>
            <a:chOff x="5670550" y="5422900"/>
            <a:chExt cx="75613" cy="220032"/>
          </a:xfrm>
        </p:grpSpPr>
        <p:sp>
          <p:nvSpPr>
            <p:cNvPr id="864" name="SMARTInkShape-1259"/>
            <p:cNvSpPr/>
            <p:nvPr>
              <p:custDataLst>
                <p:tags r:id="rId31"/>
              </p:custDataLst>
            </p:nvPr>
          </p:nvSpPr>
          <p:spPr>
            <a:xfrm>
              <a:off x="5704991" y="5422900"/>
              <a:ext cx="3660" cy="6351"/>
            </a:xfrm>
            <a:custGeom>
              <a:avLst/>
              <a:gdLst/>
              <a:ahLst/>
              <a:cxnLst/>
              <a:rect l="0" t="0" r="0" b="0"/>
              <a:pathLst>
                <a:path w="3660" h="6351">
                  <a:moveTo>
                    <a:pt x="3659" y="6350"/>
                  </a:moveTo>
                  <a:lnTo>
                    <a:pt x="3659" y="6350"/>
                  </a:lnTo>
                  <a:lnTo>
                    <a:pt x="288" y="2979"/>
                  </a:lnTo>
                  <a:lnTo>
                    <a:pt x="0" y="1986"/>
                  </a:lnTo>
                  <a:lnTo>
                    <a:pt x="513" y="1324"/>
                  </a:lnTo>
                  <a:lnTo>
                    <a:pt x="36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5" name="SMARTInkShape-1260"/>
            <p:cNvSpPr/>
            <p:nvPr>
              <p:custDataLst>
                <p:tags r:id="rId32"/>
              </p:custDataLst>
            </p:nvPr>
          </p:nvSpPr>
          <p:spPr>
            <a:xfrm>
              <a:off x="5670550" y="5450992"/>
              <a:ext cx="75613" cy="191940"/>
            </a:xfrm>
            <a:custGeom>
              <a:avLst/>
              <a:gdLst/>
              <a:ahLst/>
              <a:cxnLst/>
              <a:rect l="0" t="0" r="0" b="0"/>
              <a:pathLst>
                <a:path w="75613" h="191940">
                  <a:moveTo>
                    <a:pt x="50800" y="3658"/>
                  </a:moveTo>
                  <a:lnTo>
                    <a:pt x="50800" y="3658"/>
                  </a:lnTo>
                  <a:lnTo>
                    <a:pt x="47429" y="287"/>
                  </a:lnTo>
                  <a:lnTo>
                    <a:pt x="46436" y="0"/>
                  </a:lnTo>
                  <a:lnTo>
                    <a:pt x="45774" y="514"/>
                  </a:lnTo>
                  <a:lnTo>
                    <a:pt x="45333" y="1562"/>
                  </a:lnTo>
                  <a:lnTo>
                    <a:pt x="50400" y="29298"/>
                  </a:lnTo>
                  <a:lnTo>
                    <a:pt x="56736" y="51036"/>
                  </a:lnTo>
                  <a:lnTo>
                    <a:pt x="62376" y="72928"/>
                  </a:lnTo>
                  <a:lnTo>
                    <a:pt x="67233" y="94417"/>
                  </a:lnTo>
                  <a:lnTo>
                    <a:pt x="71744" y="115726"/>
                  </a:lnTo>
                  <a:lnTo>
                    <a:pt x="74220" y="136957"/>
                  </a:lnTo>
                  <a:lnTo>
                    <a:pt x="75612" y="164980"/>
                  </a:lnTo>
                  <a:lnTo>
                    <a:pt x="75233" y="178367"/>
                  </a:lnTo>
                  <a:lnTo>
                    <a:pt x="72713" y="186670"/>
                  </a:lnTo>
                  <a:lnTo>
                    <a:pt x="68936" y="189165"/>
                  </a:lnTo>
                  <a:lnTo>
                    <a:pt x="57214" y="191939"/>
                  </a:lnTo>
                  <a:lnTo>
                    <a:pt x="38119" y="190130"/>
                  </a:lnTo>
                  <a:lnTo>
                    <a:pt x="19055" y="178383"/>
                  </a:lnTo>
                  <a:lnTo>
                    <a:pt x="10116" y="167391"/>
                  </a:lnTo>
                  <a:lnTo>
                    <a:pt x="0" y="1497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3" name="SMARTInkShape-Group308"/>
          <p:cNvGrpSpPr/>
          <p:nvPr/>
        </p:nvGrpSpPr>
        <p:grpSpPr>
          <a:xfrm>
            <a:off x="6800850" y="4540250"/>
            <a:ext cx="546101" cy="458097"/>
            <a:chOff x="6800850" y="4540250"/>
            <a:chExt cx="546101" cy="458097"/>
          </a:xfrm>
        </p:grpSpPr>
        <p:sp>
          <p:nvSpPr>
            <p:cNvPr id="867" name="SMARTInkShape-1261"/>
            <p:cNvSpPr/>
            <p:nvPr>
              <p:custDataLst>
                <p:tags r:id="rId25"/>
              </p:custDataLst>
            </p:nvPr>
          </p:nvSpPr>
          <p:spPr>
            <a:xfrm>
              <a:off x="7340600" y="47117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8" name="SMARTInkShape-1262"/>
            <p:cNvSpPr/>
            <p:nvPr>
              <p:custDataLst>
                <p:tags r:id="rId26"/>
              </p:custDataLst>
            </p:nvPr>
          </p:nvSpPr>
          <p:spPr>
            <a:xfrm>
              <a:off x="7092950" y="4540250"/>
              <a:ext cx="156286" cy="44451"/>
            </a:xfrm>
            <a:custGeom>
              <a:avLst/>
              <a:gdLst/>
              <a:ahLst/>
              <a:cxnLst/>
              <a:rect l="0" t="0" r="0" b="0"/>
              <a:pathLst>
                <a:path w="156286" h="44451">
                  <a:moveTo>
                    <a:pt x="0" y="44450"/>
                  </a:moveTo>
                  <a:lnTo>
                    <a:pt x="0" y="44450"/>
                  </a:lnTo>
                  <a:lnTo>
                    <a:pt x="11933" y="39424"/>
                  </a:lnTo>
                  <a:lnTo>
                    <a:pt x="39802" y="38274"/>
                  </a:lnTo>
                  <a:lnTo>
                    <a:pt x="60728" y="38177"/>
                  </a:lnTo>
                  <a:lnTo>
                    <a:pt x="86022" y="36253"/>
                  </a:lnTo>
                  <a:lnTo>
                    <a:pt x="111609" y="33046"/>
                  </a:lnTo>
                  <a:lnTo>
                    <a:pt x="139765" y="27979"/>
                  </a:lnTo>
                  <a:lnTo>
                    <a:pt x="156111" y="25740"/>
                  </a:lnTo>
                  <a:lnTo>
                    <a:pt x="156285" y="24921"/>
                  </a:lnTo>
                  <a:lnTo>
                    <a:pt x="154597" y="22130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9" name="SMARTInkShape-1263"/>
            <p:cNvSpPr/>
            <p:nvPr>
              <p:custDataLst>
                <p:tags r:id="rId27"/>
              </p:custDataLst>
            </p:nvPr>
          </p:nvSpPr>
          <p:spPr>
            <a:xfrm>
              <a:off x="7143750" y="4641850"/>
              <a:ext cx="19051" cy="6351"/>
            </a:xfrm>
            <a:custGeom>
              <a:avLst/>
              <a:gdLst/>
              <a:ahLst/>
              <a:cxnLst/>
              <a:rect l="0" t="0" r="0" b="0"/>
              <a:pathLst>
                <a:path w="19051" h="6351">
                  <a:moveTo>
                    <a:pt x="19050" y="0"/>
                  </a:moveTo>
                  <a:lnTo>
                    <a:pt x="19050" y="0"/>
                  </a:lnTo>
                  <a:lnTo>
                    <a:pt x="15679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0" name="SMARTInkShape-1264"/>
            <p:cNvSpPr/>
            <p:nvPr>
              <p:custDataLst>
                <p:tags r:id="rId28"/>
              </p:custDataLst>
            </p:nvPr>
          </p:nvSpPr>
          <p:spPr>
            <a:xfrm>
              <a:off x="7092950" y="4711700"/>
              <a:ext cx="69512" cy="286647"/>
            </a:xfrm>
            <a:custGeom>
              <a:avLst/>
              <a:gdLst/>
              <a:ahLst/>
              <a:cxnLst/>
              <a:rect l="0" t="0" r="0" b="0"/>
              <a:pathLst>
                <a:path w="69512" h="286647">
                  <a:moveTo>
                    <a:pt x="57150" y="0"/>
                  </a:moveTo>
                  <a:lnTo>
                    <a:pt x="57150" y="0"/>
                  </a:lnTo>
                  <a:lnTo>
                    <a:pt x="59031" y="12552"/>
                  </a:lnTo>
                  <a:lnTo>
                    <a:pt x="64057" y="37350"/>
                  </a:lnTo>
                  <a:lnTo>
                    <a:pt x="67275" y="61050"/>
                  </a:lnTo>
                  <a:lnTo>
                    <a:pt x="68706" y="90398"/>
                  </a:lnTo>
                  <a:lnTo>
                    <a:pt x="69087" y="107538"/>
                  </a:lnTo>
                  <a:lnTo>
                    <a:pt x="69342" y="126019"/>
                  </a:lnTo>
                  <a:lnTo>
                    <a:pt x="69511" y="145396"/>
                  </a:lnTo>
                  <a:lnTo>
                    <a:pt x="68918" y="163253"/>
                  </a:lnTo>
                  <a:lnTo>
                    <a:pt x="67818" y="180096"/>
                  </a:lnTo>
                  <a:lnTo>
                    <a:pt x="65419" y="211275"/>
                  </a:lnTo>
                  <a:lnTo>
                    <a:pt x="64353" y="239245"/>
                  </a:lnTo>
                  <a:lnTo>
                    <a:pt x="57010" y="268678"/>
                  </a:lnTo>
                  <a:lnTo>
                    <a:pt x="49269" y="284063"/>
                  </a:lnTo>
                  <a:lnTo>
                    <a:pt x="46957" y="286036"/>
                  </a:lnTo>
                  <a:lnTo>
                    <a:pt x="44710" y="286646"/>
                  </a:lnTo>
                  <a:lnTo>
                    <a:pt x="42507" y="286347"/>
                  </a:lnTo>
                  <a:lnTo>
                    <a:pt x="29293" y="269072"/>
                  </a:lnTo>
                  <a:lnTo>
                    <a:pt x="18714" y="241610"/>
                  </a:lnTo>
                  <a:lnTo>
                    <a:pt x="7740" y="211131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1" name="SMARTInkShape-1265"/>
            <p:cNvSpPr/>
            <p:nvPr>
              <p:custDataLst>
                <p:tags r:id="rId29"/>
              </p:custDataLst>
            </p:nvPr>
          </p:nvSpPr>
          <p:spPr>
            <a:xfrm>
              <a:off x="6838950" y="47434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39205" y="10125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2" name="SMARTInkShape-1266"/>
            <p:cNvSpPr/>
            <p:nvPr>
              <p:custDataLst>
                <p:tags r:id="rId30"/>
              </p:custDataLst>
            </p:nvPr>
          </p:nvSpPr>
          <p:spPr>
            <a:xfrm>
              <a:off x="6800850" y="4705873"/>
              <a:ext cx="88901" cy="18528"/>
            </a:xfrm>
            <a:custGeom>
              <a:avLst/>
              <a:gdLst/>
              <a:ahLst/>
              <a:cxnLst/>
              <a:rect l="0" t="0" r="0" b="0"/>
              <a:pathLst>
                <a:path w="88901" h="18528">
                  <a:moveTo>
                    <a:pt x="0" y="12177"/>
                  </a:moveTo>
                  <a:lnTo>
                    <a:pt x="0" y="12177"/>
                  </a:lnTo>
                  <a:lnTo>
                    <a:pt x="6742" y="5435"/>
                  </a:lnTo>
                  <a:lnTo>
                    <a:pt x="15697" y="2125"/>
                  </a:lnTo>
                  <a:lnTo>
                    <a:pt x="38692" y="0"/>
                  </a:lnTo>
                  <a:lnTo>
                    <a:pt x="62911" y="4650"/>
                  </a:lnTo>
                  <a:lnTo>
                    <a:pt x="80134" y="12363"/>
                  </a:lnTo>
                  <a:lnTo>
                    <a:pt x="88900" y="18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8" name="SMARTInkShape-Group309"/>
          <p:cNvGrpSpPr/>
          <p:nvPr/>
        </p:nvGrpSpPr>
        <p:grpSpPr>
          <a:xfrm>
            <a:off x="7539738" y="4470400"/>
            <a:ext cx="174343" cy="284756"/>
            <a:chOff x="7539738" y="4470400"/>
            <a:chExt cx="174343" cy="284756"/>
          </a:xfrm>
        </p:grpSpPr>
        <p:sp>
          <p:nvSpPr>
            <p:cNvPr id="874" name="SMARTInkShape-1267"/>
            <p:cNvSpPr/>
            <p:nvPr>
              <p:custDataLst>
                <p:tags r:id="rId21"/>
              </p:custDataLst>
            </p:nvPr>
          </p:nvSpPr>
          <p:spPr>
            <a:xfrm>
              <a:off x="7556500" y="4470400"/>
              <a:ext cx="157581" cy="50801"/>
            </a:xfrm>
            <a:custGeom>
              <a:avLst/>
              <a:gdLst/>
              <a:ahLst/>
              <a:cxnLst/>
              <a:rect l="0" t="0" r="0" b="0"/>
              <a:pathLst>
                <a:path w="157581" h="50801">
                  <a:moveTo>
                    <a:pt x="0" y="50800"/>
                  </a:moveTo>
                  <a:lnTo>
                    <a:pt x="0" y="50800"/>
                  </a:lnTo>
                  <a:lnTo>
                    <a:pt x="31110" y="46436"/>
                  </a:lnTo>
                  <a:lnTo>
                    <a:pt x="61037" y="45744"/>
                  </a:lnTo>
                  <a:lnTo>
                    <a:pt x="84277" y="48082"/>
                  </a:lnTo>
                  <a:lnTo>
                    <a:pt x="108717" y="47711"/>
                  </a:lnTo>
                  <a:lnTo>
                    <a:pt x="138751" y="45416"/>
                  </a:lnTo>
                  <a:lnTo>
                    <a:pt x="149861" y="44174"/>
                  </a:lnTo>
                  <a:lnTo>
                    <a:pt x="152824" y="42854"/>
                  </a:lnTo>
                  <a:lnTo>
                    <a:pt x="154800" y="41270"/>
                  </a:lnTo>
                  <a:lnTo>
                    <a:pt x="156994" y="37627"/>
                  </a:lnTo>
                  <a:lnTo>
                    <a:pt x="157580" y="35668"/>
                  </a:lnTo>
                  <a:lnTo>
                    <a:pt x="151661" y="22798"/>
                  </a:lnTo>
                  <a:lnTo>
                    <a:pt x="144780" y="15306"/>
                  </a:lnTo>
                  <a:lnTo>
                    <a:pt x="129786" y="3165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5" name="SMARTInkShape-1268"/>
            <p:cNvSpPr/>
            <p:nvPr>
              <p:custDataLst>
                <p:tags r:id="rId22"/>
              </p:custDataLst>
            </p:nvPr>
          </p:nvSpPr>
          <p:spPr>
            <a:xfrm>
              <a:off x="7588250" y="4582212"/>
              <a:ext cx="95251" cy="8839"/>
            </a:xfrm>
            <a:custGeom>
              <a:avLst/>
              <a:gdLst/>
              <a:ahLst/>
              <a:cxnLst/>
              <a:rect l="0" t="0" r="0" b="0"/>
              <a:pathLst>
                <a:path w="95251" h="8839">
                  <a:moveTo>
                    <a:pt x="0" y="8838"/>
                  </a:moveTo>
                  <a:lnTo>
                    <a:pt x="0" y="8838"/>
                  </a:lnTo>
                  <a:lnTo>
                    <a:pt x="24419" y="0"/>
                  </a:lnTo>
                  <a:lnTo>
                    <a:pt x="54970" y="1265"/>
                  </a:lnTo>
                  <a:lnTo>
                    <a:pt x="85241" y="2327"/>
                  </a:lnTo>
                  <a:lnTo>
                    <a:pt x="95250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6" name="SMARTInkShape-1269"/>
            <p:cNvSpPr/>
            <p:nvPr>
              <p:custDataLst>
                <p:tags r:id="rId23"/>
              </p:custDataLst>
            </p:nvPr>
          </p:nvSpPr>
          <p:spPr>
            <a:xfrm>
              <a:off x="7578529" y="4648200"/>
              <a:ext cx="117672" cy="19051"/>
            </a:xfrm>
            <a:custGeom>
              <a:avLst/>
              <a:gdLst/>
              <a:ahLst/>
              <a:cxnLst/>
              <a:rect l="0" t="0" r="0" b="0"/>
              <a:pathLst>
                <a:path w="117672" h="19051">
                  <a:moveTo>
                    <a:pt x="3371" y="19050"/>
                  </a:moveTo>
                  <a:lnTo>
                    <a:pt x="3371" y="19050"/>
                  </a:lnTo>
                  <a:lnTo>
                    <a:pt x="0" y="19050"/>
                  </a:lnTo>
                  <a:lnTo>
                    <a:pt x="8016" y="15679"/>
                  </a:lnTo>
                  <a:lnTo>
                    <a:pt x="35464" y="8924"/>
                  </a:lnTo>
                  <a:lnTo>
                    <a:pt x="63288" y="7113"/>
                  </a:lnTo>
                  <a:lnTo>
                    <a:pt x="89014" y="6576"/>
                  </a:lnTo>
                  <a:lnTo>
                    <a:pt x="108239" y="5711"/>
                  </a:lnTo>
                  <a:lnTo>
                    <a:pt x="111383" y="4513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7" name="SMARTInkShape-1270"/>
            <p:cNvSpPr/>
            <p:nvPr>
              <p:custDataLst>
                <p:tags r:id="rId24"/>
              </p:custDataLst>
            </p:nvPr>
          </p:nvSpPr>
          <p:spPr>
            <a:xfrm>
              <a:off x="7539738" y="4603750"/>
              <a:ext cx="150113" cy="151406"/>
            </a:xfrm>
            <a:custGeom>
              <a:avLst/>
              <a:gdLst/>
              <a:ahLst/>
              <a:cxnLst/>
              <a:rect l="0" t="0" r="0" b="0"/>
              <a:pathLst>
                <a:path w="150113" h="151406">
                  <a:moveTo>
                    <a:pt x="23112" y="0"/>
                  </a:moveTo>
                  <a:lnTo>
                    <a:pt x="23112" y="0"/>
                  </a:lnTo>
                  <a:lnTo>
                    <a:pt x="21701" y="12961"/>
                  </a:lnTo>
                  <a:lnTo>
                    <a:pt x="12973" y="41235"/>
                  </a:lnTo>
                  <a:lnTo>
                    <a:pt x="2861" y="72268"/>
                  </a:lnTo>
                  <a:lnTo>
                    <a:pt x="0" y="93267"/>
                  </a:lnTo>
                  <a:lnTo>
                    <a:pt x="5132" y="121552"/>
                  </a:lnTo>
                  <a:lnTo>
                    <a:pt x="15592" y="135397"/>
                  </a:lnTo>
                  <a:lnTo>
                    <a:pt x="22331" y="141065"/>
                  </a:lnTo>
                  <a:lnTo>
                    <a:pt x="41109" y="147362"/>
                  </a:lnTo>
                  <a:lnTo>
                    <a:pt x="63567" y="150161"/>
                  </a:lnTo>
                  <a:lnTo>
                    <a:pt x="87658" y="151405"/>
                  </a:lnTo>
                  <a:lnTo>
                    <a:pt x="110595" y="148194"/>
                  </a:lnTo>
                  <a:lnTo>
                    <a:pt x="140582" y="138007"/>
                  </a:lnTo>
                  <a:lnTo>
                    <a:pt x="15011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79" name="SMARTInkShape-1271"/>
          <p:cNvSpPr/>
          <p:nvPr>
            <p:custDataLst>
              <p:tags r:id="rId11"/>
            </p:custDataLst>
          </p:nvPr>
        </p:nvSpPr>
        <p:spPr>
          <a:xfrm>
            <a:off x="6534983" y="5734334"/>
            <a:ext cx="145218" cy="342617"/>
          </a:xfrm>
          <a:custGeom>
            <a:avLst/>
            <a:gdLst/>
            <a:ahLst/>
            <a:cxnLst/>
            <a:rect l="0" t="0" r="0" b="0"/>
            <a:pathLst>
              <a:path w="145218" h="342617">
                <a:moveTo>
                  <a:pt x="132517" y="12416"/>
                </a:moveTo>
                <a:lnTo>
                  <a:pt x="132517" y="12416"/>
                </a:lnTo>
                <a:lnTo>
                  <a:pt x="122378" y="8052"/>
                </a:lnTo>
                <a:lnTo>
                  <a:pt x="94139" y="1876"/>
                </a:lnTo>
                <a:lnTo>
                  <a:pt x="64634" y="0"/>
                </a:lnTo>
                <a:lnTo>
                  <a:pt x="36202" y="4779"/>
                </a:lnTo>
                <a:lnTo>
                  <a:pt x="12440" y="6044"/>
                </a:lnTo>
                <a:lnTo>
                  <a:pt x="16344" y="11131"/>
                </a:lnTo>
                <a:lnTo>
                  <a:pt x="25015" y="37716"/>
                </a:lnTo>
                <a:lnTo>
                  <a:pt x="27588" y="57527"/>
                </a:lnTo>
                <a:lnTo>
                  <a:pt x="26380" y="85147"/>
                </a:lnTo>
                <a:lnTo>
                  <a:pt x="25070" y="101120"/>
                </a:lnTo>
                <a:lnTo>
                  <a:pt x="23491" y="118118"/>
                </a:lnTo>
                <a:lnTo>
                  <a:pt x="21733" y="135801"/>
                </a:lnTo>
                <a:lnTo>
                  <a:pt x="19856" y="153939"/>
                </a:lnTo>
                <a:lnTo>
                  <a:pt x="17898" y="172381"/>
                </a:lnTo>
                <a:lnTo>
                  <a:pt x="15888" y="191026"/>
                </a:lnTo>
                <a:lnTo>
                  <a:pt x="13842" y="207689"/>
                </a:lnTo>
                <a:lnTo>
                  <a:pt x="9687" y="237493"/>
                </a:lnTo>
                <a:lnTo>
                  <a:pt x="3381" y="267959"/>
                </a:lnTo>
                <a:lnTo>
                  <a:pt x="0" y="296511"/>
                </a:lnTo>
                <a:lnTo>
                  <a:pt x="119" y="311161"/>
                </a:lnTo>
                <a:lnTo>
                  <a:pt x="2647" y="317581"/>
                </a:lnTo>
                <a:lnTo>
                  <a:pt x="5721" y="319576"/>
                </a:lnTo>
                <a:lnTo>
                  <a:pt x="20865" y="322384"/>
                </a:lnTo>
                <a:lnTo>
                  <a:pt x="50908" y="323332"/>
                </a:lnTo>
                <a:lnTo>
                  <a:pt x="75646" y="325378"/>
                </a:lnTo>
                <a:lnTo>
                  <a:pt x="100850" y="330453"/>
                </a:lnTo>
                <a:lnTo>
                  <a:pt x="127903" y="336206"/>
                </a:lnTo>
                <a:lnTo>
                  <a:pt x="138374" y="341141"/>
                </a:lnTo>
                <a:lnTo>
                  <a:pt x="145217" y="34261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80" name="SMARTInkShape-1272"/>
          <p:cNvSpPr/>
          <p:nvPr>
            <p:custDataLst>
              <p:tags r:id="rId12"/>
            </p:custDataLst>
          </p:nvPr>
        </p:nvSpPr>
        <p:spPr>
          <a:xfrm>
            <a:off x="6896100" y="5781711"/>
            <a:ext cx="127740" cy="252575"/>
          </a:xfrm>
          <a:custGeom>
            <a:avLst/>
            <a:gdLst/>
            <a:ahLst/>
            <a:cxnLst/>
            <a:rect l="0" t="0" r="0" b="0"/>
            <a:pathLst>
              <a:path w="127740" h="252575">
                <a:moveTo>
                  <a:pt x="57150" y="47589"/>
                </a:moveTo>
                <a:lnTo>
                  <a:pt x="57150" y="47589"/>
                </a:lnTo>
                <a:lnTo>
                  <a:pt x="57150" y="75759"/>
                </a:lnTo>
                <a:lnTo>
                  <a:pt x="57150" y="105265"/>
                </a:lnTo>
                <a:lnTo>
                  <a:pt x="57150" y="122022"/>
                </a:lnTo>
                <a:lnTo>
                  <a:pt x="57150" y="139545"/>
                </a:lnTo>
                <a:lnTo>
                  <a:pt x="57150" y="157576"/>
                </a:lnTo>
                <a:lnTo>
                  <a:pt x="57150" y="188900"/>
                </a:lnTo>
                <a:lnTo>
                  <a:pt x="56445" y="215521"/>
                </a:lnTo>
                <a:lnTo>
                  <a:pt x="52786" y="243555"/>
                </a:lnTo>
                <a:lnTo>
                  <a:pt x="51682" y="251101"/>
                </a:lnTo>
                <a:lnTo>
                  <a:pt x="50682" y="252408"/>
                </a:lnTo>
                <a:lnTo>
                  <a:pt x="49311" y="252574"/>
                </a:lnTo>
                <a:lnTo>
                  <a:pt x="47691" y="251979"/>
                </a:lnTo>
                <a:lnTo>
                  <a:pt x="44385" y="222854"/>
                </a:lnTo>
                <a:lnTo>
                  <a:pt x="41363" y="193217"/>
                </a:lnTo>
                <a:lnTo>
                  <a:pt x="40275" y="175015"/>
                </a:lnTo>
                <a:lnTo>
                  <a:pt x="39550" y="155117"/>
                </a:lnTo>
                <a:lnTo>
                  <a:pt x="39067" y="134091"/>
                </a:lnTo>
                <a:lnTo>
                  <a:pt x="40156" y="113723"/>
                </a:lnTo>
                <a:lnTo>
                  <a:pt x="42293" y="93795"/>
                </a:lnTo>
                <a:lnTo>
                  <a:pt x="45129" y="74159"/>
                </a:lnTo>
                <a:lnTo>
                  <a:pt x="50161" y="42935"/>
                </a:lnTo>
                <a:lnTo>
                  <a:pt x="56961" y="13048"/>
                </a:lnTo>
                <a:lnTo>
                  <a:pt x="59140" y="7629"/>
                </a:lnTo>
                <a:lnTo>
                  <a:pt x="62710" y="4016"/>
                </a:lnTo>
                <a:lnTo>
                  <a:pt x="72321" y="0"/>
                </a:lnTo>
                <a:lnTo>
                  <a:pt x="83648" y="1979"/>
                </a:lnTo>
                <a:lnTo>
                  <a:pt x="111538" y="18119"/>
                </a:lnTo>
                <a:lnTo>
                  <a:pt x="122010" y="31433"/>
                </a:lnTo>
                <a:lnTo>
                  <a:pt x="127604" y="46053"/>
                </a:lnTo>
                <a:lnTo>
                  <a:pt x="127739" y="59606"/>
                </a:lnTo>
                <a:lnTo>
                  <a:pt x="123565" y="70804"/>
                </a:lnTo>
                <a:lnTo>
                  <a:pt x="117007" y="79779"/>
                </a:lnTo>
                <a:lnTo>
                  <a:pt x="109388" y="86120"/>
                </a:lnTo>
                <a:lnTo>
                  <a:pt x="87052" y="90285"/>
                </a:lnTo>
                <a:lnTo>
                  <a:pt x="66207" y="89378"/>
                </a:lnTo>
                <a:lnTo>
                  <a:pt x="43536" y="86623"/>
                </a:lnTo>
                <a:lnTo>
                  <a:pt x="14467" y="81811"/>
                </a:lnTo>
                <a:lnTo>
                  <a:pt x="0" y="7933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83" name="SMARTInkShape-Group312"/>
          <p:cNvGrpSpPr/>
          <p:nvPr/>
        </p:nvGrpSpPr>
        <p:grpSpPr>
          <a:xfrm>
            <a:off x="7213600" y="5861050"/>
            <a:ext cx="107951" cy="53696"/>
            <a:chOff x="7213600" y="5861050"/>
            <a:chExt cx="107951" cy="53696"/>
          </a:xfrm>
        </p:grpSpPr>
        <p:sp>
          <p:nvSpPr>
            <p:cNvPr id="881" name="SMARTInkShape-1273"/>
            <p:cNvSpPr/>
            <p:nvPr>
              <p:custDataLst>
                <p:tags r:id="rId19"/>
              </p:custDataLst>
            </p:nvPr>
          </p:nvSpPr>
          <p:spPr>
            <a:xfrm>
              <a:off x="7219950" y="5899150"/>
              <a:ext cx="101601" cy="15596"/>
            </a:xfrm>
            <a:custGeom>
              <a:avLst/>
              <a:gdLst/>
              <a:ahLst/>
              <a:cxnLst/>
              <a:rect l="0" t="0" r="0" b="0"/>
              <a:pathLst>
                <a:path w="101601" h="15596">
                  <a:moveTo>
                    <a:pt x="0" y="0"/>
                  </a:moveTo>
                  <a:lnTo>
                    <a:pt x="0" y="0"/>
                  </a:lnTo>
                  <a:lnTo>
                    <a:pt x="10139" y="705"/>
                  </a:lnTo>
                  <a:lnTo>
                    <a:pt x="36595" y="8837"/>
                  </a:lnTo>
                  <a:lnTo>
                    <a:pt x="68272" y="15595"/>
                  </a:lnTo>
                  <a:lnTo>
                    <a:pt x="1016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2" name="SMARTInkShape-1274"/>
            <p:cNvSpPr/>
            <p:nvPr>
              <p:custDataLst>
                <p:tags r:id="rId20"/>
              </p:custDataLst>
            </p:nvPr>
          </p:nvSpPr>
          <p:spPr>
            <a:xfrm>
              <a:off x="7213600" y="5861050"/>
              <a:ext cx="88901" cy="5471"/>
            </a:xfrm>
            <a:custGeom>
              <a:avLst/>
              <a:gdLst/>
              <a:ahLst/>
              <a:cxnLst/>
              <a:rect l="0" t="0" r="0" b="0"/>
              <a:pathLst>
                <a:path w="88901" h="5471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3" y="5467"/>
                  </a:lnTo>
                  <a:lnTo>
                    <a:pt x="61683" y="5470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0" name="SMARTInkShape-Group313"/>
          <p:cNvGrpSpPr/>
          <p:nvPr/>
        </p:nvGrpSpPr>
        <p:grpSpPr>
          <a:xfrm>
            <a:off x="7525034" y="5670550"/>
            <a:ext cx="707926" cy="387351"/>
            <a:chOff x="7525034" y="5670550"/>
            <a:chExt cx="707926" cy="387351"/>
          </a:xfrm>
        </p:grpSpPr>
        <p:sp>
          <p:nvSpPr>
            <p:cNvPr id="884" name="SMARTInkShape-1275"/>
            <p:cNvSpPr/>
            <p:nvPr>
              <p:custDataLst>
                <p:tags r:id="rId13"/>
              </p:custDataLst>
            </p:nvPr>
          </p:nvSpPr>
          <p:spPr>
            <a:xfrm>
              <a:off x="8108950" y="5670550"/>
              <a:ext cx="124010" cy="387351"/>
            </a:xfrm>
            <a:custGeom>
              <a:avLst/>
              <a:gdLst/>
              <a:ahLst/>
              <a:cxnLst/>
              <a:rect l="0" t="0" r="0" b="0"/>
              <a:pathLst>
                <a:path w="124010" h="387351">
                  <a:moveTo>
                    <a:pt x="0" y="0"/>
                  </a:moveTo>
                  <a:lnTo>
                    <a:pt x="0" y="0"/>
                  </a:lnTo>
                  <a:lnTo>
                    <a:pt x="12961" y="5069"/>
                  </a:lnTo>
                  <a:lnTo>
                    <a:pt x="41940" y="10125"/>
                  </a:lnTo>
                  <a:lnTo>
                    <a:pt x="65207" y="11555"/>
                  </a:lnTo>
                  <a:lnTo>
                    <a:pt x="95364" y="12360"/>
                  </a:lnTo>
                  <a:lnTo>
                    <a:pt x="123572" y="12670"/>
                  </a:lnTo>
                  <a:lnTo>
                    <a:pt x="124009" y="14091"/>
                  </a:lnTo>
                  <a:lnTo>
                    <a:pt x="114489" y="40487"/>
                  </a:lnTo>
                  <a:lnTo>
                    <a:pt x="108975" y="62915"/>
                  </a:lnTo>
                  <a:lnTo>
                    <a:pt x="104877" y="90051"/>
                  </a:lnTo>
                  <a:lnTo>
                    <a:pt x="103057" y="120926"/>
                  </a:lnTo>
                  <a:lnTo>
                    <a:pt x="103983" y="138473"/>
                  </a:lnTo>
                  <a:lnTo>
                    <a:pt x="106011" y="157226"/>
                  </a:lnTo>
                  <a:lnTo>
                    <a:pt x="108773" y="176785"/>
                  </a:lnTo>
                  <a:lnTo>
                    <a:pt x="110616" y="195467"/>
                  </a:lnTo>
                  <a:lnTo>
                    <a:pt x="111844" y="213567"/>
                  </a:lnTo>
                  <a:lnTo>
                    <a:pt x="112662" y="231277"/>
                  </a:lnTo>
                  <a:lnTo>
                    <a:pt x="115453" y="262245"/>
                  </a:lnTo>
                  <a:lnTo>
                    <a:pt x="118340" y="289415"/>
                  </a:lnTo>
                  <a:lnTo>
                    <a:pt x="119624" y="313249"/>
                  </a:lnTo>
                  <a:lnTo>
                    <a:pt x="123716" y="343130"/>
                  </a:lnTo>
                  <a:lnTo>
                    <a:pt x="123659" y="355467"/>
                  </a:lnTo>
                  <a:lnTo>
                    <a:pt x="121281" y="363302"/>
                  </a:lnTo>
                  <a:lnTo>
                    <a:pt x="117873" y="369136"/>
                  </a:lnTo>
                  <a:lnTo>
                    <a:pt x="114565" y="370268"/>
                  </a:lnTo>
                  <a:lnTo>
                    <a:pt x="84728" y="368699"/>
                  </a:lnTo>
                  <a:lnTo>
                    <a:pt x="57403" y="371789"/>
                  </a:lnTo>
                  <a:lnTo>
                    <a:pt x="26826" y="376155"/>
                  </a:lnTo>
                  <a:lnTo>
                    <a:pt x="15004" y="381446"/>
                  </a:lnTo>
                  <a:lnTo>
                    <a:pt x="6350" y="387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5" name="SMARTInkShape-1276"/>
            <p:cNvSpPr/>
            <p:nvPr>
              <p:custDataLst>
                <p:tags r:id="rId14"/>
              </p:custDataLst>
            </p:nvPr>
          </p:nvSpPr>
          <p:spPr>
            <a:xfrm>
              <a:off x="7861300" y="591820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12700"/>
                  </a:lnTo>
                  <a:lnTo>
                    <a:pt x="36165" y="3972"/>
                  </a:lnTo>
                  <a:lnTo>
                    <a:pt x="61437" y="1177"/>
                  </a:lnTo>
                  <a:lnTo>
                    <a:pt x="86799" y="349"/>
                  </a:lnTo>
                  <a:lnTo>
                    <a:pt x="111482" y="103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6" name="SMARTInkShape-1277"/>
            <p:cNvSpPr/>
            <p:nvPr>
              <p:custDataLst>
                <p:tags r:id="rId15"/>
              </p:custDataLst>
            </p:nvPr>
          </p:nvSpPr>
          <p:spPr>
            <a:xfrm>
              <a:off x="7842250" y="5767516"/>
              <a:ext cx="177801" cy="10985"/>
            </a:xfrm>
            <a:custGeom>
              <a:avLst/>
              <a:gdLst/>
              <a:ahLst/>
              <a:cxnLst/>
              <a:rect l="0" t="0" r="0" b="0"/>
              <a:pathLst>
                <a:path w="177801" h="10985">
                  <a:moveTo>
                    <a:pt x="0" y="10984"/>
                  </a:moveTo>
                  <a:lnTo>
                    <a:pt x="0" y="10984"/>
                  </a:lnTo>
                  <a:lnTo>
                    <a:pt x="0" y="7613"/>
                  </a:lnTo>
                  <a:lnTo>
                    <a:pt x="1882" y="4077"/>
                  </a:lnTo>
                  <a:lnTo>
                    <a:pt x="3371" y="2147"/>
                  </a:lnTo>
                  <a:lnTo>
                    <a:pt x="12552" y="0"/>
                  </a:lnTo>
                  <a:lnTo>
                    <a:pt x="37350" y="675"/>
                  </a:lnTo>
                  <a:lnTo>
                    <a:pt x="60344" y="3579"/>
                  </a:lnTo>
                  <a:lnTo>
                    <a:pt x="87027" y="7221"/>
                  </a:lnTo>
                  <a:lnTo>
                    <a:pt x="113467" y="9312"/>
                  </a:lnTo>
                  <a:lnTo>
                    <a:pt x="137213" y="10241"/>
                  </a:lnTo>
                  <a:lnTo>
                    <a:pt x="165942" y="10837"/>
                  </a:lnTo>
                  <a:lnTo>
                    <a:pt x="177800" y="109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7" name="SMARTInkShape-1278"/>
            <p:cNvSpPr/>
            <p:nvPr>
              <p:custDataLst>
                <p:tags r:id="rId16"/>
              </p:custDataLst>
            </p:nvPr>
          </p:nvSpPr>
          <p:spPr>
            <a:xfrm>
              <a:off x="7912123" y="5784850"/>
              <a:ext cx="6328" cy="133351"/>
            </a:xfrm>
            <a:custGeom>
              <a:avLst/>
              <a:gdLst/>
              <a:ahLst/>
              <a:cxnLst/>
              <a:rect l="0" t="0" r="0" b="0"/>
              <a:pathLst>
                <a:path w="6328" h="133351">
                  <a:moveTo>
                    <a:pt x="6327" y="0"/>
                  </a:moveTo>
                  <a:lnTo>
                    <a:pt x="6327" y="0"/>
                  </a:lnTo>
                  <a:lnTo>
                    <a:pt x="2955" y="0"/>
                  </a:lnTo>
                  <a:lnTo>
                    <a:pt x="1963" y="2117"/>
                  </a:lnTo>
                  <a:lnTo>
                    <a:pt x="238" y="33257"/>
                  </a:lnTo>
                  <a:lnTo>
                    <a:pt x="55" y="62457"/>
                  </a:lnTo>
                  <a:lnTo>
                    <a:pt x="0" y="93451"/>
                  </a:lnTo>
                  <a:lnTo>
                    <a:pt x="687" y="119615"/>
                  </a:lnTo>
                  <a:lnTo>
                    <a:pt x="6327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8" name="SMARTInkShape-1279"/>
            <p:cNvSpPr/>
            <p:nvPr>
              <p:custDataLst>
                <p:tags r:id="rId17"/>
              </p:custDataLst>
            </p:nvPr>
          </p:nvSpPr>
          <p:spPr>
            <a:xfrm>
              <a:off x="7778750" y="5848350"/>
              <a:ext cx="12701" cy="6351"/>
            </a:xfrm>
            <a:custGeom>
              <a:avLst/>
              <a:gdLst/>
              <a:ahLst/>
              <a:cxnLst/>
              <a:rect l="0" t="0" r="0" b="0"/>
              <a:pathLst>
                <a:path w="1270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127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9" name="SMARTInkShape-1280"/>
            <p:cNvSpPr/>
            <p:nvPr>
              <p:custDataLst>
                <p:tags r:id="rId18"/>
              </p:custDataLst>
            </p:nvPr>
          </p:nvSpPr>
          <p:spPr>
            <a:xfrm>
              <a:off x="7525034" y="5757858"/>
              <a:ext cx="202917" cy="181825"/>
            </a:xfrm>
            <a:custGeom>
              <a:avLst/>
              <a:gdLst/>
              <a:ahLst/>
              <a:cxnLst/>
              <a:rect l="0" t="0" r="0" b="0"/>
              <a:pathLst>
                <a:path w="202917" h="181825">
                  <a:moveTo>
                    <a:pt x="12416" y="26992"/>
                  </a:moveTo>
                  <a:lnTo>
                    <a:pt x="12416" y="26992"/>
                  </a:lnTo>
                  <a:lnTo>
                    <a:pt x="9044" y="23621"/>
                  </a:lnTo>
                  <a:lnTo>
                    <a:pt x="8052" y="24039"/>
                  </a:lnTo>
                  <a:lnTo>
                    <a:pt x="2956" y="48693"/>
                  </a:lnTo>
                  <a:lnTo>
                    <a:pt x="1156" y="70974"/>
                  </a:lnTo>
                  <a:lnTo>
                    <a:pt x="356" y="97339"/>
                  </a:lnTo>
                  <a:lnTo>
                    <a:pt x="0" y="125520"/>
                  </a:lnTo>
                  <a:lnTo>
                    <a:pt x="1724" y="148864"/>
                  </a:lnTo>
                  <a:lnTo>
                    <a:pt x="5547" y="166528"/>
                  </a:lnTo>
                  <a:lnTo>
                    <a:pt x="11950" y="176732"/>
                  </a:lnTo>
                  <a:lnTo>
                    <a:pt x="17044" y="177618"/>
                  </a:lnTo>
                  <a:lnTo>
                    <a:pt x="30230" y="172960"/>
                  </a:lnTo>
                  <a:lnTo>
                    <a:pt x="53520" y="148323"/>
                  </a:lnTo>
                  <a:lnTo>
                    <a:pt x="69961" y="120427"/>
                  </a:lnTo>
                  <a:lnTo>
                    <a:pt x="78296" y="104099"/>
                  </a:lnTo>
                  <a:lnTo>
                    <a:pt x="85969" y="87569"/>
                  </a:lnTo>
                  <a:lnTo>
                    <a:pt x="93202" y="70904"/>
                  </a:lnTo>
                  <a:lnTo>
                    <a:pt x="106176" y="40159"/>
                  </a:lnTo>
                  <a:lnTo>
                    <a:pt x="120003" y="9805"/>
                  </a:lnTo>
                  <a:lnTo>
                    <a:pt x="123732" y="1714"/>
                  </a:lnTo>
                  <a:lnTo>
                    <a:pt x="124022" y="262"/>
                  </a:lnTo>
                  <a:lnTo>
                    <a:pt x="123508" y="0"/>
                  </a:lnTo>
                  <a:lnTo>
                    <a:pt x="122460" y="531"/>
                  </a:lnTo>
                  <a:lnTo>
                    <a:pt x="114245" y="21503"/>
                  </a:lnTo>
                  <a:lnTo>
                    <a:pt x="108708" y="46661"/>
                  </a:lnTo>
                  <a:lnTo>
                    <a:pt x="103896" y="76656"/>
                  </a:lnTo>
                  <a:lnTo>
                    <a:pt x="101625" y="92556"/>
                  </a:lnTo>
                  <a:lnTo>
                    <a:pt x="99336" y="123159"/>
                  </a:lnTo>
                  <a:lnTo>
                    <a:pt x="103023" y="148520"/>
                  </a:lnTo>
                  <a:lnTo>
                    <a:pt x="113032" y="172518"/>
                  </a:lnTo>
                  <a:lnTo>
                    <a:pt x="118299" y="176925"/>
                  </a:lnTo>
                  <a:lnTo>
                    <a:pt x="131677" y="181824"/>
                  </a:lnTo>
                  <a:lnTo>
                    <a:pt x="148912" y="180237"/>
                  </a:lnTo>
                  <a:lnTo>
                    <a:pt x="158447" y="177839"/>
                  </a:lnTo>
                  <a:lnTo>
                    <a:pt x="176566" y="165766"/>
                  </a:lnTo>
                  <a:lnTo>
                    <a:pt x="202916" y="1412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71959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Poynting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endParaRPr lang="en-US" dirty="0"/>
          </a:p>
        </p:txBody>
      </p:sp>
      <p:grpSp>
        <p:nvGrpSpPr>
          <p:cNvPr id="707" name="SMARTInkShape-Group374"/>
          <p:cNvGrpSpPr/>
          <p:nvPr/>
        </p:nvGrpSpPr>
        <p:grpSpPr>
          <a:xfrm>
            <a:off x="1054100" y="1263939"/>
            <a:ext cx="336551" cy="428442"/>
            <a:chOff x="1054100" y="1263939"/>
            <a:chExt cx="336551" cy="428442"/>
          </a:xfrm>
        </p:grpSpPr>
        <p:sp>
          <p:nvSpPr>
            <p:cNvPr id="701" name="SMARTInkShape-1582"/>
            <p:cNvSpPr/>
            <p:nvPr>
              <p:custDataLst>
                <p:tags r:id="rId296"/>
              </p:custDataLst>
            </p:nvPr>
          </p:nvSpPr>
          <p:spPr>
            <a:xfrm>
              <a:off x="1054100" y="1263939"/>
              <a:ext cx="125284" cy="155475"/>
            </a:xfrm>
            <a:custGeom>
              <a:avLst/>
              <a:gdLst/>
              <a:ahLst/>
              <a:cxnLst/>
              <a:rect l="0" t="0" r="0" b="0"/>
              <a:pathLst>
                <a:path w="125284" h="155475">
                  <a:moveTo>
                    <a:pt x="0" y="56861"/>
                  </a:moveTo>
                  <a:lnTo>
                    <a:pt x="0" y="56861"/>
                  </a:lnTo>
                  <a:lnTo>
                    <a:pt x="0" y="32291"/>
                  </a:lnTo>
                  <a:lnTo>
                    <a:pt x="706" y="29897"/>
                  </a:lnTo>
                  <a:lnTo>
                    <a:pt x="1882" y="28302"/>
                  </a:lnTo>
                  <a:lnTo>
                    <a:pt x="3371" y="27238"/>
                  </a:lnTo>
                  <a:lnTo>
                    <a:pt x="22130" y="3002"/>
                  </a:lnTo>
                  <a:lnTo>
                    <a:pt x="27710" y="1174"/>
                  </a:lnTo>
                  <a:lnTo>
                    <a:pt x="42790" y="0"/>
                  </a:lnTo>
                  <a:lnTo>
                    <a:pt x="73612" y="6656"/>
                  </a:lnTo>
                  <a:lnTo>
                    <a:pt x="84222" y="11970"/>
                  </a:lnTo>
                  <a:lnTo>
                    <a:pt x="106399" y="32628"/>
                  </a:lnTo>
                  <a:lnTo>
                    <a:pt x="115022" y="45385"/>
                  </a:lnTo>
                  <a:lnTo>
                    <a:pt x="123137" y="68434"/>
                  </a:lnTo>
                  <a:lnTo>
                    <a:pt x="125283" y="84818"/>
                  </a:lnTo>
                  <a:lnTo>
                    <a:pt x="119749" y="109908"/>
                  </a:lnTo>
                  <a:lnTo>
                    <a:pt x="105802" y="131845"/>
                  </a:lnTo>
                  <a:lnTo>
                    <a:pt x="84892" y="148380"/>
                  </a:lnTo>
                  <a:lnTo>
                    <a:pt x="67565" y="155474"/>
                  </a:lnTo>
                  <a:lnTo>
                    <a:pt x="62682" y="155058"/>
                  </a:lnTo>
                  <a:lnTo>
                    <a:pt x="53494" y="150834"/>
                  </a:lnTo>
                  <a:lnTo>
                    <a:pt x="50479" y="147026"/>
                  </a:lnTo>
                  <a:lnTo>
                    <a:pt x="47130" y="137151"/>
                  </a:lnTo>
                  <a:lnTo>
                    <a:pt x="45244" y="123062"/>
                  </a:lnTo>
                  <a:lnTo>
                    <a:pt x="48056" y="109951"/>
                  </a:lnTo>
                  <a:lnTo>
                    <a:pt x="53344" y="103269"/>
                  </a:lnTo>
                  <a:lnTo>
                    <a:pt x="63500" y="94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2" name="SMARTInkShape-1583"/>
            <p:cNvSpPr/>
            <p:nvPr>
              <p:custDataLst>
                <p:tags r:id="rId297"/>
              </p:custDataLst>
            </p:nvPr>
          </p:nvSpPr>
          <p:spPr>
            <a:xfrm>
              <a:off x="1257300" y="1310792"/>
              <a:ext cx="114301" cy="98909"/>
            </a:xfrm>
            <a:custGeom>
              <a:avLst/>
              <a:gdLst/>
              <a:ahLst/>
              <a:cxnLst/>
              <a:rect l="0" t="0" r="0" b="0"/>
              <a:pathLst>
                <a:path w="114301" h="98909">
                  <a:moveTo>
                    <a:pt x="0" y="3658"/>
                  </a:moveTo>
                  <a:lnTo>
                    <a:pt x="0" y="3658"/>
                  </a:lnTo>
                  <a:lnTo>
                    <a:pt x="0" y="0"/>
                  </a:lnTo>
                  <a:lnTo>
                    <a:pt x="0" y="25986"/>
                  </a:lnTo>
                  <a:lnTo>
                    <a:pt x="3371" y="53851"/>
                  </a:lnTo>
                  <a:lnTo>
                    <a:pt x="5467" y="66586"/>
                  </a:lnTo>
                  <a:lnTo>
                    <a:pt x="7173" y="68893"/>
                  </a:lnTo>
                  <a:lnTo>
                    <a:pt x="9721" y="70432"/>
                  </a:lnTo>
                  <a:lnTo>
                    <a:pt x="12831" y="71457"/>
                  </a:lnTo>
                  <a:lnTo>
                    <a:pt x="15609" y="70730"/>
                  </a:lnTo>
                  <a:lnTo>
                    <a:pt x="20578" y="66158"/>
                  </a:lnTo>
                  <a:lnTo>
                    <a:pt x="38580" y="38909"/>
                  </a:lnTo>
                  <a:lnTo>
                    <a:pt x="47179" y="19277"/>
                  </a:lnTo>
                  <a:lnTo>
                    <a:pt x="50085" y="6743"/>
                  </a:lnTo>
                  <a:lnTo>
                    <a:pt x="50323" y="7126"/>
                  </a:lnTo>
                  <a:lnTo>
                    <a:pt x="50588" y="11314"/>
                  </a:lnTo>
                  <a:lnTo>
                    <a:pt x="47100" y="31276"/>
                  </a:lnTo>
                  <a:lnTo>
                    <a:pt x="50801" y="52920"/>
                  </a:lnTo>
                  <a:lnTo>
                    <a:pt x="56915" y="66475"/>
                  </a:lnTo>
                  <a:lnTo>
                    <a:pt x="71662" y="82634"/>
                  </a:lnTo>
                  <a:lnTo>
                    <a:pt x="89437" y="92989"/>
                  </a:lnTo>
                  <a:lnTo>
                    <a:pt x="114300" y="989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3" name="SMARTInkShape-1584"/>
            <p:cNvSpPr/>
            <p:nvPr>
              <p:custDataLst>
                <p:tags r:id="rId298"/>
              </p:custDataLst>
            </p:nvPr>
          </p:nvSpPr>
          <p:spPr>
            <a:xfrm>
              <a:off x="1117600" y="1454512"/>
              <a:ext cx="222251" cy="18689"/>
            </a:xfrm>
            <a:custGeom>
              <a:avLst/>
              <a:gdLst/>
              <a:ahLst/>
              <a:cxnLst/>
              <a:rect l="0" t="0" r="0" b="0"/>
              <a:pathLst>
                <a:path w="222251" h="18689">
                  <a:moveTo>
                    <a:pt x="0" y="18688"/>
                  </a:moveTo>
                  <a:lnTo>
                    <a:pt x="0" y="18688"/>
                  </a:lnTo>
                  <a:lnTo>
                    <a:pt x="26367" y="11780"/>
                  </a:lnTo>
                  <a:lnTo>
                    <a:pt x="49113" y="7857"/>
                  </a:lnTo>
                  <a:lnTo>
                    <a:pt x="78037" y="3761"/>
                  </a:lnTo>
                  <a:lnTo>
                    <a:pt x="109707" y="1471"/>
                  </a:lnTo>
                  <a:lnTo>
                    <a:pt x="141187" y="452"/>
                  </a:lnTo>
                  <a:lnTo>
                    <a:pt x="169289" y="0"/>
                  </a:lnTo>
                  <a:lnTo>
                    <a:pt x="198797" y="3116"/>
                  </a:lnTo>
                  <a:lnTo>
                    <a:pt x="222250" y="123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4" name="SMARTInkShape-1585"/>
            <p:cNvSpPr/>
            <p:nvPr>
              <p:custDataLst>
                <p:tags r:id="rId299"/>
              </p:custDataLst>
            </p:nvPr>
          </p:nvSpPr>
          <p:spPr>
            <a:xfrm>
              <a:off x="1136912" y="1551134"/>
              <a:ext cx="102262" cy="141247"/>
            </a:xfrm>
            <a:custGeom>
              <a:avLst/>
              <a:gdLst/>
              <a:ahLst/>
              <a:cxnLst/>
              <a:rect l="0" t="0" r="0" b="0"/>
              <a:pathLst>
                <a:path w="102262" h="141247">
                  <a:moveTo>
                    <a:pt x="6088" y="49066"/>
                  </a:moveTo>
                  <a:lnTo>
                    <a:pt x="6088" y="49066"/>
                  </a:lnTo>
                  <a:lnTo>
                    <a:pt x="1724" y="38927"/>
                  </a:lnTo>
                  <a:lnTo>
                    <a:pt x="0" y="22584"/>
                  </a:lnTo>
                  <a:lnTo>
                    <a:pt x="3187" y="12135"/>
                  </a:lnTo>
                  <a:lnTo>
                    <a:pt x="12324" y="6076"/>
                  </a:lnTo>
                  <a:lnTo>
                    <a:pt x="25793" y="1737"/>
                  </a:lnTo>
                  <a:lnTo>
                    <a:pt x="49243" y="0"/>
                  </a:lnTo>
                  <a:lnTo>
                    <a:pt x="65720" y="2094"/>
                  </a:lnTo>
                  <a:lnTo>
                    <a:pt x="80569" y="9140"/>
                  </a:lnTo>
                  <a:lnTo>
                    <a:pt x="87492" y="13982"/>
                  </a:lnTo>
                  <a:lnTo>
                    <a:pt x="97066" y="28769"/>
                  </a:lnTo>
                  <a:lnTo>
                    <a:pt x="102261" y="46395"/>
                  </a:lnTo>
                  <a:lnTo>
                    <a:pt x="101220" y="72891"/>
                  </a:lnTo>
                  <a:lnTo>
                    <a:pt x="95031" y="101359"/>
                  </a:lnTo>
                  <a:lnTo>
                    <a:pt x="80420" y="123121"/>
                  </a:lnTo>
                  <a:lnTo>
                    <a:pt x="63390" y="137409"/>
                  </a:lnTo>
                  <a:lnTo>
                    <a:pt x="53663" y="141246"/>
                  </a:lnTo>
                  <a:lnTo>
                    <a:pt x="42755" y="141070"/>
                  </a:lnTo>
                  <a:lnTo>
                    <a:pt x="36883" y="140035"/>
                  </a:lnTo>
                  <a:lnTo>
                    <a:pt x="32968" y="137934"/>
                  </a:lnTo>
                  <a:lnTo>
                    <a:pt x="30358" y="135123"/>
                  </a:lnTo>
                  <a:lnTo>
                    <a:pt x="27458" y="128236"/>
                  </a:lnTo>
                  <a:lnTo>
                    <a:pt x="26169" y="120471"/>
                  </a:lnTo>
                  <a:lnTo>
                    <a:pt x="29359" y="112316"/>
                  </a:lnTo>
                  <a:lnTo>
                    <a:pt x="32186" y="108166"/>
                  </a:lnTo>
                  <a:lnTo>
                    <a:pt x="40970" y="101673"/>
                  </a:lnTo>
                  <a:lnTo>
                    <a:pt x="72248" y="90226"/>
                  </a:lnTo>
                  <a:lnTo>
                    <a:pt x="82288" y="87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5" name="SMARTInkShape-1586"/>
            <p:cNvSpPr/>
            <p:nvPr>
              <p:custDataLst>
                <p:tags r:id="rId300"/>
              </p:custDataLst>
            </p:nvPr>
          </p:nvSpPr>
          <p:spPr>
            <a:xfrm>
              <a:off x="1296283" y="1593850"/>
              <a:ext cx="94368" cy="19051"/>
            </a:xfrm>
            <a:custGeom>
              <a:avLst/>
              <a:gdLst/>
              <a:ahLst/>
              <a:cxnLst/>
              <a:rect l="0" t="0" r="0" b="0"/>
              <a:pathLst>
                <a:path w="94368" h="19051">
                  <a:moveTo>
                    <a:pt x="5467" y="19050"/>
                  </a:moveTo>
                  <a:lnTo>
                    <a:pt x="5467" y="19050"/>
                  </a:lnTo>
                  <a:lnTo>
                    <a:pt x="0" y="19050"/>
                  </a:lnTo>
                  <a:lnTo>
                    <a:pt x="25914" y="18344"/>
                  </a:lnTo>
                  <a:lnTo>
                    <a:pt x="53702" y="13275"/>
                  </a:lnTo>
                  <a:lnTo>
                    <a:pt x="943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6" name="SMARTInkShape-1587"/>
            <p:cNvSpPr/>
            <p:nvPr>
              <p:custDataLst>
                <p:tags r:id="rId301"/>
              </p:custDataLst>
            </p:nvPr>
          </p:nvSpPr>
          <p:spPr>
            <a:xfrm>
              <a:off x="1310331" y="1543050"/>
              <a:ext cx="80320" cy="136816"/>
            </a:xfrm>
            <a:custGeom>
              <a:avLst/>
              <a:gdLst/>
              <a:ahLst/>
              <a:cxnLst/>
              <a:rect l="0" t="0" r="0" b="0"/>
              <a:pathLst>
                <a:path w="80320" h="136816">
                  <a:moveTo>
                    <a:pt x="23169" y="0"/>
                  </a:moveTo>
                  <a:lnTo>
                    <a:pt x="23169" y="0"/>
                  </a:lnTo>
                  <a:lnTo>
                    <a:pt x="23169" y="10113"/>
                  </a:lnTo>
                  <a:lnTo>
                    <a:pt x="13030" y="38268"/>
                  </a:lnTo>
                  <a:lnTo>
                    <a:pt x="2918" y="66215"/>
                  </a:lnTo>
                  <a:lnTo>
                    <a:pt x="0" y="92683"/>
                  </a:lnTo>
                  <a:lnTo>
                    <a:pt x="1818" y="109867"/>
                  </a:lnTo>
                  <a:lnTo>
                    <a:pt x="8741" y="123148"/>
                  </a:lnTo>
                  <a:lnTo>
                    <a:pt x="13550" y="128665"/>
                  </a:lnTo>
                  <a:lnTo>
                    <a:pt x="26420" y="134796"/>
                  </a:lnTo>
                  <a:lnTo>
                    <a:pt x="40842" y="136815"/>
                  </a:lnTo>
                  <a:lnTo>
                    <a:pt x="60155" y="133984"/>
                  </a:lnTo>
                  <a:lnTo>
                    <a:pt x="80319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0" name="SMARTInkShape-Group375"/>
          <p:cNvGrpSpPr/>
          <p:nvPr/>
        </p:nvGrpSpPr>
        <p:grpSpPr>
          <a:xfrm>
            <a:off x="1568450" y="1447800"/>
            <a:ext cx="127001" cy="57151"/>
            <a:chOff x="1568450" y="1447800"/>
            <a:chExt cx="127001" cy="57151"/>
          </a:xfrm>
        </p:grpSpPr>
        <p:sp>
          <p:nvSpPr>
            <p:cNvPr id="708" name="SMARTInkShape-1588"/>
            <p:cNvSpPr/>
            <p:nvPr>
              <p:custDataLst>
                <p:tags r:id="rId294"/>
              </p:custDataLst>
            </p:nvPr>
          </p:nvSpPr>
          <p:spPr>
            <a:xfrm>
              <a:off x="1568450" y="1447800"/>
              <a:ext cx="107951" cy="1"/>
            </a:xfrm>
            <a:custGeom>
              <a:avLst/>
              <a:gdLst/>
              <a:ahLst/>
              <a:cxnLst/>
              <a:rect l="0" t="0" r="0" b="0"/>
              <a:pathLst>
                <a:path w="107951" h="1">
                  <a:moveTo>
                    <a:pt x="0" y="0"/>
                  </a:moveTo>
                  <a:lnTo>
                    <a:pt x="0" y="0"/>
                  </a:lnTo>
                  <a:lnTo>
                    <a:pt x="31375" y="0"/>
                  </a:lnTo>
                  <a:lnTo>
                    <a:pt x="58921" y="0"/>
                  </a:lnTo>
                  <a:lnTo>
                    <a:pt x="85662" y="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9" name="SMARTInkShape-1589"/>
            <p:cNvSpPr/>
            <p:nvPr>
              <p:custDataLst>
                <p:tags r:id="rId295"/>
              </p:custDataLst>
            </p:nvPr>
          </p:nvSpPr>
          <p:spPr>
            <a:xfrm>
              <a:off x="1581150" y="149225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0"/>
                  </a:moveTo>
                  <a:lnTo>
                    <a:pt x="0" y="0"/>
                  </a:lnTo>
                  <a:lnTo>
                    <a:pt x="24419" y="8838"/>
                  </a:lnTo>
                  <a:lnTo>
                    <a:pt x="55676" y="11937"/>
                  </a:lnTo>
                  <a:lnTo>
                    <a:pt x="80624" y="12474"/>
                  </a:lnTo>
                  <a:lnTo>
                    <a:pt x="1143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5" name="SMARTInkShape-Group376"/>
          <p:cNvGrpSpPr/>
          <p:nvPr/>
        </p:nvGrpSpPr>
        <p:grpSpPr>
          <a:xfrm>
            <a:off x="2019300" y="1174750"/>
            <a:ext cx="510827" cy="364142"/>
            <a:chOff x="2019300" y="1174750"/>
            <a:chExt cx="510827" cy="364142"/>
          </a:xfrm>
        </p:grpSpPr>
        <p:sp>
          <p:nvSpPr>
            <p:cNvPr id="711" name="SMARTInkShape-1590"/>
            <p:cNvSpPr/>
            <p:nvPr>
              <p:custDataLst>
                <p:tags r:id="rId290"/>
              </p:custDataLst>
            </p:nvPr>
          </p:nvSpPr>
          <p:spPr>
            <a:xfrm>
              <a:off x="2019300" y="1366982"/>
              <a:ext cx="135359" cy="171910"/>
            </a:xfrm>
            <a:custGeom>
              <a:avLst/>
              <a:gdLst/>
              <a:ahLst/>
              <a:cxnLst/>
              <a:rect l="0" t="0" r="0" b="0"/>
              <a:pathLst>
                <a:path w="135359" h="171910">
                  <a:moveTo>
                    <a:pt x="19050" y="49068"/>
                  </a:moveTo>
                  <a:lnTo>
                    <a:pt x="19050" y="49068"/>
                  </a:lnTo>
                  <a:lnTo>
                    <a:pt x="19050" y="43601"/>
                  </a:lnTo>
                  <a:lnTo>
                    <a:pt x="24120" y="54443"/>
                  </a:lnTo>
                  <a:lnTo>
                    <a:pt x="33797" y="84179"/>
                  </a:lnTo>
                  <a:lnTo>
                    <a:pt x="45056" y="113564"/>
                  </a:lnTo>
                  <a:lnTo>
                    <a:pt x="57329" y="140850"/>
                  </a:lnTo>
                  <a:lnTo>
                    <a:pt x="77956" y="170888"/>
                  </a:lnTo>
                  <a:lnTo>
                    <a:pt x="80193" y="171909"/>
                  </a:lnTo>
                  <a:lnTo>
                    <a:pt x="82390" y="171884"/>
                  </a:lnTo>
                  <a:lnTo>
                    <a:pt x="84560" y="171162"/>
                  </a:lnTo>
                  <a:lnTo>
                    <a:pt x="88853" y="162834"/>
                  </a:lnTo>
                  <a:lnTo>
                    <a:pt x="100728" y="131120"/>
                  </a:lnTo>
                  <a:lnTo>
                    <a:pt x="112552" y="101210"/>
                  </a:lnTo>
                  <a:lnTo>
                    <a:pt x="124993" y="70005"/>
                  </a:lnTo>
                  <a:lnTo>
                    <a:pt x="135358" y="42359"/>
                  </a:lnTo>
                  <a:lnTo>
                    <a:pt x="134713" y="29859"/>
                  </a:lnTo>
                  <a:lnTo>
                    <a:pt x="130193" y="19129"/>
                  </a:lnTo>
                  <a:lnTo>
                    <a:pt x="123480" y="10362"/>
                  </a:lnTo>
                  <a:lnTo>
                    <a:pt x="115793" y="4113"/>
                  </a:lnTo>
                  <a:lnTo>
                    <a:pt x="93419" y="0"/>
                  </a:lnTo>
                  <a:lnTo>
                    <a:pt x="64447" y="5523"/>
                  </a:lnTo>
                  <a:lnTo>
                    <a:pt x="36891" y="16097"/>
                  </a:lnTo>
                  <a:lnTo>
                    <a:pt x="6321" y="27697"/>
                  </a:lnTo>
                  <a:lnTo>
                    <a:pt x="0" y="300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2" name="SMARTInkShape-1591"/>
            <p:cNvSpPr/>
            <p:nvPr>
              <p:custDataLst>
                <p:tags r:id="rId291"/>
              </p:custDataLst>
            </p:nvPr>
          </p:nvSpPr>
          <p:spPr>
            <a:xfrm>
              <a:off x="2254250" y="14478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3" name="SMARTInkShape-1592"/>
            <p:cNvSpPr/>
            <p:nvPr>
              <p:custDataLst>
                <p:tags r:id="rId292"/>
              </p:custDataLst>
            </p:nvPr>
          </p:nvSpPr>
          <p:spPr>
            <a:xfrm>
              <a:off x="2400300" y="1297282"/>
              <a:ext cx="129827" cy="204214"/>
            </a:xfrm>
            <a:custGeom>
              <a:avLst/>
              <a:gdLst/>
              <a:ahLst/>
              <a:cxnLst/>
              <a:rect l="0" t="0" r="0" b="0"/>
              <a:pathLst>
                <a:path w="129827" h="204214">
                  <a:moveTo>
                    <a:pt x="107950" y="10818"/>
                  </a:moveTo>
                  <a:lnTo>
                    <a:pt x="107950" y="10818"/>
                  </a:lnTo>
                  <a:lnTo>
                    <a:pt x="101208" y="4076"/>
                  </a:lnTo>
                  <a:lnTo>
                    <a:pt x="92253" y="766"/>
                  </a:lnTo>
                  <a:lnTo>
                    <a:pt x="79807" y="0"/>
                  </a:lnTo>
                  <a:lnTo>
                    <a:pt x="62516" y="2012"/>
                  </a:lnTo>
                  <a:lnTo>
                    <a:pt x="36319" y="13853"/>
                  </a:lnTo>
                  <a:lnTo>
                    <a:pt x="30563" y="19191"/>
                  </a:lnTo>
                  <a:lnTo>
                    <a:pt x="24167" y="30767"/>
                  </a:lnTo>
                  <a:lnTo>
                    <a:pt x="23206" y="41086"/>
                  </a:lnTo>
                  <a:lnTo>
                    <a:pt x="23937" y="45814"/>
                  </a:lnTo>
                  <a:lnTo>
                    <a:pt x="36039" y="56710"/>
                  </a:lnTo>
                  <a:lnTo>
                    <a:pt x="62889" y="74745"/>
                  </a:lnTo>
                  <a:lnTo>
                    <a:pt x="90601" y="93495"/>
                  </a:lnTo>
                  <a:lnTo>
                    <a:pt x="108706" y="106830"/>
                  </a:lnTo>
                  <a:lnTo>
                    <a:pt x="121457" y="122164"/>
                  </a:lnTo>
                  <a:lnTo>
                    <a:pt x="128064" y="138387"/>
                  </a:lnTo>
                  <a:lnTo>
                    <a:pt x="129826" y="146664"/>
                  </a:lnTo>
                  <a:lnTo>
                    <a:pt x="128179" y="155004"/>
                  </a:lnTo>
                  <a:lnTo>
                    <a:pt x="118822" y="171797"/>
                  </a:lnTo>
                  <a:lnTo>
                    <a:pt x="94316" y="193747"/>
                  </a:lnTo>
                  <a:lnTo>
                    <a:pt x="78607" y="201481"/>
                  </a:lnTo>
                  <a:lnTo>
                    <a:pt x="63864" y="204213"/>
                  </a:lnTo>
                  <a:lnTo>
                    <a:pt x="47905" y="203075"/>
                  </a:lnTo>
                  <a:lnTo>
                    <a:pt x="23052" y="191726"/>
                  </a:lnTo>
                  <a:lnTo>
                    <a:pt x="11892" y="180827"/>
                  </a:lnTo>
                  <a:lnTo>
                    <a:pt x="0" y="1632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4" name="SMARTInkShape-1593"/>
            <p:cNvSpPr/>
            <p:nvPr>
              <p:custDataLst>
                <p:tags r:id="rId293"/>
              </p:custDataLst>
            </p:nvPr>
          </p:nvSpPr>
          <p:spPr>
            <a:xfrm>
              <a:off x="2368550" y="1174750"/>
              <a:ext cx="150029" cy="69851"/>
            </a:xfrm>
            <a:custGeom>
              <a:avLst/>
              <a:gdLst/>
              <a:ahLst/>
              <a:cxnLst/>
              <a:rect l="0" t="0" r="0" b="0"/>
              <a:pathLst>
                <a:path w="150029" h="69851">
                  <a:moveTo>
                    <a:pt x="0" y="69850"/>
                  </a:moveTo>
                  <a:lnTo>
                    <a:pt x="0" y="69850"/>
                  </a:lnTo>
                  <a:lnTo>
                    <a:pt x="0" y="66479"/>
                  </a:lnTo>
                  <a:lnTo>
                    <a:pt x="3763" y="62942"/>
                  </a:lnTo>
                  <a:lnTo>
                    <a:pt x="6742" y="61012"/>
                  </a:lnTo>
                  <a:lnTo>
                    <a:pt x="31161" y="54923"/>
                  </a:lnTo>
                  <a:lnTo>
                    <a:pt x="53361" y="52632"/>
                  </a:lnTo>
                  <a:lnTo>
                    <a:pt x="76633" y="51614"/>
                  </a:lnTo>
                  <a:lnTo>
                    <a:pt x="98735" y="51162"/>
                  </a:lnTo>
                  <a:lnTo>
                    <a:pt x="127641" y="54278"/>
                  </a:lnTo>
                  <a:lnTo>
                    <a:pt x="139750" y="53992"/>
                  </a:lnTo>
                  <a:lnTo>
                    <a:pt x="146777" y="51513"/>
                  </a:lnTo>
                  <a:lnTo>
                    <a:pt x="148652" y="49864"/>
                  </a:lnTo>
                  <a:lnTo>
                    <a:pt x="149901" y="48059"/>
                  </a:lnTo>
                  <a:lnTo>
                    <a:pt x="150028" y="45445"/>
                  </a:lnTo>
                  <a:lnTo>
                    <a:pt x="148289" y="38777"/>
                  </a:lnTo>
                  <a:lnTo>
                    <a:pt x="126474" y="9223"/>
                  </a:lnTo>
                  <a:lnTo>
                    <a:pt x="123122" y="6149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8" name="SMARTInkShape-Group377"/>
          <p:cNvGrpSpPr/>
          <p:nvPr/>
        </p:nvGrpSpPr>
        <p:grpSpPr>
          <a:xfrm>
            <a:off x="2768600" y="1327150"/>
            <a:ext cx="133351" cy="95251"/>
            <a:chOff x="2768600" y="1327150"/>
            <a:chExt cx="133351" cy="95251"/>
          </a:xfrm>
        </p:grpSpPr>
        <p:sp>
          <p:nvSpPr>
            <p:cNvPr id="716" name="SMARTInkShape-1594"/>
            <p:cNvSpPr/>
            <p:nvPr>
              <p:custDataLst>
                <p:tags r:id="rId288"/>
              </p:custDataLst>
            </p:nvPr>
          </p:nvSpPr>
          <p:spPr>
            <a:xfrm>
              <a:off x="2768600" y="1372483"/>
              <a:ext cx="133351" cy="14857"/>
            </a:xfrm>
            <a:custGeom>
              <a:avLst/>
              <a:gdLst/>
              <a:ahLst/>
              <a:cxnLst/>
              <a:rect l="0" t="0" r="0" b="0"/>
              <a:pathLst>
                <a:path w="133351" h="14857">
                  <a:moveTo>
                    <a:pt x="0" y="5467"/>
                  </a:moveTo>
                  <a:lnTo>
                    <a:pt x="0" y="5467"/>
                  </a:lnTo>
                  <a:lnTo>
                    <a:pt x="3371" y="2096"/>
                  </a:lnTo>
                  <a:lnTo>
                    <a:pt x="18951" y="0"/>
                  </a:lnTo>
                  <a:lnTo>
                    <a:pt x="49500" y="4361"/>
                  </a:lnTo>
                  <a:lnTo>
                    <a:pt x="80830" y="10135"/>
                  </a:lnTo>
                  <a:lnTo>
                    <a:pt x="99209" y="13200"/>
                  </a:lnTo>
                  <a:lnTo>
                    <a:pt x="104239" y="14856"/>
                  </a:lnTo>
                  <a:lnTo>
                    <a:pt x="115473" y="14814"/>
                  </a:lnTo>
                  <a:lnTo>
                    <a:pt x="133350" y="11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1595"/>
            <p:cNvSpPr/>
            <p:nvPr>
              <p:custDataLst>
                <p:tags r:id="rId289"/>
              </p:custDataLst>
            </p:nvPr>
          </p:nvSpPr>
          <p:spPr>
            <a:xfrm>
              <a:off x="2839556" y="1327150"/>
              <a:ext cx="17945" cy="95251"/>
            </a:xfrm>
            <a:custGeom>
              <a:avLst/>
              <a:gdLst/>
              <a:ahLst/>
              <a:cxnLst/>
              <a:rect l="0" t="0" r="0" b="0"/>
              <a:pathLst>
                <a:path w="17945" h="95251">
                  <a:moveTo>
                    <a:pt x="17944" y="0"/>
                  </a:moveTo>
                  <a:lnTo>
                    <a:pt x="17944" y="0"/>
                  </a:lnTo>
                  <a:lnTo>
                    <a:pt x="5735" y="27790"/>
                  </a:lnTo>
                  <a:lnTo>
                    <a:pt x="921" y="52997"/>
                  </a:lnTo>
                  <a:lnTo>
                    <a:pt x="0" y="76660"/>
                  </a:lnTo>
                  <a:lnTo>
                    <a:pt x="5244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7" name="SMARTInkShape-Group378"/>
          <p:cNvGrpSpPr/>
          <p:nvPr/>
        </p:nvGrpSpPr>
        <p:grpSpPr>
          <a:xfrm>
            <a:off x="3090492" y="1187450"/>
            <a:ext cx="533017" cy="403516"/>
            <a:chOff x="3090492" y="1187450"/>
            <a:chExt cx="533017" cy="403516"/>
          </a:xfrm>
        </p:grpSpPr>
        <p:sp>
          <p:nvSpPr>
            <p:cNvPr id="719" name="SMARTInkShape-1596"/>
            <p:cNvSpPr/>
            <p:nvPr>
              <p:custDataLst>
                <p:tags r:id="rId280"/>
              </p:custDataLst>
            </p:nvPr>
          </p:nvSpPr>
          <p:spPr>
            <a:xfrm>
              <a:off x="3090492" y="1339850"/>
              <a:ext cx="122609" cy="132094"/>
            </a:xfrm>
            <a:custGeom>
              <a:avLst/>
              <a:gdLst/>
              <a:ahLst/>
              <a:cxnLst/>
              <a:rect l="0" t="0" r="0" b="0"/>
              <a:pathLst>
                <a:path w="122609" h="132094">
                  <a:moveTo>
                    <a:pt x="33708" y="0"/>
                  </a:moveTo>
                  <a:lnTo>
                    <a:pt x="33708" y="0"/>
                  </a:lnTo>
                  <a:lnTo>
                    <a:pt x="33708" y="6742"/>
                  </a:lnTo>
                  <a:lnTo>
                    <a:pt x="19205" y="36871"/>
                  </a:lnTo>
                  <a:lnTo>
                    <a:pt x="6990" y="66507"/>
                  </a:lnTo>
                  <a:lnTo>
                    <a:pt x="0" y="95514"/>
                  </a:lnTo>
                  <a:lnTo>
                    <a:pt x="617" y="108537"/>
                  </a:lnTo>
                  <a:lnTo>
                    <a:pt x="5125" y="119030"/>
                  </a:lnTo>
                  <a:lnTo>
                    <a:pt x="8303" y="123803"/>
                  </a:lnTo>
                  <a:lnTo>
                    <a:pt x="23122" y="129107"/>
                  </a:lnTo>
                  <a:lnTo>
                    <a:pt x="53384" y="132093"/>
                  </a:lnTo>
                  <a:lnTo>
                    <a:pt x="82812" y="131096"/>
                  </a:lnTo>
                  <a:lnTo>
                    <a:pt x="111298" y="127809"/>
                  </a:lnTo>
                  <a:lnTo>
                    <a:pt x="12260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0" name="SMARTInkShape-1597"/>
            <p:cNvSpPr/>
            <p:nvPr>
              <p:custDataLst>
                <p:tags r:id="rId281"/>
              </p:custDataLst>
            </p:nvPr>
          </p:nvSpPr>
          <p:spPr>
            <a:xfrm>
              <a:off x="3105150" y="139065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4520" y="6742"/>
                  </a:lnTo>
                  <a:lnTo>
                    <a:pt x="66164" y="6428"/>
                  </a:lnTo>
                  <a:lnTo>
                    <a:pt x="94522" y="566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1" name="SMARTInkShape-1598"/>
            <p:cNvSpPr/>
            <p:nvPr>
              <p:custDataLst>
                <p:tags r:id="rId282"/>
              </p:custDataLst>
            </p:nvPr>
          </p:nvSpPr>
          <p:spPr>
            <a:xfrm>
              <a:off x="3120542" y="1301750"/>
              <a:ext cx="117959" cy="19051"/>
            </a:xfrm>
            <a:custGeom>
              <a:avLst/>
              <a:gdLst/>
              <a:ahLst/>
              <a:cxnLst/>
              <a:rect l="0" t="0" r="0" b="0"/>
              <a:pathLst>
                <a:path w="117959" h="19051">
                  <a:moveTo>
                    <a:pt x="3658" y="19050"/>
                  </a:moveTo>
                  <a:lnTo>
                    <a:pt x="3658" y="19050"/>
                  </a:lnTo>
                  <a:lnTo>
                    <a:pt x="0" y="19050"/>
                  </a:lnTo>
                  <a:lnTo>
                    <a:pt x="24228" y="19050"/>
                  </a:lnTo>
                  <a:lnTo>
                    <a:pt x="51224" y="18344"/>
                  </a:lnTo>
                  <a:lnTo>
                    <a:pt x="77410" y="13980"/>
                  </a:lnTo>
                  <a:lnTo>
                    <a:pt x="105898" y="6185"/>
                  </a:lnTo>
                  <a:lnTo>
                    <a:pt x="1179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1599"/>
            <p:cNvSpPr/>
            <p:nvPr>
              <p:custDataLst>
                <p:tags r:id="rId283"/>
              </p:custDataLst>
            </p:nvPr>
          </p:nvSpPr>
          <p:spPr>
            <a:xfrm>
              <a:off x="3124200" y="1187450"/>
              <a:ext cx="118718" cy="63501"/>
            </a:xfrm>
            <a:custGeom>
              <a:avLst/>
              <a:gdLst/>
              <a:ahLst/>
              <a:cxnLst/>
              <a:rect l="0" t="0" r="0" b="0"/>
              <a:pathLst>
                <a:path w="118718" h="63501">
                  <a:moveTo>
                    <a:pt x="0" y="63500"/>
                  </a:moveTo>
                  <a:lnTo>
                    <a:pt x="0" y="63500"/>
                  </a:lnTo>
                  <a:lnTo>
                    <a:pt x="3371" y="60129"/>
                  </a:lnTo>
                  <a:lnTo>
                    <a:pt x="8789" y="58474"/>
                  </a:lnTo>
                  <a:lnTo>
                    <a:pt x="34318" y="57324"/>
                  </a:lnTo>
                  <a:lnTo>
                    <a:pt x="61282" y="57202"/>
                  </a:lnTo>
                  <a:lnTo>
                    <a:pt x="89497" y="57165"/>
                  </a:lnTo>
                  <a:lnTo>
                    <a:pt x="114126" y="57152"/>
                  </a:lnTo>
                  <a:lnTo>
                    <a:pt x="116301" y="56446"/>
                  </a:lnTo>
                  <a:lnTo>
                    <a:pt x="117751" y="55269"/>
                  </a:lnTo>
                  <a:lnTo>
                    <a:pt x="118717" y="53780"/>
                  </a:lnTo>
                  <a:lnTo>
                    <a:pt x="117950" y="52081"/>
                  </a:lnTo>
                  <a:lnTo>
                    <a:pt x="87937" y="26118"/>
                  </a:lnTo>
                  <a:lnTo>
                    <a:pt x="70052" y="11979"/>
                  </a:lnTo>
                  <a:lnTo>
                    <a:pt x="66412" y="697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1600"/>
            <p:cNvSpPr/>
            <p:nvPr>
              <p:custDataLst>
                <p:tags r:id="rId284"/>
              </p:custDataLst>
            </p:nvPr>
          </p:nvSpPr>
          <p:spPr>
            <a:xfrm>
              <a:off x="3384550" y="1390650"/>
              <a:ext cx="12701" cy="19051"/>
            </a:xfrm>
            <a:custGeom>
              <a:avLst/>
              <a:gdLst/>
              <a:ahLst/>
              <a:cxnLst/>
              <a:rect l="0" t="0" r="0" b="0"/>
              <a:pathLst>
                <a:path w="12701" h="19051">
                  <a:moveTo>
                    <a:pt x="12700" y="19050"/>
                  </a:moveTo>
                  <a:lnTo>
                    <a:pt x="12700" y="19050"/>
                  </a:lnTo>
                  <a:lnTo>
                    <a:pt x="2575" y="821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4" name="SMARTInkShape-1601"/>
            <p:cNvSpPr/>
            <p:nvPr>
              <p:custDataLst>
                <p:tags r:id="rId285"/>
              </p:custDataLst>
            </p:nvPr>
          </p:nvSpPr>
          <p:spPr>
            <a:xfrm>
              <a:off x="3505200" y="1358900"/>
              <a:ext cx="73990" cy="232066"/>
            </a:xfrm>
            <a:custGeom>
              <a:avLst/>
              <a:gdLst/>
              <a:ahLst/>
              <a:cxnLst/>
              <a:rect l="0" t="0" r="0" b="0"/>
              <a:pathLst>
                <a:path w="73990" h="232066">
                  <a:moveTo>
                    <a:pt x="57150" y="0"/>
                  </a:moveTo>
                  <a:lnTo>
                    <a:pt x="57150" y="0"/>
                  </a:lnTo>
                  <a:lnTo>
                    <a:pt x="57150" y="27789"/>
                  </a:lnTo>
                  <a:lnTo>
                    <a:pt x="55269" y="50216"/>
                  </a:lnTo>
                  <a:lnTo>
                    <a:pt x="54197" y="77351"/>
                  </a:lnTo>
                  <a:lnTo>
                    <a:pt x="58425" y="108226"/>
                  </a:lnTo>
                  <a:lnTo>
                    <a:pt x="65007" y="137001"/>
                  </a:lnTo>
                  <a:lnTo>
                    <a:pt x="71225" y="163195"/>
                  </a:lnTo>
                  <a:lnTo>
                    <a:pt x="73989" y="186596"/>
                  </a:lnTo>
                  <a:lnTo>
                    <a:pt x="72174" y="209491"/>
                  </a:lnTo>
                  <a:lnTo>
                    <a:pt x="67120" y="220342"/>
                  </a:lnTo>
                  <a:lnTo>
                    <a:pt x="63797" y="225211"/>
                  </a:lnTo>
                  <a:lnTo>
                    <a:pt x="56341" y="230622"/>
                  </a:lnTo>
                  <a:lnTo>
                    <a:pt x="52377" y="232065"/>
                  </a:lnTo>
                  <a:lnTo>
                    <a:pt x="42329" y="231786"/>
                  </a:lnTo>
                  <a:lnTo>
                    <a:pt x="36686" y="230724"/>
                  </a:lnTo>
                  <a:lnTo>
                    <a:pt x="24772" y="222018"/>
                  </a:lnTo>
                  <a:lnTo>
                    <a:pt x="13832" y="208741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5" name="SMARTInkShape-1602"/>
            <p:cNvSpPr/>
            <p:nvPr>
              <p:custDataLst>
                <p:tags r:id="rId286"/>
              </p:custDataLst>
            </p:nvPr>
          </p:nvSpPr>
          <p:spPr>
            <a:xfrm>
              <a:off x="3524250" y="131445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1603"/>
            <p:cNvSpPr/>
            <p:nvPr>
              <p:custDataLst>
                <p:tags r:id="rId287"/>
              </p:custDataLst>
            </p:nvPr>
          </p:nvSpPr>
          <p:spPr>
            <a:xfrm>
              <a:off x="3498850" y="1238250"/>
              <a:ext cx="124659" cy="31751"/>
            </a:xfrm>
            <a:custGeom>
              <a:avLst/>
              <a:gdLst/>
              <a:ahLst/>
              <a:cxnLst/>
              <a:rect l="0" t="0" r="0" b="0"/>
              <a:pathLst>
                <a:path w="124659" h="31751">
                  <a:moveTo>
                    <a:pt x="0" y="31750"/>
                  </a:moveTo>
                  <a:lnTo>
                    <a:pt x="0" y="31750"/>
                  </a:lnTo>
                  <a:lnTo>
                    <a:pt x="6742" y="28379"/>
                  </a:lnTo>
                  <a:lnTo>
                    <a:pt x="21048" y="26283"/>
                  </a:lnTo>
                  <a:lnTo>
                    <a:pt x="45434" y="29033"/>
                  </a:lnTo>
                  <a:lnTo>
                    <a:pt x="75002" y="30945"/>
                  </a:lnTo>
                  <a:lnTo>
                    <a:pt x="102734" y="31511"/>
                  </a:lnTo>
                  <a:lnTo>
                    <a:pt x="118713" y="31679"/>
                  </a:lnTo>
                  <a:lnTo>
                    <a:pt x="121475" y="30997"/>
                  </a:lnTo>
                  <a:lnTo>
                    <a:pt x="123317" y="29837"/>
                  </a:lnTo>
                  <a:lnTo>
                    <a:pt x="124544" y="28358"/>
                  </a:lnTo>
                  <a:lnTo>
                    <a:pt x="124658" y="26666"/>
                  </a:lnTo>
                  <a:lnTo>
                    <a:pt x="122902" y="22905"/>
                  </a:lnTo>
                  <a:lnTo>
                    <a:pt x="98427" y="338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8" name="SMARTInkShape-1604"/>
          <p:cNvSpPr/>
          <p:nvPr>
            <p:custDataLst>
              <p:tags r:id="rId1"/>
            </p:custDataLst>
          </p:nvPr>
        </p:nvSpPr>
        <p:spPr>
          <a:xfrm>
            <a:off x="685800" y="1511300"/>
            <a:ext cx="158751" cy="6351"/>
          </a:xfrm>
          <a:custGeom>
            <a:avLst/>
            <a:gdLst/>
            <a:ahLst/>
            <a:cxnLst/>
            <a:rect l="0" t="0" r="0" b="0"/>
            <a:pathLst>
              <a:path w="158751" h="6351">
                <a:moveTo>
                  <a:pt x="0" y="6350"/>
                </a:moveTo>
                <a:lnTo>
                  <a:pt x="0" y="6350"/>
                </a:lnTo>
                <a:lnTo>
                  <a:pt x="10113" y="2979"/>
                </a:lnTo>
                <a:lnTo>
                  <a:pt x="36628" y="4254"/>
                </a:lnTo>
                <a:lnTo>
                  <a:pt x="59318" y="5418"/>
                </a:lnTo>
                <a:lnTo>
                  <a:pt x="83514" y="5936"/>
                </a:lnTo>
                <a:lnTo>
                  <a:pt x="108378" y="6166"/>
                </a:lnTo>
                <a:lnTo>
                  <a:pt x="136064" y="2924"/>
                </a:lnTo>
                <a:lnTo>
                  <a:pt x="1587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9" name="SMARTInkShape-1605"/>
          <p:cNvSpPr/>
          <p:nvPr>
            <p:custDataLst>
              <p:tags r:id="rId2"/>
            </p:custDataLst>
          </p:nvPr>
        </p:nvSpPr>
        <p:spPr>
          <a:xfrm>
            <a:off x="3073400" y="1702240"/>
            <a:ext cx="457201" cy="47382"/>
          </a:xfrm>
          <a:custGeom>
            <a:avLst/>
            <a:gdLst/>
            <a:ahLst/>
            <a:cxnLst/>
            <a:rect l="0" t="0" r="0" b="0"/>
            <a:pathLst>
              <a:path w="457201" h="47382">
                <a:moveTo>
                  <a:pt x="0" y="44010"/>
                </a:moveTo>
                <a:lnTo>
                  <a:pt x="0" y="44010"/>
                </a:lnTo>
                <a:lnTo>
                  <a:pt x="10113" y="47381"/>
                </a:lnTo>
                <a:lnTo>
                  <a:pt x="33257" y="46106"/>
                </a:lnTo>
                <a:lnTo>
                  <a:pt x="59936" y="41179"/>
                </a:lnTo>
                <a:lnTo>
                  <a:pt x="75941" y="37889"/>
                </a:lnTo>
                <a:lnTo>
                  <a:pt x="95077" y="34285"/>
                </a:lnTo>
                <a:lnTo>
                  <a:pt x="116301" y="30471"/>
                </a:lnTo>
                <a:lnTo>
                  <a:pt x="138918" y="26517"/>
                </a:lnTo>
                <a:lnTo>
                  <a:pt x="162462" y="21765"/>
                </a:lnTo>
                <a:lnTo>
                  <a:pt x="186625" y="16480"/>
                </a:lnTo>
                <a:lnTo>
                  <a:pt x="211200" y="10840"/>
                </a:lnTo>
                <a:lnTo>
                  <a:pt x="235344" y="7080"/>
                </a:lnTo>
                <a:lnTo>
                  <a:pt x="259202" y="4573"/>
                </a:lnTo>
                <a:lnTo>
                  <a:pt x="282868" y="2902"/>
                </a:lnTo>
                <a:lnTo>
                  <a:pt x="304290" y="1788"/>
                </a:lnTo>
                <a:lnTo>
                  <a:pt x="324215" y="1045"/>
                </a:lnTo>
                <a:lnTo>
                  <a:pt x="343143" y="550"/>
                </a:lnTo>
                <a:lnTo>
                  <a:pt x="373582" y="0"/>
                </a:lnTo>
                <a:lnTo>
                  <a:pt x="397459" y="1167"/>
                </a:lnTo>
                <a:lnTo>
                  <a:pt x="428152" y="9650"/>
                </a:lnTo>
                <a:lnTo>
                  <a:pt x="457200" y="1226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35" name="SMARTInkShape-Group381"/>
          <p:cNvGrpSpPr/>
          <p:nvPr/>
        </p:nvGrpSpPr>
        <p:grpSpPr>
          <a:xfrm>
            <a:off x="3009900" y="2178050"/>
            <a:ext cx="311151" cy="284570"/>
            <a:chOff x="3009900" y="2178050"/>
            <a:chExt cx="311151" cy="284570"/>
          </a:xfrm>
        </p:grpSpPr>
        <p:sp>
          <p:nvSpPr>
            <p:cNvPr id="730" name="SMARTInkShape-1606"/>
            <p:cNvSpPr/>
            <p:nvPr>
              <p:custDataLst>
                <p:tags r:id="rId275"/>
              </p:custDataLst>
            </p:nvPr>
          </p:nvSpPr>
          <p:spPr>
            <a:xfrm>
              <a:off x="3018538" y="2324100"/>
              <a:ext cx="124713" cy="138520"/>
            </a:xfrm>
            <a:custGeom>
              <a:avLst/>
              <a:gdLst/>
              <a:ahLst/>
              <a:cxnLst/>
              <a:rect l="0" t="0" r="0" b="0"/>
              <a:pathLst>
                <a:path w="124713" h="138520">
                  <a:moveTo>
                    <a:pt x="23112" y="0"/>
                  </a:moveTo>
                  <a:lnTo>
                    <a:pt x="23112" y="0"/>
                  </a:lnTo>
                  <a:lnTo>
                    <a:pt x="23112" y="6742"/>
                  </a:lnTo>
                  <a:lnTo>
                    <a:pt x="12973" y="32507"/>
                  </a:lnTo>
                  <a:lnTo>
                    <a:pt x="2861" y="60040"/>
                  </a:lnTo>
                  <a:lnTo>
                    <a:pt x="0" y="77719"/>
                  </a:lnTo>
                  <a:lnTo>
                    <a:pt x="2492" y="93103"/>
                  </a:lnTo>
                  <a:lnTo>
                    <a:pt x="9009" y="106290"/>
                  </a:lnTo>
                  <a:lnTo>
                    <a:pt x="25283" y="121648"/>
                  </a:lnTo>
                  <a:lnTo>
                    <a:pt x="47666" y="133724"/>
                  </a:lnTo>
                  <a:lnTo>
                    <a:pt x="78631" y="138519"/>
                  </a:lnTo>
                  <a:lnTo>
                    <a:pt x="98829" y="137469"/>
                  </a:lnTo>
                  <a:lnTo>
                    <a:pt x="124712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1" name="SMARTInkShape-1607"/>
            <p:cNvSpPr/>
            <p:nvPr>
              <p:custDataLst>
                <p:tags r:id="rId276"/>
              </p:custDataLst>
            </p:nvPr>
          </p:nvSpPr>
          <p:spPr>
            <a:xfrm>
              <a:off x="3038279" y="2349500"/>
              <a:ext cx="117672" cy="25401"/>
            </a:xfrm>
            <a:custGeom>
              <a:avLst/>
              <a:gdLst/>
              <a:ahLst/>
              <a:cxnLst/>
              <a:rect l="0" t="0" r="0" b="0"/>
              <a:pathLst>
                <a:path w="117672" h="25401">
                  <a:moveTo>
                    <a:pt x="3371" y="25400"/>
                  </a:moveTo>
                  <a:lnTo>
                    <a:pt x="3371" y="25400"/>
                  </a:lnTo>
                  <a:lnTo>
                    <a:pt x="0" y="25400"/>
                  </a:lnTo>
                  <a:lnTo>
                    <a:pt x="29702" y="20330"/>
                  </a:lnTo>
                  <a:lnTo>
                    <a:pt x="57818" y="14569"/>
                  </a:lnTo>
                  <a:lnTo>
                    <a:pt x="87080" y="8393"/>
                  </a:lnTo>
                  <a:lnTo>
                    <a:pt x="11767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1608"/>
            <p:cNvSpPr/>
            <p:nvPr>
              <p:custDataLst>
                <p:tags r:id="rId277"/>
              </p:custDataLst>
            </p:nvPr>
          </p:nvSpPr>
          <p:spPr>
            <a:xfrm>
              <a:off x="3028950" y="2286000"/>
              <a:ext cx="139701" cy="12701"/>
            </a:xfrm>
            <a:custGeom>
              <a:avLst/>
              <a:gdLst/>
              <a:ahLst/>
              <a:cxnLst/>
              <a:rect l="0" t="0" r="0" b="0"/>
              <a:pathLst>
                <a:path w="139701" h="12701">
                  <a:moveTo>
                    <a:pt x="0" y="12700"/>
                  </a:moveTo>
                  <a:lnTo>
                    <a:pt x="0" y="12700"/>
                  </a:lnTo>
                  <a:lnTo>
                    <a:pt x="24419" y="12700"/>
                  </a:lnTo>
                  <a:lnTo>
                    <a:pt x="54272" y="9329"/>
                  </a:lnTo>
                  <a:lnTo>
                    <a:pt x="77743" y="5792"/>
                  </a:lnTo>
                  <a:lnTo>
                    <a:pt x="109113" y="1716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3" name="SMARTInkShape-1609"/>
            <p:cNvSpPr/>
            <p:nvPr>
              <p:custDataLst>
                <p:tags r:id="rId278"/>
              </p:custDataLst>
            </p:nvPr>
          </p:nvSpPr>
          <p:spPr>
            <a:xfrm>
              <a:off x="3009900" y="2178050"/>
              <a:ext cx="164328" cy="57151"/>
            </a:xfrm>
            <a:custGeom>
              <a:avLst/>
              <a:gdLst/>
              <a:ahLst/>
              <a:cxnLst/>
              <a:rect l="0" t="0" r="0" b="0"/>
              <a:pathLst>
                <a:path w="164328" h="57151">
                  <a:moveTo>
                    <a:pt x="0" y="57150"/>
                  </a:moveTo>
                  <a:lnTo>
                    <a:pt x="0" y="57150"/>
                  </a:lnTo>
                  <a:lnTo>
                    <a:pt x="29886" y="44941"/>
                  </a:lnTo>
                  <a:lnTo>
                    <a:pt x="53029" y="41140"/>
                  </a:lnTo>
                  <a:lnTo>
                    <a:pt x="80719" y="39451"/>
                  </a:lnTo>
                  <a:lnTo>
                    <a:pt x="107136" y="38701"/>
                  </a:lnTo>
                  <a:lnTo>
                    <a:pt x="129225" y="40248"/>
                  </a:lnTo>
                  <a:lnTo>
                    <a:pt x="146334" y="41877"/>
                  </a:lnTo>
                  <a:lnTo>
                    <a:pt x="162489" y="38737"/>
                  </a:lnTo>
                  <a:lnTo>
                    <a:pt x="163359" y="37819"/>
                  </a:lnTo>
                  <a:lnTo>
                    <a:pt x="164327" y="34918"/>
                  </a:lnTo>
                  <a:lnTo>
                    <a:pt x="159112" y="2939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4" name="SMARTInkShape-1610"/>
            <p:cNvSpPr/>
            <p:nvPr>
              <p:custDataLst>
                <p:tags r:id="rId279"/>
              </p:custDataLst>
            </p:nvPr>
          </p:nvSpPr>
          <p:spPr>
            <a:xfrm>
              <a:off x="3314723" y="2381250"/>
              <a:ext cx="6328" cy="1"/>
            </a:xfrm>
            <a:custGeom>
              <a:avLst/>
              <a:gdLst/>
              <a:ahLst/>
              <a:cxnLst/>
              <a:rect l="0" t="0" r="0" b="0"/>
              <a:pathLst>
                <a:path w="6328" h="1">
                  <a:moveTo>
                    <a:pt x="6327" y="0"/>
                  </a:moveTo>
                  <a:lnTo>
                    <a:pt x="6327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6" name="SMARTInkShape-1611"/>
          <p:cNvSpPr/>
          <p:nvPr>
            <p:custDataLst>
              <p:tags r:id="rId3"/>
            </p:custDataLst>
          </p:nvPr>
        </p:nvSpPr>
        <p:spPr>
          <a:xfrm>
            <a:off x="3505674" y="2000250"/>
            <a:ext cx="63027" cy="623983"/>
          </a:xfrm>
          <a:custGeom>
            <a:avLst/>
            <a:gdLst/>
            <a:ahLst/>
            <a:cxnLst/>
            <a:rect l="0" t="0" r="0" b="0"/>
            <a:pathLst>
              <a:path w="63027" h="623983">
                <a:moveTo>
                  <a:pt x="63026" y="0"/>
                </a:moveTo>
                <a:lnTo>
                  <a:pt x="63026" y="0"/>
                </a:lnTo>
                <a:lnTo>
                  <a:pt x="54188" y="8838"/>
                </a:lnTo>
                <a:lnTo>
                  <a:pt x="41655" y="38696"/>
                </a:lnTo>
                <a:lnTo>
                  <a:pt x="36359" y="63295"/>
                </a:lnTo>
                <a:lnTo>
                  <a:pt x="33254" y="78885"/>
                </a:lnTo>
                <a:lnTo>
                  <a:pt x="29772" y="96335"/>
                </a:lnTo>
                <a:lnTo>
                  <a:pt x="26040" y="115023"/>
                </a:lnTo>
                <a:lnTo>
                  <a:pt x="22141" y="135949"/>
                </a:lnTo>
                <a:lnTo>
                  <a:pt x="18131" y="158366"/>
                </a:lnTo>
                <a:lnTo>
                  <a:pt x="14046" y="181777"/>
                </a:lnTo>
                <a:lnTo>
                  <a:pt x="10617" y="206557"/>
                </a:lnTo>
                <a:lnTo>
                  <a:pt x="7626" y="232249"/>
                </a:lnTo>
                <a:lnTo>
                  <a:pt x="4926" y="258550"/>
                </a:lnTo>
                <a:lnTo>
                  <a:pt x="3126" y="283844"/>
                </a:lnTo>
                <a:lnTo>
                  <a:pt x="1926" y="308468"/>
                </a:lnTo>
                <a:lnTo>
                  <a:pt x="1126" y="332646"/>
                </a:lnTo>
                <a:lnTo>
                  <a:pt x="593" y="355819"/>
                </a:lnTo>
                <a:lnTo>
                  <a:pt x="237" y="378324"/>
                </a:lnTo>
                <a:lnTo>
                  <a:pt x="0" y="400383"/>
                </a:lnTo>
                <a:lnTo>
                  <a:pt x="548" y="421438"/>
                </a:lnTo>
                <a:lnTo>
                  <a:pt x="1618" y="441825"/>
                </a:lnTo>
                <a:lnTo>
                  <a:pt x="3037" y="461767"/>
                </a:lnTo>
                <a:lnTo>
                  <a:pt x="5395" y="480706"/>
                </a:lnTo>
                <a:lnTo>
                  <a:pt x="8377" y="498976"/>
                </a:lnTo>
                <a:lnTo>
                  <a:pt x="11777" y="516801"/>
                </a:lnTo>
                <a:lnTo>
                  <a:pt x="21199" y="547895"/>
                </a:lnTo>
                <a:lnTo>
                  <a:pt x="31736" y="573709"/>
                </a:lnTo>
                <a:lnTo>
                  <a:pt x="44896" y="599436"/>
                </a:lnTo>
                <a:lnTo>
                  <a:pt x="55549" y="623765"/>
                </a:lnTo>
                <a:lnTo>
                  <a:pt x="55924" y="623982"/>
                </a:lnTo>
                <a:lnTo>
                  <a:pt x="56676" y="6223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3" name="SMARTInkShape-Group383"/>
          <p:cNvGrpSpPr/>
          <p:nvPr/>
        </p:nvGrpSpPr>
        <p:grpSpPr>
          <a:xfrm>
            <a:off x="3730429" y="1983706"/>
            <a:ext cx="434786" cy="562645"/>
            <a:chOff x="3730429" y="1983706"/>
            <a:chExt cx="434786" cy="562645"/>
          </a:xfrm>
        </p:grpSpPr>
        <p:sp>
          <p:nvSpPr>
            <p:cNvPr id="737" name="SMARTInkShape-1612"/>
            <p:cNvSpPr/>
            <p:nvPr>
              <p:custDataLst>
                <p:tags r:id="rId269"/>
              </p:custDataLst>
            </p:nvPr>
          </p:nvSpPr>
          <p:spPr>
            <a:xfrm>
              <a:off x="3879850" y="1983706"/>
              <a:ext cx="119522" cy="181645"/>
            </a:xfrm>
            <a:custGeom>
              <a:avLst/>
              <a:gdLst/>
              <a:ahLst/>
              <a:cxnLst/>
              <a:rect l="0" t="0" r="0" b="0"/>
              <a:pathLst>
                <a:path w="119522" h="181645">
                  <a:moveTo>
                    <a:pt x="0" y="181644"/>
                  </a:moveTo>
                  <a:lnTo>
                    <a:pt x="0" y="181644"/>
                  </a:lnTo>
                  <a:lnTo>
                    <a:pt x="18951" y="153854"/>
                  </a:lnTo>
                  <a:lnTo>
                    <a:pt x="35469" y="133310"/>
                  </a:lnTo>
                  <a:lnTo>
                    <a:pt x="53158" y="110068"/>
                  </a:lnTo>
                  <a:lnTo>
                    <a:pt x="68076" y="85627"/>
                  </a:lnTo>
                  <a:lnTo>
                    <a:pt x="81761" y="62534"/>
                  </a:lnTo>
                  <a:lnTo>
                    <a:pt x="101367" y="31582"/>
                  </a:lnTo>
                  <a:lnTo>
                    <a:pt x="119521" y="0"/>
                  </a:lnTo>
                  <a:lnTo>
                    <a:pt x="104805" y="27335"/>
                  </a:lnTo>
                  <a:lnTo>
                    <a:pt x="95969" y="46740"/>
                  </a:lnTo>
                  <a:lnTo>
                    <a:pt x="92042" y="69475"/>
                  </a:lnTo>
                  <a:lnTo>
                    <a:pt x="86460" y="99334"/>
                  </a:lnTo>
                  <a:lnTo>
                    <a:pt x="83322" y="128226"/>
                  </a:lnTo>
                  <a:lnTo>
                    <a:pt x="82550" y="149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8" name="SMARTInkShape-1613"/>
            <p:cNvSpPr/>
            <p:nvPr>
              <p:custDataLst>
                <p:tags r:id="rId270"/>
              </p:custDataLst>
            </p:nvPr>
          </p:nvSpPr>
          <p:spPr>
            <a:xfrm>
              <a:off x="3790950" y="2205282"/>
              <a:ext cx="241301" cy="17219"/>
            </a:xfrm>
            <a:custGeom>
              <a:avLst/>
              <a:gdLst/>
              <a:ahLst/>
              <a:cxnLst/>
              <a:rect l="0" t="0" r="0" b="0"/>
              <a:pathLst>
                <a:path w="241301" h="17219">
                  <a:moveTo>
                    <a:pt x="0" y="17218"/>
                  </a:moveTo>
                  <a:lnTo>
                    <a:pt x="0" y="17218"/>
                  </a:lnTo>
                  <a:lnTo>
                    <a:pt x="28862" y="16512"/>
                  </a:lnTo>
                  <a:lnTo>
                    <a:pt x="54926" y="13847"/>
                  </a:lnTo>
                  <a:lnTo>
                    <a:pt x="85324" y="10310"/>
                  </a:lnTo>
                  <a:lnTo>
                    <a:pt x="116944" y="6387"/>
                  </a:lnTo>
                  <a:lnTo>
                    <a:pt x="147460" y="2291"/>
                  </a:lnTo>
                  <a:lnTo>
                    <a:pt x="173723" y="0"/>
                  </a:lnTo>
                  <a:lnTo>
                    <a:pt x="204579" y="592"/>
                  </a:lnTo>
                  <a:lnTo>
                    <a:pt x="234165" y="4001"/>
                  </a:lnTo>
                  <a:lnTo>
                    <a:pt x="241300" y="4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9" name="SMARTInkShape-1614"/>
            <p:cNvSpPr/>
            <p:nvPr>
              <p:custDataLst>
                <p:tags r:id="rId271"/>
              </p:custDataLst>
            </p:nvPr>
          </p:nvSpPr>
          <p:spPr>
            <a:xfrm>
              <a:off x="3730429" y="2321718"/>
              <a:ext cx="161357" cy="192883"/>
            </a:xfrm>
            <a:custGeom>
              <a:avLst/>
              <a:gdLst/>
              <a:ahLst/>
              <a:cxnLst/>
              <a:rect l="0" t="0" r="0" b="0"/>
              <a:pathLst>
                <a:path w="161357" h="192883">
                  <a:moveTo>
                    <a:pt x="3371" y="192882"/>
                  </a:moveTo>
                  <a:lnTo>
                    <a:pt x="3371" y="192882"/>
                  </a:lnTo>
                  <a:lnTo>
                    <a:pt x="0" y="192882"/>
                  </a:lnTo>
                  <a:lnTo>
                    <a:pt x="418" y="190765"/>
                  </a:lnTo>
                  <a:lnTo>
                    <a:pt x="18330" y="159625"/>
                  </a:lnTo>
                  <a:lnTo>
                    <a:pt x="31657" y="136708"/>
                  </a:lnTo>
                  <a:lnTo>
                    <a:pt x="46987" y="109355"/>
                  </a:lnTo>
                  <a:lnTo>
                    <a:pt x="63208" y="78383"/>
                  </a:lnTo>
                  <a:lnTo>
                    <a:pt x="77943" y="53329"/>
                  </a:lnTo>
                  <a:lnTo>
                    <a:pt x="97907" y="24361"/>
                  </a:lnTo>
                  <a:lnTo>
                    <a:pt x="102878" y="17831"/>
                  </a:lnTo>
                  <a:lnTo>
                    <a:pt x="102870" y="18326"/>
                  </a:lnTo>
                  <a:lnTo>
                    <a:pt x="94723" y="41975"/>
                  </a:lnTo>
                  <a:lnTo>
                    <a:pt x="92594" y="65686"/>
                  </a:lnTo>
                  <a:lnTo>
                    <a:pt x="93897" y="67868"/>
                  </a:lnTo>
                  <a:lnTo>
                    <a:pt x="96178" y="69323"/>
                  </a:lnTo>
                  <a:lnTo>
                    <a:pt x="99109" y="70293"/>
                  </a:lnTo>
                  <a:lnTo>
                    <a:pt x="102474" y="69528"/>
                  </a:lnTo>
                  <a:lnTo>
                    <a:pt x="114658" y="61004"/>
                  </a:lnTo>
                  <a:lnTo>
                    <a:pt x="130654" y="44681"/>
                  </a:lnTo>
                  <a:lnTo>
                    <a:pt x="149059" y="16120"/>
                  </a:lnTo>
                  <a:lnTo>
                    <a:pt x="159541" y="0"/>
                  </a:lnTo>
                  <a:lnTo>
                    <a:pt x="160401" y="88"/>
                  </a:lnTo>
                  <a:lnTo>
                    <a:pt x="161356" y="3950"/>
                  </a:lnTo>
                  <a:lnTo>
                    <a:pt x="158524" y="20799"/>
                  </a:lnTo>
                  <a:lnTo>
                    <a:pt x="147587" y="47413"/>
                  </a:lnTo>
                  <a:lnTo>
                    <a:pt x="143963" y="75352"/>
                  </a:lnTo>
                  <a:lnTo>
                    <a:pt x="143071" y="91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0" name="SMARTInkShape-1615"/>
            <p:cNvSpPr/>
            <p:nvPr>
              <p:custDataLst>
                <p:tags r:id="rId272"/>
              </p:custDataLst>
            </p:nvPr>
          </p:nvSpPr>
          <p:spPr>
            <a:xfrm>
              <a:off x="3933342" y="2381250"/>
              <a:ext cx="41759" cy="62128"/>
            </a:xfrm>
            <a:custGeom>
              <a:avLst/>
              <a:gdLst/>
              <a:ahLst/>
              <a:cxnLst/>
              <a:rect l="0" t="0" r="0" b="0"/>
              <a:pathLst>
                <a:path w="41759" h="62128">
                  <a:moveTo>
                    <a:pt x="3658" y="19050"/>
                  </a:moveTo>
                  <a:lnTo>
                    <a:pt x="3658" y="19050"/>
                  </a:lnTo>
                  <a:lnTo>
                    <a:pt x="3658" y="15392"/>
                  </a:lnTo>
                  <a:lnTo>
                    <a:pt x="2952" y="33139"/>
                  </a:lnTo>
                  <a:lnTo>
                    <a:pt x="0" y="45645"/>
                  </a:lnTo>
                  <a:lnTo>
                    <a:pt x="3474" y="62127"/>
                  </a:lnTo>
                  <a:lnTo>
                    <a:pt x="4241" y="61879"/>
                  </a:lnTo>
                  <a:lnTo>
                    <a:pt x="6974" y="59722"/>
                  </a:lnTo>
                  <a:lnTo>
                    <a:pt x="8660" y="54530"/>
                  </a:lnTo>
                  <a:lnTo>
                    <a:pt x="14900" y="31274"/>
                  </a:lnTo>
                  <a:lnTo>
                    <a:pt x="21541" y="15425"/>
                  </a:lnTo>
                  <a:lnTo>
                    <a:pt x="417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1" name="SMARTInkShape-1616"/>
            <p:cNvSpPr/>
            <p:nvPr>
              <p:custDataLst>
                <p:tags r:id="rId273"/>
              </p:custDataLst>
            </p:nvPr>
          </p:nvSpPr>
          <p:spPr>
            <a:xfrm>
              <a:off x="3987800" y="2313647"/>
              <a:ext cx="107741" cy="232704"/>
            </a:xfrm>
            <a:custGeom>
              <a:avLst/>
              <a:gdLst/>
              <a:ahLst/>
              <a:cxnLst/>
              <a:rect l="0" t="0" r="0" b="0"/>
              <a:pathLst>
                <a:path w="107741" h="232704">
                  <a:moveTo>
                    <a:pt x="0" y="232703"/>
                  </a:moveTo>
                  <a:lnTo>
                    <a:pt x="0" y="232703"/>
                  </a:lnTo>
                  <a:lnTo>
                    <a:pt x="9434" y="216789"/>
                  </a:lnTo>
                  <a:lnTo>
                    <a:pt x="16593" y="193729"/>
                  </a:lnTo>
                  <a:lnTo>
                    <a:pt x="21015" y="172342"/>
                  </a:lnTo>
                  <a:lnTo>
                    <a:pt x="27214" y="143082"/>
                  </a:lnTo>
                  <a:lnTo>
                    <a:pt x="30843" y="126389"/>
                  </a:lnTo>
                  <a:lnTo>
                    <a:pt x="35378" y="108205"/>
                  </a:lnTo>
                  <a:lnTo>
                    <a:pt x="40519" y="89026"/>
                  </a:lnTo>
                  <a:lnTo>
                    <a:pt x="46063" y="69185"/>
                  </a:lnTo>
                  <a:lnTo>
                    <a:pt x="57867" y="37732"/>
                  </a:lnTo>
                  <a:lnTo>
                    <a:pt x="70768" y="7717"/>
                  </a:lnTo>
                  <a:lnTo>
                    <a:pt x="73786" y="65"/>
                  </a:lnTo>
                  <a:lnTo>
                    <a:pt x="74590" y="0"/>
                  </a:lnTo>
                  <a:lnTo>
                    <a:pt x="75127" y="1368"/>
                  </a:lnTo>
                  <a:lnTo>
                    <a:pt x="75882" y="13406"/>
                  </a:lnTo>
                  <a:lnTo>
                    <a:pt x="71132" y="42592"/>
                  </a:lnTo>
                  <a:lnTo>
                    <a:pt x="70103" y="60938"/>
                  </a:lnTo>
                  <a:lnTo>
                    <a:pt x="70724" y="63159"/>
                  </a:lnTo>
                  <a:lnTo>
                    <a:pt x="71844" y="64641"/>
                  </a:lnTo>
                  <a:lnTo>
                    <a:pt x="73296" y="65628"/>
                  </a:lnTo>
                  <a:lnTo>
                    <a:pt x="74969" y="64875"/>
                  </a:lnTo>
                  <a:lnTo>
                    <a:pt x="78711" y="60276"/>
                  </a:lnTo>
                  <a:lnTo>
                    <a:pt x="95859" y="29862"/>
                  </a:lnTo>
                  <a:lnTo>
                    <a:pt x="107242" y="6121"/>
                  </a:lnTo>
                  <a:lnTo>
                    <a:pt x="107740" y="14814"/>
                  </a:lnTo>
                  <a:lnTo>
                    <a:pt x="102839" y="41078"/>
                  </a:lnTo>
                  <a:lnTo>
                    <a:pt x="98518" y="60920"/>
                  </a:lnTo>
                  <a:lnTo>
                    <a:pt x="101600" y="866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2" name="SMARTInkShape-1617"/>
            <p:cNvSpPr/>
            <p:nvPr>
              <p:custDataLst>
                <p:tags r:id="rId274"/>
              </p:custDataLst>
            </p:nvPr>
          </p:nvSpPr>
          <p:spPr>
            <a:xfrm>
              <a:off x="4137304" y="2374900"/>
              <a:ext cx="27911" cy="43998"/>
            </a:xfrm>
            <a:custGeom>
              <a:avLst/>
              <a:gdLst/>
              <a:ahLst/>
              <a:cxnLst/>
              <a:rect l="0" t="0" r="0" b="0"/>
              <a:pathLst>
                <a:path w="27911" h="43998">
                  <a:moveTo>
                    <a:pt x="15596" y="6350"/>
                  </a:moveTo>
                  <a:lnTo>
                    <a:pt x="15596" y="6350"/>
                  </a:lnTo>
                  <a:lnTo>
                    <a:pt x="12225" y="6350"/>
                  </a:lnTo>
                  <a:lnTo>
                    <a:pt x="8689" y="10113"/>
                  </a:lnTo>
                  <a:lnTo>
                    <a:pt x="669" y="20656"/>
                  </a:lnTo>
                  <a:lnTo>
                    <a:pt x="0" y="23648"/>
                  </a:lnTo>
                  <a:lnTo>
                    <a:pt x="2375" y="39289"/>
                  </a:lnTo>
                  <a:lnTo>
                    <a:pt x="3960" y="41009"/>
                  </a:lnTo>
                  <a:lnTo>
                    <a:pt x="9484" y="42921"/>
                  </a:lnTo>
                  <a:lnTo>
                    <a:pt x="17156" y="43997"/>
                  </a:lnTo>
                  <a:lnTo>
                    <a:pt x="19458" y="42737"/>
                  </a:lnTo>
                  <a:lnTo>
                    <a:pt x="23898" y="37574"/>
                  </a:lnTo>
                  <a:lnTo>
                    <a:pt x="26341" y="30575"/>
                  </a:lnTo>
                  <a:lnTo>
                    <a:pt x="27910" y="14585"/>
                  </a:lnTo>
                  <a:lnTo>
                    <a:pt x="26243" y="8128"/>
                  </a:lnTo>
                  <a:lnTo>
                    <a:pt x="2194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9" name="SMARTInkShape-Group384"/>
          <p:cNvGrpSpPr/>
          <p:nvPr/>
        </p:nvGrpSpPr>
        <p:grpSpPr>
          <a:xfrm>
            <a:off x="4356100" y="1911350"/>
            <a:ext cx="594312" cy="359939"/>
            <a:chOff x="4356100" y="1911350"/>
            <a:chExt cx="594312" cy="359939"/>
          </a:xfrm>
        </p:grpSpPr>
        <p:sp>
          <p:nvSpPr>
            <p:cNvPr id="744" name="SMARTInkShape-1618"/>
            <p:cNvSpPr/>
            <p:nvPr>
              <p:custDataLst>
                <p:tags r:id="rId264"/>
              </p:custDataLst>
            </p:nvPr>
          </p:nvSpPr>
          <p:spPr>
            <a:xfrm>
              <a:off x="4356100" y="2146300"/>
              <a:ext cx="125107" cy="124989"/>
            </a:xfrm>
            <a:custGeom>
              <a:avLst/>
              <a:gdLst/>
              <a:ahLst/>
              <a:cxnLst/>
              <a:rect l="0" t="0" r="0" b="0"/>
              <a:pathLst>
                <a:path w="125107" h="124989">
                  <a:moveTo>
                    <a:pt x="0" y="38100"/>
                  </a:moveTo>
                  <a:lnTo>
                    <a:pt x="0" y="38100"/>
                  </a:lnTo>
                  <a:lnTo>
                    <a:pt x="3371" y="38100"/>
                  </a:lnTo>
                  <a:lnTo>
                    <a:pt x="6907" y="43744"/>
                  </a:lnTo>
                  <a:lnTo>
                    <a:pt x="17712" y="74957"/>
                  </a:lnTo>
                  <a:lnTo>
                    <a:pt x="30441" y="101354"/>
                  </a:lnTo>
                  <a:lnTo>
                    <a:pt x="39958" y="120210"/>
                  </a:lnTo>
                  <a:lnTo>
                    <a:pt x="44335" y="123982"/>
                  </a:lnTo>
                  <a:lnTo>
                    <a:pt x="46490" y="124988"/>
                  </a:lnTo>
                  <a:lnTo>
                    <a:pt x="47927" y="124953"/>
                  </a:lnTo>
                  <a:lnTo>
                    <a:pt x="48885" y="124224"/>
                  </a:lnTo>
                  <a:lnTo>
                    <a:pt x="49523" y="123033"/>
                  </a:lnTo>
                  <a:lnTo>
                    <a:pt x="65051" y="109570"/>
                  </a:lnTo>
                  <a:lnTo>
                    <a:pt x="86201" y="83079"/>
                  </a:lnTo>
                  <a:lnTo>
                    <a:pt x="114519" y="52281"/>
                  </a:lnTo>
                  <a:lnTo>
                    <a:pt x="120983" y="44873"/>
                  </a:lnTo>
                  <a:lnTo>
                    <a:pt x="124326" y="35466"/>
                  </a:lnTo>
                  <a:lnTo>
                    <a:pt x="125106" y="24935"/>
                  </a:lnTo>
                  <a:lnTo>
                    <a:pt x="123101" y="15550"/>
                  </a:lnTo>
                  <a:lnTo>
                    <a:pt x="120167" y="11778"/>
                  </a:lnTo>
                  <a:lnTo>
                    <a:pt x="111263" y="5705"/>
                  </a:lnTo>
                  <a:lnTo>
                    <a:pt x="90979" y="1690"/>
                  </a:lnTo>
                  <a:lnTo>
                    <a:pt x="60253" y="334"/>
                  </a:lnTo>
                  <a:lnTo>
                    <a:pt x="317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5" name="SMARTInkShape-1619"/>
            <p:cNvSpPr/>
            <p:nvPr>
              <p:custDataLst>
                <p:tags r:id="rId265"/>
              </p:custDataLst>
            </p:nvPr>
          </p:nvSpPr>
          <p:spPr>
            <a:xfrm>
              <a:off x="4603750" y="2159000"/>
              <a:ext cx="82551" cy="69851"/>
            </a:xfrm>
            <a:custGeom>
              <a:avLst/>
              <a:gdLst/>
              <a:ahLst/>
              <a:cxnLst/>
              <a:rect l="0" t="0" r="0" b="0"/>
              <a:pathLst>
                <a:path w="82551" h="69851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21669" y="27136"/>
                  </a:lnTo>
                  <a:lnTo>
                    <a:pt x="48626" y="46073"/>
                  </a:lnTo>
                  <a:lnTo>
                    <a:pt x="64345" y="57709"/>
                  </a:lnTo>
                  <a:lnTo>
                    <a:pt x="76529" y="62490"/>
                  </a:lnTo>
                  <a:lnTo>
                    <a:pt x="78536" y="64238"/>
                  </a:lnTo>
                  <a:lnTo>
                    <a:pt x="825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6" name="SMARTInkShape-1620"/>
            <p:cNvSpPr/>
            <p:nvPr>
              <p:custDataLst>
                <p:tags r:id="rId266"/>
              </p:custDataLst>
            </p:nvPr>
          </p:nvSpPr>
          <p:spPr>
            <a:xfrm>
              <a:off x="4613079" y="2171700"/>
              <a:ext cx="73222" cy="63501"/>
            </a:xfrm>
            <a:custGeom>
              <a:avLst/>
              <a:gdLst/>
              <a:ahLst/>
              <a:cxnLst/>
              <a:rect l="0" t="0" r="0" b="0"/>
              <a:pathLst>
                <a:path w="73222" h="63501">
                  <a:moveTo>
                    <a:pt x="3371" y="63500"/>
                  </a:moveTo>
                  <a:lnTo>
                    <a:pt x="3371" y="63500"/>
                  </a:lnTo>
                  <a:lnTo>
                    <a:pt x="0" y="63500"/>
                  </a:lnTo>
                  <a:lnTo>
                    <a:pt x="418" y="61383"/>
                  </a:lnTo>
                  <a:lnTo>
                    <a:pt x="4646" y="53387"/>
                  </a:lnTo>
                  <a:lnTo>
                    <a:pt x="31657" y="29930"/>
                  </a:lnTo>
                  <a:lnTo>
                    <a:pt x="59837" y="9361"/>
                  </a:lnTo>
                  <a:lnTo>
                    <a:pt x="732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7" name="SMARTInkShape-1621"/>
            <p:cNvSpPr/>
            <p:nvPr>
              <p:custDataLst>
                <p:tags r:id="rId267"/>
              </p:custDataLst>
            </p:nvPr>
          </p:nvSpPr>
          <p:spPr>
            <a:xfrm>
              <a:off x="4832350" y="2042676"/>
              <a:ext cx="111968" cy="201217"/>
            </a:xfrm>
            <a:custGeom>
              <a:avLst/>
              <a:gdLst/>
              <a:ahLst/>
              <a:cxnLst/>
              <a:rect l="0" t="0" r="0" b="0"/>
              <a:pathLst>
                <a:path w="111968" h="201217">
                  <a:moveTo>
                    <a:pt x="19050" y="46474"/>
                  </a:moveTo>
                  <a:lnTo>
                    <a:pt x="19050" y="46474"/>
                  </a:lnTo>
                  <a:lnTo>
                    <a:pt x="19050" y="36361"/>
                  </a:lnTo>
                  <a:lnTo>
                    <a:pt x="22813" y="27633"/>
                  </a:lnTo>
                  <a:lnTo>
                    <a:pt x="29894" y="19050"/>
                  </a:lnTo>
                  <a:lnTo>
                    <a:pt x="40098" y="10532"/>
                  </a:lnTo>
                  <a:lnTo>
                    <a:pt x="64484" y="1174"/>
                  </a:lnTo>
                  <a:lnTo>
                    <a:pt x="80165" y="0"/>
                  </a:lnTo>
                  <a:lnTo>
                    <a:pt x="87310" y="674"/>
                  </a:lnTo>
                  <a:lnTo>
                    <a:pt x="92073" y="3241"/>
                  </a:lnTo>
                  <a:lnTo>
                    <a:pt x="95248" y="7069"/>
                  </a:lnTo>
                  <a:lnTo>
                    <a:pt x="97366" y="11737"/>
                  </a:lnTo>
                  <a:lnTo>
                    <a:pt x="96662" y="16966"/>
                  </a:lnTo>
                  <a:lnTo>
                    <a:pt x="78084" y="46769"/>
                  </a:lnTo>
                  <a:lnTo>
                    <a:pt x="54171" y="77858"/>
                  </a:lnTo>
                  <a:lnTo>
                    <a:pt x="53753" y="80802"/>
                  </a:lnTo>
                  <a:lnTo>
                    <a:pt x="55170" y="85955"/>
                  </a:lnTo>
                  <a:lnTo>
                    <a:pt x="83491" y="111535"/>
                  </a:lnTo>
                  <a:lnTo>
                    <a:pt x="102490" y="140048"/>
                  </a:lnTo>
                  <a:lnTo>
                    <a:pt x="106427" y="144840"/>
                  </a:lnTo>
                  <a:lnTo>
                    <a:pt x="110801" y="155809"/>
                  </a:lnTo>
                  <a:lnTo>
                    <a:pt x="111967" y="161697"/>
                  </a:lnTo>
                  <a:lnTo>
                    <a:pt x="110628" y="167739"/>
                  </a:lnTo>
                  <a:lnTo>
                    <a:pt x="103496" y="180097"/>
                  </a:lnTo>
                  <a:lnTo>
                    <a:pt x="91389" y="188882"/>
                  </a:lnTo>
                  <a:lnTo>
                    <a:pt x="66825" y="197795"/>
                  </a:lnTo>
                  <a:lnTo>
                    <a:pt x="48751" y="201216"/>
                  </a:lnTo>
                  <a:lnTo>
                    <a:pt x="33661" y="200386"/>
                  </a:lnTo>
                  <a:lnTo>
                    <a:pt x="19900" y="192020"/>
                  </a:lnTo>
                  <a:lnTo>
                    <a:pt x="0" y="1734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8" name="SMARTInkShape-1622"/>
            <p:cNvSpPr/>
            <p:nvPr>
              <p:custDataLst>
                <p:tags r:id="rId268"/>
              </p:custDataLst>
            </p:nvPr>
          </p:nvSpPr>
          <p:spPr>
            <a:xfrm>
              <a:off x="4813300" y="1911350"/>
              <a:ext cx="137112" cy="95251"/>
            </a:xfrm>
            <a:custGeom>
              <a:avLst/>
              <a:gdLst/>
              <a:ahLst/>
              <a:cxnLst/>
              <a:rect l="0" t="0" r="0" b="0"/>
              <a:pathLst>
                <a:path w="137112" h="95251">
                  <a:moveTo>
                    <a:pt x="0" y="95250"/>
                  </a:moveTo>
                  <a:lnTo>
                    <a:pt x="0" y="95250"/>
                  </a:lnTo>
                  <a:lnTo>
                    <a:pt x="0" y="88508"/>
                  </a:lnTo>
                  <a:lnTo>
                    <a:pt x="7526" y="79554"/>
                  </a:lnTo>
                  <a:lnTo>
                    <a:pt x="20278" y="69929"/>
                  </a:lnTo>
                  <a:lnTo>
                    <a:pt x="44030" y="61250"/>
                  </a:lnTo>
                  <a:lnTo>
                    <a:pt x="73096" y="58365"/>
                  </a:lnTo>
                  <a:lnTo>
                    <a:pt x="101935" y="57510"/>
                  </a:lnTo>
                  <a:lnTo>
                    <a:pt x="133341" y="57182"/>
                  </a:lnTo>
                  <a:lnTo>
                    <a:pt x="136874" y="57164"/>
                  </a:lnTo>
                  <a:lnTo>
                    <a:pt x="137111" y="55748"/>
                  </a:lnTo>
                  <a:lnTo>
                    <a:pt x="135492" y="50412"/>
                  </a:lnTo>
                  <a:lnTo>
                    <a:pt x="106757" y="18773"/>
                  </a:lnTo>
                  <a:lnTo>
                    <a:pt x="98268" y="6189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50" name="SMARTInkShape-1623"/>
          <p:cNvSpPr/>
          <p:nvPr>
            <p:custDataLst>
              <p:tags r:id="rId4"/>
            </p:custDataLst>
          </p:nvPr>
        </p:nvSpPr>
        <p:spPr>
          <a:xfrm>
            <a:off x="4864100" y="2089150"/>
            <a:ext cx="10053" cy="107951"/>
          </a:xfrm>
          <a:custGeom>
            <a:avLst/>
            <a:gdLst/>
            <a:ahLst/>
            <a:cxnLst/>
            <a:rect l="0" t="0" r="0" b="0"/>
            <a:pathLst>
              <a:path w="10053" h="107951">
                <a:moveTo>
                  <a:pt x="0" y="0"/>
                </a:moveTo>
                <a:lnTo>
                  <a:pt x="0" y="0"/>
                </a:lnTo>
                <a:lnTo>
                  <a:pt x="6742" y="6742"/>
                </a:lnTo>
                <a:lnTo>
                  <a:pt x="10052" y="17578"/>
                </a:lnTo>
                <a:lnTo>
                  <a:pt x="10034" y="41427"/>
                </a:lnTo>
                <a:lnTo>
                  <a:pt x="5560" y="68954"/>
                </a:lnTo>
                <a:lnTo>
                  <a:pt x="732" y="100515"/>
                </a:lnTo>
                <a:lnTo>
                  <a:pt x="0" y="1079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56" name="SMARTInkShape-Group386"/>
          <p:cNvGrpSpPr/>
          <p:nvPr/>
        </p:nvGrpSpPr>
        <p:grpSpPr>
          <a:xfrm>
            <a:off x="5137150" y="2044700"/>
            <a:ext cx="768351" cy="171027"/>
            <a:chOff x="5137150" y="2044700"/>
            <a:chExt cx="768351" cy="171027"/>
          </a:xfrm>
        </p:grpSpPr>
        <p:sp>
          <p:nvSpPr>
            <p:cNvPr id="751" name="SMARTInkShape-1624"/>
            <p:cNvSpPr/>
            <p:nvPr>
              <p:custDataLst>
                <p:tags r:id="rId259"/>
              </p:custDataLst>
            </p:nvPr>
          </p:nvSpPr>
          <p:spPr>
            <a:xfrm>
              <a:off x="5137150" y="212725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6481" y="5644"/>
                  </a:lnTo>
                  <a:lnTo>
                    <a:pt x="35975" y="883"/>
                  </a:lnTo>
                  <a:lnTo>
                    <a:pt x="67689" y="11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2" name="SMARTInkShape-1625"/>
            <p:cNvSpPr/>
            <p:nvPr>
              <p:custDataLst>
                <p:tags r:id="rId260"/>
              </p:custDataLst>
            </p:nvPr>
          </p:nvSpPr>
          <p:spPr>
            <a:xfrm>
              <a:off x="5441805" y="2044700"/>
              <a:ext cx="89046" cy="146051"/>
            </a:xfrm>
            <a:custGeom>
              <a:avLst/>
              <a:gdLst/>
              <a:ahLst/>
              <a:cxnLst/>
              <a:rect l="0" t="0" r="0" b="0"/>
              <a:pathLst>
                <a:path w="89046" h="146051">
                  <a:moveTo>
                    <a:pt x="89045" y="0"/>
                  </a:moveTo>
                  <a:lnTo>
                    <a:pt x="89045" y="0"/>
                  </a:lnTo>
                  <a:lnTo>
                    <a:pt x="78201" y="706"/>
                  </a:lnTo>
                  <a:lnTo>
                    <a:pt x="46982" y="12209"/>
                  </a:lnTo>
                  <a:lnTo>
                    <a:pt x="26253" y="27136"/>
                  </a:lnTo>
                  <a:lnTo>
                    <a:pt x="18804" y="38871"/>
                  </a:lnTo>
                  <a:lnTo>
                    <a:pt x="16818" y="44964"/>
                  </a:lnTo>
                  <a:lnTo>
                    <a:pt x="16904" y="50437"/>
                  </a:lnTo>
                  <a:lnTo>
                    <a:pt x="20764" y="60281"/>
                  </a:lnTo>
                  <a:lnTo>
                    <a:pt x="29065" y="67479"/>
                  </a:lnTo>
                  <a:lnTo>
                    <a:pt x="39103" y="72324"/>
                  </a:lnTo>
                  <a:lnTo>
                    <a:pt x="57992" y="75690"/>
                  </a:lnTo>
                  <a:lnTo>
                    <a:pt x="59876" y="75154"/>
                  </a:lnTo>
                  <a:lnTo>
                    <a:pt x="61132" y="74092"/>
                  </a:lnTo>
                  <a:lnTo>
                    <a:pt x="61970" y="72678"/>
                  </a:lnTo>
                  <a:lnTo>
                    <a:pt x="61823" y="71030"/>
                  </a:lnTo>
                  <a:lnTo>
                    <a:pt x="59779" y="67317"/>
                  </a:lnTo>
                  <a:lnTo>
                    <a:pt x="57539" y="66044"/>
                  </a:lnTo>
                  <a:lnTo>
                    <a:pt x="51289" y="64631"/>
                  </a:lnTo>
                  <a:lnTo>
                    <a:pt x="41926" y="67766"/>
                  </a:lnTo>
                  <a:lnTo>
                    <a:pt x="18668" y="81276"/>
                  </a:lnTo>
                  <a:lnTo>
                    <a:pt x="3360" y="96754"/>
                  </a:lnTo>
                  <a:lnTo>
                    <a:pt x="878" y="101897"/>
                  </a:lnTo>
                  <a:lnTo>
                    <a:pt x="0" y="111375"/>
                  </a:lnTo>
                  <a:lnTo>
                    <a:pt x="3843" y="120290"/>
                  </a:lnTo>
                  <a:lnTo>
                    <a:pt x="17809" y="137512"/>
                  </a:lnTo>
                  <a:lnTo>
                    <a:pt x="25869" y="142255"/>
                  </a:lnTo>
                  <a:lnTo>
                    <a:pt x="38245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3" name="SMARTInkShape-1626"/>
            <p:cNvSpPr/>
            <p:nvPr>
              <p:custDataLst>
                <p:tags r:id="rId261"/>
              </p:custDataLst>
            </p:nvPr>
          </p:nvSpPr>
          <p:spPr>
            <a:xfrm>
              <a:off x="5559530" y="2159000"/>
              <a:ext cx="48953" cy="42246"/>
            </a:xfrm>
            <a:custGeom>
              <a:avLst/>
              <a:gdLst/>
              <a:ahLst/>
              <a:cxnLst/>
              <a:rect l="0" t="0" r="0" b="0"/>
              <a:pathLst>
                <a:path w="48953" h="42246">
                  <a:moveTo>
                    <a:pt x="9420" y="6350"/>
                  </a:moveTo>
                  <a:lnTo>
                    <a:pt x="9420" y="6350"/>
                  </a:lnTo>
                  <a:lnTo>
                    <a:pt x="9420" y="9721"/>
                  </a:lnTo>
                  <a:lnTo>
                    <a:pt x="6049" y="18559"/>
                  </a:lnTo>
                  <a:lnTo>
                    <a:pt x="583" y="26744"/>
                  </a:lnTo>
                  <a:lnTo>
                    <a:pt x="0" y="29824"/>
                  </a:lnTo>
                  <a:lnTo>
                    <a:pt x="1234" y="37009"/>
                  </a:lnTo>
                  <a:lnTo>
                    <a:pt x="3258" y="39489"/>
                  </a:lnTo>
                  <a:lnTo>
                    <a:pt x="9268" y="42245"/>
                  </a:lnTo>
                  <a:lnTo>
                    <a:pt x="16644" y="41589"/>
                  </a:lnTo>
                  <a:lnTo>
                    <a:pt x="30610" y="35371"/>
                  </a:lnTo>
                  <a:lnTo>
                    <a:pt x="47551" y="23999"/>
                  </a:lnTo>
                  <a:lnTo>
                    <a:pt x="48952" y="20938"/>
                  </a:lnTo>
                  <a:lnTo>
                    <a:pt x="48627" y="13774"/>
                  </a:lnTo>
                  <a:lnTo>
                    <a:pt x="46141" y="10594"/>
                  </a:lnTo>
                  <a:lnTo>
                    <a:pt x="37735" y="5179"/>
                  </a:lnTo>
                  <a:lnTo>
                    <a:pt x="157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4" name="SMARTInkShape-1627"/>
            <p:cNvSpPr/>
            <p:nvPr>
              <p:custDataLst>
                <p:tags r:id="rId262"/>
              </p:custDataLst>
            </p:nvPr>
          </p:nvSpPr>
          <p:spPr>
            <a:xfrm>
              <a:off x="5713315" y="2044700"/>
              <a:ext cx="77886" cy="127001"/>
            </a:xfrm>
            <a:custGeom>
              <a:avLst/>
              <a:gdLst/>
              <a:ahLst/>
              <a:cxnLst/>
              <a:rect l="0" t="0" r="0" b="0"/>
              <a:pathLst>
                <a:path w="77886" h="127001">
                  <a:moveTo>
                    <a:pt x="77885" y="0"/>
                  </a:moveTo>
                  <a:lnTo>
                    <a:pt x="77885" y="0"/>
                  </a:lnTo>
                  <a:lnTo>
                    <a:pt x="64401" y="0"/>
                  </a:lnTo>
                  <a:lnTo>
                    <a:pt x="38219" y="10139"/>
                  </a:lnTo>
                  <a:lnTo>
                    <a:pt x="13372" y="21662"/>
                  </a:lnTo>
                  <a:lnTo>
                    <a:pt x="3822" y="29853"/>
                  </a:lnTo>
                  <a:lnTo>
                    <a:pt x="1698" y="33308"/>
                  </a:lnTo>
                  <a:lnTo>
                    <a:pt x="989" y="36316"/>
                  </a:lnTo>
                  <a:lnTo>
                    <a:pt x="1221" y="39028"/>
                  </a:lnTo>
                  <a:lnTo>
                    <a:pt x="3492" y="41540"/>
                  </a:lnTo>
                  <a:lnTo>
                    <a:pt x="11660" y="46214"/>
                  </a:lnTo>
                  <a:lnTo>
                    <a:pt x="33445" y="49894"/>
                  </a:lnTo>
                  <a:lnTo>
                    <a:pt x="49699" y="50681"/>
                  </a:lnTo>
                  <a:lnTo>
                    <a:pt x="50628" y="50015"/>
                  </a:lnTo>
                  <a:lnTo>
                    <a:pt x="51659" y="47394"/>
                  </a:lnTo>
                  <a:lnTo>
                    <a:pt x="50523" y="47118"/>
                  </a:lnTo>
                  <a:lnTo>
                    <a:pt x="27994" y="53547"/>
                  </a:lnTo>
                  <a:lnTo>
                    <a:pt x="16671" y="61193"/>
                  </a:lnTo>
                  <a:lnTo>
                    <a:pt x="1274" y="79978"/>
                  </a:lnTo>
                  <a:lnTo>
                    <a:pt x="0" y="84363"/>
                  </a:lnTo>
                  <a:lnTo>
                    <a:pt x="465" y="92998"/>
                  </a:lnTo>
                  <a:lnTo>
                    <a:pt x="4907" y="101540"/>
                  </a:lnTo>
                  <a:lnTo>
                    <a:pt x="8066" y="105793"/>
                  </a:lnTo>
                  <a:lnTo>
                    <a:pt x="17220" y="112401"/>
                  </a:lnTo>
                  <a:lnTo>
                    <a:pt x="43716" y="122391"/>
                  </a:lnTo>
                  <a:lnTo>
                    <a:pt x="77885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5" name="SMARTInkShape-1628"/>
            <p:cNvSpPr/>
            <p:nvPr>
              <p:custDataLst>
                <p:tags r:id="rId263"/>
              </p:custDataLst>
            </p:nvPr>
          </p:nvSpPr>
          <p:spPr>
            <a:xfrm>
              <a:off x="5835650" y="2165350"/>
              <a:ext cx="69851" cy="50377"/>
            </a:xfrm>
            <a:custGeom>
              <a:avLst/>
              <a:gdLst/>
              <a:ahLst/>
              <a:cxnLst/>
              <a:rect l="0" t="0" r="0" b="0"/>
              <a:pathLst>
                <a:path w="69851" h="50377">
                  <a:moveTo>
                    <a:pt x="0" y="0"/>
                  </a:moveTo>
                  <a:lnTo>
                    <a:pt x="0" y="0"/>
                  </a:lnTo>
                  <a:lnTo>
                    <a:pt x="5069" y="5775"/>
                  </a:lnTo>
                  <a:lnTo>
                    <a:pt x="19099" y="35109"/>
                  </a:lnTo>
                  <a:lnTo>
                    <a:pt x="31379" y="50376"/>
                  </a:lnTo>
                  <a:lnTo>
                    <a:pt x="33583" y="36929"/>
                  </a:lnTo>
                  <a:lnTo>
                    <a:pt x="40579" y="20935"/>
                  </a:lnTo>
                  <a:lnTo>
                    <a:pt x="44610" y="16360"/>
                  </a:lnTo>
                  <a:lnTo>
                    <a:pt x="59419" y="8818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7" name="SMARTInkShape-Group387"/>
          <p:cNvGrpSpPr/>
          <p:nvPr/>
        </p:nvGrpSpPr>
        <p:grpSpPr>
          <a:xfrm>
            <a:off x="6083300" y="1758950"/>
            <a:ext cx="588807" cy="488951"/>
            <a:chOff x="6083300" y="1758950"/>
            <a:chExt cx="588807" cy="488951"/>
          </a:xfrm>
        </p:grpSpPr>
        <p:sp>
          <p:nvSpPr>
            <p:cNvPr id="757" name="SMARTInkShape-1629"/>
            <p:cNvSpPr/>
            <p:nvPr>
              <p:custDataLst>
                <p:tags r:id="rId249"/>
              </p:custDataLst>
            </p:nvPr>
          </p:nvSpPr>
          <p:spPr>
            <a:xfrm>
              <a:off x="6286500" y="19050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9329"/>
                  </a:lnTo>
                  <a:lnTo>
                    <a:pt x="56369" y="7233"/>
                  </a:lnTo>
                  <a:lnTo>
                    <a:pt x="83808" y="3240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8" name="SMARTInkShape-1630"/>
            <p:cNvSpPr/>
            <p:nvPr>
              <p:custDataLst>
                <p:tags r:id="rId250"/>
              </p:custDataLst>
            </p:nvPr>
          </p:nvSpPr>
          <p:spPr>
            <a:xfrm>
              <a:off x="6289205" y="1854200"/>
              <a:ext cx="79846" cy="106882"/>
            </a:xfrm>
            <a:custGeom>
              <a:avLst/>
              <a:gdLst/>
              <a:ahLst/>
              <a:cxnLst/>
              <a:rect l="0" t="0" r="0" b="0"/>
              <a:pathLst>
                <a:path w="79846" h="106882">
                  <a:moveTo>
                    <a:pt x="41745" y="0"/>
                  </a:moveTo>
                  <a:lnTo>
                    <a:pt x="41745" y="0"/>
                  </a:lnTo>
                  <a:lnTo>
                    <a:pt x="20697" y="24419"/>
                  </a:lnTo>
                  <a:lnTo>
                    <a:pt x="6424" y="47530"/>
                  </a:lnTo>
                  <a:lnTo>
                    <a:pt x="0" y="72252"/>
                  </a:lnTo>
                  <a:lnTo>
                    <a:pt x="379" y="85264"/>
                  </a:lnTo>
                  <a:lnTo>
                    <a:pt x="1468" y="90709"/>
                  </a:lnTo>
                  <a:lnTo>
                    <a:pt x="5015" y="95045"/>
                  </a:lnTo>
                  <a:lnTo>
                    <a:pt x="16484" y="101744"/>
                  </a:lnTo>
                  <a:lnTo>
                    <a:pt x="46135" y="106724"/>
                  </a:lnTo>
                  <a:lnTo>
                    <a:pt x="65154" y="106881"/>
                  </a:lnTo>
                  <a:lnTo>
                    <a:pt x="79845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9" name="SMARTInkShape-1631"/>
            <p:cNvSpPr/>
            <p:nvPr>
              <p:custDataLst>
                <p:tags r:id="rId251"/>
              </p:custDataLst>
            </p:nvPr>
          </p:nvSpPr>
          <p:spPr>
            <a:xfrm>
              <a:off x="6096000" y="1819468"/>
              <a:ext cx="114727" cy="175029"/>
            </a:xfrm>
            <a:custGeom>
              <a:avLst/>
              <a:gdLst/>
              <a:ahLst/>
              <a:cxnLst/>
              <a:rect l="0" t="0" r="0" b="0"/>
              <a:pathLst>
                <a:path w="114727" h="175029">
                  <a:moveTo>
                    <a:pt x="0" y="98232"/>
                  </a:moveTo>
                  <a:lnTo>
                    <a:pt x="0" y="98232"/>
                  </a:lnTo>
                  <a:lnTo>
                    <a:pt x="1411" y="76543"/>
                  </a:lnTo>
                  <a:lnTo>
                    <a:pt x="10845" y="46180"/>
                  </a:lnTo>
                  <a:lnTo>
                    <a:pt x="26732" y="20093"/>
                  </a:lnTo>
                  <a:lnTo>
                    <a:pt x="38692" y="8000"/>
                  </a:lnTo>
                  <a:lnTo>
                    <a:pt x="51063" y="1684"/>
                  </a:lnTo>
                  <a:lnTo>
                    <a:pt x="57326" y="0"/>
                  </a:lnTo>
                  <a:lnTo>
                    <a:pt x="71810" y="1892"/>
                  </a:lnTo>
                  <a:lnTo>
                    <a:pt x="79623" y="4372"/>
                  </a:lnTo>
                  <a:lnTo>
                    <a:pt x="92068" y="14653"/>
                  </a:lnTo>
                  <a:lnTo>
                    <a:pt x="102302" y="30042"/>
                  </a:lnTo>
                  <a:lnTo>
                    <a:pt x="111554" y="50992"/>
                  </a:lnTo>
                  <a:lnTo>
                    <a:pt x="114726" y="74414"/>
                  </a:lnTo>
                  <a:lnTo>
                    <a:pt x="112373" y="98935"/>
                  </a:lnTo>
                  <a:lnTo>
                    <a:pt x="104271" y="123944"/>
                  </a:lnTo>
                  <a:lnTo>
                    <a:pt x="91181" y="155083"/>
                  </a:lnTo>
                  <a:lnTo>
                    <a:pt x="82623" y="167714"/>
                  </a:lnTo>
                  <a:lnTo>
                    <a:pt x="78366" y="172070"/>
                  </a:lnTo>
                  <a:lnTo>
                    <a:pt x="74116" y="174268"/>
                  </a:lnTo>
                  <a:lnTo>
                    <a:pt x="69871" y="175028"/>
                  </a:lnTo>
                  <a:lnTo>
                    <a:pt x="65631" y="174830"/>
                  </a:lnTo>
                  <a:lnTo>
                    <a:pt x="62099" y="172581"/>
                  </a:lnTo>
                  <a:lnTo>
                    <a:pt x="56292" y="164437"/>
                  </a:lnTo>
                  <a:lnTo>
                    <a:pt x="52428" y="147952"/>
                  </a:lnTo>
                  <a:lnTo>
                    <a:pt x="55286" y="137733"/>
                  </a:lnTo>
                  <a:lnTo>
                    <a:pt x="61260" y="129194"/>
                  </a:lnTo>
                  <a:lnTo>
                    <a:pt x="68620" y="123046"/>
                  </a:lnTo>
                  <a:lnTo>
                    <a:pt x="76594" y="119844"/>
                  </a:lnTo>
                  <a:lnTo>
                    <a:pt x="88900" y="1172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0" name="SMARTInkShape-1632"/>
            <p:cNvSpPr/>
            <p:nvPr>
              <p:custDataLst>
                <p:tags r:id="rId252"/>
              </p:custDataLst>
            </p:nvPr>
          </p:nvSpPr>
          <p:spPr>
            <a:xfrm>
              <a:off x="6311900" y="185420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437" y="706"/>
                  </a:lnTo>
                  <a:lnTo>
                    <a:pt x="54208" y="5026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1" name="SMARTInkShape-1633"/>
            <p:cNvSpPr/>
            <p:nvPr>
              <p:custDataLst>
                <p:tags r:id="rId253"/>
              </p:custDataLst>
            </p:nvPr>
          </p:nvSpPr>
          <p:spPr>
            <a:xfrm>
              <a:off x="6299200" y="1758950"/>
              <a:ext cx="107474" cy="44451"/>
            </a:xfrm>
            <a:custGeom>
              <a:avLst/>
              <a:gdLst/>
              <a:ahLst/>
              <a:cxnLst/>
              <a:rect l="0" t="0" r="0" b="0"/>
              <a:pathLst>
                <a:path w="107474" h="44451">
                  <a:moveTo>
                    <a:pt x="0" y="44450"/>
                  </a:moveTo>
                  <a:lnTo>
                    <a:pt x="0" y="44450"/>
                  </a:lnTo>
                  <a:lnTo>
                    <a:pt x="27437" y="33619"/>
                  </a:lnTo>
                  <a:lnTo>
                    <a:pt x="57971" y="27232"/>
                  </a:lnTo>
                  <a:lnTo>
                    <a:pt x="89181" y="25561"/>
                  </a:lnTo>
                  <a:lnTo>
                    <a:pt x="102518" y="25432"/>
                  </a:lnTo>
                  <a:lnTo>
                    <a:pt x="104329" y="24716"/>
                  </a:lnTo>
                  <a:lnTo>
                    <a:pt x="105536" y="23532"/>
                  </a:lnTo>
                  <a:lnTo>
                    <a:pt x="106340" y="22038"/>
                  </a:lnTo>
                  <a:lnTo>
                    <a:pt x="107473" y="13193"/>
                  </a:lnTo>
                  <a:lnTo>
                    <a:pt x="105857" y="7510"/>
                  </a:lnTo>
                  <a:lnTo>
                    <a:pt x="104438" y="5007"/>
                  </a:lnTo>
                  <a:lnTo>
                    <a:pt x="102081" y="3338"/>
                  </a:lnTo>
                  <a:lnTo>
                    <a:pt x="92727" y="989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2" name="SMARTInkShape-1634"/>
            <p:cNvSpPr/>
            <p:nvPr>
              <p:custDataLst>
                <p:tags r:id="rId254"/>
              </p:custDataLst>
            </p:nvPr>
          </p:nvSpPr>
          <p:spPr>
            <a:xfrm>
              <a:off x="6083300" y="2022901"/>
              <a:ext cx="298451" cy="15450"/>
            </a:xfrm>
            <a:custGeom>
              <a:avLst/>
              <a:gdLst/>
              <a:ahLst/>
              <a:cxnLst/>
              <a:rect l="0" t="0" r="0" b="0"/>
              <a:pathLst>
                <a:path w="298451" h="15450">
                  <a:moveTo>
                    <a:pt x="0" y="15449"/>
                  </a:moveTo>
                  <a:lnTo>
                    <a:pt x="0" y="15449"/>
                  </a:lnTo>
                  <a:lnTo>
                    <a:pt x="24486" y="13567"/>
                  </a:lnTo>
                  <a:lnTo>
                    <a:pt x="56173" y="10423"/>
                  </a:lnTo>
                  <a:lnTo>
                    <a:pt x="84233" y="9687"/>
                  </a:lnTo>
                  <a:lnTo>
                    <a:pt x="100605" y="9491"/>
                  </a:lnTo>
                  <a:lnTo>
                    <a:pt x="117870" y="9360"/>
                  </a:lnTo>
                  <a:lnTo>
                    <a:pt x="135730" y="9273"/>
                  </a:lnTo>
                  <a:lnTo>
                    <a:pt x="153988" y="9215"/>
                  </a:lnTo>
                  <a:lnTo>
                    <a:pt x="172508" y="9177"/>
                  </a:lnTo>
                  <a:lnTo>
                    <a:pt x="191205" y="8445"/>
                  </a:lnTo>
                  <a:lnTo>
                    <a:pt x="210020" y="7252"/>
                  </a:lnTo>
                  <a:lnTo>
                    <a:pt x="228913" y="5751"/>
                  </a:lnTo>
                  <a:lnTo>
                    <a:pt x="259313" y="2202"/>
                  </a:lnTo>
                  <a:lnTo>
                    <a:pt x="286854" y="0"/>
                  </a:lnTo>
                  <a:lnTo>
                    <a:pt x="298450" y="27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3" name="SMARTInkShape-1635"/>
            <p:cNvSpPr/>
            <p:nvPr>
              <p:custDataLst>
                <p:tags r:id="rId255"/>
              </p:custDataLst>
            </p:nvPr>
          </p:nvSpPr>
          <p:spPr>
            <a:xfrm>
              <a:off x="6127750" y="2117416"/>
              <a:ext cx="117333" cy="103091"/>
            </a:xfrm>
            <a:custGeom>
              <a:avLst/>
              <a:gdLst/>
              <a:ahLst/>
              <a:cxnLst/>
              <a:rect l="0" t="0" r="0" b="0"/>
              <a:pathLst>
                <a:path w="117333" h="103091">
                  <a:moveTo>
                    <a:pt x="0" y="9834"/>
                  </a:moveTo>
                  <a:lnTo>
                    <a:pt x="0" y="9834"/>
                  </a:lnTo>
                  <a:lnTo>
                    <a:pt x="0" y="6463"/>
                  </a:lnTo>
                  <a:lnTo>
                    <a:pt x="1412" y="5470"/>
                  </a:lnTo>
                  <a:lnTo>
                    <a:pt x="27437" y="0"/>
                  </a:lnTo>
                  <a:lnTo>
                    <a:pt x="50619" y="2844"/>
                  </a:lnTo>
                  <a:lnTo>
                    <a:pt x="78106" y="8860"/>
                  </a:lnTo>
                  <a:lnTo>
                    <a:pt x="100283" y="19972"/>
                  </a:lnTo>
                  <a:lnTo>
                    <a:pt x="113715" y="30568"/>
                  </a:lnTo>
                  <a:lnTo>
                    <a:pt x="116732" y="36356"/>
                  </a:lnTo>
                  <a:lnTo>
                    <a:pt x="117332" y="42332"/>
                  </a:lnTo>
                  <a:lnTo>
                    <a:pt x="116322" y="48433"/>
                  </a:lnTo>
                  <a:lnTo>
                    <a:pt x="109554" y="60856"/>
                  </a:lnTo>
                  <a:lnTo>
                    <a:pt x="84591" y="86078"/>
                  </a:lnTo>
                  <a:lnTo>
                    <a:pt x="67475" y="98355"/>
                  </a:lnTo>
                  <a:lnTo>
                    <a:pt x="50096" y="103090"/>
                  </a:lnTo>
                  <a:lnTo>
                    <a:pt x="45393" y="102343"/>
                  </a:lnTo>
                  <a:lnTo>
                    <a:pt x="41549" y="100435"/>
                  </a:lnTo>
                  <a:lnTo>
                    <a:pt x="38284" y="97751"/>
                  </a:lnTo>
                  <a:lnTo>
                    <a:pt x="34654" y="91007"/>
                  </a:lnTo>
                  <a:lnTo>
                    <a:pt x="33686" y="87232"/>
                  </a:lnTo>
                  <a:lnTo>
                    <a:pt x="34452" y="83305"/>
                  </a:lnTo>
                  <a:lnTo>
                    <a:pt x="39065" y="75178"/>
                  </a:lnTo>
                  <a:lnTo>
                    <a:pt x="47702" y="68745"/>
                  </a:lnTo>
                  <a:lnTo>
                    <a:pt x="68226" y="61155"/>
                  </a:lnTo>
                  <a:lnTo>
                    <a:pt x="95250" y="542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4" name="SMARTInkShape-1636"/>
            <p:cNvSpPr/>
            <p:nvPr>
              <p:custDataLst>
                <p:tags r:id="rId256"/>
              </p:custDataLst>
            </p:nvPr>
          </p:nvSpPr>
          <p:spPr>
            <a:xfrm>
              <a:off x="6540500" y="1784350"/>
              <a:ext cx="131607" cy="463551"/>
            </a:xfrm>
            <a:custGeom>
              <a:avLst/>
              <a:gdLst/>
              <a:ahLst/>
              <a:cxnLst/>
              <a:rect l="0" t="0" r="0" b="0"/>
              <a:pathLst>
                <a:path w="131607" h="463551">
                  <a:moveTo>
                    <a:pt x="0" y="0"/>
                  </a:moveTo>
                  <a:lnTo>
                    <a:pt x="0" y="0"/>
                  </a:lnTo>
                  <a:lnTo>
                    <a:pt x="20278" y="17325"/>
                  </a:lnTo>
                  <a:lnTo>
                    <a:pt x="35353" y="36628"/>
                  </a:lnTo>
                  <a:lnTo>
                    <a:pt x="53342" y="64962"/>
                  </a:lnTo>
                  <a:lnTo>
                    <a:pt x="63078" y="81408"/>
                  </a:lnTo>
                  <a:lnTo>
                    <a:pt x="73802" y="100133"/>
                  </a:lnTo>
                  <a:lnTo>
                    <a:pt x="85185" y="120378"/>
                  </a:lnTo>
                  <a:lnTo>
                    <a:pt x="97006" y="141635"/>
                  </a:lnTo>
                  <a:lnTo>
                    <a:pt x="107004" y="164979"/>
                  </a:lnTo>
                  <a:lnTo>
                    <a:pt x="115786" y="189714"/>
                  </a:lnTo>
                  <a:lnTo>
                    <a:pt x="123757" y="215376"/>
                  </a:lnTo>
                  <a:lnTo>
                    <a:pt x="128366" y="240950"/>
                  </a:lnTo>
                  <a:lnTo>
                    <a:pt x="130733" y="266467"/>
                  </a:lnTo>
                  <a:lnTo>
                    <a:pt x="131606" y="291945"/>
                  </a:lnTo>
                  <a:lnTo>
                    <a:pt x="130776" y="315280"/>
                  </a:lnTo>
                  <a:lnTo>
                    <a:pt x="128812" y="337186"/>
                  </a:lnTo>
                  <a:lnTo>
                    <a:pt x="126091" y="358141"/>
                  </a:lnTo>
                  <a:lnTo>
                    <a:pt x="121455" y="377049"/>
                  </a:lnTo>
                  <a:lnTo>
                    <a:pt x="115542" y="394594"/>
                  </a:lnTo>
                  <a:lnTo>
                    <a:pt x="102152" y="424436"/>
                  </a:lnTo>
                  <a:lnTo>
                    <a:pt x="84125" y="451020"/>
                  </a:lnTo>
                  <a:lnTo>
                    <a:pt x="69850" y="463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5" name="SMARTInkShape-1637"/>
            <p:cNvSpPr/>
            <p:nvPr>
              <p:custDataLst>
                <p:tags r:id="rId257"/>
              </p:custDataLst>
            </p:nvPr>
          </p:nvSpPr>
          <p:spPr>
            <a:xfrm>
              <a:off x="6286500" y="21463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27790" y="9329"/>
                  </a:lnTo>
                  <a:lnTo>
                    <a:pt x="56369" y="7233"/>
                  </a:lnTo>
                  <a:lnTo>
                    <a:pt x="87179" y="324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6" name="SMARTInkShape-1638"/>
            <p:cNvSpPr/>
            <p:nvPr>
              <p:custDataLst>
                <p:tags r:id="rId258"/>
              </p:custDataLst>
            </p:nvPr>
          </p:nvSpPr>
          <p:spPr>
            <a:xfrm>
              <a:off x="6326831" y="2101850"/>
              <a:ext cx="35870" cy="120651"/>
            </a:xfrm>
            <a:custGeom>
              <a:avLst/>
              <a:gdLst/>
              <a:ahLst/>
              <a:cxnLst/>
              <a:rect l="0" t="0" r="0" b="0"/>
              <a:pathLst>
                <a:path w="35870" h="120651">
                  <a:moveTo>
                    <a:pt x="23169" y="0"/>
                  </a:moveTo>
                  <a:lnTo>
                    <a:pt x="23169" y="0"/>
                  </a:lnTo>
                  <a:lnTo>
                    <a:pt x="23169" y="3371"/>
                  </a:lnTo>
                  <a:lnTo>
                    <a:pt x="9354" y="33587"/>
                  </a:lnTo>
                  <a:lnTo>
                    <a:pt x="2918" y="49500"/>
                  </a:lnTo>
                  <a:lnTo>
                    <a:pt x="0" y="74325"/>
                  </a:lnTo>
                  <a:lnTo>
                    <a:pt x="3996" y="98144"/>
                  </a:lnTo>
                  <a:lnTo>
                    <a:pt x="10179" y="109706"/>
                  </a:lnTo>
                  <a:lnTo>
                    <a:pt x="14509" y="113354"/>
                  </a:lnTo>
                  <a:lnTo>
                    <a:pt x="35869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0" name="SMARTInkShape-Group388"/>
          <p:cNvGrpSpPr/>
          <p:nvPr/>
        </p:nvGrpSpPr>
        <p:grpSpPr>
          <a:xfrm>
            <a:off x="2597150" y="2355850"/>
            <a:ext cx="120651" cy="63501"/>
            <a:chOff x="2597150" y="2355850"/>
            <a:chExt cx="120651" cy="63501"/>
          </a:xfrm>
        </p:grpSpPr>
        <p:sp>
          <p:nvSpPr>
            <p:cNvPr id="768" name="SMARTInkShape-1639"/>
            <p:cNvSpPr/>
            <p:nvPr>
              <p:custDataLst>
                <p:tags r:id="rId247"/>
              </p:custDataLst>
            </p:nvPr>
          </p:nvSpPr>
          <p:spPr>
            <a:xfrm>
              <a:off x="2628900" y="24130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2117" y="4364"/>
                  </a:lnTo>
                  <a:lnTo>
                    <a:pt x="26515" y="6088"/>
                  </a:lnTo>
                  <a:lnTo>
                    <a:pt x="55416" y="1289"/>
                  </a:lnTo>
                  <a:lnTo>
                    <a:pt x="65551" y="1279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9" name="SMARTInkShape-1640"/>
            <p:cNvSpPr/>
            <p:nvPr>
              <p:custDataLst>
                <p:tags r:id="rId248"/>
              </p:custDataLst>
            </p:nvPr>
          </p:nvSpPr>
          <p:spPr>
            <a:xfrm>
              <a:off x="2597150" y="2355850"/>
              <a:ext cx="120651" cy="11232"/>
            </a:xfrm>
            <a:custGeom>
              <a:avLst/>
              <a:gdLst/>
              <a:ahLst/>
              <a:cxnLst/>
              <a:rect l="0" t="0" r="0" b="0"/>
              <a:pathLst>
                <a:path w="120651" h="11232">
                  <a:moveTo>
                    <a:pt x="0" y="0"/>
                  </a:moveTo>
                  <a:lnTo>
                    <a:pt x="0" y="0"/>
                  </a:lnTo>
                  <a:lnTo>
                    <a:pt x="24419" y="0"/>
                  </a:lnTo>
                  <a:lnTo>
                    <a:pt x="50902" y="3371"/>
                  </a:lnTo>
                  <a:lnTo>
                    <a:pt x="77720" y="8838"/>
                  </a:lnTo>
                  <a:lnTo>
                    <a:pt x="105585" y="11231"/>
                  </a:lnTo>
                  <a:lnTo>
                    <a:pt x="1206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8" name="SMARTInkShape-Group389"/>
          <p:cNvGrpSpPr/>
          <p:nvPr/>
        </p:nvGrpSpPr>
        <p:grpSpPr>
          <a:xfrm>
            <a:off x="431800" y="2228314"/>
            <a:ext cx="622301" cy="527716"/>
            <a:chOff x="431800" y="2228314"/>
            <a:chExt cx="622301" cy="527716"/>
          </a:xfrm>
        </p:grpSpPr>
        <p:sp>
          <p:nvSpPr>
            <p:cNvPr id="771" name="SMARTInkShape-1641"/>
            <p:cNvSpPr/>
            <p:nvPr>
              <p:custDataLst>
                <p:tags r:id="rId240"/>
              </p:custDataLst>
            </p:nvPr>
          </p:nvSpPr>
          <p:spPr>
            <a:xfrm>
              <a:off x="976643" y="2555391"/>
              <a:ext cx="71108" cy="154150"/>
            </a:xfrm>
            <a:custGeom>
              <a:avLst/>
              <a:gdLst/>
              <a:ahLst/>
              <a:cxnLst/>
              <a:rect l="0" t="0" r="0" b="0"/>
              <a:pathLst>
                <a:path w="71108" h="154150">
                  <a:moveTo>
                    <a:pt x="20307" y="3659"/>
                  </a:moveTo>
                  <a:lnTo>
                    <a:pt x="20307" y="3659"/>
                  </a:lnTo>
                  <a:lnTo>
                    <a:pt x="20307" y="288"/>
                  </a:lnTo>
                  <a:lnTo>
                    <a:pt x="21013" y="0"/>
                  </a:lnTo>
                  <a:lnTo>
                    <a:pt x="23678" y="1563"/>
                  </a:lnTo>
                  <a:lnTo>
                    <a:pt x="23452" y="10253"/>
                  </a:lnTo>
                  <a:lnTo>
                    <a:pt x="15594" y="36657"/>
                  </a:lnTo>
                  <a:lnTo>
                    <a:pt x="6924" y="61364"/>
                  </a:lnTo>
                  <a:lnTo>
                    <a:pt x="718" y="86455"/>
                  </a:lnTo>
                  <a:lnTo>
                    <a:pt x="0" y="117640"/>
                  </a:lnTo>
                  <a:lnTo>
                    <a:pt x="6343" y="132164"/>
                  </a:lnTo>
                  <a:lnTo>
                    <a:pt x="16217" y="142616"/>
                  </a:lnTo>
                  <a:lnTo>
                    <a:pt x="27662" y="149614"/>
                  </a:lnTo>
                  <a:lnTo>
                    <a:pt x="46005" y="154149"/>
                  </a:lnTo>
                  <a:lnTo>
                    <a:pt x="56658" y="153329"/>
                  </a:lnTo>
                  <a:lnTo>
                    <a:pt x="71107" y="1497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2" name="SMARTInkShape-1642"/>
            <p:cNvSpPr/>
            <p:nvPr>
              <p:custDataLst>
                <p:tags r:id="rId241"/>
              </p:custDataLst>
            </p:nvPr>
          </p:nvSpPr>
          <p:spPr>
            <a:xfrm>
              <a:off x="793750" y="2599073"/>
              <a:ext cx="96349" cy="156957"/>
            </a:xfrm>
            <a:custGeom>
              <a:avLst/>
              <a:gdLst/>
              <a:ahLst/>
              <a:cxnLst/>
              <a:rect l="0" t="0" r="0" b="0"/>
              <a:pathLst>
                <a:path w="96349" h="156957">
                  <a:moveTo>
                    <a:pt x="0" y="48877"/>
                  </a:moveTo>
                  <a:lnTo>
                    <a:pt x="0" y="48877"/>
                  </a:lnTo>
                  <a:lnTo>
                    <a:pt x="706" y="42396"/>
                  </a:lnTo>
                  <a:lnTo>
                    <a:pt x="3371" y="33297"/>
                  </a:lnTo>
                  <a:lnTo>
                    <a:pt x="18951" y="16274"/>
                  </a:lnTo>
                  <a:lnTo>
                    <a:pt x="41442" y="4566"/>
                  </a:lnTo>
                  <a:lnTo>
                    <a:pt x="62609" y="0"/>
                  </a:lnTo>
                  <a:lnTo>
                    <a:pt x="75804" y="4576"/>
                  </a:lnTo>
                  <a:lnTo>
                    <a:pt x="82286" y="8760"/>
                  </a:lnTo>
                  <a:lnTo>
                    <a:pt x="91370" y="22815"/>
                  </a:lnTo>
                  <a:lnTo>
                    <a:pt x="96348" y="40822"/>
                  </a:lnTo>
                  <a:lnTo>
                    <a:pt x="94478" y="70793"/>
                  </a:lnTo>
                  <a:lnTo>
                    <a:pt x="84595" y="101310"/>
                  </a:lnTo>
                  <a:lnTo>
                    <a:pt x="68574" y="127834"/>
                  </a:lnTo>
                  <a:lnTo>
                    <a:pt x="50422" y="148001"/>
                  </a:lnTo>
                  <a:lnTo>
                    <a:pt x="37932" y="155962"/>
                  </a:lnTo>
                  <a:lnTo>
                    <a:pt x="32344" y="156956"/>
                  </a:lnTo>
                  <a:lnTo>
                    <a:pt x="27207" y="156207"/>
                  </a:lnTo>
                  <a:lnTo>
                    <a:pt x="22371" y="154297"/>
                  </a:lnTo>
                  <a:lnTo>
                    <a:pt x="19148" y="150907"/>
                  </a:lnTo>
                  <a:lnTo>
                    <a:pt x="15566" y="141496"/>
                  </a:lnTo>
                  <a:lnTo>
                    <a:pt x="13549" y="127668"/>
                  </a:lnTo>
                  <a:lnTo>
                    <a:pt x="15383" y="123982"/>
                  </a:lnTo>
                  <a:lnTo>
                    <a:pt x="23065" y="118005"/>
                  </a:lnTo>
                  <a:lnTo>
                    <a:pt x="50313" y="103350"/>
                  </a:lnTo>
                  <a:lnTo>
                    <a:pt x="82550" y="869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3" name="SMARTInkShape-1643"/>
            <p:cNvSpPr/>
            <p:nvPr>
              <p:custDataLst>
                <p:tags r:id="rId242"/>
              </p:custDataLst>
            </p:nvPr>
          </p:nvSpPr>
          <p:spPr>
            <a:xfrm>
              <a:off x="774700" y="2477644"/>
              <a:ext cx="279401" cy="11557"/>
            </a:xfrm>
            <a:custGeom>
              <a:avLst/>
              <a:gdLst/>
              <a:ahLst/>
              <a:cxnLst/>
              <a:rect l="0" t="0" r="0" b="0"/>
              <a:pathLst>
                <a:path w="279401" h="11557">
                  <a:moveTo>
                    <a:pt x="0" y="11556"/>
                  </a:moveTo>
                  <a:lnTo>
                    <a:pt x="0" y="11556"/>
                  </a:lnTo>
                  <a:lnTo>
                    <a:pt x="28862" y="10850"/>
                  </a:lnTo>
                  <a:lnTo>
                    <a:pt x="54926" y="8185"/>
                  </a:lnTo>
                  <a:lnTo>
                    <a:pt x="71189" y="6486"/>
                  </a:lnTo>
                  <a:lnTo>
                    <a:pt x="89088" y="4648"/>
                  </a:lnTo>
                  <a:lnTo>
                    <a:pt x="108075" y="2718"/>
                  </a:lnTo>
                  <a:lnTo>
                    <a:pt x="127083" y="1431"/>
                  </a:lnTo>
                  <a:lnTo>
                    <a:pt x="146106" y="572"/>
                  </a:lnTo>
                  <a:lnTo>
                    <a:pt x="165137" y="0"/>
                  </a:lnTo>
                  <a:lnTo>
                    <a:pt x="182058" y="324"/>
                  </a:lnTo>
                  <a:lnTo>
                    <a:pt x="212148" y="2566"/>
                  </a:lnTo>
                  <a:lnTo>
                    <a:pt x="237751" y="4032"/>
                  </a:lnTo>
                  <a:lnTo>
                    <a:pt x="269448" y="4974"/>
                  </a:lnTo>
                  <a:lnTo>
                    <a:pt x="279400" y="52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4" name="SMARTInkShape-1644"/>
            <p:cNvSpPr/>
            <p:nvPr>
              <p:custDataLst>
                <p:tags r:id="rId243"/>
              </p:custDataLst>
            </p:nvPr>
          </p:nvSpPr>
          <p:spPr>
            <a:xfrm>
              <a:off x="924973" y="2305050"/>
              <a:ext cx="129128" cy="107951"/>
            </a:xfrm>
            <a:custGeom>
              <a:avLst/>
              <a:gdLst/>
              <a:ahLst/>
              <a:cxnLst/>
              <a:rect l="0" t="0" r="0" b="0"/>
              <a:pathLst>
                <a:path w="129128" h="107951">
                  <a:moveTo>
                    <a:pt x="27527" y="0"/>
                  </a:moveTo>
                  <a:lnTo>
                    <a:pt x="27527" y="0"/>
                  </a:lnTo>
                  <a:lnTo>
                    <a:pt x="20785" y="3371"/>
                  </a:lnTo>
                  <a:lnTo>
                    <a:pt x="9850" y="18951"/>
                  </a:lnTo>
                  <a:lnTo>
                    <a:pt x="1045" y="41442"/>
                  </a:lnTo>
                  <a:lnTo>
                    <a:pt x="0" y="53932"/>
                  </a:lnTo>
                  <a:lnTo>
                    <a:pt x="709" y="59238"/>
                  </a:lnTo>
                  <a:lnTo>
                    <a:pt x="7141" y="68896"/>
                  </a:lnTo>
                  <a:lnTo>
                    <a:pt x="11820" y="73447"/>
                  </a:lnTo>
                  <a:lnTo>
                    <a:pt x="22663" y="78504"/>
                  </a:lnTo>
                  <a:lnTo>
                    <a:pt x="28518" y="79853"/>
                  </a:lnTo>
                  <a:lnTo>
                    <a:pt x="33832" y="79341"/>
                  </a:lnTo>
                  <a:lnTo>
                    <a:pt x="43500" y="75009"/>
                  </a:lnTo>
                  <a:lnTo>
                    <a:pt x="56876" y="61266"/>
                  </a:lnTo>
                  <a:lnTo>
                    <a:pt x="66405" y="40417"/>
                  </a:lnTo>
                  <a:lnTo>
                    <a:pt x="71488" y="15784"/>
                  </a:lnTo>
                  <a:lnTo>
                    <a:pt x="71949" y="46079"/>
                  </a:lnTo>
                  <a:lnTo>
                    <a:pt x="73380" y="67432"/>
                  </a:lnTo>
                  <a:lnTo>
                    <a:pt x="78715" y="78418"/>
                  </a:lnTo>
                  <a:lnTo>
                    <a:pt x="93023" y="92536"/>
                  </a:lnTo>
                  <a:lnTo>
                    <a:pt x="115410" y="104173"/>
                  </a:lnTo>
                  <a:lnTo>
                    <a:pt x="129127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5" name="SMARTInkShape-1645"/>
            <p:cNvSpPr/>
            <p:nvPr>
              <p:custDataLst>
                <p:tags r:id="rId244"/>
              </p:custDataLst>
            </p:nvPr>
          </p:nvSpPr>
          <p:spPr>
            <a:xfrm>
              <a:off x="431800" y="2527300"/>
              <a:ext cx="139701" cy="25401"/>
            </a:xfrm>
            <a:custGeom>
              <a:avLst/>
              <a:gdLst/>
              <a:ahLst/>
              <a:cxnLst/>
              <a:rect l="0" t="0" r="0" b="0"/>
              <a:pathLst>
                <a:path w="139701" h="25401">
                  <a:moveTo>
                    <a:pt x="0" y="25400"/>
                  </a:moveTo>
                  <a:lnTo>
                    <a:pt x="0" y="25400"/>
                  </a:lnTo>
                  <a:lnTo>
                    <a:pt x="25417" y="25400"/>
                  </a:lnTo>
                  <a:lnTo>
                    <a:pt x="52687" y="23518"/>
                  </a:lnTo>
                  <a:lnTo>
                    <a:pt x="81228" y="18493"/>
                  </a:lnTo>
                  <a:lnTo>
                    <a:pt x="112784" y="10473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6" name="SMARTInkShape-1646"/>
            <p:cNvSpPr/>
            <p:nvPr>
              <p:custDataLst>
                <p:tags r:id="rId245"/>
              </p:custDataLst>
            </p:nvPr>
          </p:nvSpPr>
          <p:spPr>
            <a:xfrm>
              <a:off x="737483" y="2228314"/>
              <a:ext cx="103559" cy="206538"/>
            </a:xfrm>
            <a:custGeom>
              <a:avLst/>
              <a:gdLst/>
              <a:ahLst/>
              <a:cxnLst/>
              <a:rect l="0" t="0" r="0" b="0"/>
              <a:pathLst>
                <a:path w="103559" h="206538">
                  <a:moveTo>
                    <a:pt x="5467" y="70386"/>
                  </a:moveTo>
                  <a:lnTo>
                    <a:pt x="5467" y="70386"/>
                  </a:lnTo>
                  <a:lnTo>
                    <a:pt x="5467" y="67015"/>
                  </a:lnTo>
                  <a:lnTo>
                    <a:pt x="0" y="43250"/>
                  </a:lnTo>
                  <a:lnTo>
                    <a:pt x="2750" y="25421"/>
                  </a:lnTo>
                  <a:lnTo>
                    <a:pt x="11404" y="10105"/>
                  </a:lnTo>
                  <a:lnTo>
                    <a:pt x="19534" y="0"/>
                  </a:lnTo>
                  <a:lnTo>
                    <a:pt x="24017" y="179"/>
                  </a:lnTo>
                  <a:lnTo>
                    <a:pt x="36525" y="6022"/>
                  </a:lnTo>
                  <a:lnTo>
                    <a:pt x="56062" y="27953"/>
                  </a:lnTo>
                  <a:lnTo>
                    <a:pt x="70757" y="48705"/>
                  </a:lnTo>
                  <a:lnTo>
                    <a:pt x="85285" y="72744"/>
                  </a:lnTo>
                  <a:lnTo>
                    <a:pt x="96445" y="99891"/>
                  </a:lnTo>
                  <a:lnTo>
                    <a:pt x="102346" y="126538"/>
                  </a:lnTo>
                  <a:lnTo>
                    <a:pt x="103558" y="151787"/>
                  </a:lnTo>
                  <a:lnTo>
                    <a:pt x="99393" y="174768"/>
                  </a:lnTo>
                  <a:lnTo>
                    <a:pt x="90956" y="191096"/>
                  </a:lnTo>
                  <a:lnTo>
                    <a:pt x="80857" y="201646"/>
                  </a:lnTo>
                  <a:lnTo>
                    <a:pt x="71664" y="206335"/>
                  </a:lnTo>
                  <a:lnTo>
                    <a:pt x="60994" y="206537"/>
                  </a:lnTo>
                  <a:lnTo>
                    <a:pt x="55185" y="205604"/>
                  </a:lnTo>
                  <a:lnTo>
                    <a:pt x="44968" y="198922"/>
                  </a:lnTo>
                  <a:lnTo>
                    <a:pt x="30281" y="184127"/>
                  </a:lnTo>
                  <a:lnTo>
                    <a:pt x="29066" y="181491"/>
                  </a:lnTo>
                  <a:lnTo>
                    <a:pt x="28961" y="179028"/>
                  </a:lnTo>
                  <a:lnTo>
                    <a:pt x="29596" y="176681"/>
                  </a:lnTo>
                  <a:lnTo>
                    <a:pt x="35947" y="172191"/>
                  </a:lnTo>
                  <a:lnTo>
                    <a:pt x="65533" y="162135"/>
                  </a:lnTo>
                  <a:lnTo>
                    <a:pt x="75317" y="1592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7" name="SMARTInkShape-1647"/>
            <p:cNvSpPr/>
            <p:nvPr>
              <p:custDataLst>
                <p:tags r:id="rId246"/>
              </p:custDataLst>
            </p:nvPr>
          </p:nvSpPr>
          <p:spPr>
            <a:xfrm>
              <a:off x="960256" y="2641678"/>
              <a:ext cx="81145" cy="9348"/>
            </a:xfrm>
            <a:custGeom>
              <a:avLst/>
              <a:gdLst/>
              <a:ahLst/>
              <a:cxnLst/>
              <a:rect l="0" t="0" r="0" b="0"/>
              <a:pathLst>
                <a:path w="81145" h="9348">
                  <a:moveTo>
                    <a:pt x="17644" y="6272"/>
                  </a:moveTo>
                  <a:lnTo>
                    <a:pt x="17644" y="6272"/>
                  </a:lnTo>
                  <a:lnTo>
                    <a:pt x="5711" y="1246"/>
                  </a:lnTo>
                  <a:lnTo>
                    <a:pt x="0" y="183"/>
                  </a:lnTo>
                  <a:lnTo>
                    <a:pt x="5753" y="0"/>
                  </a:lnTo>
                  <a:lnTo>
                    <a:pt x="33168" y="6840"/>
                  </a:lnTo>
                  <a:lnTo>
                    <a:pt x="48533" y="9347"/>
                  </a:lnTo>
                  <a:lnTo>
                    <a:pt x="81144" y="62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79" name="SMARTInkShape-1648"/>
          <p:cNvSpPr/>
          <p:nvPr>
            <p:custDataLst>
              <p:tags r:id="rId5"/>
            </p:custDataLst>
          </p:nvPr>
        </p:nvSpPr>
        <p:spPr>
          <a:xfrm>
            <a:off x="1238250" y="2501900"/>
            <a:ext cx="120651" cy="12701"/>
          </a:xfrm>
          <a:custGeom>
            <a:avLst/>
            <a:gdLst/>
            <a:ahLst/>
            <a:cxnLst/>
            <a:rect l="0" t="0" r="0" b="0"/>
            <a:pathLst>
              <a:path w="120651" h="12701">
                <a:moveTo>
                  <a:pt x="0" y="12700"/>
                </a:moveTo>
                <a:lnTo>
                  <a:pt x="0" y="12700"/>
                </a:lnTo>
                <a:lnTo>
                  <a:pt x="26732" y="12700"/>
                </a:lnTo>
                <a:lnTo>
                  <a:pt x="51063" y="10818"/>
                </a:lnTo>
                <a:lnTo>
                  <a:pt x="82585" y="6233"/>
                </a:lnTo>
                <a:lnTo>
                  <a:pt x="114172" y="640"/>
                </a:lnTo>
                <a:lnTo>
                  <a:pt x="1206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4" name="SMARTInkShape-Group391"/>
          <p:cNvGrpSpPr/>
          <p:nvPr/>
        </p:nvGrpSpPr>
        <p:grpSpPr>
          <a:xfrm>
            <a:off x="1530350" y="2203450"/>
            <a:ext cx="556829" cy="358870"/>
            <a:chOff x="1530350" y="2203450"/>
            <a:chExt cx="556829" cy="358870"/>
          </a:xfrm>
        </p:grpSpPr>
        <p:sp>
          <p:nvSpPr>
            <p:cNvPr id="780" name="SMARTInkShape-1649"/>
            <p:cNvSpPr/>
            <p:nvPr>
              <p:custDataLst>
                <p:tags r:id="rId236"/>
              </p:custDataLst>
            </p:nvPr>
          </p:nvSpPr>
          <p:spPr>
            <a:xfrm>
              <a:off x="1530350" y="2403611"/>
              <a:ext cx="154019" cy="158709"/>
            </a:xfrm>
            <a:custGeom>
              <a:avLst/>
              <a:gdLst/>
              <a:ahLst/>
              <a:cxnLst/>
              <a:rect l="0" t="0" r="0" b="0"/>
              <a:pathLst>
                <a:path w="154019" h="158709">
                  <a:moveTo>
                    <a:pt x="19050" y="41139"/>
                  </a:moveTo>
                  <a:lnTo>
                    <a:pt x="19050" y="41139"/>
                  </a:lnTo>
                  <a:lnTo>
                    <a:pt x="22421" y="37768"/>
                  </a:lnTo>
                  <a:lnTo>
                    <a:pt x="24120" y="37480"/>
                  </a:lnTo>
                  <a:lnTo>
                    <a:pt x="25958" y="37994"/>
                  </a:lnTo>
                  <a:lnTo>
                    <a:pt x="27888" y="39043"/>
                  </a:lnTo>
                  <a:lnTo>
                    <a:pt x="37348" y="54002"/>
                  </a:lnTo>
                  <a:lnTo>
                    <a:pt x="45717" y="79679"/>
                  </a:lnTo>
                  <a:lnTo>
                    <a:pt x="56036" y="109630"/>
                  </a:lnTo>
                  <a:lnTo>
                    <a:pt x="71459" y="140510"/>
                  </a:lnTo>
                  <a:lnTo>
                    <a:pt x="79656" y="154857"/>
                  </a:lnTo>
                  <a:lnTo>
                    <a:pt x="84321" y="158708"/>
                  </a:lnTo>
                  <a:lnTo>
                    <a:pt x="85847" y="158324"/>
                  </a:lnTo>
                  <a:lnTo>
                    <a:pt x="86865" y="156657"/>
                  </a:lnTo>
                  <a:lnTo>
                    <a:pt x="97619" y="125113"/>
                  </a:lnTo>
                  <a:lnTo>
                    <a:pt x="110534" y="98319"/>
                  </a:lnTo>
                  <a:lnTo>
                    <a:pt x="124395" y="68037"/>
                  </a:lnTo>
                  <a:lnTo>
                    <a:pt x="145379" y="37045"/>
                  </a:lnTo>
                  <a:lnTo>
                    <a:pt x="152337" y="26149"/>
                  </a:lnTo>
                  <a:lnTo>
                    <a:pt x="153769" y="21973"/>
                  </a:lnTo>
                  <a:lnTo>
                    <a:pt x="154018" y="18484"/>
                  </a:lnTo>
                  <a:lnTo>
                    <a:pt x="153479" y="15452"/>
                  </a:lnTo>
                  <a:lnTo>
                    <a:pt x="151003" y="13431"/>
                  </a:lnTo>
                  <a:lnTo>
                    <a:pt x="142607" y="11185"/>
                  </a:lnTo>
                  <a:lnTo>
                    <a:pt x="114195" y="9038"/>
                  </a:lnTo>
                  <a:lnTo>
                    <a:pt x="85498" y="4425"/>
                  </a:lnTo>
                  <a:lnTo>
                    <a:pt x="55358" y="0"/>
                  </a:lnTo>
                  <a:lnTo>
                    <a:pt x="28946" y="2531"/>
                  </a:lnTo>
                  <a:lnTo>
                    <a:pt x="0" y="93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1" name="SMARTInkShape-1650"/>
            <p:cNvSpPr/>
            <p:nvPr>
              <p:custDataLst>
                <p:tags r:id="rId237"/>
              </p:custDataLst>
            </p:nvPr>
          </p:nvSpPr>
          <p:spPr>
            <a:xfrm>
              <a:off x="1828800" y="2501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2" name="SMARTInkShape-1651"/>
            <p:cNvSpPr/>
            <p:nvPr>
              <p:custDataLst>
                <p:tags r:id="rId238"/>
              </p:custDataLst>
            </p:nvPr>
          </p:nvSpPr>
          <p:spPr>
            <a:xfrm>
              <a:off x="1968500" y="2336800"/>
              <a:ext cx="115084" cy="194232"/>
            </a:xfrm>
            <a:custGeom>
              <a:avLst/>
              <a:gdLst/>
              <a:ahLst/>
              <a:cxnLst/>
              <a:rect l="0" t="0" r="0" b="0"/>
              <a:pathLst>
                <a:path w="115084" h="194232">
                  <a:moveTo>
                    <a:pt x="76200" y="0"/>
                  </a:moveTo>
                  <a:lnTo>
                    <a:pt x="76200" y="0"/>
                  </a:lnTo>
                  <a:lnTo>
                    <a:pt x="46314" y="3371"/>
                  </a:lnTo>
                  <a:lnTo>
                    <a:pt x="22581" y="12209"/>
                  </a:lnTo>
                  <a:lnTo>
                    <a:pt x="11682" y="21654"/>
                  </a:lnTo>
                  <a:lnTo>
                    <a:pt x="5192" y="32907"/>
                  </a:lnTo>
                  <a:lnTo>
                    <a:pt x="2308" y="44964"/>
                  </a:lnTo>
                  <a:lnTo>
                    <a:pt x="4361" y="51143"/>
                  </a:lnTo>
                  <a:lnTo>
                    <a:pt x="14168" y="63652"/>
                  </a:lnTo>
                  <a:lnTo>
                    <a:pt x="38927" y="82595"/>
                  </a:lnTo>
                  <a:lnTo>
                    <a:pt x="68606" y="101613"/>
                  </a:lnTo>
                  <a:lnTo>
                    <a:pt x="96371" y="120654"/>
                  </a:lnTo>
                  <a:lnTo>
                    <a:pt x="108213" y="133352"/>
                  </a:lnTo>
                  <a:lnTo>
                    <a:pt x="112359" y="139701"/>
                  </a:lnTo>
                  <a:lnTo>
                    <a:pt x="115083" y="152400"/>
                  </a:lnTo>
                  <a:lnTo>
                    <a:pt x="114822" y="158750"/>
                  </a:lnTo>
                  <a:lnTo>
                    <a:pt x="112532" y="164395"/>
                  </a:lnTo>
                  <a:lnTo>
                    <a:pt x="104342" y="174429"/>
                  </a:lnTo>
                  <a:lnTo>
                    <a:pt x="84460" y="188012"/>
                  </a:lnTo>
                  <a:lnTo>
                    <a:pt x="60695" y="194231"/>
                  </a:lnTo>
                  <a:lnTo>
                    <a:pt x="35779" y="192703"/>
                  </a:lnTo>
                  <a:lnTo>
                    <a:pt x="20841" y="185835"/>
                  </a:lnTo>
                  <a:lnTo>
                    <a:pt x="0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3" name="SMARTInkShape-1652"/>
            <p:cNvSpPr/>
            <p:nvPr>
              <p:custDataLst>
                <p:tags r:id="rId239"/>
              </p:custDataLst>
            </p:nvPr>
          </p:nvSpPr>
          <p:spPr>
            <a:xfrm>
              <a:off x="1936750" y="2203450"/>
              <a:ext cx="150429" cy="82551"/>
            </a:xfrm>
            <a:custGeom>
              <a:avLst/>
              <a:gdLst/>
              <a:ahLst/>
              <a:cxnLst/>
              <a:rect l="0" t="0" r="0" b="0"/>
              <a:pathLst>
                <a:path w="150429" h="82551">
                  <a:moveTo>
                    <a:pt x="0" y="82550"/>
                  </a:moveTo>
                  <a:lnTo>
                    <a:pt x="0" y="82550"/>
                  </a:lnTo>
                  <a:lnTo>
                    <a:pt x="0" y="75808"/>
                  </a:lnTo>
                  <a:lnTo>
                    <a:pt x="1411" y="73116"/>
                  </a:lnTo>
                  <a:lnTo>
                    <a:pt x="6742" y="68244"/>
                  </a:lnTo>
                  <a:lnTo>
                    <a:pt x="15697" y="65608"/>
                  </a:lnTo>
                  <a:lnTo>
                    <a:pt x="45434" y="63916"/>
                  </a:lnTo>
                  <a:lnTo>
                    <a:pt x="66759" y="65567"/>
                  </a:lnTo>
                  <a:lnTo>
                    <a:pt x="89643" y="67946"/>
                  </a:lnTo>
                  <a:lnTo>
                    <a:pt x="120243" y="69286"/>
                  </a:lnTo>
                  <a:lnTo>
                    <a:pt x="145744" y="69776"/>
                  </a:lnTo>
                  <a:lnTo>
                    <a:pt x="147963" y="68389"/>
                  </a:lnTo>
                  <a:lnTo>
                    <a:pt x="149442" y="66054"/>
                  </a:lnTo>
                  <a:lnTo>
                    <a:pt x="150428" y="63086"/>
                  </a:lnTo>
                  <a:lnTo>
                    <a:pt x="149674" y="59696"/>
                  </a:lnTo>
                  <a:lnTo>
                    <a:pt x="134987" y="31471"/>
                  </a:lnTo>
                  <a:lnTo>
                    <a:pt x="125525" y="17478"/>
                  </a:lnTo>
                  <a:lnTo>
                    <a:pt x="121389" y="5806"/>
                  </a:lnTo>
                  <a:lnTo>
                    <a:pt x="119732" y="3871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7" name="SMARTInkShape-Group392"/>
          <p:cNvGrpSpPr/>
          <p:nvPr/>
        </p:nvGrpSpPr>
        <p:grpSpPr>
          <a:xfrm>
            <a:off x="2692400" y="3257550"/>
            <a:ext cx="95251" cy="69851"/>
            <a:chOff x="2692400" y="3257550"/>
            <a:chExt cx="95251" cy="69851"/>
          </a:xfrm>
        </p:grpSpPr>
        <p:sp>
          <p:nvSpPr>
            <p:cNvPr id="785" name="SMARTInkShape-1653"/>
            <p:cNvSpPr/>
            <p:nvPr>
              <p:custDataLst>
                <p:tags r:id="rId234"/>
              </p:custDataLst>
            </p:nvPr>
          </p:nvSpPr>
          <p:spPr>
            <a:xfrm>
              <a:off x="2692400" y="3327400"/>
              <a:ext cx="82551" cy="1"/>
            </a:xfrm>
            <a:custGeom>
              <a:avLst/>
              <a:gdLst/>
              <a:ahLst/>
              <a:cxnLst/>
              <a:rect l="0" t="0" r="0" b="0"/>
              <a:pathLst>
                <a:path w="82551" h="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7971" y="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6" name="SMARTInkShape-1654"/>
            <p:cNvSpPr/>
            <p:nvPr>
              <p:custDataLst>
                <p:tags r:id="rId235"/>
              </p:custDataLst>
            </p:nvPr>
          </p:nvSpPr>
          <p:spPr>
            <a:xfrm>
              <a:off x="2693283" y="3257550"/>
              <a:ext cx="94368" cy="11818"/>
            </a:xfrm>
            <a:custGeom>
              <a:avLst/>
              <a:gdLst/>
              <a:ahLst/>
              <a:cxnLst/>
              <a:rect l="0" t="0" r="0" b="0"/>
              <a:pathLst>
                <a:path w="94368" h="11818">
                  <a:moveTo>
                    <a:pt x="5467" y="6350"/>
                  </a:moveTo>
                  <a:lnTo>
                    <a:pt x="5467" y="6350"/>
                  </a:lnTo>
                  <a:lnTo>
                    <a:pt x="0" y="6350"/>
                  </a:lnTo>
                  <a:lnTo>
                    <a:pt x="6120" y="9721"/>
                  </a:lnTo>
                  <a:lnTo>
                    <a:pt x="26984" y="11817"/>
                  </a:lnTo>
                  <a:lnTo>
                    <a:pt x="52137" y="9068"/>
                  </a:lnTo>
                  <a:lnTo>
                    <a:pt x="83710" y="1682"/>
                  </a:lnTo>
                  <a:lnTo>
                    <a:pt x="943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4" name="SMARTInkShape-Group393"/>
          <p:cNvGrpSpPr/>
          <p:nvPr/>
        </p:nvGrpSpPr>
        <p:grpSpPr>
          <a:xfrm>
            <a:off x="2882900" y="3042600"/>
            <a:ext cx="463516" cy="583251"/>
            <a:chOff x="2882900" y="3042600"/>
            <a:chExt cx="463516" cy="583251"/>
          </a:xfrm>
        </p:grpSpPr>
        <p:sp>
          <p:nvSpPr>
            <p:cNvPr id="788" name="SMARTInkShape-1655"/>
            <p:cNvSpPr/>
            <p:nvPr>
              <p:custDataLst>
                <p:tags r:id="rId228"/>
              </p:custDataLst>
            </p:nvPr>
          </p:nvSpPr>
          <p:spPr>
            <a:xfrm>
              <a:off x="3079750" y="3042600"/>
              <a:ext cx="81103" cy="164151"/>
            </a:xfrm>
            <a:custGeom>
              <a:avLst/>
              <a:gdLst/>
              <a:ahLst/>
              <a:cxnLst/>
              <a:rect l="0" t="0" r="0" b="0"/>
              <a:pathLst>
                <a:path w="81103" h="164151">
                  <a:moveTo>
                    <a:pt x="0" y="100650"/>
                  </a:moveTo>
                  <a:lnTo>
                    <a:pt x="0" y="100650"/>
                  </a:lnTo>
                  <a:lnTo>
                    <a:pt x="27136" y="73514"/>
                  </a:lnTo>
                  <a:lnTo>
                    <a:pt x="46779" y="44438"/>
                  </a:lnTo>
                  <a:lnTo>
                    <a:pt x="66547" y="15280"/>
                  </a:lnTo>
                  <a:lnTo>
                    <a:pt x="72615" y="6263"/>
                  </a:lnTo>
                  <a:lnTo>
                    <a:pt x="81102" y="0"/>
                  </a:lnTo>
                  <a:lnTo>
                    <a:pt x="71634" y="31612"/>
                  </a:lnTo>
                  <a:lnTo>
                    <a:pt x="66224" y="59106"/>
                  </a:lnTo>
                  <a:lnTo>
                    <a:pt x="63602" y="85440"/>
                  </a:lnTo>
                  <a:lnTo>
                    <a:pt x="59375" y="111117"/>
                  </a:lnTo>
                  <a:lnTo>
                    <a:pt x="57590" y="141314"/>
                  </a:lnTo>
                  <a:lnTo>
                    <a:pt x="58051" y="151178"/>
                  </a:lnTo>
                  <a:lnTo>
                    <a:pt x="63500" y="164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9" name="SMARTInkShape-1656"/>
            <p:cNvSpPr/>
            <p:nvPr>
              <p:custDataLst>
                <p:tags r:id="rId229"/>
              </p:custDataLst>
            </p:nvPr>
          </p:nvSpPr>
          <p:spPr>
            <a:xfrm>
              <a:off x="2990850" y="3252524"/>
              <a:ext cx="234951" cy="11377"/>
            </a:xfrm>
            <a:custGeom>
              <a:avLst/>
              <a:gdLst/>
              <a:ahLst/>
              <a:cxnLst/>
              <a:rect l="0" t="0" r="0" b="0"/>
              <a:pathLst>
                <a:path w="234951" h="11377">
                  <a:moveTo>
                    <a:pt x="0" y="5026"/>
                  </a:moveTo>
                  <a:lnTo>
                    <a:pt x="0" y="5026"/>
                  </a:lnTo>
                  <a:lnTo>
                    <a:pt x="26367" y="5026"/>
                  </a:lnTo>
                  <a:lnTo>
                    <a:pt x="48408" y="5026"/>
                  </a:lnTo>
                  <a:lnTo>
                    <a:pt x="74666" y="5026"/>
                  </a:lnTo>
                  <a:lnTo>
                    <a:pt x="104681" y="5026"/>
                  </a:lnTo>
                  <a:lnTo>
                    <a:pt x="136131" y="4320"/>
                  </a:lnTo>
                  <a:lnTo>
                    <a:pt x="166571" y="1655"/>
                  </a:lnTo>
                  <a:lnTo>
                    <a:pt x="190919" y="0"/>
                  </a:lnTo>
                  <a:lnTo>
                    <a:pt x="216729" y="950"/>
                  </a:lnTo>
                  <a:lnTo>
                    <a:pt x="226852" y="3920"/>
                  </a:lnTo>
                  <a:lnTo>
                    <a:pt x="229551" y="5700"/>
                  </a:lnTo>
                  <a:lnTo>
                    <a:pt x="234950" y="11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0" name="SMARTInkShape-1657"/>
            <p:cNvSpPr/>
            <p:nvPr>
              <p:custDataLst>
                <p:tags r:id="rId230"/>
              </p:custDataLst>
            </p:nvPr>
          </p:nvSpPr>
          <p:spPr>
            <a:xfrm>
              <a:off x="2882900" y="3390224"/>
              <a:ext cx="162520" cy="203877"/>
            </a:xfrm>
            <a:custGeom>
              <a:avLst/>
              <a:gdLst/>
              <a:ahLst/>
              <a:cxnLst/>
              <a:rect l="0" t="0" r="0" b="0"/>
              <a:pathLst>
                <a:path w="162520" h="203877">
                  <a:moveTo>
                    <a:pt x="0" y="203876"/>
                  </a:moveTo>
                  <a:lnTo>
                    <a:pt x="0" y="203876"/>
                  </a:lnTo>
                  <a:lnTo>
                    <a:pt x="21048" y="176087"/>
                  </a:lnTo>
                  <a:lnTo>
                    <a:pt x="38692" y="147507"/>
                  </a:lnTo>
                  <a:lnTo>
                    <a:pt x="49181" y="125201"/>
                  </a:lnTo>
                  <a:lnTo>
                    <a:pt x="59253" y="100471"/>
                  </a:lnTo>
                  <a:lnTo>
                    <a:pt x="70784" y="73016"/>
                  </a:lnTo>
                  <a:lnTo>
                    <a:pt x="82965" y="48114"/>
                  </a:lnTo>
                  <a:lnTo>
                    <a:pt x="97960" y="19906"/>
                  </a:lnTo>
                  <a:lnTo>
                    <a:pt x="105976" y="4475"/>
                  </a:lnTo>
                  <a:lnTo>
                    <a:pt x="106634" y="5325"/>
                  </a:lnTo>
                  <a:lnTo>
                    <a:pt x="107366" y="11914"/>
                  </a:lnTo>
                  <a:lnTo>
                    <a:pt x="102765" y="37756"/>
                  </a:lnTo>
                  <a:lnTo>
                    <a:pt x="98496" y="56818"/>
                  </a:lnTo>
                  <a:lnTo>
                    <a:pt x="99750" y="67020"/>
                  </a:lnTo>
                  <a:lnTo>
                    <a:pt x="104423" y="77327"/>
                  </a:lnTo>
                  <a:lnTo>
                    <a:pt x="106304" y="77882"/>
                  </a:lnTo>
                  <a:lnTo>
                    <a:pt x="108264" y="76841"/>
                  </a:lnTo>
                  <a:lnTo>
                    <a:pt x="128714" y="50374"/>
                  </a:lnTo>
                  <a:lnTo>
                    <a:pt x="145852" y="24495"/>
                  </a:lnTo>
                  <a:lnTo>
                    <a:pt x="160880" y="3917"/>
                  </a:lnTo>
                  <a:lnTo>
                    <a:pt x="162519" y="0"/>
                  </a:lnTo>
                  <a:lnTo>
                    <a:pt x="150243" y="29095"/>
                  </a:lnTo>
                  <a:lnTo>
                    <a:pt x="142824" y="50489"/>
                  </a:lnTo>
                  <a:lnTo>
                    <a:pt x="141794" y="63032"/>
                  </a:lnTo>
                  <a:lnTo>
                    <a:pt x="146050" y="83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1" name="SMARTInkShape-1658"/>
            <p:cNvSpPr/>
            <p:nvPr>
              <p:custDataLst>
                <p:tags r:id="rId231"/>
              </p:custDataLst>
            </p:nvPr>
          </p:nvSpPr>
          <p:spPr>
            <a:xfrm>
              <a:off x="3073662" y="3454400"/>
              <a:ext cx="37116" cy="47054"/>
            </a:xfrm>
            <a:custGeom>
              <a:avLst/>
              <a:gdLst/>
              <a:ahLst/>
              <a:cxnLst/>
              <a:rect l="0" t="0" r="0" b="0"/>
              <a:pathLst>
                <a:path w="37116" h="47054">
                  <a:moveTo>
                    <a:pt x="6088" y="6350"/>
                  </a:moveTo>
                  <a:lnTo>
                    <a:pt x="6088" y="6350"/>
                  </a:lnTo>
                  <a:lnTo>
                    <a:pt x="6088" y="9721"/>
                  </a:lnTo>
                  <a:lnTo>
                    <a:pt x="130" y="36433"/>
                  </a:lnTo>
                  <a:lnTo>
                    <a:pt x="0" y="39105"/>
                  </a:lnTo>
                  <a:lnTo>
                    <a:pt x="1324" y="41592"/>
                  </a:lnTo>
                  <a:lnTo>
                    <a:pt x="6558" y="46237"/>
                  </a:lnTo>
                  <a:lnTo>
                    <a:pt x="9929" y="47053"/>
                  </a:lnTo>
                  <a:lnTo>
                    <a:pt x="17438" y="46077"/>
                  </a:lnTo>
                  <a:lnTo>
                    <a:pt x="29598" y="38190"/>
                  </a:lnTo>
                  <a:lnTo>
                    <a:pt x="34176" y="32731"/>
                  </a:lnTo>
                  <a:lnTo>
                    <a:pt x="35396" y="30287"/>
                  </a:lnTo>
                  <a:lnTo>
                    <a:pt x="37115" y="16735"/>
                  </a:lnTo>
                  <a:lnTo>
                    <a:pt x="35945" y="12568"/>
                  </a:lnTo>
                  <a:lnTo>
                    <a:pt x="30882" y="6056"/>
                  </a:lnTo>
                  <a:lnTo>
                    <a:pt x="25809" y="2692"/>
                  </a:lnTo>
                  <a:lnTo>
                    <a:pt x="1878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2" name="SMARTInkShape-1659"/>
            <p:cNvSpPr/>
            <p:nvPr>
              <p:custDataLst>
                <p:tags r:id="rId232"/>
              </p:custDataLst>
            </p:nvPr>
          </p:nvSpPr>
          <p:spPr>
            <a:xfrm>
              <a:off x="3092450" y="3390788"/>
              <a:ext cx="175584" cy="235063"/>
            </a:xfrm>
            <a:custGeom>
              <a:avLst/>
              <a:gdLst/>
              <a:ahLst/>
              <a:cxnLst/>
              <a:rect l="0" t="0" r="0" b="0"/>
              <a:pathLst>
                <a:path w="175584" h="235063">
                  <a:moveTo>
                    <a:pt x="0" y="235062"/>
                  </a:moveTo>
                  <a:lnTo>
                    <a:pt x="0" y="235062"/>
                  </a:lnTo>
                  <a:lnTo>
                    <a:pt x="15580" y="203901"/>
                  </a:lnTo>
                  <a:lnTo>
                    <a:pt x="28561" y="179820"/>
                  </a:lnTo>
                  <a:lnTo>
                    <a:pt x="43738" y="150538"/>
                  </a:lnTo>
                  <a:lnTo>
                    <a:pt x="51737" y="132851"/>
                  </a:lnTo>
                  <a:lnTo>
                    <a:pt x="59891" y="114005"/>
                  </a:lnTo>
                  <a:lnTo>
                    <a:pt x="67444" y="95091"/>
                  </a:lnTo>
                  <a:lnTo>
                    <a:pt x="74596" y="76131"/>
                  </a:lnTo>
                  <a:lnTo>
                    <a:pt x="81481" y="57141"/>
                  </a:lnTo>
                  <a:lnTo>
                    <a:pt x="91012" y="30397"/>
                  </a:lnTo>
                  <a:lnTo>
                    <a:pt x="100206" y="4806"/>
                  </a:lnTo>
                  <a:lnTo>
                    <a:pt x="100671" y="4652"/>
                  </a:lnTo>
                  <a:lnTo>
                    <a:pt x="100980" y="5255"/>
                  </a:lnTo>
                  <a:lnTo>
                    <a:pt x="100772" y="21432"/>
                  </a:lnTo>
                  <a:lnTo>
                    <a:pt x="96550" y="46892"/>
                  </a:lnTo>
                  <a:lnTo>
                    <a:pt x="96533" y="61120"/>
                  </a:lnTo>
                  <a:lnTo>
                    <a:pt x="100491" y="76357"/>
                  </a:lnTo>
                  <a:lnTo>
                    <a:pt x="104165" y="82917"/>
                  </a:lnTo>
                  <a:lnTo>
                    <a:pt x="108149" y="86303"/>
                  </a:lnTo>
                  <a:lnTo>
                    <a:pt x="110199" y="87206"/>
                  </a:lnTo>
                  <a:lnTo>
                    <a:pt x="112977" y="85691"/>
                  </a:lnTo>
                  <a:lnTo>
                    <a:pt x="129456" y="64289"/>
                  </a:lnTo>
                  <a:lnTo>
                    <a:pt x="148660" y="34649"/>
                  </a:lnTo>
                  <a:lnTo>
                    <a:pt x="170319" y="3563"/>
                  </a:lnTo>
                  <a:lnTo>
                    <a:pt x="172813" y="1002"/>
                  </a:lnTo>
                  <a:lnTo>
                    <a:pt x="174475" y="0"/>
                  </a:lnTo>
                  <a:lnTo>
                    <a:pt x="175583" y="37"/>
                  </a:lnTo>
                  <a:lnTo>
                    <a:pt x="160549" y="27732"/>
                  </a:lnTo>
                  <a:lnTo>
                    <a:pt x="150639" y="56446"/>
                  </a:lnTo>
                  <a:lnTo>
                    <a:pt x="151320" y="84748"/>
                  </a:lnTo>
                  <a:lnTo>
                    <a:pt x="152400" y="953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3" name="SMARTInkShape-1660"/>
            <p:cNvSpPr/>
            <p:nvPr>
              <p:custDataLst>
                <p:tags r:id="rId233"/>
              </p:custDataLst>
            </p:nvPr>
          </p:nvSpPr>
          <p:spPr>
            <a:xfrm>
              <a:off x="3295650" y="3473450"/>
              <a:ext cx="50766" cy="31360"/>
            </a:xfrm>
            <a:custGeom>
              <a:avLst/>
              <a:gdLst/>
              <a:ahLst/>
              <a:cxnLst/>
              <a:rect l="0" t="0" r="0" b="0"/>
              <a:pathLst>
                <a:path w="50766" h="31360">
                  <a:moveTo>
                    <a:pt x="0" y="25400"/>
                  </a:moveTo>
                  <a:lnTo>
                    <a:pt x="0" y="25400"/>
                  </a:lnTo>
                  <a:lnTo>
                    <a:pt x="0" y="10473"/>
                  </a:lnTo>
                  <a:lnTo>
                    <a:pt x="1411" y="8393"/>
                  </a:lnTo>
                  <a:lnTo>
                    <a:pt x="6742" y="4201"/>
                  </a:lnTo>
                  <a:lnTo>
                    <a:pt x="13815" y="1867"/>
                  </a:lnTo>
                  <a:lnTo>
                    <a:pt x="17676" y="1244"/>
                  </a:lnTo>
                  <a:lnTo>
                    <a:pt x="25730" y="2435"/>
                  </a:lnTo>
                  <a:lnTo>
                    <a:pt x="29854" y="3740"/>
                  </a:lnTo>
                  <a:lnTo>
                    <a:pt x="36316" y="8953"/>
                  </a:lnTo>
                  <a:lnTo>
                    <a:pt x="47743" y="22790"/>
                  </a:lnTo>
                  <a:lnTo>
                    <a:pt x="50681" y="31359"/>
                  </a:lnTo>
                  <a:lnTo>
                    <a:pt x="50765" y="28263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8" name="SMARTInkShape-Group394"/>
          <p:cNvGrpSpPr/>
          <p:nvPr/>
        </p:nvGrpSpPr>
        <p:grpSpPr>
          <a:xfrm>
            <a:off x="3602086" y="2984500"/>
            <a:ext cx="1024200" cy="355601"/>
            <a:chOff x="3602086" y="2984500"/>
            <a:chExt cx="1024200" cy="355601"/>
          </a:xfrm>
        </p:grpSpPr>
        <p:sp>
          <p:nvSpPr>
            <p:cNvPr id="795" name="SMARTInkShape-1661"/>
            <p:cNvSpPr/>
            <p:nvPr>
              <p:custDataLst>
                <p:tags r:id="rId215"/>
              </p:custDataLst>
            </p:nvPr>
          </p:nvSpPr>
          <p:spPr>
            <a:xfrm>
              <a:off x="3602086" y="3162300"/>
              <a:ext cx="116051" cy="149619"/>
            </a:xfrm>
            <a:custGeom>
              <a:avLst/>
              <a:gdLst/>
              <a:ahLst/>
              <a:cxnLst/>
              <a:rect l="0" t="0" r="0" b="0"/>
              <a:pathLst>
                <a:path w="116051" h="149619">
                  <a:moveTo>
                    <a:pt x="55514" y="0"/>
                  </a:moveTo>
                  <a:lnTo>
                    <a:pt x="55514" y="0"/>
                  </a:lnTo>
                  <a:lnTo>
                    <a:pt x="52143" y="0"/>
                  </a:lnTo>
                  <a:lnTo>
                    <a:pt x="39934" y="10113"/>
                  </a:lnTo>
                  <a:lnTo>
                    <a:pt x="26282" y="33257"/>
                  </a:lnTo>
                  <a:lnTo>
                    <a:pt x="17592" y="54292"/>
                  </a:lnTo>
                  <a:lnTo>
                    <a:pt x="9732" y="77046"/>
                  </a:lnTo>
                  <a:lnTo>
                    <a:pt x="2046" y="108279"/>
                  </a:lnTo>
                  <a:lnTo>
                    <a:pt x="0" y="124324"/>
                  </a:lnTo>
                  <a:lnTo>
                    <a:pt x="1572" y="130860"/>
                  </a:lnTo>
                  <a:lnTo>
                    <a:pt x="8962" y="141886"/>
                  </a:lnTo>
                  <a:lnTo>
                    <a:pt x="21183" y="147727"/>
                  </a:lnTo>
                  <a:lnTo>
                    <a:pt x="37434" y="149618"/>
                  </a:lnTo>
                  <a:lnTo>
                    <a:pt x="68972" y="146715"/>
                  </a:lnTo>
                  <a:lnTo>
                    <a:pt x="95406" y="142092"/>
                  </a:lnTo>
                  <a:lnTo>
                    <a:pt x="115626" y="140015"/>
                  </a:lnTo>
                  <a:lnTo>
                    <a:pt x="116050" y="139204"/>
                  </a:lnTo>
                  <a:lnTo>
                    <a:pt x="115627" y="137958"/>
                  </a:lnTo>
                  <a:lnTo>
                    <a:pt x="112664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6" name="SMARTInkShape-1662"/>
            <p:cNvSpPr/>
            <p:nvPr>
              <p:custDataLst>
                <p:tags r:id="rId216"/>
              </p:custDataLst>
            </p:nvPr>
          </p:nvSpPr>
          <p:spPr>
            <a:xfrm>
              <a:off x="3644900" y="321945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23073" y="2866"/>
                  </a:lnTo>
                  <a:lnTo>
                    <a:pt x="50131" y="5453"/>
                  </a:lnTo>
                  <a:lnTo>
                    <a:pt x="81757" y="5526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7" name="SMARTInkShape-1663"/>
            <p:cNvSpPr/>
            <p:nvPr>
              <p:custDataLst>
                <p:tags r:id="rId217"/>
              </p:custDataLst>
            </p:nvPr>
          </p:nvSpPr>
          <p:spPr>
            <a:xfrm>
              <a:off x="3625850" y="3136900"/>
              <a:ext cx="114301" cy="12701"/>
            </a:xfrm>
            <a:custGeom>
              <a:avLst/>
              <a:gdLst/>
              <a:ahLst/>
              <a:cxnLst/>
              <a:rect l="0" t="0" r="0" b="0"/>
              <a:pathLst>
                <a:path w="1143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15580" y="7233"/>
                  </a:lnTo>
                  <a:lnTo>
                    <a:pt x="43738" y="6524"/>
                  </a:lnTo>
                  <a:lnTo>
                    <a:pt x="68150" y="5696"/>
                  </a:lnTo>
                  <a:lnTo>
                    <a:pt x="97919" y="1334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8" name="SMARTInkShape-1664"/>
            <p:cNvSpPr/>
            <p:nvPr>
              <p:custDataLst>
                <p:tags r:id="rId218"/>
              </p:custDataLst>
            </p:nvPr>
          </p:nvSpPr>
          <p:spPr>
            <a:xfrm>
              <a:off x="3619500" y="3055931"/>
              <a:ext cx="137477" cy="35562"/>
            </a:xfrm>
            <a:custGeom>
              <a:avLst/>
              <a:gdLst/>
              <a:ahLst/>
              <a:cxnLst/>
              <a:rect l="0" t="0" r="0" b="0"/>
              <a:pathLst>
                <a:path w="137477" h="35562">
                  <a:moveTo>
                    <a:pt x="0" y="30169"/>
                  </a:moveTo>
                  <a:lnTo>
                    <a:pt x="0" y="30169"/>
                  </a:lnTo>
                  <a:lnTo>
                    <a:pt x="3371" y="26798"/>
                  </a:lnTo>
                  <a:lnTo>
                    <a:pt x="8789" y="25143"/>
                  </a:lnTo>
                  <a:lnTo>
                    <a:pt x="39388" y="24699"/>
                  </a:lnTo>
                  <a:lnTo>
                    <a:pt x="60544" y="27267"/>
                  </a:lnTo>
                  <a:lnTo>
                    <a:pt x="82177" y="28880"/>
                  </a:lnTo>
                  <a:lnTo>
                    <a:pt x="110427" y="31668"/>
                  </a:lnTo>
                  <a:lnTo>
                    <a:pt x="132193" y="35561"/>
                  </a:lnTo>
                  <a:lnTo>
                    <a:pt x="134695" y="35175"/>
                  </a:lnTo>
                  <a:lnTo>
                    <a:pt x="136363" y="34212"/>
                  </a:lnTo>
                  <a:lnTo>
                    <a:pt x="137476" y="32864"/>
                  </a:lnTo>
                  <a:lnTo>
                    <a:pt x="136806" y="30555"/>
                  </a:lnTo>
                  <a:lnTo>
                    <a:pt x="121828" y="12729"/>
                  </a:lnTo>
                  <a:lnTo>
                    <a:pt x="104026" y="0"/>
                  </a:lnTo>
                  <a:lnTo>
                    <a:pt x="103218" y="884"/>
                  </a:lnTo>
                  <a:lnTo>
                    <a:pt x="101600" y="111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9" name="SMARTInkShape-1665"/>
            <p:cNvSpPr/>
            <p:nvPr>
              <p:custDataLst>
                <p:tags r:id="rId219"/>
              </p:custDataLst>
            </p:nvPr>
          </p:nvSpPr>
          <p:spPr>
            <a:xfrm>
              <a:off x="3835400" y="324485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0" name="SMARTInkShape-1666"/>
            <p:cNvSpPr/>
            <p:nvPr>
              <p:custDataLst>
                <p:tags r:id="rId220"/>
              </p:custDataLst>
            </p:nvPr>
          </p:nvSpPr>
          <p:spPr>
            <a:xfrm>
              <a:off x="3987800" y="3143250"/>
              <a:ext cx="119366" cy="132209"/>
            </a:xfrm>
            <a:custGeom>
              <a:avLst/>
              <a:gdLst/>
              <a:ahLst/>
              <a:cxnLst/>
              <a:rect l="0" t="0" r="0" b="0"/>
              <a:pathLst>
                <a:path w="119366" h="132209">
                  <a:moveTo>
                    <a:pt x="0" y="31750"/>
                  </a:moveTo>
                  <a:lnTo>
                    <a:pt x="0" y="31750"/>
                  </a:lnTo>
                  <a:lnTo>
                    <a:pt x="5467" y="26283"/>
                  </a:lnTo>
                  <a:lnTo>
                    <a:pt x="18482" y="55363"/>
                  </a:lnTo>
                  <a:lnTo>
                    <a:pt x="29103" y="86561"/>
                  </a:lnTo>
                  <a:lnTo>
                    <a:pt x="39877" y="113838"/>
                  </a:lnTo>
                  <a:lnTo>
                    <a:pt x="46651" y="124678"/>
                  </a:lnTo>
                  <a:lnTo>
                    <a:pt x="52013" y="129496"/>
                  </a:lnTo>
                  <a:lnTo>
                    <a:pt x="58630" y="131637"/>
                  </a:lnTo>
                  <a:lnTo>
                    <a:pt x="62370" y="132208"/>
                  </a:lnTo>
                  <a:lnTo>
                    <a:pt x="65569" y="131177"/>
                  </a:lnTo>
                  <a:lnTo>
                    <a:pt x="71005" y="126270"/>
                  </a:lnTo>
                  <a:lnTo>
                    <a:pt x="89331" y="95641"/>
                  </a:lnTo>
                  <a:lnTo>
                    <a:pt x="105054" y="64257"/>
                  </a:lnTo>
                  <a:lnTo>
                    <a:pt x="118723" y="36944"/>
                  </a:lnTo>
                  <a:lnTo>
                    <a:pt x="119365" y="33096"/>
                  </a:lnTo>
                  <a:lnTo>
                    <a:pt x="118383" y="29120"/>
                  </a:lnTo>
                  <a:lnTo>
                    <a:pt x="113527" y="20938"/>
                  </a:lnTo>
                  <a:lnTo>
                    <a:pt x="104784" y="14480"/>
                  </a:lnTo>
                  <a:lnTo>
                    <a:pt x="92432" y="9963"/>
                  </a:lnTo>
                  <a:lnTo>
                    <a:pt x="64939" y="7420"/>
                  </a:lnTo>
                  <a:lnTo>
                    <a:pt x="42267" y="6826"/>
                  </a:lnTo>
                  <a:lnTo>
                    <a:pt x="14203" y="573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1" name="SMARTInkShape-1667"/>
            <p:cNvSpPr/>
            <p:nvPr>
              <p:custDataLst>
                <p:tags r:id="rId221"/>
              </p:custDataLst>
            </p:nvPr>
          </p:nvSpPr>
          <p:spPr>
            <a:xfrm>
              <a:off x="4197350" y="3168650"/>
              <a:ext cx="82551" cy="69851"/>
            </a:xfrm>
            <a:custGeom>
              <a:avLst/>
              <a:gdLst/>
              <a:ahLst/>
              <a:cxnLst/>
              <a:rect l="0" t="0" r="0" b="0"/>
              <a:pathLst>
                <a:path w="82551" h="698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22782" y="26026"/>
                  </a:lnTo>
                  <a:lnTo>
                    <a:pt x="51291" y="48487"/>
                  </a:lnTo>
                  <a:lnTo>
                    <a:pt x="73826" y="66061"/>
                  </a:lnTo>
                  <a:lnTo>
                    <a:pt x="8255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2" name="SMARTInkShape-1668"/>
            <p:cNvSpPr/>
            <p:nvPr>
              <p:custDataLst>
                <p:tags r:id="rId222"/>
              </p:custDataLst>
            </p:nvPr>
          </p:nvSpPr>
          <p:spPr>
            <a:xfrm>
              <a:off x="4197350" y="3155950"/>
              <a:ext cx="88901" cy="69851"/>
            </a:xfrm>
            <a:custGeom>
              <a:avLst/>
              <a:gdLst/>
              <a:ahLst/>
              <a:cxnLst/>
              <a:rect l="0" t="0" r="0" b="0"/>
              <a:pathLst>
                <a:path w="88901" h="69851">
                  <a:moveTo>
                    <a:pt x="0" y="69850"/>
                  </a:moveTo>
                  <a:lnTo>
                    <a:pt x="0" y="69850"/>
                  </a:lnTo>
                  <a:lnTo>
                    <a:pt x="26680" y="45051"/>
                  </a:lnTo>
                  <a:lnTo>
                    <a:pt x="58024" y="22657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3" name="SMARTInkShape-1669"/>
            <p:cNvSpPr/>
            <p:nvPr>
              <p:custDataLst>
                <p:tags r:id="rId223"/>
              </p:custDataLst>
            </p:nvPr>
          </p:nvSpPr>
          <p:spPr>
            <a:xfrm>
              <a:off x="4381962" y="3079750"/>
              <a:ext cx="31289" cy="117553"/>
            </a:xfrm>
            <a:custGeom>
              <a:avLst/>
              <a:gdLst/>
              <a:ahLst/>
              <a:cxnLst/>
              <a:rect l="0" t="0" r="0" b="0"/>
              <a:pathLst>
                <a:path w="31289" h="117553">
                  <a:moveTo>
                    <a:pt x="31288" y="0"/>
                  </a:moveTo>
                  <a:lnTo>
                    <a:pt x="31288" y="0"/>
                  </a:lnTo>
                  <a:lnTo>
                    <a:pt x="31288" y="6742"/>
                  </a:lnTo>
                  <a:lnTo>
                    <a:pt x="21149" y="36871"/>
                  </a:lnTo>
                  <a:lnTo>
                    <a:pt x="10332" y="66506"/>
                  </a:lnTo>
                  <a:lnTo>
                    <a:pt x="3049" y="95514"/>
                  </a:lnTo>
                  <a:lnTo>
                    <a:pt x="0" y="117061"/>
                  </a:lnTo>
                  <a:lnTo>
                    <a:pt x="552" y="117552"/>
                  </a:lnTo>
                  <a:lnTo>
                    <a:pt x="1625" y="117173"/>
                  </a:lnTo>
                  <a:lnTo>
                    <a:pt x="3046" y="116216"/>
                  </a:lnTo>
                  <a:lnTo>
                    <a:pt x="12238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4" name="SMARTInkShape-1670"/>
            <p:cNvSpPr/>
            <p:nvPr>
              <p:custDataLst>
                <p:tags r:id="rId224"/>
              </p:custDataLst>
            </p:nvPr>
          </p:nvSpPr>
          <p:spPr>
            <a:xfrm>
              <a:off x="4368800" y="3065547"/>
              <a:ext cx="103525" cy="180330"/>
            </a:xfrm>
            <a:custGeom>
              <a:avLst/>
              <a:gdLst/>
              <a:ahLst/>
              <a:cxnLst/>
              <a:rect l="0" t="0" r="0" b="0"/>
              <a:pathLst>
                <a:path w="103525" h="180330">
                  <a:moveTo>
                    <a:pt x="19050" y="45953"/>
                  </a:moveTo>
                  <a:lnTo>
                    <a:pt x="19050" y="45953"/>
                  </a:lnTo>
                  <a:lnTo>
                    <a:pt x="27839" y="20205"/>
                  </a:lnTo>
                  <a:lnTo>
                    <a:pt x="31259" y="13971"/>
                  </a:lnTo>
                  <a:lnTo>
                    <a:pt x="40704" y="5163"/>
                  </a:lnTo>
                  <a:lnTo>
                    <a:pt x="46186" y="1826"/>
                  </a:lnTo>
                  <a:lnTo>
                    <a:pt x="57922" y="0"/>
                  </a:lnTo>
                  <a:lnTo>
                    <a:pt x="74547" y="2939"/>
                  </a:lnTo>
                  <a:lnTo>
                    <a:pt x="79332" y="4577"/>
                  </a:lnTo>
                  <a:lnTo>
                    <a:pt x="82521" y="8491"/>
                  </a:lnTo>
                  <a:lnTo>
                    <a:pt x="86065" y="20366"/>
                  </a:lnTo>
                  <a:lnTo>
                    <a:pt x="81995" y="35051"/>
                  </a:lnTo>
                  <a:lnTo>
                    <a:pt x="62136" y="64104"/>
                  </a:lnTo>
                  <a:lnTo>
                    <a:pt x="48675" y="84450"/>
                  </a:lnTo>
                  <a:lnTo>
                    <a:pt x="46328" y="90815"/>
                  </a:lnTo>
                  <a:lnTo>
                    <a:pt x="47113" y="92794"/>
                  </a:lnTo>
                  <a:lnTo>
                    <a:pt x="49048" y="94114"/>
                  </a:lnTo>
                  <a:lnTo>
                    <a:pt x="77723" y="105437"/>
                  </a:lnTo>
                  <a:lnTo>
                    <a:pt x="92330" y="115005"/>
                  </a:lnTo>
                  <a:lnTo>
                    <a:pt x="102224" y="130148"/>
                  </a:lnTo>
                  <a:lnTo>
                    <a:pt x="103524" y="141934"/>
                  </a:lnTo>
                  <a:lnTo>
                    <a:pt x="102882" y="148040"/>
                  </a:lnTo>
                  <a:lnTo>
                    <a:pt x="101044" y="152817"/>
                  </a:lnTo>
                  <a:lnTo>
                    <a:pt x="95238" y="160005"/>
                  </a:lnTo>
                  <a:lnTo>
                    <a:pt x="69874" y="174733"/>
                  </a:lnTo>
                  <a:lnTo>
                    <a:pt x="54103" y="180329"/>
                  </a:lnTo>
                  <a:lnTo>
                    <a:pt x="39569" y="179524"/>
                  </a:lnTo>
                  <a:lnTo>
                    <a:pt x="8660" y="165090"/>
                  </a:lnTo>
                  <a:lnTo>
                    <a:pt x="0" y="1602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5" name="SMARTInkShape-1671"/>
            <p:cNvSpPr/>
            <p:nvPr>
              <p:custDataLst>
                <p:tags r:id="rId225"/>
              </p:custDataLst>
            </p:nvPr>
          </p:nvSpPr>
          <p:spPr>
            <a:xfrm>
              <a:off x="4394200" y="2984500"/>
              <a:ext cx="99505" cy="50462"/>
            </a:xfrm>
            <a:custGeom>
              <a:avLst/>
              <a:gdLst/>
              <a:ahLst/>
              <a:cxnLst/>
              <a:rect l="0" t="0" r="0" b="0"/>
              <a:pathLst>
                <a:path w="99505" h="50462">
                  <a:moveTo>
                    <a:pt x="0" y="38100"/>
                  </a:moveTo>
                  <a:lnTo>
                    <a:pt x="0" y="38100"/>
                  </a:lnTo>
                  <a:lnTo>
                    <a:pt x="27630" y="38100"/>
                  </a:lnTo>
                  <a:lnTo>
                    <a:pt x="51461" y="39981"/>
                  </a:lnTo>
                  <a:lnTo>
                    <a:pt x="81426" y="46938"/>
                  </a:lnTo>
                  <a:lnTo>
                    <a:pt x="99504" y="50461"/>
                  </a:lnTo>
                  <a:lnTo>
                    <a:pt x="99497" y="49163"/>
                  </a:lnTo>
                  <a:lnTo>
                    <a:pt x="88653" y="20030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6" name="SMARTInkShape-1672"/>
            <p:cNvSpPr/>
            <p:nvPr>
              <p:custDataLst>
                <p:tags r:id="rId226"/>
              </p:custDataLst>
            </p:nvPr>
          </p:nvSpPr>
          <p:spPr>
            <a:xfrm>
              <a:off x="3903871" y="3028950"/>
              <a:ext cx="77580" cy="285751"/>
            </a:xfrm>
            <a:custGeom>
              <a:avLst/>
              <a:gdLst/>
              <a:ahLst/>
              <a:cxnLst/>
              <a:rect l="0" t="0" r="0" b="0"/>
              <a:pathLst>
                <a:path w="77580" h="285751">
                  <a:moveTo>
                    <a:pt x="77579" y="0"/>
                  </a:moveTo>
                  <a:lnTo>
                    <a:pt x="77579" y="0"/>
                  </a:lnTo>
                  <a:lnTo>
                    <a:pt x="70837" y="0"/>
                  </a:lnTo>
                  <a:lnTo>
                    <a:pt x="56531" y="6742"/>
                  </a:lnTo>
                  <a:lnTo>
                    <a:pt x="35516" y="27789"/>
                  </a:lnTo>
                  <a:lnTo>
                    <a:pt x="21490" y="52097"/>
                  </a:lnTo>
                  <a:lnTo>
                    <a:pt x="9612" y="82421"/>
                  </a:lnTo>
                  <a:lnTo>
                    <a:pt x="5456" y="99397"/>
                  </a:lnTo>
                  <a:lnTo>
                    <a:pt x="1981" y="117065"/>
                  </a:lnTo>
                  <a:lnTo>
                    <a:pt x="369" y="134488"/>
                  </a:lnTo>
                  <a:lnTo>
                    <a:pt x="0" y="151747"/>
                  </a:lnTo>
                  <a:lnTo>
                    <a:pt x="460" y="168898"/>
                  </a:lnTo>
                  <a:lnTo>
                    <a:pt x="6615" y="199244"/>
                  </a:lnTo>
                  <a:lnTo>
                    <a:pt x="17112" y="226136"/>
                  </a:lnTo>
                  <a:lnTo>
                    <a:pt x="31184" y="249848"/>
                  </a:lnTo>
                  <a:lnTo>
                    <a:pt x="48728" y="266501"/>
                  </a:lnTo>
                  <a:lnTo>
                    <a:pt x="77579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7" name="SMARTInkShape-1673"/>
            <p:cNvSpPr/>
            <p:nvPr>
              <p:custDataLst>
                <p:tags r:id="rId227"/>
              </p:custDataLst>
            </p:nvPr>
          </p:nvSpPr>
          <p:spPr>
            <a:xfrm>
              <a:off x="4546600" y="2984500"/>
              <a:ext cx="79686" cy="355601"/>
            </a:xfrm>
            <a:custGeom>
              <a:avLst/>
              <a:gdLst/>
              <a:ahLst/>
              <a:cxnLst/>
              <a:rect l="0" t="0" r="0" b="0"/>
              <a:pathLst>
                <a:path w="79686" h="3556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21048" y="10113"/>
                  </a:lnTo>
                  <a:lnTo>
                    <a:pt x="38692" y="36628"/>
                  </a:lnTo>
                  <a:lnTo>
                    <a:pt x="51063" y="61199"/>
                  </a:lnTo>
                  <a:lnTo>
                    <a:pt x="62911" y="89994"/>
                  </a:lnTo>
                  <a:lnTo>
                    <a:pt x="68047" y="106562"/>
                  </a:lnTo>
                  <a:lnTo>
                    <a:pt x="72881" y="123958"/>
                  </a:lnTo>
                  <a:lnTo>
                    <a:pt x="76104" y="141905"/>
                  </a:lnTo>
                  <a:lnTo>
                    <a:pt x="78253" y="160220"/>
                  </a:lnTo>
                  <a:lnTo>
                    <a:pt x="79685" y="178780"/>
                  </a:lnTo>
                  <a:lnTo>
                    <a:pt x="79229" y="196798"/>
                  </a:lnTo>
                  <a:lnTo>
                    <a:pt x="77514" y="214454"/>
                  </a:lnTo>
                  <a:lnTo>
                    <a:pt x="74959" y="231869"/>
                  </a:lnTo>
                  <a:lnTo>
                    <a:pt x="71140" y="248418"/>
                  </a:lnTo>
                  <a:lnTo>
                    <a:pt x="61251" y="279977"/>
                  </a:lnTo>
                  <a:lnTo>
                    <a:pt x="49800" y="304821"/>
                  </a:lnTo>
                  <a:lnTo>
                    <a:pt x="33336" y="332793"/>
                  </a:lnTo>
                  <a:lnTo>
                    <a:pt x="1905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6" name="SMARTInkShape-Group395"/>
          <p:cNvGrpSpPr/>
          <p:nvPr/>
        </p:nvGrpSpPr>
        <p:grpSpPr>
          <a:xfrm>
            <a:off x="4796941" y="2851150"/>
            <a:ext cx="1210160" cy="366740"/>
            <a:chOff x="4796941" y="2851150"/>
            <a:chExt cx="1210160" cy="366740"/>
          </a:xfrm>
        </p:grpSpPr>
        <p:sp>
          <p:nvSpPr>
            <p:cNvPr id="809" name="SMARTInkShape-1674"/>
            <p:cNvSpPr/>
            <p:nvPr>
              <p:custDataLst>
                <p:tags r:id="rId208"/>
              </p:custDataLst>
            </p:nvPr>
          </p:nvSpPr>
          <p:spPr>
            <a:xfrm>
              <a:off x="4796941" y="3156833"/>
              <a:ext cx="92560" cy="8255"/>
            </a:xfrm>
            <a:custGeom>
              <a:avLst/>
              <a:gdLst/>
              <a:ahLst/>
              <a:cxnLst/>
              <a:rect l="0" t="0" r="0" b="0"/>
              <a:pathLst>
                <a:path w="92560" h="8255">
                  <a:moveTo>
                    <a:pt x="3659" y="5467"/>
                  </a:moveTo>
                  <a:lnTo>
                    <a:pt x="3659" y="5467"/>
                  </a:lnTo>
                  <a:lnTo>
                    <a:pt x="288" y="2096"/>
                  </a:lnTo>
                  <a:lnTo>
                    <a:pt x="0" y="1103"/>
                  </a:lnTo>
                  <a:lnTo>
                    <a:pt x="514" y="441"/>
                  </a:lnTo>
                  <a:lnTo>
                    <a:pt x="1563" y="0"/>
                  </a:lnTo>
                  <a:lnTo>
                    <a:pt x="2967" y="411"/>
                  </a:lnTo>
                  <a:lnTo>
                    <a:pt x="19055" y="8033"/>
                  </a:lnTo>
                  <a:lnTo>
                    <a:pt x="30257" y="8254"/>
                  </a:lnTo>
                  <a:lnTo>
                    <a:pt x="60967" y="5834"/>
                  </a:lnTo>
                  <a:lnTo>
                    <a:pt x="92559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0" name="SMARTInkShape-1675"/>
            <p:cNvSpPr/>
            <p:nvPr>
              <p:custDataLst>
                <p:tags r:id="rId209"/>
              </p:custDataLst>
            </p:nvPr>
          </p:nvSpPr>
          <p:spPr>
            <a:xfrm>
              <a:off x="5072795" y="3061844"/>
              <a:ext cx="83406" cy="151257"/>
            </a:xfrm>
            <a:custGeom>
              <a:avLst/>
              <a:gdLst/>
              <a:ahLst/>
              <a:cxnLst/>
              <a:rect l="0" t="0" r="0" b="0"/>
              <a:pathLst>
                <a:path w="83406" h="151257">
                  <a:moveTo>
                    <a:pt x="83405" y="11556"/>
                  </a:moveTo>
                  <a:lnTo>
                    <a:pt x="83405" y="11556"/>
                  </a:lnTo>
                  <a:lnTo>
                    <a:pt x="83405" y="8185"/>
                  </a:lnTo>
                  <a:lnTo>
                    <a:pt x="81524" y="4648"/>
                  </a:lnTo>
                  <a:lnTo>
                    <a:pt x="80034" y="2717"/>
                  </a:lnTo>
                  <a:lnTo>
                    <a:pt x="74616" y="572"/>
                  </a:lnTo>
                  <a:lnTo>
                    <a:pt x="71196" y="0"/>
                  </a:lnTo>
                  <a:lnTo>
                    <a:pt x="52898" y="5937"/>
                  </a:lnTo>
                  <a:lnTo>
                    <a:pt x="41389" y="14703"/>
                  </a:lnTo>
                  <a:lnTo>
                    <a:pt x="22503" y="37578"/>
                  </a:lnTo>
                  <a:lnTo>
                    <a:pt x="20226" y="43015"/>
                  </a:lnTo>
                  <a:lnTo>
                    <a:pt x="19577" y="52819"/>
                  </a:lnTo>
                  <a:lnTo>
                    <a:pt x="21098" y="56704"/>
                  </a:lnTo>
                  <a:lnTo>
                    <a:pt x="26550" y="62901"/>
                  </a:lnTo>
                  <a:lnTo>
                    <a:pt x="40924" y="70357"/>
                  </a:lnTo>
                  <a:lnTo>
                    <a:pt x="58588" y="73664"/>
                  </a:lnTo>
                  <a:lnTo>
                    <a:pt x="67201" y="72556"/>
                  </a:lnTo>
                  <a:lnTo>
                    <a:pt x="70486" y="71273"/>
                  </a:lnTo>
                  <a:lnTo>
                    <a:pt x="71970" y="69711"/>
                  </a:lnTo>
                  <a:lnTo>
                    <a:pt x="72255" y="67965"/>
                  </a:lnTo>
                  <a:lnTo>
                    <a:pt x="71737" y="66095"/>
                  </a:lnTo>
                  <a:lnTo>
                    <a:pt x="70688" y="64849"/>
                  </a:lnTo>
                  <a:lnTo>
                    <a:pt x="67639" y="63464"/>
                  </a:lnTo>
                  <a:lnTo>
                    <a:pt x="51845" y="69426"/>
                  </a:lnTo>
                  <a:lnTo>
                    <a:pt x="22634" y="89152"/>
                  </a:lnTo>
                  <a:lnTo>
                    <a:pt x="7229" y="107220"/>
                  </a:lnTo>
                  <a:lnTo>
                    <a:pt x="631" y="119690"/>
                  </a:lnTo>
                  <a:lnTo>
                    <a:pt x="0" y="124567"/>
                  </a:lnTo>
                  <a:lnTo>
                    <a:pt x="991" y="128525"/>
                  </a:lnTo>
                  <a:lnTo>
                    <a:pt x="6559" y="135509"/>
                  </a:lnTo>
                  <a:lnTo>
                    <a:pt x="16091" y="143317"/>
                  </a:lnTo>
                  <a:lnTo>
                    <a:pt x="29263" y="147727"/>
                  </a:lnTo>
                  <a:lnTo>
                    <a:pt x="60716" y="150559"/>
                  </a:lnTo>
                  <a:lnTo>
                    <a:pt x="77055" y="151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1" name="SMARTInkShape-1676"/>
            <p:cNvSpPr/>
            <p:nvPr>
              <p:custDataLst>
                <p:tags r:id="rId210"/>
              </p:custDataLst>
            </p:nvPr>
          </p:nvSpPr>
          <p:spPr>
            <a:xfrm>
              <a:off x="5218099" y="3168650"/>
              <a:ext cx="52881" cy="49240"/>
            </a:xfrm>
            <a:custGeom>
              <a:avLst/>
              <a:gdLst/>
              <a:ahLst/>
              <a:cxnLst/>
              <a:rect l="0" t="0" r="0" b="0"/>
              <a:pathLst>
                <a:path w="52881" h="49240">
                  <a:moveTo>
                    <a:pt x="20651" y="19050"/>
                  </a:moveTo>
                  <a:lnTo>
                    <a:pt x="20651" y="19050"/>
                  </a:lnTo>
                  <a:lnTo>
                    <a:pt x="17280" y="19050"/>
                  </a:lnTo>
                  <a:lnTo>
                    <a:pt x="8441" y="25792"/>
                  </a:lnTo>
                  <a:lnTo>
                    <a:pt x="257" y="36726"/>
                  </a:lnTo>
                  <a:lnTo>
                    <a:pt x="0" y="40006"/>
                  </a:lnTo>
                  <a:lnTo>
                    <a:pt x="1239" y="42899"/>
                  </a:lnTo>
                  <a:lnTo>
                    <a:pt x="3476" y="45532"/>
                  </a:lnTo>
                  <a:lnTo>
                    <a:pt x="9725" y="48459"/>
                  </a:lnTo>
                  <a:lnTo>
                    <a:pt x="13367" y="49239"/>
                  </a:lnTo>
                  <a:lnTo>
                    <a:pt x="21177" y="48225"/>
                  </a:lnTo>
                  <a:lnTo>
                    <a:pt x="37688" y="41824"/>
                  </a:lnTo>
                  <a:lnTo>
                    <a:pt x="50315" y="29090"/>
                  </a:lnTo>
                  <a:lnTo>
                    <a:pt x="52422" y="24332"/>
                  </a:lnTo>
                  <a:lnTo>
                    <a:pt x="52880" y="15283"/>
                  </a:lnTo>
                  <a:lnTo>
                    <a:pt x="50733" y="8439"/>
                  </a:lnTo>
                  <a:lnTo>
                    <a:pt x="49173" y="5626"/>
                  </a:lnTo>
                  <a:lnTo>
                    <a:pt x="46721" y="3751"/>
                  </a:lnTo>
                  <a:lnTo>
                    <a:pt x="333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2" name="SMARTInkShape-1677"/>
            <p:cNvSpPr/>
            <p:nvPr>
              <p:custDataLst>
                <p:tags r:id="rId211"/>
              </p:custDataLst>
            </p:nvPr>
          </p:nvSpPr>
          <p:spPr>
            <a:xfrm>
              <a:off x="5406203" y="3051868"/>
              <a:ext cx="67498" cy="148533"/>
            </a:xfrm>
            <a:custGeom>
              <a:avLst/>
              <a:gdLst/>
              <a:ahLst/>
              <a:cxnLst/>
              <a:rect l="0" t="0" r="0" b="0"/>
              <a:pathLst>
                <a:path w="67498" h="148533">
                  <a:moveTo>
                    <a:pt x="67497" y="15182"/>
                  </a:moveTo>
                  <a:lnTo>
                    <a:pt x="67497" y="15182"/>
                  </a:lnTo>
                  <a:lnTo>
                    <a:pt x="67497" y="8440"/>
                  </a:lnTo>
                  <a:lnTo>
                    <a:pt x="66085" y="5748"/>
                  </a:lnTo>
                  <a:lnTo>
                    <a:pt x="60755" y="876"/>
                  </a:lnTo>
                  <a:lnTo>
                    <a:pt x="56653" y="0"/>
                  </a:lnTo>
                  <a:lnTo>
                    <a:pt x="46449" y="909"/>
                  </a:lnTo>
                  <a:lnTo>
                    <a:pt x="34859" y="7427"/>
                  </a:lnTo>
                  <a:lnTo>
                    <a:pt x="10172" y="25488"/>
                  </a:lnTo>
                  <a:lnTo>
                    <a:pt x="6702" y="29814"/>
                  </a:lnTo>
                  <a:lnTo>
                    <a:pt x="5095" y="34108"/>
                  </a:lnTo>
                  <a:lnTo>
                    <a:pt x="4729" y="38383"/>
                  </a:lnTo>
                  <a:lnTo>
                    <a:pt x="8085" y="46896"/>
                  </a:lnTo>
                  <a:lnTo>
                    <a:pt x="10956" y="51141"/>
                  </a:lnTo>
                  <a:lnTo>
                    <a:pt x="19790" y="57739"/>
                  </a:lnTo>
                  <a:lnTo>
                    <a:pt x="34782" y="63540"/>
                  </a:lnTo>
                  <a:lnTo>
                    <a:pt x="45748" y="65499"/>
                  </a:lnTo>
                  <a:lnTo>
                    <a:pt x="45942" y="64955"/>
                  </a:lnTo>
                  <a:lnTo>
                    <a:pt x="42844" y="60817"/>
                  </a:lnTo>
                  <a:lnTo>
                    <a:pt x="39372" y="57101"/>
                  </a:lnTo>
                  <a:lnTo>
                    <a:pt x="36752" y="56534"/>
                  </a:lnTo>
                  <a:lnTo>
                    <a:pt x="30079" y="57784"/>
                  </a:lnTo>
                  <a:lnTo>
                    <a:pt x="18388" y="65826"/>
                  </a:lnTo>
                  <a:lnTo>
                    <a:pt x="5988" y="80517"/>
                  </a:lnTo>
                  <a:lnTo>
                    <a:pt x="1354" y="92198"/>
                  </a:lnTo>
                  <a:lnTo>
                    <a:pt x="0" y="104445"/>
                  </a:lnTo>
                  <a:lnTo>
                    <a:pt x="1750" y="116943"/>
                  </a:lnTo>
                  <a:lnTo>
                    <a:pt x="8642" y="127672"/>
                  </a:lnTo>
                  <a:lnTo>
                    <a:pt x="18762" y="136439"/>
                  </a:lnTo>
                  <a:lnTo>
                    <a:pt x="36359" y="144635"/>
                  </a:lnTo>
                  <a:lnTo>
                    <a:pt x="61147" y="1485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3" name="SMARTInkShape-1678"/>
            <p:cNvSpPr/>
            <p:nvPr>
              <p:custDataLst>
                <p:tags r:id="rId212"/>
              </p:custDataLst>
            </p:nvPr>
          </p:nvSpPr>
          <p:spPr>
            <a:xfrm>
              <a:off x="5530850" y="3155950"/>
              <a:ext cx="63501" cy="61865"/>
            </a:xfrm>
            <a:custGeom>
              <a:avLst/>
              <a:gdLst/>
              <a:ahLst/>
              <a:cxnLst/>
              <a:rect l="0" t="0" r="0" b="0"/>
              <a:pathLst>
                <a:path w="63501" h="61865">
                  <a:moveTo>
                    <a:pt x="0" y="12700"/>
                  </a:moveTo>
                  <a:lnTo>
                    <a:pt x="0" y="12700"/>
                  </a:lnTo>
                  <a:lnTo>
                    <a:pt x="3371" y="12700"/>
                  </a:lnTo>
                  <a:lnTo>
                    <a:pt x="6907" y="10819"/>
                  </a:lnTo>
                  <a:lnTo>
                    <a:pt x="10831" y="8336"/>
                  </a:lnTo>
                  <a:lnTo>
                    <a:pt x="17712" y="6938"/>
                  </a:lnTo>
                  <a:lnTo>
                    <a:pt x="24570" y="6612"/>
                  </a:lnTo>
                  <a:lnTo>
                    <a:pt x="30442" y="8348"/>
                  </a:lnTo>
                  <a:lnTo>
                    <a:pt x="32994" y="9798"/>
                  </a:lnTo>
                  <a:lnTo>
                    <a:pt x="46525" y="26630"/>
                  </a:lnTo>
                  <a:lnTo>
                    <a:pt x="60489" y="52133"/>
                  </a:lnTo>
                  <a:lnTo>
                    <a:pt x="63103" y="61864"/>
                  </a:lnTo>
                  <a:lnTo>
                    <a:pt x="62530" y="61704"/>
                  </a:lnTo>
                  <a:lnTo>
                    <a:pt x="60012" y="59644"/>
                  </a:lnTo>
                  <a:lnTo>
                    <a:pt x="54627" y="51147"/>
                  </a:lnTo>
                  <a:lnTo>
                    <a:pt x="51136" y="19797"/>
                  </a:lnTo>
                  <a:lnTo>
                    <a:pt x="50899" y="11432"/>
                  </a:lnTo>
                  <a:lnTo>
                    <a:pt x="52726" y="6727"/>
                  </a:lnTo>
                  <a:lnTo>
                    <a:pt x="54201" y="4485"/>
                  </a:lnTo>
                  <a:lnTo>
                    <a:pt x="55889" y="299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4" name="SMARTInkShape-1679"/>
            <p:cNvSpPr/>
            <p:nvPr>
              <p:custDataLst>
                <p:tags r:id="rId213"/>
              </p:custDataLst>
            </p:nvPr>
          </p:nvSpPr>
          <p:spPr>
            <a:xfrm>
              <a:off x="5740400" y="2851150"/>
              <a:ext cx="163384" cy="57151"/>
            </a:xfrm>
            <a:custGeom>
              <a:avLst/>
              <a:gdLst/>
              <a:ahLst/>
              <a:cxnLst/>
              <a:rect l="0" t="0" r="0" b="0"/>
              <a:pathLst>
                <a:path w="163384" h="57151">
                  <a:moveTo>
                    <a:pt x="0" y="57150"/>
                  </a:moveTo>
                  <a:lnTo>
                    <a:pt x="0" y="57150"/>
                  </a:lnTo>
                  <a:lnTo>
                    <a:pt x="5776" y="52080"/>
                  </a:lnTo>
                  <a:lnTo>
                    <a:pt x="12209" y="48312"/>
                  </a:lnTo>
                  <a:lnTo>
                    <a:pt x="37249" y="45594"/>
                  </a:lnTo>
                  <a:lnTo>
                    <a:pt x="61475" y="44958"/>
                  </a:lnTo>
                  <a:lnTo>
                    <a:pt x="88000" y="45381"/>
                  </a:lnTo>
                  <a:lnTo>
                    <a:pt x="113900" y="47921"/>
                  </a:lnTo>
                  <a:lnTo>
                    <a:pt x="145540" y="53318"/>
                  </a:lnTo>
                  <a:lnTo>
                    <a:pt x="159304" y="56015"/>
                  </a:lnTo>
                  <a:lnTo>
                    <a:pt x="161236" y="55687"/>
                  </a:lnTo>
                  <a:lnTo>
                    <a:pt x="162525" y="54764"/>
                  </a:lnTo>
                  <a:lnTo>
                    <a:pt x="163383" y="53442"/>
                  </a:lnTo>
                  <a:lnTo>
                    <a:pt x="162455" y="48212"/>
                  </a:lnTo>
                  <a:lnTo>
                    <a:pt x="149804" y="20565"/>
                  </a:lnTo>
                  <a:lnTo>
                    <a:pt x="139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5" name="SMARTInkShape-1680"/>
            <p:cNvSpPr/>
            <p:nvPr>
              <p:custDataLst>
                <p:tags r:id="rId214"/>
              </p:custDataLst>
            </p:nvPr>
          </p:nvSpPr>
          <p:spPr>
            <a:xfrm>
              <a:off x="6000750" y="30480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6350" y="6350"/>
                  </a:moveTo>
                  <a:lnTo>
                    <a:pt x="6350" y="6350"/>
                  </a:lnTo>
                  <a:lnTo>
                    <a:pt x="883" y="6350"/>
                  </a:lnTo>
                  <a:lnTo>
                    <a:pt x="588" y="564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0" name="SMARTInkShape-Group396"/>
          <p:cNvGrpSpPr/>
          <p:nvPr/>
        </p:nvGrpSpPr>
        <p:grpSpPr>
          <a:xfrm>
            <a:off x="5756315" y="2984500"/>
            <a:ext cx="149186" cy="162763"/>
            <a:chOff x="5756315" y="2984500"/>
            <a:chExt cx="149186" cy="162763"/>
          </a:xfrm>
        </p:grpSpPr>
        <p:sp>
          <p:nvSpPr>
            <p:cNvPr id="817" name="SMARTInkShape-1681"/>
            <p:cNvSpPr/>
            <p:nvPr>
              <p:custDataLst>
                <p:tags r:id="rId205"/>
              </p:custDataLst>
            </p:nvPr>
          </p:nvSpPr>
          <p:spPr>
            <a:xfrm>
              <a:off x="5756315" y="2990850"/>
              <a:ext cx="111086" cy="156413"/>
            </a:xfrm>
            <a:custGeom>
              <a:avLst/>
              <a:gdLst/>
              <a:ahLst/>
              <a:cxnLst/>
              <a:rect l="0" t="0" r="0" b="0"/>
              <a:pathLst>
                <a:path w="111086" h="156413">
                  <a:moveTo>
                    <a:pt x="41235" y="0"/>
                  </a:moveTo>
                  <a:lnTo>
                    <a:pt x="41235" y="0"/>
                  </a:lnTo>
                  <a:lnTo>
                    <a:pt x="30391" y="12961"/>
                  </a:lnTo>
                  <a:lnTo>
                    <a:pt x="15209" y="42646"/>
                  </a:lnTo>
                  <a:lnTo>
                    <a:pt x="5914" y="68578"/>
                  </a:lnTo>
                  <a:lnTo>
                    <a:pt x="842" y="94685"/>
                  </a:lnTo>
                  <a:lnTo>
                    <a:pt x="0" y="118282"/>
                  </a:lnTo>
                  <a:lnTo>
                    <a:pt x="4328" y="135825"/>
                  </a:lnTo>
                  <a:lnTo>
                    <a:pt x="8870" y="142056"/>
                  </a:lnTo>
                  <a:lnTo>
                    <a:pt x="21441" y="150860"/>
                  </a:lnTo>
                  <a:lnTo>
                    <a:pt x="47756" y="156412"/>
                  </a:lnTo>
                  <a:lnTo>
                    <a:pt x="77896" y="151315"/>
                  </a:lnTo>
                  <a:lnTo>
                    <a:pt x="103066" y="142020"/>
                  </a:lnTo>
                  <a:lnTo>
                    <a:pt x="111085" y="133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8" name="SMARTInkShape-1682"/>
            <p:cNvSpPr/>
            <p:nvPr>
              <p:custDataLst>
                <p:tags r:id="rId206"/>
              </p:custDataLst>
            </p:nvPr>
          </p:nvSpPr>
          <p:spPr>
            <a:xfrm>
              <a:off x="5778500" y="3041650"/>
              <a:ext cx="127001" cy="25401"/>
            </a:xfrm>
            <a:custGeom>
              <a:avLst/>
              <a:gdLst/>
              <a:ahLst/>
              <a:cxnLst/>
              <a:rect l="0" t="0" r="0" b="0"/>
              <a:pathLst>
                <a:path w="12700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5400"/>
                  </a:lnTo>
                  <a:lnTo>
                    <a:pt x="31815" y="16672"/>
                  </a:lnTo>
                  <a:lnTo>
                    <a:pt x="53651" y="14465"/>
                  </a:lnTo>
                  <a:lnTo>
                    <a:pt x="75585" y="11603"/>
                  </a:lnTo>
                  <a:lnTo>
                    <a:pt x="104005" y="6025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9" name="SMARTInkShape-1683"/>
            <p:cNvSpPr/>
            <p:nvPr>
              <p:custDataLst>
                <p:tags r:id="rId207"/>
              </p:custDataLst>
            </p:nvPr>
          </p:nvSpPr>
          <p:spPr>
            <a:xfrm>
              <a:off x="5797550" y="29845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2116" y="8336"/>
                  </a:lnTo>
                  <a:lnTo>
                    <a:pt x="26367" y="4861"/>
                  </a:lnTo>
                  <a:lnTo>
                    <a:pt x="57438" y="1440"/>
                  </a:lnTo>
                  <a:lnTo>
                    <a:pt x="85222" y="427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0" name="SMARTInkShape-Group397"/>
          <p:cNvGrpSpPr/>
          <p:nvPr/>
        </p:nvGrpSpPr>
        <p:grpSpPr>
          <a:xfrm>
            <a:off x="6185782" y="2730500"/>
            <a:ext cx="277607" cy="451768"/>
            <a:chOff x="6185782" y="2730500"/>
            <a:chExt cx="277607" cy="451768"/>
          </a:xfrm>
        </p:grpSpPr>
        <p:sp>
          <p:nvSpPr>
            <p:cNvPr id="821" name="SMARTInkShape-1684"/>
            <p:cNvSpPr/>
            <p:nvPr>
              <p:custDataLst>
                <p:tags r:id="rId196"/>
              </p:custDataLst>
            </p:nvPr>
          </p:nvSpPr>
          <p:spPr>
            <a:xfrm>
              <a:off x="6185782" y="2811163"/>
              <a:ext cx="86295" cy="141474"/>
            </a:xfrm>
            <a:custGeom>
              <a:avLst/>
              <a:gdLst/>
              <a:ahLst/>
              <a:cxnLst/>
              <a:rect l="0" t="0" r="0" b="0"/>
              <a:pathLst>
                <a:path w="86295" h="141474">
                  <a:moveTo>
                    <a:pt x="5468" y="65387"/>
                  </a:moveTo>
                  <a:lnTo>
                    <a:pt x="5468" y="65387"/>
                  </a:lnTo>
                  <a:lnTo>
                    <a:pt x="2097" y="58645"/>
                  </a:lnTo>
                  <a:lnTo>
                    <a:pt x="0" y="44339"/>
                  </a:lnTo>
                  <a:lnTo>
                    <a:pt x="2751" y="26695"/>
                  </a:lnTo>
                  <a:lnTo>
                    <a:pt x="9904" y="16206"/>
                  </a:lnTo>
                  <a:lnTo>
                    <a:pt x="20140" y="7545"/>
                  </a:lnTo>
                  <a:lnTo>
                    <a:pt x="31744" y="1344"/>
                  </a:lnTo>
                  <a:lnTo>
                    <a:pt x="43958" y="0"/>
                  </a:lnTo>
                  <a:lnTo>
                    <a:pt x="50178" y="629"/>
                  </a:lnTo>
                  <a:lnTo>
                    <a:pt x="62733" y="6972"/>
                  </a:lnTo>
                  <a:lnTo>
                    <a:pt x="69045" y="11627"/>
                  </a:lnTo>
                  <a:lnTo>
                    <a:pt x="84669" y="35033"/>
                  </a:lnTo>
                  <a:lnTo>
                    <a:pt x="86294" y="54248"/>
                  </a:lnTo>
                  <a:lnTo>
                    <a:pt x="81608" y="74547"/>
                  </a:lnTo>
                  <a:lnTo>
                    <a:pt x="66363" y="104398"/>
                  </a:lnTo>
                  <a:lnTo>
                    <a:pt x="38167" y="132281"/>
                  </a:lnTo>
                  <a:lnTo>
                    <a:pt x="27056" y="140273"/>
                  </a:lnTo>
                  <a:lnTo>
                    <a:pt x="24094" y="141417"/>
                  </a:lnTo>
                  <a:lnTo>
                    <a:pt x="22118" y="141473"/>
                  </a:lnTo>
                  <a:lnTo>
                    <a:pt x="20096" y="140100"/>
                  </a:lnTo>
                  <a:lnTo>
                    <a:pt x="15967" y="134811"/>
                  </a:lnTo>
                  <a:lnTo>
                    <a:pt x="15543" y="123994"/>
                  </a:lnTo>
                  <a:lnTo>
                    <a:pt x="18413" y="111190"/>
                  </a:lnTo>
                  <a:lnTo>
                    <a:pt x="31752" y="91473"/>
                  </a:lnTo>
                  <a:lnTo>
                    <a:pt x="39728" y="84036"/>
                  </a:lnTo>
                  <a:lnTo>
                    <a:pt x="56268" y="780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2" name="SMARTInkShape-1685"/>
            <p:cNvSpPr/>
            <p:nvPr>
              <p:custDataLst>
                <p:tags r:id="rId197"/>
              </p:custDataLst>
            </p:nvPr>
          </p:nvSpPr>
          <p:spPr>
            <a:xfrm>
              <a:off x="6333632" y="2825750"/>
              <a:ext cx="86219" cy="107233"/>
            </a:xfrm>
            <a:custGeom>
              <a:avLst/>
              <a:gdLst/>
              <a:ahLst/>
              <a:cxnLst/>
              <a:rect l="0" t="0" r="0" b="0"/>
              <a:pathLst>
                <a:path w="86219" h="107233">
                  <a:moveTo>
                    <a:pt x="35418" y="0"/>
                  </a:moveTo>
                  <a:lnTo>
                    <a:pt x="35418" y="0"/>
                  </a:lnTo>
                  <a:lnTo>
                    <a:pt x="38789" y="3371"/>
                  </a:lnTo>
                  <a:lnTo>
                    <a:pt x="38371" y="6481"/>
                  </a:lnTo>
                  <a:lnTo>
                    <a:pt x="25679" y="30443"/>
                  </a:lnTo>
                  <a:lnTo>
                    <a:pt x="10895" y="56763"/>
                  </a:lnTo>
                  <a:lnTo>
                    <a:pt x="1341" y="80554"/>
                  </a:lnTo>
                  <a:lnTo>
                    <a:pt x="0" y="87569"/>
                  </a:lnTo>
                  <a:lnTo>
                    <a:pt x="1222" y="93657"/>
                  </a:lnTo>
                  <a:lnTo>
                    <a:pt x="8226" y="104185"/>
                  </a:lnTo>
                  <a:lnTo>
                    <a:pt x="14468" y="106851"/>
                  </a:lnTo>
                  <a:lnTo>
                    <a:pt x="39401" y="107232"/>
                  </a:lnTo>
                  <a:lnTo>
                    <a:pt x="63567" y="102171"/>
                  </a:lnTo>
                  <a:lnTo>
                    <a:pt x="86218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3" name="SMARTInkShape-1686"/>
            <p:cNvSpPr/>
            <p:nvPr>
              <p:custDataLst>
                <p:tags r:id="rId198"/>
              </p:custDataLst>
            </p:nvPr>
          </p:nvSpPr>
          <p:spPr>
            <a:xfrm>
              <a:off x="6197600" y="3056684"/>
              <a:ext cx="101601" cy="125584"/>
            </a:xfrm>
            <a:custGeom>
              <a:avLst/>
              <a:gdLst/>
              <a:ahLst/>
              <a:cxnLst/>
              <a:rect l="0" t="0" r="0" b="0"/>
              <a:pathLst>
                <a:path w="101601" h="125584">
                  <a:moveTo>
                    <a:pt x="0" y="35766"/>
                  </a:moveTo>
                  <a:lnTo>
                    <a:pt x="0" y="35766"/>
                  </a:lnTo>
                  <a:lnTo>
                    <a:pt x="705" y="25627"/>
                  </a:lnTo>
                  <a:lnTo>
                    <a:pt x="3371" y="18089"/>
                  </a:lnTo>
                  <a:lnTo>
                    <a:pt x="15580" y="5912"/>
                  </a:lnTo>
                  <a:lnTo>
                    <a:pt x="26680" y="1331"/>
                  </a:lnTo>
                  <a:lnTo>
                    <a:pt x="39374" y="0"/>
                  </a:lnTo>
                  <a:lnTo>
                    <a:pt x="54424" y="1761"/>
                  </a:lnTo>
                  <a:lnTo>
                    <a:pt x="66757" y="6777"/>
                  </a:lnTo>
                  <a:lnTo>
                    <a:pt x="72021" y="10090"/>
                  </a:lnTo>
                  <a:lnTo>
                    <a:pt x="79752" y="19415"/>
                  </a:lnTo>
                  <a:lnTo>
                    <a:pt x="84834" y="31321"/>
                  </a:lnTo>
                  <a:lnTo>
                    <a:pt x="87093" y="46020"/>
                  </a:lnTo>
                  <a:lnTo>
                    <a:pt x="81623" y="73533"/>
                  </a:lnTo>
                  <a:lnTo>
                    <a:pt x="67694" y="97286"/>
                  </a:lnTo>
                  <a:lnTo>
                    <a:pt x="41674" y="124983"/>
                  </a:lnTo>
                  <a:lnTo>
                    <a:pt x="39777" y="125583"/>
                  </a:lnTo>
                  <a:lnTo>
                    <a:pt x="37807" y="124571"/>
                  </a:lnTo>
                  <a:lnTo>
                    <a:pt x="35788" y="122486"/>
                  </a:lnTo>
                  <a:lnTo>
                    <a:pt x="33544" y="116406"/>
                  </a:lnTo>
                  <a:lnTo>
                    <a:pt x="32946" y="112809"/>
                  </a:lnTo>
                  <a:lnTo>
                    <a:pt x="33958" y="109000"/>
                  </a:lnTo>
                  <a:lnTo>
                    <a:pt x="46162" y="88571"/>
                  </a:lnTo>
                  <a:lnTo>
                    <a:pt x="54382" y="82048"/>
                  </a:lnTo>
                  <a:lnTo>
                    <a:pt x="84189" y="62651"/>
                  </a:lnTo>
                  <a:lnTo>
                    <a:pt x="101600" y="548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4" name="SMARTInkShape-1687"/>
            <p:cNvSpPr/>
            <p:nvPr>
              <p:custDataLst>
                <p:tags r:id="rId199"/>
              </p:custDataLst>
            </p:nvPr>
          </p:nvSpPr>
          <p:spPr>
            <a:xfrm>
              <a:off x="6354095" y="3041650"/>
              <a:ext cx="65756" cy="119146"/>
            </a:xfrm>
            <a:custGeom>
              <a:avLst/>
              <a:gdLst/>
              <a:ahLst/>
              <a:cxnLst/>
              <a:rect l="0" t="0" r="0" b="0"/>
              <a:pathLst>
                <a:path w="65756" h="119146">
                  <a:moveTo>
                    <a:pt x="27655" y="0"/>
                  </a:moveTo>
                  <a:lnTo>
                    <a:pt x="27655" y="0"/>
                  </a:lnTo>
                  <a:lnTo>
                    <a:pt x="18817" y="24418"/>
                  </a:lnTo>
                  <a:lnTo>
                    <a:pt x="6283" y="55675"/>
                  </a:lnTo>
                  <a:lnTo>
                    <a:pt x="0" y="79918"/>
                  </a:lnTo>
                  <a:lnTo>
                    <a:pt x="781" y="94080"/>
                  </a:lnTo>
                  <a:lnTo>
                    <a:pt x="5363" y="103667"/>
                  </a:lnTo>
                  <a:lnTo>
                    <a:pt x="12809" y="110280"/>
                  </a:lnTo>
                  <a:lnTo>
                    <a:pt x="23173" y="115570"/>
                  </a:lnTo>
                  <a:lnTo>
                    <a:pt x="44280" y="119145"/>
                  </a:lnTo>
                  <a:lnTo>
                    <a:pt x="54564" y="118100"/>
                  </a:lnTo>
                  <a:lnTo>
                    <a:pt x="58294" y="116833"/>
                  </a:lnTo>
                  <a:lnTo>
                    <a:pt x="60781" y="115283"/>
                  </a:lnTo>
                  <a:lnTo>
                    <a:pt x="62440" y="113544"/>
                  </a:lnTo>
                  <a:lnTo>
                    <a:pt x="6575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5" name="SMARTInkShape-1688"/>
            <p:cNvSpPr/>
            <p:nvPr>
              <p:custDataLst>
                <p:tags r:id="rId200"/>
              </p:custDataLst>
            </p:nvPr>
          </p:nvSpPr>
          <p:spPr>
            <a:xfrm>
              <a:off x="6339991" y="3095768"/>
              <a:ext cx="98910" cy="15733"/>
            </a:xfrm>
            <a:custGeom>
              <a:avLst/>
              <a:gdLst/>
              <a:ahLst/>
              <a:cxnLst/>
              <a:rect l="0" t="0" r="0" b="0"/>
              <a:pathLst>
                <a:path w="98910" h="15733">
                  <a:moveTo>
                    <a:pt x="3659" y="15732"/>
                  </a:moveTo>
                  <a:lnTo>
                    <a:pt x="3659" y="15732"/>
                  </a:lnTo>
                  <a:lnTo>
                    <a:pt x="288" y="12361"/>
                  </a:lnTo>
                  <a:lnTo>
                    <a:pt x="0" y="10663"/>
                  </a:lnTo>
                  <a:lnTo>
                    <a:pt x="514" y="8824"/>
                  </a:lnTo>
                  <a:lnTo>
                    <a:pt x="1563" y="6893"/>
                  </a:lnTo>
                  <a:lnTo>
                    <a:pt x="10253" y="4748"/>
                  </a:lnTo>
                  <a:lnTo>
                    <a:pt x="35457" y="0"/>
                  </a:lnTo>
                  <a:lnTo>
                    <a:pt x="65182" y="1701"/>
                  </a:lnTo>
                  <a:lnTo>
                    <a:pt x="98909" y="30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6" name="SMARTInkShape-1689"/>
            <p:cNvSpPr/>
            <p:nvPr>
              <p:custDataLst>
                <p:tags r:id="rId201"/>
              </p:custDataLst>
            </p:nvPr>
          </p:nvSpPr>
          <p:spPr>
            <a:xfrm>
              <a:off x="6362700" y="2819400"/>
              <a:ext cx="95251" cy="6351"/>
            </a:xfrm>
            <a:custGeom>
              <a:avLst/>
              <a:gdLst/>
              <a:ahLst/>
              <a:cxnLst/>
              <a:rect l="0" t="0" r="0" b="0"/>
              <a:pathLst>
                <a:path w="95251" h="6351">
                  <a:moveTo>
                    <a:pt x="0" y="0"/>
                  </a:moveTo>
                  <a:lnTo>
                    <a:pt x="0" y="0"/>
                  </a:lnTo>
                  <a:lnTo>
                    <a:pt x="24418" y="0"/>
                  </a:lnTo>
                  <a:lnTo>
                    <a:pt x="54970" y="0"/>
                  </a:lnTo>
                  <a:lnTo>
                    <a:pt x="80238" y="1882"/>
                  </a:lnTo>
                  <a:lnTo>
                    <a:pt x="952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7" name="SMARTInkShape-1690"/>
            <p:cNvSpPr/>
            <p:nvPr>
              <p:custDataLst>
                <p:tags r:id="rId202"/>
              </p:custDataLst>
            </p:nvPr>
          </p:nvSpPr>
          <p:spPr>
            <a:xfrm>
              <a:off x="6350000" y="2870200"/>
              <a:ext cx="82551" cy="6235"/>
            </a:xfrm>
            <a:custGeom>
              <a:avLst/>
              <a:gdLst/>
              <a:ahLst/>
              <a:cxnLst/>
              <a:rect l="0" t="0" r="0" b="0"/>
              <a:pathLst>
                <a:path w="82551" h="623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1" y="5026"/>
                  </a:lnTo>
                  <a:lnTo>
                    <a:pt x="7186" y="5761"/>
                  </a:lnTo>
                  <a:lnTo>
                    <a:pt x="33588" y="6234"/>
                  </a:lnTo>
                  <a:lnTo>
                    <a:pt x="57694" y="443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8" name="SMARTInkShape-1691"/>
            <p:cNvSpPr/>
            <p:nvPr>
              <p:custDataLst>
                <p:tags r:id="rId203"/>
              </p:custDataLst>
            </p:nvPr>
          </p:nvSpPr>
          <p:spPr>
            <a:xfrm>
              <a:off x="6187591" y="2984500"/>
              <a:ext cx="225910" cy="12701"/>
            </a:xfrm>
            <a:custGeom>
              <a:avLst/>
              <a:gdLst/>
              <a:ahLst/>
              <a:cxnLst/>
              <a:rect l="0" t="0" r="0" b="0"/>
              <a:pathLst>
                <a:path w="225910" h="12701">
                  <a:moveTo>
                    <a:pt x="3659" y="12700"/>
                  </a:moveTo>
                  <a:lnTo>
                    <a:pt x="3659" y="12700"/>
                  </a:lnTo>
                  <a:lnTo>
                    <a:pt x="0" y="12700"/>
                  </a:lnTo>
                  <a:lnTo>
                    <a:pt x="30709" y="11994"/>
                  </a:lnTo>
                  <a:lnTo>
                    <a:pt x="57780" y="9329"/>
                  </a:lnTo>
                  <a:lnTo>
                    <a:pt x="74312" y="8336"/>
                  </a:lnTo>
                  <a:lnTo>
                    <a:pt x="92389" y="7674"/>
                  </a:lnTo>
                  <a:lnTo>
                    <a:pt x="111495" y="7233"/>
                  </a:lnTo>
                  <a:lnTo>
                    <a:pt x="129171" y="6233"/>
                  </a:lnTo>
                  <a:lnTo>
                    <a:pt x="145895" y="4861"/>
                  </a:lnTo>
                  <a:lnTo>
                    <a:pt x="175531" y="2160"/>
                  </a:lnTo>
                  <a:lnTo>
                    <a:pt x="205964" y="640"/>
                  </a:lnTo>
                  <a:lnTo>
                    <a:pt x="2259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9" name="SMARTInkShape-1692"/>
            <p:cNvSpPr/>
            <p:nvPr>
              <p:custDataLst>
                <p:tags r:id="rId204"/>
              </p:custDataLst>
            </p:nvPr>
          </p:nvSpPr>
          <p:spPr>
            <a:xfrm>
              <a:off x="6343650" y="2730500"/>
              <a:ext cx="119739" cy="44451"/>
            </a:xfrm>
            <a:custGeom>
              <a:avLst/>
              <a:gdLst/>
              <a:ahLst/>
              <a:cxnLst/>
              <a:rect l="0" t="0" r="0" b="0"/>
              <a:pathLst>
                <a:path w="119739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1079"/>
                  </a:lnTo>
                  <a:lnTo>
                    <a:pt x="22381" y="33619"/>
                  </a:lnTo>
                  <a:lnTo>
                    <a:pt x="48808" y="28149"/>
                  </a:lnTo>
                  <a:lnTo>
                    <a:pt x="77570" y="26920"/>
                  </a:lnTo>
                  <a:lnTo>
                    <a:pt x="105084" y="30587"/>
                  </a:lnTo>
                  <a:lnTo>
                    <a:pt x="117575" y="31520"/>
                  </a:lnTo>
                  <a:lnTo>
                    <a:pt x="118601" y="30891"/>
                  </a:lnTo>
                  <a:lnTo>
                    <a:pt x="119283" y="29766"/>
                  </a:lnTo>
                  <a:lnTo>
                    <a:pt x="119738" y="28311"/>
                  </a:lnTo>
                  <a:lnTo>
                    <a:pt x="117009" y="19521"/>
                  </a:lnTo>
                  <a:lnTo>
                    <a:pt x="109765" y="897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3" name="SMARTInkShape-Group398"/>
          <p:cNvGrpSpPr/>
          <p:nvPr/>
        </p:nvGrpSpPr>
        <p:grpSpPr>
          <a:xfrm>
            <a:off x="2584450" y="4171950"/>
            <a:ext cx="76201" cy="63501"/>
            <a:chOff x="2584450" y="4171950"/>
            <a:chExt cx="76201" cy="63501"/>
          </a:xfrm>
        </p:grpSpPr>
        <p:sp>
          <p:nvSpPr>
            <p:cNvPr id="831" name="SMARTInkShape-1693"/>
            <p:cNvSpPr/>
            <p:nvPr>
              <p:custDataLst>
                <p:tags r:id="rId194"/>
              </p:custDataLst>
            </p:nvPr>
          </p:nvSpPr>
          <p:spPr>
            <a:xfrm>
              <a:off x="2584450" y="4171950"/>
              <a:ext cx="69851" cy="12416"/>
            </a:xfrm>
            <a:custGeom>
              <a:avLst/>
              <a:gdLst/>
              <a:ahLst/>
              <a:cxnLst/>
              <a:rect l="0" t="0" r="0" b="0"/>
              <a:pathLst>
                <a:path w="69851" h="12416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8789" y="5026"/>
                  </a:lnTo>
                  <a:lnTo>
                    <a:pt x="19772" y="7839"/>
                  </a:lnTo>
                  <a:lnTo>
                    <a:pt x="31964" y="11260"/>
                  </a:lnTo>
                  <a:lnTo>
                    <a:pt x="45355" y="1241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2" name="SMARTInkShape-1694"/>
            <p:cNvSpPr/>
            <p:nvPr>
              <p:custDataLst>
                <p:tags r:id="rId195"/>
              </p:custDataLst>
            </p:nvPr>
          </p:nvSpPr>
          <p:spPr>
            <a:xfrm>
              <a:off x="2597150" y="42227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5901" y="10125"/>
                  </a:lnTo>
                  <a:lnTo>
                    <a:pt x="43971" y="12474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34" name="SMARTInkShape-1695"/>
          <p:cNvSpPr/>
          <p:nvPr>
            <p:custDataLst>
              <p:tags r:id="rId6"/>
            </p:custDataLst>
          </p:nvPr>
        </p:nvSpPr>
        <p:spPr>
          <a:xfrm>
            <a:off x="3613150" y="3412642"/>
            <a:ext cx="965201" cy="48109"/>
          </a:xfrm>
          <a:custGeom>
            <a:avLst/>
            <a:gdLst/>
            <a:ahLst/>
            <a:cxnLst/>
            <a:rect l="0" t="0" r="0" b="0"/>
            <a:pathLst>
              <a:path w="965201" h="48109">
                <a:moveTo>
                  <a:pt x="0" y="48108"/>
                </a:moveTo>
                <a:lnTo>
                  <a:pt x="0" y="48108"/>
                </a:lnTo>
                <a:lnTo>
                  <a:pt x="16606" y="47402"/>
                </a:lnTo>
                <a:lnTo>
                  <a:pt x="48335" y="42641"/>
                </a:lnTo>
                <a:lnTo>
                  <a:pt x="75862" y="42020"/>
                </a:lnTo>
                <a:lnTo>
                  <a:pt x="97922" y="41874"/>
                </a:lnTo>
                <a:lnTo>
                  <a:pt x="122543" y="41104"/>
                </a:lnTo>
                <a:lnTo>
                  <a:pt x="149949" y="38410"/>
                </a:lnTo>
                <a:lnTo>
                  <a:pt x="176711" y="36742"/>
                </a:lnTo>
                <a:lnTo>
                  <a:pt x="202011" y="35295"/>
                </a:lnTo>
                <a:lnTo>
                  <a:pt x="225014" y="32300"/>
                </a:lnTo>
                <a:lnTo>
                  <a:pt x="246997" y="30499"/>
                </a:lnTo>
                <a:lnTo>
                  <a:pt x="275444" y="29485"/>
                </a:lnTo>
                <a:lnTo>
                  <a:pt x="299159" y="29184"/>
                </a:lnTo>
                <a:lnTo>
                  <a:pt x="325941" y="27214"/>
                </a:lnTo>
                <a:lnTo>
                  <a:pt x="354338" y="25924"/>
                </a:lnTo>
                <a:lnTo>
                  <a:pt x="385846" y="28439"/>
                </a:lnTo>
                <a:lnTo>
                  <a:pt x="412697" y="25503"/>
                </a:lnTo>
                <a:lnTo>
                  <a:pt x="439624" y="23536"/>
                </a:lnTo>
                <a:lnTo>
                  <a:pt x="465476" y="19582"/>
                </a:lnTo>
                <a:lnTo>
                  <a:pt x="494381" y="17313"/>
                </a:lnTo>
                <a:lnTo>
                  <a:pt x="521917" y="16641"/>
                </a:lnTo>
                <a:lnTo>
                  <a:pt x="547950" y="16442"/>
                </a:lnTo>
                <a:lnTo>
                  <a:pt x="573538" y="16383"/>
                </a:lnTo>
                <a:lnTo>
                  <a:pt x="598993" y="12994"/>
                </a:lnTo>
                <a:lnTo>
                  <a:pt x="624410" y="10893"/>
                </a:lnTo>
                <a:lnTo>
                  <a:pt x="649815" y="6899"/>
                </a:lnTo>
                <a:lnTo>
                  <a:pt x="675216" y="4618"/>
                </a:lnTo>
                <a:lnTo>
                  <a:pt x="700617" y="3942"/>
                </a:lnTo>
                <a:lnTo>
                  <a:pt x="729414" y="3714"/>
                </a:lnTo>
                <a:lnTo>
                  <a:pt x="755485" y="3669"/>
                </a:lnTo>
                <a:lnTo>
                  <a:pt x="784389" y="3660"/>
                </a:lnTo>
                <a:lnTo>
                  <a:pt x="812911" y="2953"/>
                </a:lnTo>
                <a:lnTo>
                  <a:pt x="835332" y="0"/>
                </a:lnTo>
                <a:lnTo>
                  <a:pt x="865985" y="3949"/>
                </a:lnTo>
                <a:lnTo>
                  <a:pt x="895664" y="9071"/>
                </a:lnTo>
                <a:lnTo>
                  <a:pt x="925260" y="14911"/>
                </a:lnTo>
                <a:lnTo>
                  <a:pt x="955825" y="17007"/>
                </a:lnTo>
                <a:lnTo>
                  <a:pt x="965200" y="2270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41" name="SMARTInkShape-Group400"/>
          <p:cNvGrpSpPr/>
          <p:nvPr/>
        </p:nvGrpSpPr>
        <p:grpSpPr>
          <a:xfrm>
            <a:off x="2749550" y="3931579"/>
            <a:ext cx="393701" cy="557872"/>
            <a:chOff x="2749550" y="3931579"/>
            <a:chExt cx="393701" cy="557872"/>
          </a:xfrm>
        </p:grpSpPr>
        <p:sp>
          <p:nvSpPr>
            <p:cNvPr id="835" name="SMARTInkShape-1696"/>
            <p:cNvSpPr/>
            <p:nvPr>
              <p:custDataLst>
                <p:tags r:id="rId188"/>
              </p:custDataLst>
            </p:nvPr>
          </p:nvSpPr>
          <p:spPr>
            <a:xfrm>
              <a:off x="2871083" y="3931579"/>
              <a:ext cx="78552" cy="145122"/>
            </a:xfrm>
            <a:custGeom>
              <a:avLst/>
              <a:gdLst/>
              <a:ahLst/>
              <a:cxnLst/>
              <a:rect l="0" t="0" r="0" b="0"/>
              <a:pathLst>
                <a:path w="78552" h="145122">
                  <a:moveTo>
                    <a:pt x="5467" y="126071"/>
                  </a:moveTo>
                  <a:lnTo>
                    <a:pt x="5467" y="126071"/>
                  </a:lnTo>
                  <a:lnTo>
                    <a:pt x="2096" y="126071"/>
                  </a:lnTo>
                  <a:lnTo>
                    <a:pt x="1103" y="125365"/>
                  </a:lnTo>
                  <a:lnTo>
                    <a:pt x="441" y="124189"/>
                  </a:lnTo>
                  <a:lnTo>
                    <a:pt x="0" y="122700"/>
                  </a:lnTo>
                  <a:lnTo>
                    <a:pt x="6120" y="107119"/>
                  </a:lnTo>
                  <a:lnTo>
                    <a:pt x="23613" y="84629"/>
                  </a:lnTo>
                  <a:lnTo>
                    <a:pt x="46670" y="53349"/>
                  </a:lnTo>
                  <a:lnTo>
                    <a:pt x="61263" y="27383"/>
                  </a:lnTo>
                  <a:lnTo>
                    <a:pt x="74855" y="0"/>
                  </a:lnTo>
                  <a:lnTo>
                    <a:pt x="78551" y="6088"/>
                  </a:lnTo>
                  <a:lnTo>
                    <a:pt x="77373" y="23571"/>
                  </a:lnTo>
                  <a:lnTo>
                    <a:pt x="69184" y="53367"/>
                  </a:lnTo>
                  <a:lnTo>
                    <a:pt x="61192" y="82265"/>
                  </a:lnTo>
                  <a:lnTo>
                    <a:pt x="61604" y="112244"/>
                  </a:lnTo>
                  <a:lnTo>
                    <a:pt x="62617" y="1451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6" name="SMARTInkShape-1697"/>
            <p:cNvSpPr/>
            <p:nvPr>
              <p:custDataLst>
                <p:tags r:id="rId189"/>
              </p:custDataLst>
            </p:nvPr>
          </p:nvSpPr>
          <p:spPr>
            <a:xfrm>
              <a:off x="2844800" y="4127500"/>
              <a:ext cx="158751" cy="9835"/>
            </a:xfrm>
            <a:custGeom>
              <a:avLst/>
              <a:gdLst/>
              <a:ahLst/>
              <a:cxnLst/>
              <a:rect l="0" t="0" r="0" b="0"/>
              <a:pathLst>
                <a:path w="158751" h="9835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31802" y="9834"/>
                  </a:lnTo>
                  <a:lnTo>
                    <a:pt x="57087" y="7696"/>
                  </a:lnTo>
                  <a:lnTo>
                    <a:pt x="78994" y="6948"/>
                  </a:lnTo>
                  <a:lnTo>
                    <a:pt x="108386" y="3156"/>
                  </a:lnTo>
                  <a:lnTo>
                    <a:pt x="134969" y="4306"/>
                  </a:lnTo>
                  <a:lnTo>
                    <a:pt x="1587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7" name="SMARTInkShape-1698"/>
            <p:cNvSpPr/>
            <p:nvPr>
              <p:custDataLst>
                <p:tags r:id="rId190"/>
              </p:custDataLst>
            </p:nvPr>
          </p:nvSpPr>
          <p:spPr>
            <a:xfrm>
              <a:off x="2749550" y="4276234"/>
              <a:ext cx="132357" cy="194167"/>
            </a:xfrm>
            <a:custGeom>
              <a:avLst/>
              <a:gdLst/>
              <a:ahLst/>
              <a:cxnLst/>
              <a:rect l="0" t="0" r="0" b="0"/>
              <a:pathLst>
                <a:path w="132357" h="194167">
                  <a:moveTo>
                    <a:pt x="0" y="194166"/>
                  </a:moveTo>
                  <a:lnTo>
                    <a:pt x="0" y="194166"/>
                  </a:lnTo>
                  <a:lnTo>
                    <a:pt x="0" y="190795"/>
                  </a:lnTo>
                  <a:lnTo>
                    <a:pt x="10845" y="162351"/>
                  </a:lnTo>
                  <a:lnTo>
                    <a:pt x="21048" y="140515"/>
                  </a:lnTo>
                  <a:lnTo>
                    <a:pt x="34520" y="114817"/>
                  </a:lnTo>
                  <a:lnTo>
                    <a:pt x="49209" y="86933"/>
                  </a:lnTo>
                  <a:lnTo>
                    <a:pt x="62793" y="58077"/>
                  </a:lnTo>
                  <a:lnTo>
                    <a:pt x="74004" y="34434"/>
                  </a:lnTo>
                  <a:lnTo>
                    <a:pt x="86938" y="3354"/>
                  </a:lnTo>
                  <a:lnTo>
                    <a:pt x="88028" y="0"/>
                  </a:lnTo>
                  <a:lnTo>
                    <a:pt x="88319" y="516"/>
                  </a:lnTo>
                  <a:lnTo>
                    <a:pt x="88641" y="4853"/>
                  </a:lnTo>
                  <a:lnTo>
                    <a:pt x="78814" y="35085"/>
                  </a:lnTo>
                  <a:lnTo>
                    <a:pt x="78068" y="47263"/>
                  </a:lnTo>
                  <a:lnTo>
                    <a:pt x="80087" y="57379"/>
                  </a:lnTo>
                  <a:lnTo>
                    <a:pt x="81614" y="60642"/>
                  </a:lnTo>
                  <a:lnTo>
                    <a:pt x="83337" y="62817"/>
                  </a:lnTo>
                  <a:lnTo>
                    <a:pt x="85191" y="64266"/>
                  </a:lnTo>
                  <a:lnTo>
                    <a:pt x="87839" y="63822"/>
                  </a:lnTo>
                  <a:lnTo>
                    <a:pt x="94543" y="59565"/>
                  </a:lnTo>
                  <a:lnTo>
                    <a:pt x="116367" y="29389"/>
                  </a:lnTo>
                  <a:lnTo>
                    <a:pt x="128318" y="13875"/>
                  </a:lnTo>
                  <a:lnTo>
                    <a:pt x="131114" y="8909"/>
                  </a:lnTo>
                  <a:lnTo>
                    <a:pt x="131859" y="8572"/>
                  </a:lnTo>
                  <a:lnTo>
                    <a:pt x="132356" y="9053"/>
                  </a:lnTo>
                  <a:lnTo>
                    <a:pt x="129684" y="16473"/>
                  </a:lnTo>
                  <a:lnTo>
                    <a:pt x="117301" y="47642"/>
                  </a:lnTo>
                  <a:lnTo>
                    <a:pt x="116340" y="59194"/>
                  </a:lnTo>
                  <a:lnTo>
                    <a:pt x="120650" y="735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8" name="SMARTInkShape-1699"/>
            <p:cNvSpPr/>
            <p:nvPr>
              <p:custDataLst>
                <p:tags r:id="rId191"/>
              </p:custDataLst>
            </p:nvPr>
          </p:nvSpPr>
          <p:spPr>
            <a:xfrm>
              <a:off x="2908562" y="4324350"/>
              <a:ext cx="33964" cy="52990"/>
            </a:xfrm>
            <a:custGeom>
              <a:avLst/>
              <a:gdLst/>
              <a:ahLst/>
              <a:cxnLst/>
              <a:rect l="0" t="0" r="0" b="0"/>
              <a:pathLst>
                <a:path w="33964" h="52990">
                  <a:moveTo>
                    <a:pt x="6088" y="12700"/>
                  </a:moveTo>
                  <a:lnTo>
                    <a:pt x="6088" y="12700"/>
                  </a:lnTo>
                  <a:lnTo>
                    <a:pt x="2717" y="16071"/>
                  </a:lnTo>
                  <a:lnTo>
                    <a:pt x="1062" y="21489"/>
                  </a:lnTo>
                  <a:lnTo>
                    <a:pt x="0" y="33094"/>
                  </a:lnTo>
                  <a:lnTo>
                    <a:pt x="3187" y="43359"/>
                  </a:lnTo>
                  <a:lnTo>
                    <a:pt x="8599" y="51966"/>
                  </a:lnTo>
                  <a:lnTo>
                    <a:pt x="11290" y="52989"/>
                  </a:lnTo>
                  <a:lnTo>
                    <a:pt x="18043" y="52243"/>
                  </a:lnTo>
                  <a:lnTo>
                    <a:pt x="23866" y="47678"/>
                  </a:lnTo>
                  <a:lnTo>
                    <a:pt x="28806" y="40240"/>
                  </a:lnTo>
                  <a:lnTo>
                    <a:pt x="33353" y="29879"/>
                  </a:lnTo>
                  <a:lnTo>
                    <a:pt x="33963" y="20100"/>
                  </a:lnTo>
                  <a:lnTo>
                    <a:pt x="31977" y="5695"/>
                  </a:lnTo>
                  <a:lnTo>
                    <a:pt x="31109" y="3797"/>
                  </a:lnTo>
                  <a:lnTo>
                    <a:pt x="29824" y="2531"/>
                  </a:lnTo>
                  <a:lnTo>
                    <a:pt x="251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9" name="SMARTInkShape-1700"/>
            <p:cNvSpPr/>
            <p:nvPr>
              <p:custDataLst>
                <p:tags r:id="rId192"/>
              </p:custDataLst>
            </p:nvPr>
          </p:nvSpPr>
          <p:spPr>
            <a:xfrm>
              <a:off x="2946400" y="4262143"/>
              <a:ext cx="125509" cy="227308"/>
            </a:xfrm>
            <a:custGeom>
              <a:avLst/>
              <a:gdLst/>
              <a:ahLst/>
              <a:cxnLst/>
              <a:rect l="0" t="0" r="0" b="0"/>
              <a:pathLst>
                <a:path w="125509" h="227308">
                  <a:moveTo>
                    <a:pt x="0" y="227307"/>
                  </a:moveTo>
                  <a:lnTo>
                    <a:pt x="0" y="227307"/>
                  </a:lnTo>
                  <a:lnTo>
                    <a:pt x="3371" y="227307"/>
                  </a:lnTo>
                  <a:lnTo>
                    <a:pt x="6908" y="221662"/>
                  </a:lnTo>
                  <a:lnTo>
                    <a:pt x="18298" y="190679"/>
                  </a:lnTo>
                  <a:lnTo>
                    <a:pt x="27888" y="162344"/>
                  </a:lnTo>
                  <a:lnTo>
                    <a:pt x="33409" y="145899"/>
                  </a:lnTo>
                  <a:lnTo>
                    <a:pt x="39911" y="127879"/>
                  </a:lnTo>
                  <a:lnTo>
                    <a:pt x="47069" y="108811"/>
                  </a:lnTo>
                  <a:lnTo>
                    <a:pt x="54663" y="89043"/>
                  </a:lnTo>
                  <a:lnTo>
                    <a:pt x="61136" y="71631"/>
                  </a:lnTo>
                  <a:lnTo>
                    <a:pt x="72092" y="40995"/>
                  </a:lnTo>
                  <a:lnTo>
                    <a:pt x="82822" y="13432"/>
                  </a:lnTo>
                  <a:lnTo>
                    <a:pt x="88367" y="0"/>
                  </a:lnTo>
                  <a:lnTo>
                    <a:pt x="93938" y="24103"/>
                  </a:lnTo>
                  <a:lnTo>
                    <a:pt x="100452" y="34994"/>
                  </a:lnTo>
                  <a:lnTo>
                    <a:pt x="101540" y="34187"/>
                  </a:lnTo>
                  <a:lnTo>
                    <a:pt x="121964" y="4810"/>
                  </a:lnTo>
                  <a:lnTo>
                    <a:pt x="123643" y="3481"/>
                  </a:lnTo>
                  <a:lnTo>
                    <a:pt x="124762" y="3301"/>
                  </a:lnTo>
                  <a:lnTo>
                    <a:pt x="125508" y="3886"/>
                  </a:lnTo>
                  <a:lnTo>
                    <a:pt x="118031" y="34840"/>
                  </a:lnTo>
                  <a:lnTo>
                    <a:pt x="114628" y="62525"/>
                  </a:lnTo>
                  <a:lnTo>
                    <a:pt x="120650" y="876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0" name="SMARTInkShape-1701"/>
            <p:cNvSpPr/>
            <p:nvPr>
              <p:custDataLst>
                <p:tags r:id="rId193"/>
              </p:custDataLst>
            </p:nvPr>
          </p:nvSpPr>
          <p:spPr>
            <a:xfrm>
              <a:off x="3092450" y="4343400"/>
              <a:ext cx="50801" cy="12678"/>
            </a:xfrm>
            <a:custGeom>
              <a:avLst/>
              <a:gdLst/>
              <a:ahLst/>
              <a:cxnLst/>
              <a:rect l="0" t="0" r="0" b="0"/>
              <a:pathLst>
                <a:path w="50801" h="12678">
                  <a:moveTo>
                    <a:pt x="0" y="6350"/>
                  </a:moveTo>
                  <a:lnTo>
                    <a:pt x="0" y="6350"/>
                  </a:lnTo>
                  <a:lnTo>
                    <a:pt x="0" y="11817"/>
                  </a:lnTo>
                  <a:lnTo>
                    <a:pt x="24386" y="12677"/>
                  </a:lnTo>
                  <a:lnTo>
                    <a:pt x="30359" y="10808"/>
                  </a:lnTo>
                  <a:lnTo>
                    <a:pt x="36571" y="7231"/>
                  </a:lnTo>
                  <a:lnTo>
                    <a:pt x="44478" y="6401"/>
                  </a:lnTo>
                  <a:lnTo>
                    <a:pt x="47520" y="6373"/>
                  </a:lnTo>
                  <a:lnTo>
                    <a:pt x="48613" y="5659"/>
                  </a:lnTo>
                  <a:lnTo>
                    <a:pt x="49342" y="447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2" name="SMARTInkShape-Group401"/>
          <p:cNvGrpSpPr/>
          <p:nvPr/>
        </p:nvGrpSpPr>
        <p:grpSpPr>
          <a:xfrm>
            <a:off x="3329773" y="3644900"/>
            <a:ext cx="2959851" cy="681020"/>
            <a:chOff x="3329773" y="3644900"/>
            <a:chExt cx="2959851" cy="681020"/>
          </a:xfrm>
        </p:grpSpPr>
        <p:sp>
          <p:nvSpPr>
            <p:cNvPr id="842" name="SMARTInkShape-1702"/>
            <p:cNvSpPr/>
            <p:nvPr>
              <p:custDataLst>
                <p:tags r:id="rId158"/>
              </p:custDataLst>
            </p:nvPr>
          </p:nvSpPr>
          <p:spPr>
            <a:xfrm>
              <a:off x="5632450" y="3956050"/>
              <a:ext cx="101601" cy="112925"/>
            </a:xfrm>
            <a:custGeom>
              <a:avLst/>
              <a:gdLst/>
              <a:ahLst/>
              <a:cxnLst/>
              <a:rect l="0" t="0" r="0" b="0"/>
              <a:pathLst>
                <a:path w="101601" h="112925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7" y="3763"/>
                  </a:lnTo>
                  <a:lnTo>
                    <a:pt x="24124" y="34520"/>
                  </a:lnTo>
                  <a:lnTo>
                    <a:pt x="30478" y="49209"/>
                  </a:lnTo>
                  <a:lnTo>
                    <a:pt x="45955" y="68673"/>
                  </a:lnTo>
                  <a:lnTo>
                    <a:pt x="76907" y="96372"/>
                  </a:lnTo>
                  <a:lnTo>
                    <a:pt x="92825" y="111204"/>
                  </a:lnTo>
                  <a:lnTo>
                    <a:pt x="97229" y="112924"/>
                  </a:lnTo>
                  <a:lnTo>
                    <a:pt x="98685" y="112677"/>
                  </a:lnTo>
                  <a:lnTo>
                    <a:pt x="99657" y="111807"/>
                  </a:lnTo>
                  <a:lnTo>
                    <a:pt x="10160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3" name="SMARTInkShape-1703"/>
            <p:cNvSpPr/>
            <p:nvPr>
              <p:custDataLst>
                <p:tags r:id="rId159"/>
              </p:custDataLst>
            </p:nvPr>
          </p:nvSpPr>
          <p:spPr>
            <a:xfrm>
              <a:off x="5632450" y="3987800"/>
              <a:ext cx="57151" cy="12701"/>
            </a:xfrm>
            <a:custGeom>
              <a:avLst/>
              <a:gdLst/>
              <a:ahLst/>
              <a:cxnLst/>
              <a:rect l="0" t="0" r="0" b="0"/>
              <a:pathLst>
                <a:path w="5715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3371" y="5467"/>
                  </a:lnTo>
                  <a:lnTo>
                    <a:pt x="23764" y="805"/>
                  </a:lnTo>
                  <a:lnTo>
                    <a:pt x="36126" y="3609"/>
                  </a:lnTo>
                  <a:lnTo>
                    <a:pt x="571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4" name="SMARTInkShape-1704"/>
            <p:cNvSpPr/>
            <p:nvPr>
              <p:custDataLst>
                <p:tags r:id="rId160"/>
              </p:custDataLst>
            </p:nvPr>
          </p:nvSpPr>
          <p:spPr>
            <a:xfrm>
              <a:off x="5403850" y="3830902"/>
              <a:ext cx="126196" cy="48949"/>
            </a:xfrm>
            <a:custGeom>
              <a:avLst/>
              <a:gdLst/>
              <a:ahLst/>
              <a:cxnLst/>
              <a:rect l="0" t="0" r="0" b="0"/>
              <a:pathLst>
                <a:path w="126196" h="48949">
                  <a:moveTo>
                    <a:pt x="0" y="48948"/>
                  </a:moveTo>
                  <a:lnTo>
                    <a:pt x="0" y="48948"/>
                  </a:lnTo>
                  <a:lnTo>
                    <a:pt x="6481" y="48242"/>
                  </a:lnTo>
                  <a:lnTo>
                    <a:pt x="15580" y="45577"/>
                  </a:lnTo>
                  <a:lnTo>
                    <a:pt x="39345" y="46852"/>
                  </a:lnTo>
                  <a:lnTo>
                    <a:pt x="68730" y="48327"/>
                  </a:lnTo>
                  <a:lnTo>
                    <a:pt x="99778" y="48764"/>
                  </a:lnTo>
                  <a:lnTo>
                    <a:pt x="117837" y="48893"/>
                  </a:lnTo>
                  <a:lnTo>
                    <a:pt x="120891" y="48206"/>
                  </a:lnTo>
                  <a:lnTo>
                    <a:pt x="122927" y="47042"/>
                  </a:lnTo>
                  <a:lnTo>
                    <a:pt x="124285" y="45561"/>
                  </a:lnTo>
                  <a:lnTo>
                    <a:pt x="125793" y="42033"/>
                  </a:lnTo>
                  <a:lnTo>
                    <a:pt x="126195" y="40105"/>
                  </a:lnTo>
                  <a:lnTo>
                    <a:pt x="123391" y="30649"/>
                  </a:lnTo>
                  <a:lnTo>
                    <a:pt x="106585" y="4398"/>
                  </a:lnTo>
                  <a:lnTo>
                    <a:pt x="101934" y="926"/>
                  </a:lnTo>
                  <a:lnTo>
                    <a:pt x="99706" y="0"/>
                  </a:lnTo>
                  <a:lnTo>
                    <a:pt x="98927" y="88"/>
                  </a:lnTo>
                  <a:lnTo>
                    <a:pt x="99113" y="852"/>
                  </a:lnTo>
                  <a:lnTo>
                    <a:pt x="101600" y="44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5" name="SMARTInkShape-1705"/>
            <p:cNvSpPr/>
            <p:nvPr>
              <p:custDataLst>
                <p:tags r:id="rId161"/>
              </p:custDataLst>
            </p:nvPr>
          </p:nvSpPr>
          <p:spPr>
            <a:xfrm>
              <a:off x="5410200" y="39370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6350"/>
                  </a:moveTo>
                  <a:lnTo>
                    <a:pt x="0" y="6350"/>
                  </a:lnTo>
                  <a:lnTo>
                    <a:pt x="27437" y="5644"/>
                  </a:lnTo>
                  <a:lnTo>
                    <a:pt x="50619" y="1986"/>
                  </a:lnTo>
                  <a:lnTo>
                    <a:pt x="77401" y="588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6" name="SMARTInkShape-1706"/>
            <p:cNvSpPr/>
            <p:nvPr>
              <p:custDataLst>
                <p:tags r:id="rId162"/>
              </p:custDataLst>
            </p:nvPr>
          </p:nvSpPr>
          <p:spPr>
            <a:xfrm>
              <a:off x="5384800" y="3987800"/>
              <a:ext cx="120651" cy="12701"/>
            </a:xfrm>
            <a:custGeom>
              <a:avLst/>
              <a:gdLst/>
              <a:ahLst/>
              <a:cxnLst/>
              <a:rect l="0" t="0" r="0" b="0"/>
              <a:pathLst>
                <a:path w="120651" h="12701">
                  <a:moveTo>
                    <a:pt x="0" y="12700"/>
                  </a:moveTo>
                  <a:lnTo>
                    <a:pt x="0" y="12700"/>
                  </a:lnTo>
                  <a:lnTo>
                    <a:pt x="6481" y="11994"/>
                  </a:lnTo>
                  <a:lnTo>
                    <a:pt x="35975" y="7233"/>
                  </a:lnTo>
                  <a:lnTo>
                    <a:pt x="66633" y="3240"/>
                  </a:lnTo>
                  <a:lnTo>
                    <a:pt x="92415" y="96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7" name="SMARTInkShape-1707"/>
            <p:cNvSpPr/>
            <p:nvPr>
              <p:custDataLst>
                <p:tags r:id="rId163"/>
              </p:custDataLst>
            </p:nvPr>
          </p:nvSpPr>
          <p:spPr>
            <a:xfrm>
              <a:off x="5375975" y="3943350"/>
              <a:ext cx="97726" cy="136356"/>
            </a:xfrm>
            <a:custGeom>
              <a:avLst/>
              <a:gdLst/>
              <a:ahLst/>
              <a:cxnLst/>
              <a:rect l="0" t="0" r="0" b="0"/>
              <a:pathLst>
                <a:path w="97726" h="136356">
                  <a:moveTo>
                    <a:pt x="34225" y="0"/>
                  </a:moveTo>
                  <a:lnTo>
                    <a:pt x="34225" y="0"/>
                  </a:lnTo>
                  <a:lnTo>
                    <a:pt x="25387" y="24419"/>
                  </a:lnTo>
                  <a:lnTo>
                    <a:pt x="15927" y="50901"/>
                  </a:lnTo>
                  <a:lnTo>
                    <a:pt x="7558" y="81090"/>
                  </a:lnTo>
                  <a:lnTo>
                    <a:pt x="610" y="109007"/>
                  </a:lnTo>
                  <a:lnTo>
                    <a:pt x="0" y="122766"/>
                  </a:lnTo>
                  <a:lnTo>
                    <a:pt x="825" y="128410"/>
                  </a:lnTo>
                  <a:lnTo>
                    <a:pt x="4197" y="132174"/>
                  </a:lnTo>
                  <a:lnTo>
                    <a:pt x="15470" y="136355"/>
                  </a:lnTo>
                  <a:lnTo>
                    <a:pt x="41055" y="135337"/>
                  </a:lnTo>
                  <a:lnTo>
                    <a:pt x="67607" y="130568"/>
                  </a:lnTo>
                  <a:lnTo>
                    <a:pt x="90311" y="126999"/>
                  </a:lnTo>
                  <a:lnTo>
                    <a:pt x="92783" y="125588"/>
                  </a:lnTo>
                  <a:lnTo>
                    <a:pt x="97725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8" name="SMARTInkShape-1708"/>
            <p:cNvSpPr/>
            <p:nvPr>
              <p:custDataLst>
                <p:tags r:id="rId164"/>
              </p:custDataLst>
            </p:nvPr>
          </p:nvSpPr>
          <p:spPr>
            <a:xfrm>
              <a:off x="5248044" y="3844441"/>
              <a:ext cx="92307" cy="270360"/>
            </a:xfrm>
            <a:custGeom>
              <a:avLst/>
              <a:gdLst/>
              <a:ahLst/>
              <a:cxnLst/>
              <a:rect l="0" t="0" r="0" b="0"/>
              <a:pathLst>
                <a:path w="92307" h="270360">
                  <a:moveTo>
                    <a:pt x="92306" y="3659"/>
                  </a:moveTo>
                  <a:lnTo>
                    <a:pt x="92306" y="3659"/>
                  </a:lnTo>
                  <a:lnTo>
                    <a:pt x="88935" y="288"/>
                  </a:lnTo>
                  <a:lnTo>
                    <a:pt x="86531" y="0"/>
                  </a:lnTo>
                  <a:lnTo>
                    <a:pt x="80097" y="1563"/>
                  </a:lnTo>
                  <a:lnTo>
                    <a:pt x="65170" y="16522"/>
                  </a:lnTo>
                  <a:lnTo>
                    <a:pt x="51552" y="36657"/>
                  </a:lnTo>
                  <a:lnTo>
                    <a:pt x="36799" y="62775"/>
                  </a:lnTo>
                  <a:lnTo>
                    <a:pt x="23187" y="93197"/>
                  </a:lnTo>
                  <a:lnTo>
                    <a:pt x="11962" y="123652"/>
                  </a:lnTo>
                  <a:lnTo>
                    <a:pt x="3681" y="152944"/>
                  </a:lnTo>
                  <a:lnTo>
                    <a:pt x="0" y="180075"/>
                  </a:lnTo>
                  <a:lnTo>
                    <a:pt x="246" y="204362"/>
                  </a:lnTo>
                  <a:lnTo>
                    <a:pt x="4118" y="225505"/>
                  </a:lnTo>
                  <a:lnTo>
                    <a:pt x="20088" y="254443"/>
                  </a:lnTo>
                  <a:lnTo>
                    <a:pt x="28806" y="270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9" name="SMARTInkShape-1709"/>
            <p:cNvSpPr/>
            <p:nvPr>
              <p:custDataLst>
                <p:tags r:id="rId165"/>
              </p:custDataLst>
            </p:nvPr>
          </p:nvSpPr>
          <p:spPr>
            <a:xfrm>
              <a:off x="5124450" y="40386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3659" y="0"/>
                  </a:lnTo>
                  <a:lnTo>
                    <a:pt x="621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0" name="SMARTInkShape-1710"/>
            <p:cNvSpPr/>
            <p:nvPr>
              <p:custDataLst>
                <p:tags r:id="rId166"/>
              </p:custDataLst>
            </p:nvPr>
          </p:nvSpPr>
          <p:spPr>
            <a:xfrm>
              <a:off x="4953000" y="3973656"/>
              <a:ext cx="130869" cy="159962"/>
            </a:xfrm>
            <a:custGeom>
              <a:avLst/>
              <a:gdLst/>
              <a:ahLst/>
              <a:cxnLst/>
              <a:rect l="0" t="0" r="0" b="0"/>
              <a:pathLst>
                <a:path w="130869" h="159962">
                  <a:moveTo>
                    <a:pt x="31750" y="58594"/>
                  </a:moveTo>
                  <a:lnTo>
                    <a:pt x="31750" y="58594"/>
                  </a:lnTo>
                  <a:lnTo>
                    <a:pt x="40587" y="76270"/>
                  </a:lnTo>
                  <a:lnTo>
                    <a:pt x="45098" y="106405"/>
                  </a:lnTo>
                  <a:lnTo>
                    <a:pt x="58655" y="137380"/>
                  </a:lnTo>
                  <a:lnTo>
                    <a:pt x="69735" y="159961"/>
                  </a:lnTo>
                  <a:lnTo>
                    <a:pt x="82049" y="130287"/>
                  </a:lnTo>
                  <a:lnTo>
                    <a:pt x="93321" y="102703"/>
                  </a:lnTo>
                  <a:lnTo>
                    <a:pt x="104400" y="78327"/>
                  </a:lnTo>
                  <a:lnTo>
                    <a:pt x="116619" y="49781"/>
                  </a:lnTo>
                  <a:lnTo>
                    <a:pt x="129627" y="18256"/>
                  </a:lnTo>
                  <a:lnTo>
                    <a:pt x="130868" y="12652"/>
                  </a:lnTo>
                  <a:lnTo>
                    <a:pt x="130284" y="8211"/>
                  </a:lnTo>
                  <a:lnTo>
                    <a:pt x="128484" y="4544"/>
                  </a:lnTo>
                  <a:lnTo>
                    <a:pt x="125873" y="1394"/>
                  </a:lnTo>
                  <a:lnTo>
                    <a:pt x="120603" y="0"/>
                  </a:lnTo>
                  <a:lnTo>
                    <a:pt x="96334" y="702"/>
                  </a:lnTo>
                  <a:lnTo>
                    <a:pt x="67506" y="1930"/>
                  </a:lnTo>
                  <a:lnTo>
                    <a:pt x="40777" y="5743"/>
                  </a:lnTo>
                  <a:lnTo>
                    <a:pt x="12105" y="9270"/>
                  </a:lnTo>
                  <a:lnTo>
                    <a:pt x="0" y="141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1" name="SMARTInkShape-1711"/>
            <p:cNvSpPr/>
            <p:nvPr>
              <p:custDataLst>
                <p:tags r:id="rId167"/>
              </p:custDataLst>
            </p:nvPr>
          </p:nvSpPr>
          <p:spPr>
            <a:xfrm>
              <a:off x="4718050" y="4077039"/>
              <a:ext cx="101601" cy="12362"/>
            </a:xfrm>
            <a:custGeom>
              <a:avLst/>
              <a:gdLst/>
              <a:ahLst/>
              <a:cxnLst/>
              <a:rect l="0" t="0" r="0" b="0"/>
              <a:pathLst>
                <a:path w="101601" h="12362">
                  <a:moveTo>
                    <a:pt x="0" y="12361"/>
                  </a:moveTo>
                  <a:lnTo>
                    <a:pt x="0" y="12361"/>
                  </a:lnTo>
                  <a:lnTo>
                    <a:pt x="3371" y="8990"/>
                  </a:lnTo>
                  <a:lnTo>
                    <a:pt x="24629" y="2235"/>
                  </a:lnTo>
                  <a:lnTo>
                    <a:pt x="51674" y="0"/>
                  </a:lnTo>
                  <a:lnTo>
                    <a:pt x="75667" y="433"/>
                  </a:lnTo>
                  <a:lnTo>
                    <a:pt x="101600" y="60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2" name="SMARTInkShape-1712"/>
            <p:cNvSpPr/>
            <p:nvPr>
              <p:custDataLst>
                <p:tags r:id="rId168"/>
              </p:custDataLst>
            </p:nvPr>
          </p:nvSpPr>
          <p:spPr>
            <a:xfrm>
              <a:off x="4572000" y="3887083"/>
              <a:ext cx="41994" cy="278518"/>
            </a:xfrm>
            <a:custGeom>
              <a:avLst/>
              <a:gdLst/>
              <a:ahLst/>
              <a:cxnLst/>
              <a:rect l="0" t="0" r="0" b="0"/>
              <a:pathLst>
                <a:path w="41994" h="278518">
                  <a:moveTo>
                    <a:pt x="6350" y="5467"/>
                  </a:moveTo>
                  <a:lnTo>
                    <a:pt x="6350" y="5467"/>
                  </a:lnTo>
                  <a:lnTo>
                    <a:pt x="6350" y="0"/>
                  </a:lnTo>
                  <a:lnTo>
                    <a:pt x="17021" y="23719"/>
                  </a:lnTo>
                  <a:lnTo>
                    <a:pt x="31148" y="55324"/>
                  </a:lnTo>
                  <a:lnTo>
                    <a:pt x="38538" y="83365"/>
                  </a:lnTo>
                  <a:lnTo>
                    <a:pt x="40509" y="99733"/>
                  </a:lnTo>
                  <a:lnTo>
                    <a:pt x="41822" y="116994"/>
                  </a:lnTo>
                  <a:lnTo>
                    <a:pt x="41993" y="134146"/>
                  </a:lnTo>
                  <a:lnTo>
                    <a:pt x="41401" y="151225"/>
                  </a:lnTo>
                  <a:lnTo>
                    <a:pt x="40301" y="168256"/>
                  </a:lnTo>
                  <a:lnTo>
                    <a:pt x="35315" y="198467"/>
                  </a:lnTo>
                  <a:lnTo>
                    <a:pt x="27690" y="224595"/>
                  </a:lnTo>
                  <a:lnTo>
                    <a:pt x="12908" y="253760"/>
                  </a:lnTo>
                  <a:lnTo>
                    <a:pt x="0" y="2785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3" name="SMARTInkShape-1713"/>
            <p:cNvSpPr/>
            <p:nvPr>
              <p:custDataLst>
                <p:tags r:id="rId169"/>
              </p:custDataLst>
            </p:nvPr>
          </p:nvSpPr>
          <p:spPr>
            <a:xfrm>
              <a:off x="4391130" y="3911600"/>
              <a:ext cx="109187" cy="63501"/>
            </a:xfrm>
            <a:custGeom>
              <a:avLst/>
              <a:gdLst/>
              <a:ahLst/>
              <a:cxnLst/>
              <a:rect l="0" t="0" r="0" b="0"/>
              <a:pathLst>
                <a:path w="109187" h="63501">
                  <a:moveTo>
                    <a:pt x="9420" y="63500"/>
                  </a:moveTo>
                  <a:lnTo>
                    <a:pt x="9420" y="63500"/>
                  </a:lnTo>
                  <a:lnTo>
                    <a:pt x="582" y="54662"/>
                  </a:lnTo>
                  <a:lnTo>
                    <a:pt x="0" y="52669"/>
                  </a:lnTo>
                  <a:lnTo>
                    <a:pt x="318" y="50635"/>
                  </a:lnTo>
                  <a:lnTo>
                    <a:pt x="1235" y="48573"/>
                  </a:lnTo>
                  <a:lnTo>
                    <a:pt x="3964" y="47199"/>
                  </a:lnTo>
                  <a:lnTo>
                    <a:pt x="12640" y="45672"/>
                  </a:lnTo>
                  <a:lnTo>
                    <a:pt x="43475" y="49637"/>
                  </a:lnTo>
                  <a:lnTo>
                    <a:pt x="67253" y="50455"/>
                  </a:lnTo>
                  <a:lnTo>
                    <a:pt x="98149" y="50049"/>
                  </a:lnTo>
                  <a:lnTo>
                    <a:pt x="104829" y="47409"/>
                  </a:lnTo>
                  <a:lnTo>
                    <a:pt x="106892" y="45717"/>
                  </a:lnTo>
                  <a:lnTo>
                    <a:pt x="109186" y="41956"/>
                  </a:lnTo>
                  <a:lnTo>
                    <a:pt x="106442" y="34169"/>
                  </a:lnTo>
                  <a:lnTo>
                    <a:pt x="87806" y="5150"/>
                  </a:lnTo>
                  <a:lnTo>
                    <a:pt x="7927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4" name="SMARTInkShape-1714"/>
            <p:cNvSpPr/>
            <p:nvPr>
              <p:custDataLst>
                <p:tags r:id="rId170"/>
              </p:custDataLst>
            </p:nvPr>
          </p:nvSpPr>
          <p:spPr>
            <a:xfrm>
              <a:off x="4413250" y="4019550"/>
              <a:ext cx="86357" cy="3659"/>
            </a:xfrm>
            <a:custGeom>
              <a:avLst/>
              <a:gdLst/>
              <a:ahLst/>
              <a:cxnLst/>
              <a:rect l="0" t="0" r="0" b="0"/>
              <a:pathLst>
                <a:path w="86357" h="3659">
                  <a:moveTo>
                    <a:pt x="0" y="0"/>
                  </a:moveTo>
                  <a:lnTo>
                    <a:pt x="0" y="0"/>
                  </a:lnTo>
                  <a:lnTo>
                    <a:pt x="28143" y="0"/>
                  </a:lnTo>
                  <a:lnTo>
                    <a:pt x="59234" y="0"/>
                  </a:lnTo>
                  <a:lnTo>
                    <a:pt x="70071" y="705"/>
                  </a:lnTo>
                  <a:lnTo>
                    <a:pt x="82693" y="3658"/>
                  </a:lnTo>
                  <a:lnTo>
                    <a:pt x="84762" y="3144"/>
                  </a:lnTo>
                  <a:lnTo>
                    <a:pt x="86142" y="2096"/>
                  </a:lnTo>
                  <a:lnTo>
                    <a:pt x="86356" y="1397"/>
                  </a:lnTo>
                  <a:lnTo>
                    <a:pt x="85792" y="931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5" name="SMARTInkShape-1715"/>
            <p:cNvSpPr/>
            <p:nvPr>
              <p:custDataLst>
                <p:tags r:id="rId171"/>
              </p:custDataLst>
            </p:nvPr>
          </p:nvSpPr>
          <p:spPr>
            <a:xfrm>
              <a:off x="4413250" y="40830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0" y="3280"/>
                  </a:lnTo>
                  <a:lnTo>
                    <a:pt x="0" y="4515"/>
                  </a:lnTo>
                  <a:lnTo>
                    <a:pt x="6742" y="9177"/>
                  </a:lnTo>
                  <a:lnTo>
                    <a:pt x="37664" y="12236"/>
                  </a:lnTo>
                  <a:lnTo>
                    <a:pt x="66944" y="12673"/>
                  </a:lnTo>
                  <a:lnTo>
                    <a:pt x="67913" y="1127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6" name="SMARTInkShape-1716"/>
            <p:cNvSpPr/>
            <p:nvPr>
              <p:custDataLst>
                <p:tags r:id="rId172"/>
              </p:custDataLst>
            </p:nvPr>
          </p:nvSpPr>
          <p:spPr>
            <a:xfrm>
              <a:off x="4375150" y="4000500"/>
              <a:ext cx="113501" cy="152401"/>
            </a:xfrm>
            <a:custGeom>
              <a:avLst/>
              <a:gdLst/>
              <a:ahLst/>
              <a:cxnLst/>
              <a:rect l="0" t="0" r="0" b="0"/>
              <a:pathLst>
                <a:path w="113501" h="152401">
                  <a:moveTo>
                    <a:pt x="38100" y="0"/>
                  </a:moveTo>
                  <a:lnTo>
                    <a:pt x="38100" y="0"/>
                  </a:lnTo>
                  <a:lnTo>
                    <a:pt x="25891" y="24419"/>
                  </a:lnTo>
                  <a:lnTo>
                    <a:pt x="14335" y="54272"/>
                  </a:lnTo>
                  <a:lnTo>
                    <a:pt x="9899" y="75862"/>
                  </a:lnTo>
                  <a:lnTo>
                    <a:pt x="5521" y="104087"/>
                  </a:lnTo>
                  <a:lnTo>
                    <a:pt x="3159" y="118227"/>
                  </a:lnTo>
                  <a:lnTo>
                    <a:pt x="6301" y="148887"/>
                  </a:lnTo>
                  <a:lnTo>
                    <a:pt x="6348" y="152309"/>
                  </a:lnTo>
                  <a:lnTo>
                    <a:pt x="2691" y="152382"/>
                  </a:lnTo>
                  <a:lnTo>
                    <a:pt x="5729" y="152398"/>
                  </a:lnTo>
                  <a:lnTo>
                    <a:pt x="2569" y="152399"/>
                  </a:lnTo>
                  <a:lnTo>
                    <a:pt x="6345" y="152400"/>
                  </a:lnTo>
                  <a:lnTo>
                    <a:pt x="2691" y="152400"/>
                  </a:lnTo>
                  <a:lnTo>
                    <a:pt x="4253" y="152400"/>
                  </a:lnTo>
                  <a:lnTo>
                    <a:pt x="2" y="152400"/>
                  </a:lnTo>
                  <a:lnTo>
                    <a:pt x="3659" y="152400"/>
                  </a:lnTo>
                  <a:lnTo>
                    <a:pt x="0" y="152400"/>
                  </a:lnTo>
                  <a:lnTo>
                    <a:pt x="5467" y="152400"/>
                  </a:lnTo>
                  <a:lnTo>
                    <a:pt x="238" y="152400"/>
                  </a:lnTo>
                  <a:lnTo>
                    <a:pt x="30693" y="152400"/>
                  </a:lnTo>
                  <a:lnTo>
                    <a:pt x="57646" y="152400"/>
                  </a:lnTo>
                  <a:lnTo>
                    <a:pt x="85653" y="152400"/>
                  </a:lnTo>
                  <a:lnTo>
                    <a:pt x="113500" y="152400"/>
                  </a:lnTo>
                  <a:lnTo>
                    <a:pt x="107950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7" name="SMARTInkShape-1717"/>
            <p:cNvSpPr/>
            <p:nvPr>
              <p:custDataLst>
                <p:tags r:id="rId173"/>
              </p:custDataLst>
            </p:nvPr>
          </p:nvSpPr>
          <p:spPr>
            <a:xfrm>
              <a:off x="4146550" y="4076700"/>
              <a:ext cx="95251" cy="69851"/>
            </a:xfrm>
            <a:custGeom>
              <a:avLst/>
              <a:gdLst/>
              <a:ahLst/>
              <a:cxnLst/>
              <a:rect l="0" t="0" r="0" b="0"/>
              <a:pathLst>
                <a:path w="95251" h="69851">
                  <a:moveTo>
                    <a:pt x="0" y="69850"/>
                  </a:moveTo>
                  <a:lnTo>
                    <a:pt x="0" y="69850"/>
                  </a:lnTo>
                  <a:lnTo>
                    <a:pt x="3371" y="69850"/>
                  </a:lnTo>
                  <a:lnTo>
                    <a:pt x="28561" y="51009"/>
                  </a:lnTo>
                  <a:lnTo>
                    <a:pt x="59891" y="27166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8" name="SMARTInkShape-1718"/>
            <p:cNvSpPr/>
            <p:nvPr>
              <p:custDataLst>
                <p:tags r:id="rId174"/>
              </p:custDataLst>
            </p:nvPr>
          </p:nvSpPr>
          <p:spPr>
            <a:xfrm>
              <a:off x="4146550" y="4083050"/>
              <a:ext cx="82832" cy="63501"/>
            </a:xfrm>
            <a:custGeom>
              <a:avLst/>
              <a:gdLst/>
              <a:ahLst/>
              <a:cxnLst/>
              <a:rect l="0" t="0" r="0" b="0"/>
              <a:pathLst>
                <a:path w="82832" h="63501">
                  <a:moveTo>
                    <a:pt x="0" y="0"/>
                  </a:moveTo>
                  <a:lnTo>
                    <a:pt x="0" y="0"/>
                  </a:lnTo>
                  <a:lnTo>
                    <a:pt x="27612" y="25730"/>
                  </a:lnTo>
                  <a:lnTo>
                    <a:pt x="43224" y="40079"/>
                  </a:lnTo>
                  <a:lnTo>
                    <a:pt x="47866" y="45769"/>
                  </a:lnTo>
                  <a:lnTo>
                    <a:pt x="58669" y="52092"/>
                  </a:lnTo>
                  <a:lnTo>
                    <a:pt x="81914" y="60847"/>
                  </a:lnTo>
                  <a:lnTo>
                    <a:pt x="82831" y="61732"/>
                  </a:lnTo>
                  <a:lnTo>
                    <a:pt x="8255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9" name="SMARTInkShape-1719"/>
            <p:cNvSpPr/>
            <p:nvPr>
              <p:custDataLst>
                <p:tags r:id="rId175"/>
              </p:custDataLst>
            </p:nvPr>
          </p:nvSpPr>
          <p:spPr>
            <a:xfrm>
              <a:off x="3956050" y="4070350"/>
              <a:ext cx="100164" cy="132715"/>
            </a:xfrm>
            <a:custGeom>
              <a:avLst/>
              <a:gdLst/>
              <a:ahLst/>
              <a:cxnLst/>
              <a:rect l="0" t="0" r="0" b="0"/>
              <a:pathLst>
                <a:path w="100164" h="132715">
                  <a:moveTo>
                    <a:pt x="0" y="44450"/>
                  </a:moveTo>
                  <a:lnTo>
                    <a:pt x="0" y="44450"/>
                  </a:lnTo>
                  <a:lnTo>
                    <a:pt x="5467" y="33515"/>
                  </a:lnTo>
                  <a:lnTo>
                    <a:pt x="5762" y="33632"/>
                  </a:lnTo>
                  <a:lnTo>
                    <a:pt x="6088" y="35644"/>
                  </a:lnTo>
                  <a:lnTo>
                    <a:pt x="20632" y="64399"/>
                  </a:lnTo>
                  <a:lnTo>
                    <a:pt x="27358" y="89558"/>
                  </a:lnTo>
                  <a:lnTo>
                    <a:pt x="35247" y="118114"/>
                  </a:lnTo>
                  <a:lnTo>
                    <a:pt x="37960" y="128522"/>
                  </a:lnTo>
                  <a:lnTo>
                    <a:pt x="39418" y="130132"/>
                  </a:lnTo>
                  <a:lnTo>
                    <a:pt x="43456" y="132714"/>
                  </a:lnTo>
                  <a:lnTo>
                    <a:pt x="58134" y="103755"/>
                  </a:lnTo>
                  <a:lnTo>
                    <a:pt x="72024" y="76838"/>
                  </a:lnTo>
                  <a:lnTo>
                    <a:pt x="88937" y="45830"/>
                  </a:lnTo>
                  <a:lnTo>
                    <a:pt x="100163" y="22051"/>
                  </a:lnTo>
                  <a:lnTo>
                    <a:pt x="99231" y="20345"/>
                  </a:lnTo>
                  <a:lnTo>
                    <a:pt x="94432" y="16568"/>
                  </a:lnTo>
                  <a:lnTo>
                    <a:pt x="67025" y="6302"/>
                  </a:lnTo>
                  <a:lnTo>
                    <a:pt x="38796" y="1245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0" name="SMARTInkShape-1720"/>
            <p:cNvSpPr/>
            <p:nvPr>
              <p:custDataLst>
                <p:tags r:id="rId176"/>
              </p:custDataLst>
            </p:nvPr>
          </p:nvSpPr>
          <p:spPr>
            <a:xfrm>
              <a:off x="3825542" y="3982333"/>
              <a:ext cx="73359" cy="240418"/>
            </a:xfrm>
            <a:custGeom>
              <a:avLst/>
              <a:gdLst/>
              <a:ahLst/>
              <a:cxnLst/>
              <a:rect l="0" t="0" r="0" b="0"/>
              <a:pathLst>
                <a:path w="73359" h="240418">
                  <a:moveTo>
                    <a:pt x="73358" y="5467"/>
                  </a:moveTo>
                  <a:lnTo>
                    <a:pt x="73358" y="5467"/>
                  </a:lnTo>
                  <a:lnTo>
                    <a:pt x="73358" y="2096"/>
                  </a:lnTo>
                  <a:lnTo>
                    <a:pt x="71947" y="1103"/>
                  </a:lnTo>
                  <a:lnTo>
                    <a:pt x="66616" y="0"/>
                  </a:lnTo>
                  <a:lnTo>
                    <a:pt x="55682" y="2749"/>
                  </a:lnTo>
                  <a:lnTo>
                    <a:pt x="40133" y="18146"/>
                  </a:lnTo>
                  <a:lnTo>
                    <a:pt x="22121" y="47324"/>
                  </a:lnTo>
                  <a:lnTo>
                    <a:pt x="11545" y="74399"/>
                  </a:lnTo>
                  <a:lnTo>
                    <a:pt x="3553" y="104542"/>
                  </a:lnTo>
                  <a:lnTo>
                    <a:pt x="0" y="134403"/>
                  </a:lnTo>
                  <a:lnTo>
                    <a:pt x="303" y="160373"/>
                  </a:lnTo>
                  <a:lnTo>
                    <a:pt x="2789" y="182970"/>
                  </a:lnTo>
                  <a:lnTo>
                    <a:pt x="8861" y="210147"/>
                  </a:lnTo>
                  <a:lnTo>
                    <a:pt x="28908" y="2404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1" name="SMARTInkShape-1721"/>
            <p:cNvSpPr/>
            <p:nvPr>
              <p:custDataLst>
                <p:tags r:id="rId177"/>
              </p:custDataLst>
            </p:nvPr>
          </p:nvSpPr>
          <p:spPr>
            <a:xfrm>
              <a:off x="3708400" y="41275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2" name="SMARTInkShape-1722"/>
            <p:cNvSpPr/>
            <p:nvPr>
              <p:custDataLst>
                <p:tags r:id="rId178"/>
              </p:custDataLst>
            </p:nvPr>
          </p:nvSpPr>
          <p:spPr>
            <a:xfrm>
              <a:off x="3495192" y="3963184"/>
              <a:ext cx="121391" cy="42336"/>
            </a:xfrm>
            <a:custGeom>
              <a:avLst/>
              <a:gdLst/>
              <a:ahLst/>
              <a:cxnLst/>
              <a:rect l="0" t="0" r="0" b="0"/>
              <a:pathLst>
                <a:path w="121391" h="42336">
                  <a:moveTo>
                    <a:pt x="3658" y="37316"/>
                  </a:moveTo>
                  <a:lnTo>
                    <a:pt x="3658" y="37316"/>
                  </a:lnTo>
                  <a:lnTo>
                    <a:pt x="0" y="37316"/>
                  </a:lnTo>
                  <a:lnTo>
                    <a:pt x="10252" y="35434"/>
                  </a:lnTo>
                  <a:lnTo>
                    <a:pt x="23522" y="33657"/>
                  </a:lnTo>
                  <a:lnTo>
                    <a:pt x="47565" y="35918"/>
                  </a:lnTo>
                  <a:lnTo>
                    <a:pt x="76012" y="37607"/>
                  </a:lnTo>
                  <a:lnTo>
                    <a:pt x="107504" y="42260"/>
                  </a:lnTo>
                  <a:lnTo>
                    <a:pt x="116839" y="42335"/>
                  </a:lnTo>
                  <a:lnTo>
                    <a:pt x="119329" y="41368"/>
                  </a:lnTo>
                  <a:lnTo>
                    <a:pt x="120988" y="40017"/>
                  </a:lnTo>
                  <a:lnTo>
                    <a:pt x="121390" y="38411"/>
                  </a:lnTo>
                  <a:lnTo>
                    <a:pt x="120951" y="36635"/>
                  </a:lnTo>
                  <a:lnTo>
                    <a:pt x="102188" y="5175"/>
                  </a:lnTo>
                  <a:lnTo>
                    <a:pt x="99340" y="0"/>
                  </a:lnTo>
                  <a:lnTo>
                    <a:pt x="105258" y="5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3" name="SMARTInkShape-1723"/>
            <p:cNvSpPr/>
            <p:nvPr>
              <p:custDataLst>
                <p:tags r:id="rId179"/>
              </p:custDataLst>
            </p:nvPr>
          </p:nvSpPr>
          <p:spPr>
            <a:xfrm>
              <a:off x="3329773" y="3917950"/>
              <a:ext cx="58149" cy="407970"/>
            </a:xfrm>
            <a:custGeom>
              <a:avLst/>
              <a:gdLst/>
              <a:ahLst/>
              <a:cxnLst/>
              <a:rect l="0" t="0" r="0" b="0"/>
              <a:pathLst>
                <a:path w="58149" h="407970">
                  <a:moveTo>
                    <a:pt x="54777" y="0"/>
                  </a:moveTo>
                  <a:lnTo>
                    <a:pt x="54777" y="0"/>
                  </a:lnTo>
                  <a:lnTo>
                    <a:pt x="58148" y="0"/>
                  </a:lnTo>
                  <a:lnTo>
                    <a:pt x="57730" y="705"/>
                  </a:lnTo>
                  <a:lnTo>
                    <a:pt x="50399" y="6481"/>
                  </a:lnTo>
                  <a:lnTo>
                    <a:pt x="43189" y="15580"/>
                  </a:lnTo>
                  <a:lnTo>
                    <a:pt x="31196" y="46087"/>
                  </a:lnTo>
                  <a:lnTo>
                    <a:pt x="22895" y="76222"/>
                  </a:lnTo>
                  <a:lnTo>
                    <a:pt x="18706" y="93148"/>
                  </a:lnTo>
                  <a:lnTo>
                    <a:pt x="14502" y="112193"/>
                  </a:lnTo>
                  <a:lnTo>
                    <a:pt x="10287" y="132651"/>
                  </a:lnTo>
                  <a:lnTo>
                    <a:pt x="6068" y="154051"/>
                  </a:lnTo>
                  <a:lnTo>
                    <a:pt x="3254" y="174667"/>
                  </a:lnTo>
                  <a:lnTo>
                    <a:pt x="1378" y="194761"/>
                  </a:lnTo>
                  <a:lnTo>
                    <a:pt x="128" y="214507"/>
                  </a:lnTo>
                  <a:lnTo>
                    <a:pt x="0" y="231905"/>
                  </a:lnTo>
                  <a:lnTo>
                    <a:pt x="1739" y="262524"/>
                  </a:lnTo>
                  <a:lnTo>
                    <a:pt x="4864" y="290244"/>
                  </a:lnTo>
                  <a:lnTo>
                    <a:pt x="9310" y="315969"/>
                  </a:lnTo>
                  <a:lnTo>
                    <a:pt x="15990" y="339163"/>
                  </a:lnTo>
                  <a:lnTo>
                    <a:pt x="20942" y="365311"/>
                  </a:lnTo>
                  <a:lnTo>
                    <a:pt x="27684" y="391698"/>
                  </a:lnTo>
                  <a:lnTo>
                    <a:pt x="34529" y="407696"/>
                  </a:lnTo>
                  <a:lnTo>
                    <a:pt x="34928" y="407969"/>
                  </a:lnTo>
                  <a:lnTo>
                    <a:pt x="35727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4" name="SMARTInkShape-1724"/>
            <p:cNvSpPr/>
            <p:nvPr>
              <p:custDataLst>
                <p:tags r:id="rId180"/>
              </p:custDataLst>
            </p:nvPr>
          </p:nvSpPr>
          <p:spPr>
            <a:xfrm>
              <a:off x="3524250" y="4089400"/>
              <a:ext cx="6351" cy="118431"/>
            </a:xfrm>
            <a:custGeom>
              <a:avLst/>
              <a:gdLst/>
              <a:ahLst/>
              <a:cxnLst/>
              <a:rect l="0" t="0" r="0" b="0"/>
              <a:pathLst>
                <a:path w="6351" h="118431">
                  <a:moveTo>
                    <a:pt x="6350" y="0"/>
                  </a:moveTo>
                  <a:lnTo>
                    <a:pt x="6350" y="0"/>
                  </a:lnTo>
                  <a:lnTo>
                    <a:pt x="4469" y="31393"/>
                  </a:lnTo>
                  <a:lnTo>
                    <a:pt x="1986" y="52758"/>
                  </a:lnTo>
                  <a:lnTo>
                    <a:pt x="588" y="83208"/>
                  </a:lnTo>
                  <a:lnTo>
                    <a:pt x="78" y="113158"/>
                  </a:lnTo>
                  <a:lnTo>
                    <a:pt x="23" y="118430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5" name="SMARTInkShape-1725"/>
            <p:cNvSpPr/>
            <p:nvPr>
              <p:custDataLst>
                <p:tags r:id="rId181"/>
              </p:custDataLst>
            </p:nvPr>
          </p:nvSpPr>
          <p:spPr>
            <a:xfrm>
              <a:off x="3479800" y="4059570"/>
              <a:ext cx="141587" cy="174149"/>
            </a:xfrm>
            <a:custGeom>
              <a:avLst/>
              <a:gdLst/>
              <a:ahLst/>
              <a:cxnLst/>
              <a:rect l="0" t="0" r="0" b="0"/>
              <a:pathLst>
                <a:path w="141587" h="174149">
                  <a:moveTo>
                    <a:pt x="31750" y="36180"/>
                  </a:moveTo>
                  <a:lnTo>
                    <a:pt x="31750" y="36180"/>
                  </a:lnTo>
                  <a:lnTo>
                    <a:pt x="43959" y="15132"/>
                  </a:lnTo>
                  <a:lnTo>
                    <a:pt x="55286" y="7305"/>
                  </a:lnTo>
                  <a:lnTo>
                    <a:pt x="73766" y="813"/>
                  </a:lnTo>
                  <a:lnTo>
                    <a:pt x="83585" y="0"/>
                  </a:lnTo>
                  <a:lnTo>
                    <a:pt x="92652" y="1991"/>
                  </a:lnTo>
                  <a:lnTo>
                    <a:pt x="94929" y="4921"/>
                  </a:lnTo>
                  <a:lnTo>
                    <a:pt x="95742" y="8990"/>
                  </a:lnTo>
                  <a:lnTo>
                    <a:pt x="95578" y="13820"/>
                  </a:lnTo>
                  <a:lnTo>
                    <a:pt x="81517" y="40439"/>
                  </a:lnTo>
                  <a:lnTo>
                    <a:pt x="75505" y="51243"/>
                  </a:lnTo>
                  <a:lnTo>
                    <a:pt x="74326" y="55394"/>
                  </a:lnTo>
                  <a:lnTo>
                    <a:pt x="74245" y="58867"/>
                  </a:lnTo>
                  <a:lnTo>
                    <a:pt x="74897" y="61888"/>
                  </a:lnTo>
                  <a:lnTo>
                    <a:pt x="79384" y="67126"/>
                  </a:lnTo>
                  <a:lnTo>
                    <a:pt x="91725" y="74042"/>
                  </a:lnTo>
                  <a:lnTo>
                    <a:pt x="120316" y="85537"/>
                  </a:lnTo>
                  <a:lnTo>
                    <a:pt x="130144" y="92454"/>
                  </a:lnTo>
                  <a:lnTo>
                    <a:pt x="137335" y="102113"/>
                  </a:lnTo>
                  <a:lnTo>
                    <a:pt x="140240" y="107652"/>
                  </a:lnTo>
                  <a:lnTo>
                    <a:pt x="141586" y="119450"/>
                  </a:lnTo>
                  <a:lnTo>
                    <a:pt x="140957" y="125560"/>
                  </a:lnTo>
                  <a:lnTo>
                    <a:pt x="132733" y="137994"/>
                  </a:lnTo>
                  <a:lnTo>
                    <a:pt x="118965" y="149869"/>
                  </a:lnTo>
                  <a:lnTo>
                    <a:pt x="91380" y="163783"/>
                  </a:lnTo>
                  <a:lnTo>
                    <a:pt x="61569" y="171982"/>
                  </a:lnTo>
                  <a:lnTo>
                    <a:pt x="43357" y="174148"/>
                  </a:lnTo>
                  <a:lnTo>
                    <a:pt x="27736" y="169466"/>
                  </a:lnTo>
                  <a:lnTo>
                    <a:pt x="20608" y="165254"/>
                  </a:lnTo>
                  <a:lnTo>
                    <a:pt x="10805" y="151167"/>
                  </a:lnTo>
                  <a:lnTo>
                    <a:pt x="0" y="125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6" name="SMARTInkShape-1726"/>
            <p:cNvSpPr/>
            <p:nvPr>
              <p:custDataLst>
                <p:tags r:id="rId182"/>
              </p:custDataLst>
            </p:nvPr>
          </p:nvSpPr>
          <p:spPr>
            <a:xfrm>
              <a:off x="5614282" y="3937000"/>
              <a:ext cx="100719" cy="119768"/>
            </a:xfrm>
            <a:custGeom>
              <a:avLst/>
              <a:gdLst/>
              <a:ahLst/>
              <a:cxnLst/>
              <a:rect l="0" t="0" r="0" b="0"/>
              <a:pathLst>
                <a:path w="100719" h="119768">
                  <a:moveTo>
                    <a:pt x="5468" y="114300"/>
                  </a:moveTo>
                  <a:lnTo>
                    <a:pt x="5468" y="114300"/>
                  </a:lnTo>
                  <a:lnTo>
                    <a:pt x="0" y="119767"/>
                  </a:lnTo>
                  <a:lnTo>
                    <a:pt x="30858" y="92054"/>
                  </a:lnTo>
                  <a:lnTo>
                    <a:pt x="59638" y="60752"/>
                  </a:lnTo>
                  <a:lnTo>
                    <a:pt x="77414" y="35796"/>
                  </a:lnTo>
                  <a:lnTo>
                    <a:pt x="98920" y="4143"/>
                  </a:lnTo>
                  <a:lnTo>
                    <a:pt x="1007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7" name="SMARTInkShape-1727"/>
            <p:cNvSpPr/>
            <p:nvPr>
              <p:custDataLst>
                <p:tags r:id="rId183"/>
              </p:custDataLst>
            </p:nvPr>
          </p:nvSpPr>
          <p:spPr>
            <a:xfrm>
              <a:off x="5848350" y="3917950"/>
              <a:ext cx="12701" cy="76201"/>
            </a:xfrm>
            <a:custGeom>
              <a:avLst/>
              <a:gdLst/>
              <a:ahLst/>
              <a:cxnLst/>
              <a:rect l="0" t="0" r="0" b="0"/>
              <a:pathLst>
                <a:path w="12701" h="76201">
                  <a:moveTo>
                    <a:pt x="12700" y="0"/>
                  </a:moveTo>
                  <a:lnTo>
                    <a:pt x="12700" y="0"/>
                  </a:lnTo>
                  <a:lnTo>
                    <a:pt x="7673" y="22604"/>
                  </a:lnTo>
                  <a:lnTo>
                    <a:pt x="6610" y="50248"/>
                  </a:lnTo>
                  <a:lnTo>
                    <a:pt x="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8" name="SMARTInkShape-1728"/>
            <p:cNvSpPr/>
            <p:nvPr>
              <p:custDataLst>
                <p:tags r:id="rId184"/>
              </p:custDataLst>
            </p:nvPr>
          </p:nvSpPr>
          <p:spPr>
            <a:xfrm>
              <a:off x="5816600" y="3893956"/>
              <a:ext cx="127258" cy="156572"/>
            </a:xfrm>
            <a:custGeom>
              <a:avLst/>
              <a:gdLst/>
              <a:ahLst/>
              <a:cxnLst/>
              <a:rect l="0" t="0" r="0" b="0"/>
              <a:pathLst>
                <a:path w="127258" h="156572">
                  <a:moveTo>
                    <a:pt x="19050" y="17644"/>
                  </a:moveTo>
                  <a:lnTo>
                    <a:pt x="19050" y="17644"/>
                  </a:lnTo>
                  <a:lnTo>
                    <a:pt x="44397" y="8210"/>
                  </a:lnTo>
                  <a:lnTo>
                    <a:pt x="71089" y="1757"/>
                  </a:lnTo>
                  <a:lnTo>
                    <a:pt x="83571" y="0"/>
                  </a:lnTo>
                  <a:lnTo>
                    <a:pt x="87464" y="942"/>
                  </a:lnTo>
                  <a:lnTo>
                    <a:pt x="90060" y="2981"/>
                  </a:lnTo>
                  <a:lnTo>
                    <a:pt x="91790" y="5752"/>
                  </a:lnTo>
                  <a:lnTo>
                    <a:pt x="90827" y="9716"/>
                  </a:lnTo>
                  <a:lnTo>
                    <a:pt x="74072" y="31287"/>
                  </a:lnTo>
                  <a:lnTo>
                    <a:pt x="48583" y="54712"/>
                  </a:lnTo>
                  <a:lnTo>
                    <a:pt x="47206" y="57172"/>
                  </a:lnTo>
                  <a:lnTo>
                    <a:pt x="47698" y="58813"/>
                  </a:lnTo>
                  <a:lnTo>
                    <a:pt x="49438" y="59907"/>
                  </a:lnTo>
                  <a:lnTo>
                    <a:pt x="76412" y="67581"/>
                  </a:lnTo>
                  <a:lnTo>
                    <a:pt x="106528" y="81809"/>
                  </a:lnTo>
                  <a:lnTo>
                    <a:pt x="118607" y="90612"/>
                  </a:lnTo>
                  <a:lnTo>
                    <a:pt x="126327" y="101580"/>
                  </a:lnTo>
                  <a:lnTo>
                    <a:pt x="127257" y="107468"/>
                  </a:lnTo>
                  <a:lnTo>
                    <a:pt x="124527" y="119654"/>
                  </a:lnTo>
                  <a:lnTo>
                    <a:pt x="114846" y="130245"/>
                  </a:lnTo>
                  <a:lnTo>
                    <a:pt x="91649" y="144141"/>
                  </a:lnTo>
                  <a:lnTo>
                    <a:pt x="64314" y="153431"/>
                  </a:lnTo>
                  <a:lnTo>
                    <a:pt x="33165" y="156571"/>
                  </a:lnTo>
                  <a:lnTo>
                    <a:pt x="19679" y="151356"/>
                  </a:lnTo>
                  <a:lnTo>
                    <a:pt x="13119" y="147002"/>
                  </a:lnTo>
                  <a:lnTo>
                    <a:pt x="8746" y="141277"/>
                  </a:lnTo>
                  <a:lnTo>
                    <a:pt x="0" y="1128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9" name="SMARTInkShape-1729"/>
            <p:cNvSpPr/>
            <p:nvPr>
              <p:custDataLst>
                <p:tags r:id="rId185"/>
              </p:custDataLst>
            </p:nvPr>
          </p:nvSpPr>
          <p:spPr>
            <a:xfrm>
              <a:off x="6191250" y="3644900"/>
              <a:ext cx="98374" cy="590551"/>
            </a:xfrm>
            <a:custGeom>
              <a:avLst/>
              <a:gdLst/>
              <a:ahLst/>
              <a:cxnLst/>
              <a:rect l="0" t="0" r="0" b="0"/>
              <a:pathLst>
                <a:path w="98374" h="590551">
                  <a:moveTo>
                    <a:pt x="0" y="0"/>
                  </a:moveTo>
                  <a:lnTo>
                    <a:pt x="0" y="0"/>
                  </a:lnTo>
                  <a:lnTo>
                    <a:pt x="11550" y="19442"/>
                  </a:lnTo>
                  <a:lnTo>
                    <a:pt x="24418" y="46741"/>
                  </a:lnTo>
                  <a:lnTo>
                    <a:pt x="31801" y="64322"/>
                  </a:lnTo>
                  <a:lnTo>
                    <a:pt x="39545" y="83803"/>
                  </a:lnTo>
                  <a:lnTo>
                    <a:pt x="47530" y="104552"/>
                  </a:lnTo>
                  <a:lnTo>
                    <a:pt x="55676" y="128262"/>
                  </a:lnTo>
                  <a:lnTo>
                    <a:pt x="63928" y="153947"/>
                  </a:lnTo>
                  <a:lnTo>
                    <a:pt x="72252" y="180948"/>
                  </a:lnTo>
                  <a:lnTo>
                    <a:pt x="79213" y="210238"/>
                  </a:lnTo>
                  <a:lnTo>
                    <a:pt x="85264" y="241053"/>
                  </a:lnTo>
                  <a:lnTo>
                    <a:pt x="90710" y="272885"/>
                  </a:lnTo>
                  <a:lnTo>
                    <a:pt x="94340" y="303985"/>
                  </a:lnTo>
                  <a:lnTo>
                    <a:pt x="96760" y="334595"/>
                  </a:lnTo>
                  <a:lnTo>
                    <a:pt x="98373" y="364880"/>
                  </a:lnTo>
                  <a:lnTo>
                    <a:pt x="98037" y="392831"/>
                  </a:lnTo>
                  <a:lnTo>
                    <a:pt x="96403" y="419226"/>
                  </a:lnTo>
                  <a:lnTo>
                    <a:pt x="93902" y="444584"/>
                  </a:lnTo>
                  <a:lnTo>
                    <a:pt x="90119" y="467134"/>
                  </a:lnTo>
                  <a:lnTo>
                    <a:pt x="85479" y="487811"/>
                  </a:lnTo>
                  <a:lnTo>
                    <a:pt x="80269" y="507241"/>
                  </a:lnTo>
                  <a:lnTo>
                    <a:pt x="68836" y="538237"/>
                  </a:lnTo>
                  <a:lnTo>
                    <a:pt x="54263" y="569876"/>
                  </a:lnTo>
                  <a:lnTo>
                    <a:pt x="48105" y="581361"/>
                  </a:lnTo>
                  <a:lnTo>
                    <a:pt x="38100" y="590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0" name="SMARTInkShape-1730"/>
            <p:cNvSpPr/>
            <p:nvPr>
              <p:custDataLst>
                <p:tags r:id="rId186"/>
              </p:custDataLst>
            </p:nvPr>
          </p:nvSpPr>
          <p:spPr>
            <a:xfrm>
              <a:off x="6032500" y="3752850"/>
              <a:ext cx="60910" cy="355601"/>
            </a:xfrm>
            <a:custGeom>
              <a:avLst/>
              <a:gdLst/>
              <a:ahLst/>
              <a:cxnLst/>
              <a:rect l="0" t="0" r="0" b="0"/>
              <a:pathLst>
                <a:path w="60910" h="3556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5697" y="32324"/>
                  </a:lnTo>
                  <a:lnTo>
                    <a:pt x="26732" y="55288"/>
                  </a:lnTo>
                  <a:lnTo>
                    <a:pt x="38691" y="84310"/>
                  </a:lnTo>
                  <a:lnTo>
                    <a:pt x="44139" y="100656"/>
                  </a:lnTo>
                  <a:lnTo>
                    <a:pt x="49181" y="117904"/>
                  </a:lnTo>
                  <a:lnTo>
                    <a:pt x="53954" y="135753"/>
                  </a:lnTo>
                  <a:lnTo>
                    <a:pt x="57136" y="154001"/>
                  </a:lnTo>
                  <a:lnTo>
                    <a:pt x="59258" y="172518"/>
                  </a:lnTo>
                  <a:lnTo>
                    <a:pt x="60671" y="191212"/>
                  </a:lnTo>
                  <a:lnTo>
                    <a:pt x="60909" y="209319"/>
                  </a:lnTo>
                  <a:lnTo>
                    <a:pt x="60361" y="227035"/>
                  </a:lnTo>
                  <a:lnTo>
                    <a:pt x="59291" y="244490"/>
                  </a:lnTo>
                  <a:lnTo>
                    <a:pt x="52457" y="273292"/>
                  </a:lnTo>
                  <a:lnTo>
                    <a:pt x="42364" y="297852"/>
                  </a:lnTo>
                  <a:lnTo>
                    <a:pt x="25488" y="329395"/>
                  </a:lnTo>
                  <a:lnTo>
                    <a:pt x="635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1" name="SMARTInkShape-1731"/>
            <p:cNvSpPr/>
            <p:nvPr>
              <p:custDataLst>
                <p:tags r:id="rId187"/>
              </p:custDataLst>
            </p:nvPr>
          </p:nvSpPr>
          <p:spPr>
            <a:xfrm>
              <a:off x="5822950" y="3790950"/>
              <a:ext cx="100390" cy="50801"/>
            </a:xfrm>
            <a:custGeom>
              <a:avLst/>
              <a:gdLst/>
              <a:ahLst/>
              <a:cxnLst/>
              <a:rect l="0" t="0" r="0" b="0"/>
              <a:pathLst>
                <a:path w="100390" h="50801">
                  <a:moveTo>
                    <a:pt x="0" y="50800"/>
                  </a:moveTo>
                  <a:lnTo>
                    <a:pt x="0" y="50800"/>
                  </a:lnTo>
                  <a:lnTo>
                    <a:pt x="21048" y="41962"/>
                  </a:lnTo>
                  <a:lnTo>
                    <a:pt x="49914" y="38863"/>
                  </a:lnTo>
                  <a:lnTo>
                    <a:pt x="80912" y="38250"/>
                  </a:lnTo>
                  <a:lnTo>
                    <a:pt x="100389" y="38109"/>
                  </a:lnTo>
                  <a:lnTo>
                    <a:pt x="77490" y="853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73" name="SMARTInkShape-1732"/>
          <p:cNvSpPr/>
          <p:nvPr>
            <p:custDataLst>
              <p:tags r:id="rId7"/>
            </p:custDataLst>
          </p:nvPr>
        </p:nvSpPr>
        <p:spPr>
          <a:xfrm>
            <a:off x="6502400" y="3943350"/>
            <a:ext cx="146051" cy="12701"/>
          </a:xfrm>
          <a:custGeom>
            <a:avLst/>
            <a:gdLst/>
            <a:ahLst/>
            <a:cxnLst/>
            <a:rect l="0" t="0" r="0" b="0"/>
            <a:pathLst>
              <a:path w="146051" h="12701">
                <a:moveTo>
                  <a:pt x="0" y="12700"/>
                </a:moveTo>
                <a:lnTo>
                  <a:pt x="0" y="12700"/>
                </a:lnTo>
                <a:lnTo>
                  <a:pt x="0" y="7233"/>
                </a:lnTo>
                <a:lnTo>
                  <a:pt x="705" y="6938"/>
                </a:lnTo>
                <a:lnTo>
                  <a:pt x="30507" y="6373"/>
                </a:lnTo>
                <a:lnTo>
                  <a:pt x="61268" y="10719"/>
                </a:lnTo>
                <a:lnTo>
                  <a:pt x="88459" y="12309"/>
                </a:lnTo>
                <a:lnTo>
                  <a:pt x="100698" y="11821"/>
                </a:lnTo>
                <a:lnTo>
                  <a:pt x="128852" y="6217"/>
                </a:lnTo>
                <a:lnTo>
                  <a:pt x="1460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78" name="SMARTInkShape-Group403"/>
          <p:cNvGrpSpPr/>
          <p:nvPr/>
        </p:nvGrpSpPr>
        <p:grpSpPr>
          <a:xfrm>
            <a:off x="6920468" y="3829933"/>
            <a:ext cx="534433" cy="201808"/>
            <a:chOff x="6920468" y="3829933"/>
            <a:chExt cx="534433" cy="201808"/>
          </a:xfrm>
        </p:grpSpPr>
        <p:sp>
          <p:nvSpPr>
            <p:cNvPr id="874" name="SMARTInkShape-1733"/>
            <p:cNvSpPr/>
            <p:nvPr>
              <p:custDataLst>
                <p:tags r:id="rId154"/>
              </p:custDataLst>
            </p:nvPr>
          </p:nvSpPr>
          <p:spPr>
            <a:xfrm>
              <a:off x="7239885" y="3829933"/>
              <a:ext cx="94366" cy="140792"/>
            </a:xfrm>
            <a:custGeom>
              <a:avLst/>
              <a:gdLst/>
              <a:ahLst/>
              <a:cxnLst/>
              <a:rect l="0" t="0" r="0" b="0"/>
              <a:pathLst>
                <a:path w="94366" h="140792">
                  <a:moveTo>
                    <a:pt x="94365" y="5467"/>
                  </a:moveTo>
                  <a:lnTo>
                    <a:pt x="94365" y="5467"/>
                  </a:lnTo>
                  <a:lnTo>
                    <a:pt x="90994" y="2096"/>
                  </a:lnTo>
                  <a:lnTo>
                    <a:pt x="78785" y="0"/>
                  </a:lnTo>
                  <a:lnTo>
                    <a:pt x="55020" y="6120"/>
                  </a:lnTo>
                  <a:lnTo>
                    <a:pt x="32377" y="16871"/>
                  </a:lnTo>
                  <a:lnTo>
                    <a:pt x="19005" y="28993"/>
                  </a:lnTo>
                  <a:lnTo>
                    <a:pt x="17314" y="32440"/>
                  </a:lnTo>
                  <a:lnTo>
                    <a:pt x="16892" y="35443"/>
                  </a:lnTo>
                  <a:lnTo>
                    <a:pt x="17317" y="38151"/>
                  </a:lnTo>
                  <a:lnTo>
                    <a:pt x="19010" y="40662"/>
                  </a:lnTo>
                  <a:lnTo>
                    <a:pt x="24655" y="45334"/>
                  </a:lnTo>
                  <a:lnTo>
                    <a:pt x="31868" y="47880"/>
                  </a:lnTo>
                  <a:lnTo>
                    <a:pt x="55539" y="49882"/>
                  </a:lnTo>
                  <a:lnTo>
                    <a:pt x="43992" y="49914"/>
                  </a:lnTo>
                  <a:lnTo>
                    <a:pt x="25739" y="60029"/>
                  </a:lnTo>
                  <a:lnTo>
                    <a:pt x="9199" y="79803"/>
                  </a:lnTo>
                  <a:lnTo>
                    <a:pt x="3596" y="93538"/>
                  </a:lnTo>
                  <a:lnTo>
                    <a:pt x="0" y="116232"/>
                  </a:lnTo>
                  <a:lnTo>
                    <a:pt x="3271" y="125487"/>
                  </a:lnTo>
                  <a:lnTo>
                    <a:pt x="6119" y="129930"/>
                  </a:lnTo>
                  <a:lnTo>
                    <a:pt x="14928" y="136749"/>
                  </a:lnTo>
                  <a:lnTo>
                    <a:pt x="20241" y="139555"/>
                  </a:lnTo>
                  <a:lnTo>
                    <a:pt x="31787" y="140791"/>
                  </a:lnTo>
                  <a:lnTo>
                    <a:pt x="68965" y="1388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5" name="SMARTInkShape-1734"/>
            <p:cNvSpPr/>
            <p:nvPr>
              <p:custDataLst>
                <p:tags r:id="rId155"/>
              </p:custDataLst>
            </p:nvPr>
          </p:nvSpPr>
          <p:spPr>
            <a:xfrm>
              <a:off x="6920468" y="3836283"/>
              <a:ext cx="128033" cy="147120"/>
            </a:xfrm>
            <a:custGeom>
              <a:avLst/>
              <a:gdLst/>
              <a:ahLst/>
              <a:cxnLst/>
              <a:rect l="0" t="0" r="0" b="0"/>
              <a:pathLst>
                <a:path w="128033" h="147120">
                  <a:moveTo>
                    <a:pt x="128032" y="5467"/>
                  </a:moveTo>
                  <a:lnTo>
                    <a:pt x="128032" y="5467"/>
                  </a:lnTo>
                  <a:lnTo>
                    <a:pt x="121290" y="2096"/>
                  </a:lnTo>
                  <a:lnTo>
                    <a:pt x="106984" y="0"/>
                  </a:lnTo>
                  <a:lnTo>
                    <a:pt x="76968" y="6141"/>
                  </a:lnTo>
                  <a:lnTo>
                    <a:pt x="64415" y="11411"/>
                  </a:lnTo>
                  <a:lnTo>
                    <a:pt x="39509" y="31258"/>
                  </a:lnTo>
                  <a:lnTo>
                    <a:pt x="37972" y="34655"/>
                  </a:lnTo>
                  <a:lnTo>
                    <a:pt x="38146" y="42193"/>
                  </a:lnTo>
                  <a:lnTo>
                    <a:pt x="40592" y="45473"/>
                  </a:lnTo>
                  <a:lnTo>
                    <a:pt x="48952" y="50999"/>
                  </a:lnTo>
                  <a:lnTo>
                    <a:pt x="70156" y="55226"/>
                  </a:lnTo>
                  <a:lnTo>
                    <a:pt x="81675" y="56130"/>
                  </a:lnTo>
                  <a:lnTo>
                    <a:pt x="81605" y="56176"/>
                  </a:lnTo>
                  <a:lnTo>
                    <a:pt x="64463" y="59626"/>
                  </a:lnTo>
                  <a:lnTo>
                    <a:pt x="45462" y="68472"/>
                  </a:lnTo>
                  <a:lnTo>
                    <a:pt x="26426" y="83402"/>
                  </a:lnTo>
                  <a:lnTo>
                    <a:pt x="6805" y="111068"/>
                  </a:lnTo>
                  <a:lnTo>
                    <a:pt x="541" y="122016"/>
                  </a:lnTo>
                  <a:lnTo>
                    <a:pt x="0" y="126911"/>
                  </a:lnTo>
                  <a:lnTo>
                    <a:pt x="3160" y="136113"/>
                  </a:lnTo>
                  <a:lnTo>
                    <a:pt x="11150" y="143024"/>
                  </a:lnTo>
                  <a:lnTo>
                    <a:pt x="16244" y="145855"/>
                  </a:lnTo>
                  <a:lnTo>
                    <a:pt x="27548" y="147119"/>
                  </a:lnTo>
                  <a:lnTo>
                    <a:pt x="57624" y="144719"/>
                  </a:lnTo>
                  <a:lnTo>
                    <a:pt x="71501" y="140174"/>
                  </a:lnTo>
                  <a:lnTo>
                    <a:pt x="83582" y="132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6" name="SMARTInkShape-1735"/>
            <p:cNvSpPr/>
            <p:nvPr>
              <p:custDataLst>
                <p:tags r:id="rId156"/>
              </p:custDataLst>
            </p:nvPr>
          </p:nvSpPr>
          <p:spPr>
            <a:xfrm>
              <a:off x="7385050" y="3962400"/>
              <a:ext cx="69851" cy="69341"/>
            </a:xfrm>
            <a:custGeom>
              <a:avLst/>
              <a:gdLst/>
              <a:ahLst/>
              <a:cxnLst/>
              <a:rect l="0" t="0" r="0" b="0"/>
              <a:pathLst>
                <a:path w="69851" h="6934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12209" y="6742"/>
                  </a:lnTo>
                  <a:lnTo>
                    <a:pt x="27132" y="26732"/>
                  </a:lnTo>
                  <a:lnTo>
                    <a:pt x="41408" y="57841"/>
                  </a:lnTo>
                  <a:lnTo>
                    <a:pt x="44331" y="69340"/>
                  </a:lnTo>
                  <a:lnTo>
                    <a:pt x="46316" y="49061"/>
                  </a:lnTo>
                  <a:lnTo>
                    <a:pt x="53285" y="28427"/>
                  </a:lnTo>
                  <a:lnTo>
                    <a:pt x="61667" y="13377"/>
                  </a:lnTo>
                  <a:lnTo>
                    <a:pt x="62278" y="11035"/>
                  </a:lnTo>
                  <a:lnTo>
                    <a:pt x="63391" y="9473"/>
                  </a:lnTo>
                  <a:lnTo>
                    <a:pt x="64839" y="8432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7" name="SMARTInkShape-1736"/>
            <p:cNvSpPr/>
            <p:nvPr>
              <p:custDataLst>
                <p:tags r:id="rId157"/>
              </p:custDataLst>
            </p:nvPr>
          </p:nvSpPr>
          <p:spPr>
            <a:xfrm>
              <a:off x="7060005" y="3962400"/>
              <a:ext cx="62726" cy="68351"/>
            </a:xfrm>
            <a:custGeom>
              <a:avLst/>
              <a:gdLst/>
              <a:ahLst/>
              <a:cxnLst/>
              <a:rect l="0" t="0" r="0" b="0"/>
              <a:pathLst>
                <a:path w="62726" h="68351">
                  <a:moveTo>
                    <a:pt x="26595" y="19050"/>
                  </a:moveTo>
                  <a:lnTo>
                    <a:pt x="26595" y="19050"/>
                  </a:lnTo>
                  <a:lnTo>
                    <a:pt x="19853" y="19050"/>
                  </a:lnTo>
                  <a:lnTo>
                    <a:pt x="17161" y="20461"/>
                  </a:lnTo>
                  <a:lnTo>
                    <a:pt x="12290" y="25792"/>
                  </a:lnTo>
                  <a:lnTo>
                    <a:pt x="2209" y="43469"/>
                  </a:lnTo>
                  <a:lnTo>
                    <a:pt x="0" y="52951"/>
                  </a:lnTo>
                  <a:lnTo>
                    <a:pt x="398" y="56467"/>
                  </a:lnTo>
                  <a:lnTo>
                    <a:pt x="2780" y="59517"/>
                  </a:lnTo>
                  <a:lnTo>
                    <a:pt x="11072" y="64787"/>
                  </a:lnTo>
                  <a:lnTo>
                    <a:pt x="27640" y="68350"/>
                  </a:lnTo>
                  <a:lnTo>
                    <a:pt x="39759" y="65420"/>
                  </a:lnTo>
                  <a:lnTo>
                    <a:pt x="45954" y="62663"/>
                  </a:lnTo>
                  <a:lnTo>
                    <a:pt x="54720" y="53956"/>
                  </a:lnTo>
                  <a:lnTo>
                    <a:pt x="60261" y="43030"/>
                  </a:lnTo>
                  <a:lnTo>
                    <a:pt x="62725" y="31119"/>
                  </a:lnTo>
                  <a:lnTo>
                    <a:pt x="61970" y="25685"/>
                  </a:lnTo>
                  <a:lnTo>
                    <a:pt x="57369" y="15884"/>
                  </a:lnTo>
                  <a:lnTo>
                    <a:pt x="50620" y="8706"/>
                  </a:lnTo>
                  <a:lnTo>
                    <a:pt x="3929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8" name="SMARTInkShape-Group404"/>
          <p:cNvGrpSpPr/>
          <p:nvPr/>
        </p:nvGrpSpPr>
        <p:grpSpPr>
          <a:xfrm>
            <a:off x="7645400" y="3584091"/>
            <a:ext cx="654051" cy="457821"/>
            <a:chOff x="7645400" y="3584091"/>
            <a:chExt cx="654051" cy="457821"/>
          </a:xfrm>
        </p:grpSpPr>
        <p:sp>
          <p:nvSpPr>
            <p:cNvPr id="879" name="SMARTInkShape-1737"/>
            <p:cNvSpPr/>
            <p:nvPr>
              <p:custDataLst>
                <p:tags r:id="rId145"/>
              </p:custDataLst>
            </p:nvPr>
          </p:nvSpPr>
          <p:spPr>
            <a:xfrm>
              <a:off x="8226752" y="3892550"/>
              <a:ext cx="72699" cy="120651"/>
            </a:xfrm>
            <a:custGeom>
              <a:avLst/>
              <a:gdLst/>
              <a:ahLst/>
              <a:cxnLst/>
              <a:rect l="0" t="0" r="0" b="0"/>
              <a:pathLst>
                <a:path w="72699" h="120651">
                  <a:moveTo>
                    <a:pt x="2848" y="0"/>
                  </a:moveTo>
                  <a:lnTo>
                    <a:pt x="2848" y="0"/>
                  </a:lnTo>
                  <a:lnTo>
                    <a:pt x="33355" y="0"/>
                  </a:lnTo>
                  <a:lnTo>
                    <a:pt x="58341" y="705"/>
                  </a:lnTo>
                  <a:lnTo>
                    <a:pt x="65846" y="3371"/>
                  </a:lnTo>
                  <a:lnTo>
                    <a:pt x="67425" y="5775"/>
                  </a:lnTo>
                  <a:lnTo>
                    <a:pt x="67771" y="8789"/>
                  </a:lnTo>
                  <a:lnTo>
                    <a:pt x="67297" y="12209"/>
                  </a:lnTo>
                  <a:lnTo>
                    <a:pt x="56516" y="30507"/>
                  </a:lnTo>
                  <a:lnTo>
                    <a:pt x="25182" y="61974"/>
                  </a:lnTo>
                  <a:lnTo>
                    <a:pt x="2791" y="89722"/>
                  </a:lnTo>
                  <a:lnTo>
                    <a:pt x="693" y="93681"/>
                  </a:lnTo>
                  <a:lnTo>
                    <a:pt x="0" y="97027"/>
                  </a:lnTo>
                  <a:lnTo>
                    <a:pt x="244" y="99962"/>
                  </a:lnTo>
                  <a:lnTo>
                    <a:pt x="1112" y="102625"/>
                  </a:lnTo>
                  <a:lnTo>
                    <a:pt x="5840" y="107465"/>
                  </a:lnTo>
                  <a:lnTo>
                    <a:pt x="18315" y="114156"/>
                  </a:lnTo>
                  <a:lnTo>
                    <a:pt x="33537" y="118726"/>
                  </a:lnTo>
                  <a:lnTo>
                    <a:pt x="62618" y="120600"/>
                  </a:lnTo>
                  <a:lnTo>
                    <a:pt x="7269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0" name="SMARTInkShape-1738"/>
            <p:cNvSpPr/>
            <p:nvPr>
              <p:custDataLst>
                <p:tags r:id="rId146"/>
              </p:custDataLst>
            </p:nvPr>
          </p:nvSpPr>
          <p:spPr>
            <a:xfrm>
              <a:off x="8223250" y="38290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0"/>
                  </a:moveTo>
                  <a:lnTo>
                    <a:pt x="0" y="0"/>
                  </a:lnTo>
                  <a:lnTo>
                    <a:pt x="27437" y="0"/>
                  </a:lnTo>
                  <a:lnTo>
                    <a:pt x="56089" y="1881"/>
                  </a:lnTo>
                  <a:lnTo>
                    <a:pt x="762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1" name="SMARTInkShape-1739"/>
            <p:cNvSpPr/>
            <p:nvPr>
              <p:custDataLst>
                <p:tags r:id="rId147"/>
              </p:custDataLst>
            </p:nvPr>
          </p:nvSpPr>
          <p:spPr>
            <a:xfrm>
              <a:off x="8197850" y="3667324"/>
              <a:ext cx="87937" cy="142677"/>
            </a:xfrm>
            <a:custGeom>
              <a:avLst/>
              <a:gdLst/>
              <a:ahLst/>
              <a:cxnLst/>
              <a:rect l="0" t="0" r="0" b="0"/>
              <a:pathLst>
                <a:path w="87937" h="142677">
                  <a:moveTo>
                    <a:pt x="0" y="79176"/>
                  </a:moveTo>
                  <a:lnTo>
                    <a:pt x="0" y="79176"/>
                  </a:lnTo>
                  <a:lnTo>
                    <a:pt x="3371" y="79176"/>
                  </a:lnTo>
                  <a:lnTo>
                    <a:pt x="33878" y="52661"/>
                  </a:lnTo>
                  <a:lnTo>
                    <a:pt x="59270" y="27654"/>
                  </a:lnTo>
                  <a:lnTo>
                    <a:pt x="85648" y="0"/>
                  </a:lnTo>
                  <a:lnTo>
                    <a:pt x="86732" y="286"/>
                  </a:lnTo>
                  <a:lnTo>
                    <a:pt x="87455" y="1888"/>
                  </a:lnTo>
                  <a:lnTo>
                    <a:pt x="87936" y="4367"/>
                  </a:lnTo>
                  <a:lnTo>
                    <a:pt x="78570" y="34400"/>
                  </a:lnTo>
                  <a:lnTo>
                    <a:pt x="71139" y="56453"/>
                  </a:lnTo>
                  <a:lnTo>
                    <a:pt x="65014" y="78485"/>
                  </a:lnTo>
                  <a:lnTo>
                    <a:pt x="61351" y="98624"/>
                  </a:lnTo>
                  <a:lnTo>
                    <a:pt x="62866" y="126919"/>
                  </a:lnTo>
                  <a:lnTo>
                    <a:pt x="63500" y="1426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2" name="SMARTInkShape-1740"/>
            <p:cNvSpPr/>
            <p:nvPr>
              <p:custDataLst>
                <p:tags r:id="rId148"/>
              </p:custDataLst>
            </p:nvPr>
          </p:nvSpPr>
          <p:spPr>
            <a:xfrm>
              <a:off x="8003898" y="3584091"/>
              <a:ext cx="102074" cy="441810"/>
            </a:xfrm>
            <a:custGeom>
              <a:avLst/>
              <a:gdLst/>
              <a:ahLst/>
              <a:cxnLst/>
              <a:rect l="0" t="0" r="0" b="0"/>
              <a:pathLst>
                <a:path w="102074" h="441810">
                  <a:moveTo>
                    <a:pt x="98702" y="3659"/>
                  </a:moveTo>
                  <a:lnTo>
                    <a:pt x="98702" y="3659"/>
                  </a:lnTo>
                  <a:lnTo>
                    <a:pt x="102073" y="288"/>
                  </a:lnTo>
                  <a:lnTo>
                    <a:pt x="101655" y="0"/>
                  </a:lnTo>
                  <a:lnTo>
                    <a:pt x="97428" y="1563"/>
                  </a:lnTo>
                  <a:lnTo>
                    <a:pt x="77440" y="25639"/>
                  </a:lnTo>
                  <a:lnTo>
                    <a:pt x="62911" y="48941"/>
                  </a:lnTo>
                  <a:lnTo>
                    <a:pt x="55791" y="64892"/>
                  </a:lnTo>
                  <a:lnTo>
                    <a:pt x="48928" y="83286"/>
                  </a:lnTo>
                  <a:lnTo>
                    <a:pt x="42236" y="103310"/>
                  </a:lnTo>
                  <a:lnTo>
                    <a:pt x="35659" y="124421"/>
                  </a:lnTo>
                  <a:lnTo>
                    <a:pt x="29156" y="146256"/>
                  </a:lnTo>
                  <a:lnTo>
                    <a:pt x="22704" y="168574"/>
                  </a:lnTo>
                  <a:lnTo>
                    <a:pt x="16992" y="191213"/>
                  </a:lnTo>
                  <a:lnTo>
                    <a:pt x="11773" y="214067"/>
                  </a:lnTo>
                  <a:lnTo>
                    <a:pt x="6883" y="237065"/>
                  </a:lnTo>
                  <a:lnTo>
                    <a:pt x="3623" y="259452"/>
                  </a:lnTo>
                  <a:lnTo>
                    <a:pt x="1449" y="281432"/>
                  </a:lnTo>
                  <a:lnTo>
                    <a:pt x="0" y="303141"/>
                  </a:lnTo>
                  <a:lnTo>
                    <a:pt x="444" y="322553"/>
                  </a:lnTo>
                  <a:lnTo>
                    <a:pt x="2153" y="340433"/>
                  </a:lnTo>
                  <a:lnTo>
                    <a:pt x="8519" y="371353"/>
                  </a:lnTo>
                  <a:lnTo>
                    <a:pt x="18405" y="394503"/>
                  </a:lnTo>
                  <a:lnTo>
                    <a:pt x="36222" y="425879"/>
                  </a:lnTo>
                  <a:lnTo>
                    <a:pt x="47902" y="4418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3" name="SMARTInkShape-1741"/>
            <p:cNvSpPr/>
            <p:nvPr>
              <p:custDataLst>
                <p:tags r:id="rId149"/>
              </p:custDataLst>
            </p:nvPr>
          </p:nvSpPr>
          <p:spPr>
            <a:xfrm>
              <a:off x="7810500" y="39560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12700"/>
                  </a:moveTo>
                  <a:lnTo>
                    <a:pt x="0" y="12700"/>
                  </a:lnTo>
                  <a:lnTo>
                    <a:pt x="3371" y="9329"/>
                  </a:lnTo>
                  <a:lnTo>
                    <a:pt x="31706" y="4861"/>
                  </a:lnTo>
                  <a:lnTo>
                    <a:pt x="60513" y="960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4" name="SMARTInkShape-1742"/>
            <p:cNvSpPr/>
            <p:nvPr>
              <p:custDataLst>
                <p:tags r:id="rId150"/>
              </p:custDataLst>
            </p:nvPr>
          </p:nvSpPr>
          <p:spPr>
            <a:xfrm>
              <a:off x="7811540" y="3911600"/>
              <a:ext cx="56111" cy="115168"/>
            </a:xfrm>
            <a:custGeom>
              <a:avLst/>
              <a:gdLst/>
              <a:ahLst/>
              <a:cxnLst/>
              <a:rect l="0" t="0" r="0" b="0"/>
              <a:pathLst>
                <a:path w="56111" h="115168">
                  <a:moveTo>
                    <a:pt x="43410" y="0"/>
                  </a:moveTo>
                  <a:lnTo>
                    <a:pt x="43410" y="0"/>
                  </a:lnTo>
                  <a:lnTo>
                    <a:pt x="27830" y="24419"/>
                  </a:lnTo>
                  <a:lnTo>
                    <a:pt x="10807" y="50901"/>
                  </a:lnTo>
                  <a:lnTo>
                    <a:pt x="2470" y="77719"/>
                  </a:lnTo>
                  <a:lnTo>
                    <a:pt x="0" y="100168"/>
                  </a:lnTo>
                  <a:lnTo>
                    <a:pt x="1770" y="105584"/>
                  </a:lnTo>
                  <a:lnTo>
                    <a:pt x="5067" y="109901"/>
                  </a:lnTo>
                  <a:lnTo>
                    <a:pt x="9381" y="113484"/>
                  </a:lnTo>
                  <a:lnTo>
                    <a:pt x="15079" y="115167"/>
                  </a:lnTo>
                  <a:lnTo>
                    <a:pt x="45863" y="114553"/>
                  </a:lnTo>
                  <a:lnTo>
                    <a:pt x="5611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5" name="SMARTInkShape-1743"/>
            <p:cNvSpPr/>
            <p:nvPr>
              <p:custDataLst>
                <p:tags r:id="rId151"/>
              </p:custDataLst>
            </p:nvPr>
          </p:nvSpPr>
          <p:spPr>
            <a:xfrm>
              <a:off x="7645400" y="3913468"/>
              <a:ext cx="114301" cy="128444"/>
            </a:xfrm>
            <a:custGeom>
              <a:avLst/>
              <a:gdLst/>
              <a:ahLst/>
              <a:cxnLst/>
              <a:rect l="0" t="0" r="0" b="0"/>
              <a:pathLst>
                <a:path w="114301" h="128444">
                  <a:moveTo>
                    <a:pt x="0" y="48932"/>
                  </a:moveTo>
                  <a:lnTo>
                    <a:pt x="0" y="48932"/>
                  </a:lnTo>
                  <a:lnTo>
                    <a:pt x="11933" y="35117"/>
                  </a:lnTo>
                  <a:lnTo>
                    <a:pt x="27757" y="15707"/>
                  </a:lnTo>
                  <a:lnTo>
                    <a:pt x="41777" y="4437"/>
                  </a:lnTo>
                  <a:lnTo>
                    <a:pt x="52434" y="934"/>
                  </a:lnTo>
                  <a:lnTo>
                    <a:pt x="58240" y="0"/>
                  </a:lnTo>
                  <a:lnTo>
                    <a:pt x="63521" y="788"/>
                  </a:lnTo>
                  <a:lnTo>
                    <a:pt x="89878" y="15973"/>
                  </a:lnTo>
                  <a:lnTo>
                    <a:pt x="98272" y="27698"/>
                  </a:lnTo>
                  <a:lnTo>
                    <a:pt x="102943" y="41611"/>
                  </a:lnTo>
                  <a:lnTo>
                    <a:pt x="102667" y="54851"/>
                  </a:lnTo>
                  <a:lnTo>
                    <a:pt x="91804" y="80946"/>
                  </a:lnTo>
                  <a:lnTo>
                    <a:pt x="71807" y="104279"/>
                  </a:lnTo>
                  <a:lnTo>
                    <a:pt x="45542" y="124645"/>
                  </a:lnTo>
                  <a:lnTo>
                    <a:pt x="35292" y="128443"/>
                  </a:lnTo>
                  <a:lnTo>
                    <a:pt x="31995" y="128045"/>
                  </a:lnTo>
                  <a:lnTo>
                    <a:pt x="29797" y="126368"/>
                  </a:lnTo>
                  <a:lnTo>
                    <a:pt x="28331" y="123840"/>
                  </a:lnTo>
                  <a:lnTo>
                    <a:pt x="28584" y="115385"/>
                  </a:lnTo>
                  <a:lnTo>
                    <a:pt x="31754" y="105278"/>
                  </a:lnTo>
                  <a:lnTo>
                    <a:pt x="37867" y="96082"/>
                  </a:lnTo>
                  <a:lnTo>
                    <a:pt x="49050" y="89173"/>
                  </a:lnTo>
                  <a:lnTo>
                    <a:pt x="79225" y="75617"/>
                  </a:lnTo>
                  <a:lnTo>
                    <a:pt x="114300" y="61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6" name="SMARTInkShape-1744"/>
            <p:cNvSpPr/>
            <p:nvPr>
              <p:custDataLst>
                <p:tags r:id="rId152"/>
              </p:custDataLst>
            </p:nvPr>
          </p:nvSpPr>
          <p:spPr>
            <a:xfrm>
              <a:off x="7664450" y="3825980"/>
              <a:ext cx="171451" cy="9421"/>
            </a:xfrm>
            <a:custGeom>
              <a:avLst/>
              <a:gdLst/>
              <a:ahLst/>
              <a:cxnLst/>
              <a:rect l="0" t="0" r="0" b="0"/>
              <a:pathLst>
                <a:path w="171451" h="9421">
                  <a:moveTo>
                    <a:pt x="0" y="9420"/>
                  </a:moveTo>
                  <a:lnTo>
                    <a:pt x="0" y="9420"/>
                  </a:lnTo>
                  <a:lnTo>
                    <a:pt x="12961" y="4351"/>
                  </a:lnTo>
                  <a:lnTo>
                    <a:pt x="41235" y="0"/>
                  </a:lnTo>
                  <a:lnTo>
                    <a:pt x="61836" y="1235"/>
                  </a:lnTo>
                  <a:lnTo>
                    <a:pt x="86514" y="2255"/>
                  </a:lnTo>
                  <a:lnTo>
                    <a:pt x="111828" y="2708"/>
                  </a:lnTo>
                  <a:lnTo>
                    <a:pt x="140536" y="2962"/>
                  </a:lnTo>
                  <a:lnTo>
                    <a:pt x="157900" y="3744"/>
                  </a:lnTo>
                  <a:lnTo>
                    <a:pt x="171450" y="9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7" name="SMARTInkShape-1745"/>
            <p:cNvSpPr/>
            <p:nvPr>
              <p:custDataLst>
                <p:tags r:id="rId153"/>
              </p:custDataLst>
            </p:nvPr>
          </p:nvSpPr>
          <p:spPr>
            <a:xfrm>
              <a:off x="7673779" y="3641130"/>
              <a:ext cx="105262" cy="143855"/>
            </a:xfrm>
            <a:custGeom>
              <a:avLst/>
              <a:gdLst/>
              <a:ahLst/>
              <a:cxnLst/>
              <a:rect l="0" t="0" r="0" b="0"/>
              <a:pathLst>
                <a:path w="105262" h="143855">
                  <a:moveTo>
                    <a:pt x="3371" y="67270"/>
                  </a:moveTo>
                  <a:lnTo>
                    <a:pt x="3371" y="67270"/>
                  </a:lnTo>
                  <a:lnTo>
                    <a:pt x="2666" y="57131"/>
                  </a:lnTo>
                  <a:lnTo>
                    <a:pt x="0" y="49593"/>
                  </a:lnTo>
                  <a:lnTo>
                    <a:pt x="226" y="39658"/>
                  </a:lnTo>
                  <a:lnTo>
                    <a:pt x="4368" y="14898"/>
                  </a:lnTo>
                  <a:lnTo>
                    <a:pt x="9929" y="6129"/>
                  </a:lnTo>
                  <a:lnTo>
                    <a:pt x="17104" y="1290"/>
                  </a:lnTo>
                  <a:lnTo>
                    <a:pt x="20993" y="0"/>
                  </a:lnTo>
                  <a:lnTo>
                    <a:pt x="39951" y="1555"/>
                  </a:lnTo>
                  <a:lnTo>
                    <a:pt x="66812" y="13227"/>
                  </a:lnTo>
                  <a:lnTo>
                    <a:pt x="81191" y="27964"/>
                  </a:lnTo>
                  <a:lnTo>
                    <a:pt x="101920" y="59427"/>
                  </a:lnTo>
                  <a:lnTo>
                    <a:pt x="105261" y="74838"/>
                  </a:lnTo>
                  <a:lnTo>
                    <a:pt x="103689" y="91095"/>
                  </a:lnTo>
                  <a:lnTo>
                    <a:pt x="98286" y="107727"/>
                  </a:lnTo>
                  <a:lnTo>
                    <a:pt x="89300" y="120764"/>
                  </a:lnTo>
                  <a:lnTo>
                    <a:pt x="66284" y="140631"/>
                  </a:lnTo>
                  <a:lnTo>
                    <a:pt x="61541" y="142989"/>
                  </a:lnTo>
                  <a:lnTo>
                    <a:pt x="57673" y="143854"/>
                  </a:lnTo>
                  <a:lnTo>
                    <a:pt x="54389" y="143726"/>
                  </a:lnTo>
                  <a:lnTo>
                    <a:pt x="52199" y="142230"/>
                  </a:lnTo>
                  <a:lnTo>
                    <a:pt x="50740" y="139821"/>
                  </a:lnTo>
                  <a:lnTo>
                    <a:pt x="49767" y="136804"/>
                  </a:lnTo>
                  <a:lnTo>
                    <a:pt x="52449" y="127807"/>
                  </a:lnTo>
                  <a:lnTo>
                    <a:pt x="58927" y="114898"/>
                  </a:lnTo>
                  <a:lnTo>
                    <a:pt x="73221" y="1053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5" name="SMARTInkShape-Group405"/>
          <p:cNvGrpSpPr/>
          <p:nvPr/>
        </p:nvGrpSpPr>
        <p:grpSpPr>
          <a:xfrm>
            <a:off x="8455020" y="3543300"/>
            <a:ext cx="443735" cy="565151"/>
            <a:chOff x="8455020" y="3543300"/>
            <a:chExt cx="443735" cy="565151"/>
          </a:xfrm>
        </p:grpSpPr>
        <p:sp>
          <p:nvSpPr>
            <p:cNvPr id="889" name="SMARTInkShape-1746"/>
            <p:cNvSpPr/>
            <p:nvPr>
              <p:custDataLst>
                <p:tags r:id="rId139"/>
              </p:custDataLst>
            </p:nvPr>
          </p:nvSpPr>
          <p:spPr>
            <a:xfrm>
              <a:off x="8826500" y="3543300"/>
              <a:ext cx="72255" cy="565151"/>
            </a:xfrm>
            <a:custGeom>
              <a:avLst/>
              <a:gdLst/>
              <a:ahLst/>
              <a:cxnLst/>
              <a:rect l="0" t="0" r="0" b="0"/>
              <a:pathLst>
                <a:path w="72255" h="565151">
                  <a:moveTo>
                    <a:pt x="6350" y="0"/>
                  </a:moveTo>
                  <a:lnTo>
                    <a:pt x="6350" y="0"/>
                  </a:lnTo>
                  <a:lnTo>
                    <a:pt x="13092" y="0"/>
                  </a:lnTo>
                  <a:lnTo>
                    <a:pt x="20165" y="5645"/>
                  </a:lnTo>
                  <a:lnTo>
                    <a:pt x="24026" y="10113"/>
                  </a:lnTo>
                  <a:lnTo>
                    <a:pt x="32079" y="30130"/>
                  </a:lnTo>
                  <a:lnTo>
                    <a:pt x="41069" y="59958"/>
                  </a:lnTo>
                  <a:lnTo>
                    <a:pt x="46430" y="78777"/>
                  </a:lnTo>
                  <a:lnTo>
                    <a:pt x="52119" y="99085"/>
                  </a:lnTo>
                  <a:lnTo>
                    <a:pt x="56619" y="122501"/>
                  </a:lnTo>
                  <a:lnTo>
                    <a:pt x="60323" y="147989"/>
                  </a:lnTo>
                  <a:lnTo>
                    <a:pt x="63499" y="174860"/>
                  </a:lnTo>
                  <a:lnTo>
                    <a:pt x="66322" y="203357"/>
                  </a:lnTo>
                  <a:lnTo>
                    <a:pt x="68909" y="232938"/>
                  </a:lnTo>
                  <a:lnTo>
                    <a:pt x="71339" y="263242"/>
                  </a:lnTo>
                  <a:lnTo>
                    <a:pt x="72254" y="292617"/>
                  </a:lnTo>
                  <a:lnTo>
                    <a:pt x="72158" y="321372"/>
                  </a:lnTo>
                  <a:lnTo>
                    <a:pt x="71389" y="349715"/>
                  </a:lnTo>
                  <a:lnTo>
                    <a:pt x="68759" y="377076"/>
                  </a:lnTo>
                  <a:lnTo>
                    <a:pt x="64890" y="403784"/>
                  </a:lnTo>
                  <a:lnTo>
                    <a:pt x="60193" y="430056"/>
                  </a:lnTo>
                  <a:lnTo>
                    <a:pt x="54240" y="452510"/>
                  </a:lnTo>
                  <a:lnTo>
                    <a:pt x="47448" y="472418"/>
                  </a:lnTo>
                  <a:lnTo>
                    <a:pt x="40099" y="490628"/>
                  </a:lnTo>
                  <a:lnTo>
                    <a:pt x="28170" y="520270"/>
                  </a:lnTo>
                  <a:lnTo>
                    <a:pt x="13520" y="549265"/>
                  </a:lnTo>
                  <a:lnTo>
                    <a:pt x="0" y="565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0" name="SMARTInkShape-1747"/>
            <p:cNvSpPr/>
            <p:nvPr>
              <p:custDataLst>
                <p:tags r:id="rId140"/>
              </p:custDataLst>
            </p:nvPr>
          </p:nvSpPr>
          <p:spPr>
            <a:xfrm>
              <a:off x="8683572" y="3595244"/>
              <a:ext cx="85779" cy="93336"/>
            </a:xfrm>
            <a:custGeom>
              <a:avLst/>
              <a:gdLst/>
              <a:ahLst/>
              <a:cxnLst/>
              <a:rect l="0" t="0" r="0" b="0"/>
              <a:pathLst>
                <a:path w="85779" h="93336">
                  <a:moveTo>
                    <a:pt x="9578" y="11556"/>
                  </a:moveTo>
                  <a:lnTo>
                    <a:pt x="9578" y="11556"/>
                  </a:lnTo>
                  <a:lnTo>
                    <a:pt x="12949" y="8185"/>
                  </a:lnTo>
                  <a:lnTo>
                    <a:pt x="25158" y="2717"/>
                  </a:lnTo>
                  <a:lnTo>
                    <a:pt x="42181" y="0"/>
                  </a:lnTo>
                  <a:lnTo>
                    <a:pt x="52526" y="3127"/>
                  </a:lnTo>
                  <a:lnTo>
                    <a:pt x="57260" y="5937"/>
                  </a:lnTo>
                  <a:lnTo>
                    <a:pt x="59710" y="9927"/>
                  </a:lnTo>
                  <a:lnTo>
                    <a:pt x="60552" y="20004"/>
                  </a:lnTo>
                  <a:lnTo>
                    <a:pt x="52929" y="31539"/>
                  </a:lnTo>
                  <a:lnTo>
                    <a:pt x="25040" y="59561"/>
                  </a:lnTo>
                  <a:lnTo>
                    <a:pt x="0" y="84630"/>
                  </a:lnTo>
                  <a:lnTo>
                    <a:pt x="1782" y="86378"/>
                  </a:lnTo>
                  <a:lnTo>
                    <a:pt x="11287" y="90201"/>
                  </a:lnTo>
                  <a:lnTo>
                    <a:pt x="39679" y="93335"/>
                  </a:lnTo>
                  <a:lnTo>
                    <a:pt x="59184" y="93172"/>
                  </a:lnTo>
                  <a:lnTo>
                    <a:pt x="76483" y="88609"/>
                  </a:lnTo>
                  <a:lnTo>
                    <a:pt x="85778" y="814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1" name="SMARTInkShape-1748"/>
            <p:cNvSpPr/>
            <p:nvPr>
              <p:custDataLst>
                <p:tags r:id="rId141"/>
              </p:custDataLst>
            </p:nvPr>
          </p:nvSpPr>
          <p:spPr>
            <a:xfrm>
              <a:off x="8458200" y="3619500"/>
              <a:ext cx="147668" cy="63501"/>
            </a:xfrm>
            <a:custGeom>
              <a:avLst/>
              <a:gdLst/>
              <a:ahLst/>
              <a:cxnLst/>
              <a:rect l="0" t="0" r="0" b="0"/>
              <a:pathLst>
                <a:path w="147668" h="63501">
                  <a:moveTo>
                    <a:pt x="0" y="63500"/>
                  </a:moveTo>
                  <a:lnTo>
                    <a:pt x="0" y="63500"/>
                  </a:lnTo>
                  <a:lnTo>
                    <a:pt x="6741" y="60129"/>
                  </a:lnTo>
                  <a:lnTo>
                    <a:pt x="38283" y="57542"/>
                  </a:lnTo>
                  <a:lnTo>
                    <a:pt x="60054" y="57324"/>
                  </a:lnTo>
                  <a:lnTo>
                    <a:pt x="83840" y="57228"/>
                  </a:lnTo>
                  <a:lnTo>
                    <a:pt x="114290" y="57173"/>
                  </a:lnTo>
                  <a:lnTo>
                    <a:pt x="145983" y="51684"/>
                  </a:lnTo>
                  <a:lnTo>
                    <a:pt x="147416" y="50684"/>
                  </a:lnTo>
                  <a:lnTo>
                    <a:pt x="147667" y="49312"/>
                  </a:lnTo>
                  <a:lnTo>
                    <a:pt x="145357" y="44494"/>
                  </a:lnTo>
                  <a:lnTo>
                    <a:pt x="139627" y="35297"/>
                  </a:lnTo>
                  <a:lnTo>
                    <a:pt x="130496" y="27917"/>
                  </a:lnTo>
                  <a:lnTo>
                    <a:pt x="99044" y="7167"/>
                  </a:lnTo>
                  <a:lnTo>
                    <a:pt x="96937" y="3656"/>
                  </a:lnTo>
                  <a:lnTo>
                    <a:pt x="97080" y="2437"/>
                  </a:lnTo>
                  <a:lnTo>
                    <a:pt x="97881" y="162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2" name="SMARTInkShape-1749"/>
            <p:cNvSpPr/>
            <p:nvPr>
              <p:custDataLst>
                <p:tags r:id="rId142"/>
              </p:custDataLst>
            </p:nvPr>
          </p:nvSpPr>
          <p:spPr>
            <a:xfrm>
              <a:off x="8496300" y="3752850"/>
              <a:ext cx="127001" cy="19051"/>
            </a:xfrm>
            <a:custGeom>
              <a:avLst/>
              <a:gdLst/>
              <a:ahLst/>
              <a:cxnLst/>
              <a:rect l="0" t="0" r="0" b="0"/>
              <a:pathLst>
                <a:path w="127001" h="19051">
                  <a:moveTo>
                    <a:pt x="0" y="19050"/>
                  </a:moveTo>
                  <a:lnTo>
                    <a:pt x="0" y="19050"/>
                  </a:lnTo>
                  <a:lnTo>
                    <a:pt x="26515" y="19050"/>
                  </a:lnTo>
                  <a:lnTo>
                    <a:pt x="54893" y="19050"/>
                  </a:lnTo>
                  <a:lnTo>
                    <a:pt x="83370" y="15679"/>
                  </a:lnTo>
                  <a:lnTo>
                    <a:pt x="111796" y="821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3" name="SMARTInkShape-1750"/>
            <p:cNvSpPr/>
            <p:nvPr>
              <p:custDataLst>
                <p:tags r:id="rId143"/>
              </p:custDataLst>
            </p:nvPr>
          </p:nvSpPr>
          <p:spPr>
            <a:xfrm>
              <a:off x="8470900" y="3822700"/>
              <a:ext cx="133351" cy="38101"/>
            </a:xfrm>
            <a:custGeom>
              <a:avLst/>
              <a:gdLst/>
              <a:ahLst/>
              <a:cxnLst/>
              <a:rect l="0" t="0" r="0" b="0"/>
              <a:pathLst>
                <a:path w="133351" h="38101">
                  <a:moveTo>
                    <a:pt x="0" y="38100"/>
                  </a:moveTo>
                  <a:lnTo>
                    <a:pt x="0" y="38100"/>
                  </a:lnTo>
                  <a:lnTo>
                    <a:pt x="3371" y="34729"/>
                  </a:lnTo>
                  <a:lnTo>
                    <a:pt x="31110" y="27974"/>
                  </a:lnTo>
                  <a:lnTo>
                    <a:pt x="61037" y="24752"/>
                  </a:lnTo>
                  <a:lnTo>
                    <a:pt x="84277" y="18997"/>
                  </a:lnTo>
                  <a:lnTo>
                    <a:pt x="111049" y="14566"/>
                  </a:lnTo>
                  <a:lnTo>
                    <a:pt x="121792" y="9766"/>
                  </a:lnTo>
                  <a:lnTo>
                    <a:pt x="133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4" name="SMARTInkShape-1751"/>
            <p:cNvSpPr/>
            <p:nvPr>
              <p:custDataLst>
                <p:tags r:id="rId144"/>
              </p:custDataLst>
            </p:nvPr>
          </p:nvSpPr>
          <p:spPr>
            <a:xfrm>
              <a:off x="8455020" y="3746500"/>
              <a:ext cx="117481" cy="170134"/>
            </a:xfrm>
            <a:custGeom>
              <a:avLst/>
              <a:gdLst/>
              <a:ahLst/>
              <a:cxnLst/>
              <a:rect l="0" t="0" r="0" b="0"/>
              <a:pathLst>
                <a:path w="117481" h="170134">
                  <a:moveTo>
                    <a:pt x="28580" y="0"/>
                  </a:moveTo>
                  <a:lnTo>
                    <a:pt x="28580" y="0"/>
                  </a:lnTo>
                  <a:lnTo>
                    <a:pt x="27168" y="21689"/>
                  </a:lnTo>
                  <a:lnTo>
                    <a:pt x="21838" y="42095"/>
                  </a:lnTo>
                  <a:lnTo>
                    <a:pt x="12883" y="67157"/>
                  </a:lnTo>
                  <a:lnTo>
                    <a:pt x="3964" y="94053"/>
                  </a:lnTo>
                  <a:lnTo>
                    <a:pt x="0" y="120118"/>
                  </a:lnTo>
                  <a:lnTo>
                    <a:pt x="1061" y="130173"/>
                  </a:lnTo>
                  <a:lnTo>
                    <a:pt x="7882" y="145108"/>
                  </a:lnTo>
                  <a:lnTo>
                    <a:pt x="23623" y="161450"/>
                  </a:lnTo>
                  <a:lnTo>
                    <a:pt x="39312" y="167005"/>
                  </a:lnTo>
                  <a:lnTo>
                    <a:pt x="67978" y="170133"/>
                  </a:lnTo>
                  <a:lnTo>
                    <a:pt x="95052" y="169178"/>
                  </a:lnTo>
                  <a:lnTo>
                    <a:pt x="107512" y="166207"/>
                  </a:lnTo>
                  <a:lnTo>
                    <a:pt x="11748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4" name="SMARTInkShape-Group406"/>
          <p:cNvGrpSpPr/>
          <p:nvPr/>
        </p:nvGrpSpPr>
        <p:grpSpPr>
          <a:xfrm>
            <a:off x="628650" y="4937947"/>
            <a:ext cx="520701" cy="479194"/>
            <a:chOff x="628650" y="4937947"/>
            <a:chExt cx="520701" cy="479194"/>
          </a:xfrm>
        </p:grpSpPr>
        <p:sp>
          <p:nvSpPr>
            <p:cNvPr id="896" name="SMARTInkShape-1752"/>
            <p:cNvSpPr/>
            <p:nvPr>
              <p:custDataLst>
                <p:tags r:id="rId131"/>
              </p:custDataLst>
            </p:nvPr>
          </p:nvSpPr>
          <p:spPr>
            <a:xfrm>
              <a:off x="788283" y="5328532"/>
              <a:ext cx="68968" cy="8968"/>
            </a:xfrm>
            <a:custGeom>
              <a:avLst/>
              <a:gdLst/>
              <a:ahLst/>
              <a:cxnLst/>
              <a:rect l="0" t="0" r="0" b="0"/>
              <a:pathLst>
                <a:path w="68968" h="8968">
                  <a:moveTo>
                    <a:pt x="5467" y="5468"/>
                  </a:moveTo>
                  <a:lnTo>
                    <a:pt x="5467" y="5468"/>
                  </a:lnTo>
                  <a:lnTo>
                    <a:pt x="0" y="0"/>
                  </a:lnTo>
                  <a:lnTo>
                    <a:pt x="13048" y="4260"/>
                  </a:lnTo>
                  <a:lnTo>
                    <a:pt x="38921" y="8967"/>
                  </a:lnTo>
                  <a:lnTo>
                    <a:pt x="68967" y="54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7" name="SMARTInkShape-1753"/>
            <p:cNvSpPr/>
            <p:nvPr>
              <p:custDataLst>
                <p:tags r:id="rId132"/>
              </p:custDataLst>
            </p:nvPr>
          </p:nvSpPr>
          <p:spPr>
            <a:xfrm>
              <a:off x="796002" y="5235091"/>
              <a:ext cx="61249" cy="154701"/>
            </a:xfrm>
            <a:custGeom>
              <a:avLst/>
              <a:gdLst/>
              <a:ahLst/>
              <a:cxnLst/>
              <a:rect l="0" t="0" r="0" b="0"/>
              <a:pathLst>
                <a:path w="61249" h="154701">
                  <a:moveTo>
                    <a:pt x="4098" y="3659"/>
                  </a:moveTo>
                  <a:lnTo>
                    <a:pt x="4098" y="3659"/>
                  </a:lnTo>
                  <a:lnTo>
                    <a:pt x="10840" y="288"/>
                  </a:lnTo>
                  <a:lnTo>
                    <a:pt x="13532" y="0"/>
                  </a:lnTo>
                  <a:lnTo>
                    <a:pt x="18404" y="1563"/>
                  </a:lnTo>
                  <a:lnTo>
                    <a:pt x="21040" y="10253"/>
                  </a:lnTo>
                  <a:lnTo>
                    <a:pt x="20800" y="24934"/>
                  </a:lnTo>
                  <a:lnTo>
                    <a:pt x="15990" y="45570"/>
                  </a:lnTo>
                  <a:lnTo>
                    <a:pt x="9148" y="68853"/>
                  </a:lnTo>
                  <a:lnTo>
                    <a:pt x="2815" y="92606"/>
                  </a:lnTo>
                  <a:lnTo>
                    <a:pt x="0" y="114923"/>
                  </a:lnTo>
                  <a:lnTo>
                    <a:pt x="2512" y="132837"/>
                  </a:lnTo>
                  <a:lnTo>
                    <a:pt x="5157" y="140578"/>
                  </a:lnTo>
                  <a:lnTo>
                    <a:pt x="9038" y="145738"/>
                  </a:lnTo>
                  <a:lnTo>
                    <a:pt x="18993" y="151472"/>
                  </a:lnTo>
                  <a:lnTo>
                    <a:pt x="39870" y="154700"/>
                  </a:lnTo>
                  <a:lnTo>
                    <a:pt x="45585" y="153742"/>
                  </a:lnTo>
                  <a:lnTo>
                    <a:pt x="61248" y="143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8" name="SMARTInkShape-1754"/>
            <p:cNvSpPr/>
            <p:nvPr>
              <p:custDataLst>
                <p:tags r:id="rId133"/>
              </p:custDataLst>
            </p:nvPr>
          </p:nvSpPr>
          <p:spPr>
            <a:xfrm>
              <a:off x="1114456" y="5118100"/>
              <a:ext cx="3145" cy="127001"/>
            </a:xfrm>
            <a:custGeom>
              <a:avLst/>
              <a:gdLst/>
              <a:ahLst/>
              <a:cxnLst/>
              <a:rect l="0" t="0" r="0" b="0"/>
              <a:pathLst>
                <a:path w="3145" h="127001">
                  <a:moveTo>
                    <a:pt x="3144" y="0"/>
                  </a:moveTo>
                  <a:lnTo>
                    <a:pt x="3144" y="0"/>
                  </a:lnTo>
                  <a:lnTo>
                    <a:pt x="3144" y="26053"/>
                  </a:lnTo>
                  <a:lnTo>
                    <a:pt x="3144" y="47563"/>
                  </a:lnTo>
                  <a:lnTo>
                    <a:pt x="1263" y="69352"/>
                  </a:lnTo>
                  <a:lnTo>
                    <a:pt x="0" y="99571"/>
                  </a:lnTo>
                  <a:lnTo>
                    <a:pt x="3144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9" name="SMARTInkShape-1755"/>
            <p:cNvSpPr/>
            <p:nvPr>
              <p:custDataLst>
                <p:tags r:id="rId134"/>
              </p:custDataLst>
            </p:nvPr>
          </p:nvSpPr>
          <p:spPr>
            <a:xfrm>
              <a:off x="1060450" y="515620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29511" y="5026"/>
                  </a:lnTo>
                  <a:lnTo>
                    <a:pt x="58368" y="5958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0" name="SMARTInkShape-1756"/>
            <p:cNvSpPr/>
            <p:nvPr>
              <p:custDataLst>
                <p:tags r:id="rId135"/>
              </p:custDataLst>
            </p:nvPr>
          </p:nvSpPr>
          <p:spPr>
            <a:xfrm>
              <a:off x="635000" y="5162812"/>
              <a:ext cx="254001" cy="6089"/>
            </a:xfrm>
            <a:custGeom>
              <a:avLst/>
              <a:gdLst/>
              <a:ahLst/>
              <a:cxnLst/>
              <a:rect l="0" t="0" r="0" b="0"/>
              <a:pathLst>
                <a:path w="254001" h="6089">
                  <a:moveTo>
                    <a:pt x="0" y="6088"/>
                  </a:moveTo>
                  <a:lnTo>
                    <a:pt x="0" y="6088"/>
                  </a:lnTo>
                  <a:lnTo>
                    <a:pt x="23222" y="4206"/>
                  </a:lnTo>
                  <a:lnTo>
                    <a:pt x="47716" y="1724"/>
                  </a:lnTo>
                  <a:lnTo>
                    <a:pt x="77416" y="621"/>
                  </a:lnTo>
                  <a:lnTo>
                    <a:pt x="93944" y="326"/>
                  </a:lnTo>
                  <a:lnTo>
                    <a:pt x="111313" y="130"/>
                  </a:lnTo>
                  <a:lnTo>
                    <a:pt x="129242" y="0"/>
                  </a:lnTo>
                  <a:lnTo>
                    <a:pt x="146134" y="618"/>
                  </a:lnTo>
                  <a:lnTo>
                    <a:pt x="162334" y="1736"/>
                  </a:lnTo>
                  <a:lnTo>
                    <a:pt x="191387" y="4153"/>
                  </a:lnTo>
                  <a:lnTo>
                    <a:pt x="222905" y="5515"/>
                  </a:lnTo>
                  <a:lnTo>
                    <a:pt x="254000" y="60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1" name="SMARTInkShape-1757"/>
            <p:cNvSpPr/>
            <p:nvPr>
              <p:custDataLst>
                <p:tags r:id="rId136"/>
              </p:custDataLst>
            </p:nvPr>
          </p:nvSpPr>
          <p:spPr>
            <a:xfrm>
              <a:off x="809730" y="5003800"/>
              <a:ext cx="104671" cy="97112"/>
            </a:xfrm>
            <a:custGeom>
              <a:avLst/>
              <a:gdLst/>
              <a:ahLst/>
              <a:cxnLst/>
              <a:rect l="0" t="0" r="0" b="0"/>
              <a:pathLst>
                <a:path w="104671" h="97112">
                  <a:moveTo>
                    <a:pt x="9420" y="0"/>
                  </a:moveTo>
                  <a:lnTo>
                    <a:pt x="9420" y="0"/>
                  </a:lnTo>
                  <a:lnTo>
                    <a:pt x="4351" y="30404"/>
                  </a:lnTo>
                  <a:lnTo>
                    <a:pt x="0" y="55262"/>
                  </a:lnTo>
                  <a:lnTo>
                    <a:pt x="1235" y="72068"/>
                  </a:lnTo>
                  <a:lnTo>
                    <a:pt x="6018" y="83300"/>
                  </a:lnTo>
                  <a:lnTo>
                    <a:pt x="9268" y="87283"/>
                  </a:lnTo>
                  <a:lnTo>
                    <a:pt x="12847" y="89233"/>
                  </a:lnTo>
                  <a:lnTo>
                    <a:pt x="16643" y="89828"/>
                  </a:lnTo>
                  <a:lnTo>
                    <a:pt x="20586" y="89519"/>
                  </a:lnTo>
                  <a:lnTo>
                    <a:pt x="30610" y="83530"/>
                  </a:lnTo>
                  <a:lnTo>
                    <a:pt x="41416" y="72403"/>
                  </a:lnTo>
                  <a:lnTo>
                    <a:pt x="55433" y="46303"/>
                  </a:lnTo>
                  <a:lnTo>
                    <a:pt x="67111" y="19050"/>
                  </a:lnTo>
                  <a:lnTo>
                    <a:pt x="71199" y="6663"/>
                  </a:lnTo>
                  <a:lnTo>
                    <a:pt x="71773" y="5854"/>
                  </a:lnTo>
                  <a:lnTo>
                    <a:pt x="72155" y="6019"/>
                  </a:lnTo>
                  <a:lnTo>
                    <a:pt x="72693" y="12995"/>
                  </a:lnTo>
                  <a:lnTo>
                    <a:pt x="67864" y="44001"/>
                  </a:lnTo>
                  <a:lnTo>
                    <a:pt x="68835" y="63367"/>
                  </a:lnTo>
                  <a:lnTo>
                    <a:pt x="72516" y="75435"/>
                  </a:lnTo>
                  <a:lnTo>
                    <a:pt x="78855" y="85503"/>
                  </a:lnTo>
                  <a:lnTo>
                    <a:pt x="90358" y="95733"/>
                  </a:lnTo>
                  <a:lnTo>
                    <a:pt x="93717" y="96983"/>
                  </a:lnTo>
                  <a:lnTo>
                    <a:pt x="96663" y="97111"/>
                  </a:lnTo>
                  <a:lnTo>
                    <a:pt x="10467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2" name="SMARTInkShape-1758"/>
            <p:cNvSpPr/>
            <p:nvPr>
              <p:custDataLst>
                <p:tags r:id="rId137"/>
              </p:custDataLst>
            </p:nvPr>
          </p:nvSpPr>
          <p:spPr>
            <a:xfrm>
              <a:off x="628650" y="4937947"/>
              <a:ext cx="108604" cy="159221"/>
            </a:xfrm>
            <a:custGeom>
              <a:avLst/>
              <a:gdLst/>
              <a:ahLst/>
              <a:cxnLst/>
              <a:rect l="0" t="0" r="0" b="0"/>
              <a:pathLst>
                <a:path w="108604" h="159221">
                  <a:moveTo>
                    <a:pt x="0" y="53153"/>
                  </a:moveTo>
                  <a:lnTo>
                    <a:pt x="0" y="53153"/>
                  </a:lnTo>
                  <a:lnTo>
                    <a:pt x="0" y="32137"/>
                  </a:lnTo>
                  <a:lnTo>
                    <a:pt x="6742" y="18940"/>
                  </a:lnTo>
                  <a:lnTo>
                    <a:pt x="17677" y="8365"/>
                  </a:lnTo>
                  <a:lnTo>
                    <a:pt x="29854" y="763"/>
                  </a:lnTo>
                  <a:lnTo>
                    <a:pt x="40080" y="0"/>
                  </a:lnTo>
                  <a:lnTo>
                    <a:pt x="59618" y="5419"/>
                  </a:lnTo>
                  <a:lnTo>
                    <a:pt x="75180" y="14299"/>
                  </a:lnTo>
                  <a:lnTo>
                    <a:pt x="91504" y="30005"/>
                  </a:lnTo>
                  <a:lnTo>
                    <a:pt x="102522" y="50626"/>
                  </a:lnTo>
                  <a:lnTo>
                    <a:pt x="108360" y="73197"/>
                  </a:lnTo>
                  <a:lnTo>
                    <a:pt x="108603" y="94987"/>
                  </a:lnTo>
                  <a:lnTo>
                    <a:pt x="102596" y="114550"/>
                  </a:lnTo>
                  <a:lnTo>
                    <a:pt x="84864" y="143362"/>
                  </a:lnTo>
                  <a:lnTo>
                    <a:pt x="72025" y="154748"/>
                  </a:lnTo>
                  <a:lnTo>
                    <a:pt x="63526" y="158279"/>
                  </a:lnTo>
                  <a:lnTo>
                    <a:pt x="59284" y="159220"/>
                  </a:lnTo>
                  <a:lnTo>
                    <a:pt x="55045" y="157731"/>
                  </a:lnTo>
                  <a:lnTo>
                    <a:pt x="46572" y="150432"/>
                  </a:lnTo>
                  <a:lnTo>
                    <a:pt x="41865" y="143895"/>
                  </a:lnTo>
                  <a:lnTo>
                    <a:pt x="39774" y="137933"/>
                  </a:lnTo>
                  <a:lnTo>
                    <a:pt x="38844" y="130579"/>
                  </a:lnTo>
                  <a:lnTo>
                    <a:pt x="42194" y="122607"/>
                  </a:lnTo>
                  <a:lnTo>
                    <a:pt x="45062" y="118506"/>
                  </a:lnTo>
                  <a:lnTo>
                    <a:pt x="55776" y="112067"/>
                  </a:lnTo>
                  <a:lnTo>
                    <a:pt x="85650" y="102184"/>
                  </a:lnTo>
                  <a:lnTo>
                    <a:pt x="101600" y="976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3" name="SMARTInkShape-1759"/>
            <p:cNvSpPr/>
            <p:nvPr>
              <p:custDataLst>
                <p:tags r:id="rId138"/>
              </p:custDataLst>
            </p:nvPr>
          </p:nvSpPr>
          <p:spPr>
            <a:xfrm>
              <a:off x="635000" y="5279374"/>
              <a:ext cx="88901" cy="137767"/>
            </a:xfrm>
            <a:custGeom>
              <a:avLst/>
              <a:gdLst/>
              <a:ahLst/>
              <a:cxnLst/>
              <a:rect l="0" t="0" r="0" b="0"/>
              <a:pathLst>
                <a:path w="88901" h="137767">
                  <a:moveTo>
                    <a:pt x="0" y="48276"/>
                  </a:moveTo>
                  <a:lnTo>
                    <a:pt x="0" y="48276"/>
                  </a:lnTo>
                  <a:lnTo>
                    <a:pt x="0" y="44905"/>
                  </a:lnTo>
                  <a:lnTo>
                    <a:pt x="5775" y="31670"/>
                  </a:lnTo>
                  <a:lnTo>
                    <a:pt x="23765" y="6682"/>
                  </a:lnTo>
                  <a:lnTo>
                    <a:pt x="33846" y="1568"/>
                  </a:lnTo>
                  <a:lnTo>
                    <a:pt x="45382" y="0"/>
                  </a:lnTo>
                  <a:lnTo>
                    <a:pt x="57564" y="1655"/>
                  </a:lnTo>
                  <a:lnTo>
                    <a:pt x="68153" y="10387"/>
                  </a:lnTo>
                  <a:lnTo>
                    <a:pt x="72952" y="16667"/>
                  </a:lnTo>
                  <a:lnTo>
                    <a:pt x="78284" y="31170"/>
                  </a:lnTo>
                  <a:lnTo>
                    <a:pt x="79949" y="47730"/>
                  </a:lnTo>
                  <a:lnTo>
                    <a:pt x="76213" y="76179"/>
                  </a:lnTo>
                  <a:lnTo>
                    <a:pt x="65072" y="102796"/>
                  </a:lnTo>
                  <a:lnTo>
                    <a:pt x="42383" y="131430"/>
                  </a:lnTo>
                  <a:lnTo>
                    <a:pt x="38838" y="135462"/>
                  </a:lnTo>
                  <a:lnTo>
                    <a:pt x="34359" y="137443"/>
                  </a:lnTo>
                  <a:lnTo>
                    <a:pt x="23737" y="137766"/>
                  </a:lnTo>
                  <a:lnTo>
                    <a:pt x="19353" y="136157"/>
                  </a:lnTo>
                  <a:lnTo>
                    <a:pt x="12599" y="130609"/>
                  </a:lnTo>
                  <a:lnTo>
                    <a:pt x="9128" y="121558"/>
                  </a:lnTo>
                  <a:lnTo>
                    <a:pt x="8202" y="116180"/>
                  </a:lnTo>
                  <a:lnTo>
                    <a:pt x="8996" y="111890"/>
                  </a:lnTo>
                  <a:lnTo>
                    <a:pt x="13641" y="105241"/>
                  </a:lnTo>
                  <a:lnTo>
                    <a:pt x="34601" y="90155"/>
                  </a:lnTo>
                  <a:lnTo>
                    <a:pt x="59955" y="77775"/>
                  </a:lnTo>
                  <a:lnTo>
                    <a:pt x="88900" y="60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9" name="SMARTInkShape-Group407"/>
          <p:cNvGrpSpPr/>
          <p:nvPr/>
        </p:nvGrpSpPr>
        <p:grpSpPr>
          <a:xfrm>
            <a:off x="1371600" y="4933950"/>
            <a:ext cx="467355" cy="286542"/>
            <a:chOff x="1371600" y="4933950"/>
            <a:chExt cx="467355" cy="286542"/>
          </a:xfrm>
        </p:grpSpPr>
        <p:sp>
          <p:nvSpPr>
            <p:cNvPr id="905" name="SMARTInkShape-1760"/>
            <p:cNvSpPr/>
            <p:nvPr>
              <p:custDataLst>
                <p:tags r:id="rId127"/>
              </p:custDataLst>
            </p:nvPr>
          </p:nvSpPr>
          <p:spPr>
            <a:xfrm>
              <a:off x="1371600" y="5086350"/>
              <a:ext cx="111564" cy="134142"/>
            </a:xfrm>
            <a:custGeom>
              <a:avLst/>
              <a:gdLst/>
              <a:ahLst/>
              <a:cxnLst/>
              <a:rect l="0" t="0" r="0" b="0"/>
              <a:pathLst>
                <a:path w="111564" h="134142">
                  <a:moveTo>
                    <a:pt x="19050" y="25400"/>
                  </a:moveTo>
                  <a:lnTo>
                    <a:pt x="19050" y="25400"/>
                  </a:lnTo>
                  <a:lnTo>
                    <a:pt x="20931" y="49885"/>
                  </a:lnTo>
                  <a:lnTo>
                    <a:pt x="25958" y="77810"/>
                  </a:lnTo>
                  <a:lnTo>
                    <a:pt x="33797" y="106546"/>
                  </a:lnTo>
                  <a:lnTo>
                    <a:pt x="43753" y="133479"/>
                  </a:lnTo>
                  <a:lnTo>
                    <a:pt x="45396" y="134141"/>
                  </a:lnTo>
                  <a:lnTo>
                    <a:pt x="47198" y="133877"/>
                  </a:lnTo>
                  <a:lnTo>
                    <a:pt x="51080" y="131703"/>
                  </a:lnTo>
                  <a:lnTo>
                    <a:pt x="53104" y="130135"/>
                  </a:lnTo>
                  <a:lnTo>
                    <a:pt x="63525" y="99783"/>
                  </a:lnTo>
                  <a:lnTo>
                    <a:pt x="68450" y="85270"/>
                  </a:lnTo>
                  <a:lnTo>
                    <a:pt x="75342" y="74116"/>
                  </a:lnTo>
                  <a:lnTo>
                    <a:pt x="105061" y="46755"/>
                  </a:lnTo>
                  <a:lnTo>
                    <a:pt x="110194" y="36302"/>
                  </a:lnTo>
                  <a:lnTo>
                    <a:pt x="111563" y="30552"/>
                  </a:lnTo>
                  <a:lnTo>
                    <a:pt x="111064" y="25307"/>
                  </a:lnTo>
                  <a:lnTo>
                    <a:pt x="106747" y="15716"/>
                  </a:lnTo>
                  <a:lnTo>
                    <a:pt x="102209" y="12594"/>
                  </a:lnTo>
                  <a:lnTo>
                    <a:pt x="74648" y="5702"/>
                  </a:lnTo>
                  <a:lnTo>
                    <a:pt x="48459" y="1689"/>
                  </a:lnTo>
                  <a:lnTo>
                    <a:pt x="18117" y="33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6" name="SMARTInkShape-1761"/>
            <p:cNvSpPr/>
            <p:nvPr>
              <p:custDataLst>
                <p:tags r:id="rId128"/>
              </p:custDataLst>
            </p:nvPr>
          </p:nvSpPr>
          <p:spPr>
            <a:xfrm>
              <a:off x="1568450" y="5168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7" name="SMARTInkShape-1762"/>
            <p:cNvSpPr/>
            <p:nvPr>
              <p:custDataLst>
                <p:tags r:id="rId129"/>
              </p:custDataLst>
            </p:nvPr>
          </p:nvSpPr>
          <p:spPr>
            <a:xfrm>
              <a:off x="1714500" y="5027424"/>
              <a:ext cx="107316" cy="184220"/>
            </a:xfrm>
            <a:custGeom>
              <a:avLst/>
              <a:gdLst/>
              <a:ahLst/>
              <a:cxnLst/>
              <a:rect l="0" t="0" r="0" b="0"/>
              <a:pathLst>
                <a:path w="107316" h="184220">
                  <a:moveTo>
                    <a:pt x="88900" y="14476"/>
                  </a:moveTo>
                  <a:lnTo>
                    <a:pt x="88900" y="14476"/>
                  </a:lnTo>
                  <a:lnTo>
                    <a:pt x="92271" y="7735"/>
                  </a:lnTo>
                  <a:lnTo>
                    <a:pt x="91147" y="5042"/>
                  </a:lnTo>
                  <a:lnTo>
                    <a:pt x="84255" y="170"/>
                  </a:lnTo>
                  <a:lnTo>
                    <a:pt x="79453" y="0"/>
                  </a:lnTo>
                  <a:lnTo>
                    <a:pt x="68474" y="3574"/>
                  </a:lnTo>
                  <a:lnTo>
                    <a:pt x="39814" y="27505"/>
                  </a:lnTo>
                  <a:lnTo>
                    <a:pt x="20969" y="51183"/>
                  </a:lnTo>
                  <a:lnTo>
                    <a:pt x="13318" y="67715"/>
                  </a:lnTo>
                  <a:lnTo>
                    <a:pt x="13817" y="75368"/>
                  </a:lnTo>
                  <a:lnTo>
                    <a:pt x="21898" y="89517"/>
                  </a:lnTo>
                  <a:lnTo>
                    <a:pt x="49057" y="109382"/>
                  </a:lnTo>
                  <a:lnTo>
                    <a:pt x="80544" y="125303"/>
                  </a:lnTo>
                  <a:lnTo>
                    <a:pt x="102103" y="138958"/>
                  </a:lnTo>
                  <a:lnTo>
                    <a:pt x="105463" y="144030"/>
                  </a:lnTo>
                  <a:lnTo>
                    <a:pt x="107315" y="155312"/>
                  </a:lnTo>
                  <a:lnTo>
                    <a:pt x="104705" y="160577"/>
                  </a:lnTo>
                  <a:lnTo>
                    <a:pt x="94278" y="170191"/>
                  </a:lnTo>
                  <a:lnTo>
                    <a:pt x="69170" y="180166"/>
                  </a:lnTo>
                  <a:lnTo>
                    <a:pt x="42759" y="184219"/>
                  </a:lnTo>
                  <a:lnTo>
                    <a:pt x="25589" y="179523"/>
                  </a:lnTo>
                  <a:lnTo>
                    <a:pt x="0" y="1668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8" name="SMARTInkShape-1763"/>
            <p:cNvSpPr/>
            <p:nvPr>
              <p:custDataLst>
                <p:tags r:id="rId130"/>
              </p:custDataLst>
            </p:nvPr>
          </p:nvSpPr>
          <p:spPr>
            <a:xfrm>
              <a:off x="1682750" y="4933950"/>
              <a:ext cx="156205" cy="63501"/>
            </a:xfrm>
            <a:custGeom>
              <a:avLst/>
              <a:gdLst/>
              <a:ahLst/>
              <a:cxnLst/>
              <a:rect l="0" t="0" r="0" b="0"/>
              <a:pathLst>
                <a:path w="156205" h="63501">
                  <a:moveTo>
                    <a:pt x="0" y="63500"/>
                  </a:moveTo>
                  <a:lnTo>
                    <a:pt x="0" y="63500"/>
                  </a:lnTo>
                  <a:lnTo>
                    <a:pt x="24642" y="58430"/>
                  </a:lnTo>
                  <a:lnTo>
                    <a:pt x="49792" y="54080"/>
                  </a:lnTo>
                  <a:lnTo>
                    <a:pt x="79978" y="55927"/>
                  </a:lnTo>
                  <a:lnTo>
                    <a:pt x="103279" y="56607"/>
                  </a:lnTo>
                  <a:lnTo>
                    <a:pt x="133456" y="60360"/>
                  </a:lnTo>
                  <a:lnTo>
                    <a:pt x="156204" y="63224"/>
                  </a:lnTo>
                  <a:lnTo>
                    <a:pt x="155642" y="61905"/>
                  </a:lnTo>
                  <a:lnTo>
                    <a:pt x="134802" y="30852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2" name="SMARTInkShape-Group408"/>
          <p:cNvGrpSpPr/>
          <p:nvPr/>
        </p:nvGrpSpPr>
        <p:grpSpPr>
          <a:xfrm>
            <a:off x="2514600" y="5082979"/>
            <a:ext cx="88901" cy="54172"/>
            <a:chOff x="2514600" y="5082979"/>
            <a:chExt cx="88901" cy="54172"/>
          </a:xfrm>
        </p:grpSpPr>
        <p:sp>
          <p:nvSpPr>
            <p:cNvPr id="910" name="SMARTInkShape-1764"/>
            <p:cNvSpPr/>
            <p:nvPr>
              <p:custDataLst>
                <p:tags r:id="rId125"/>
              </p:custDataLst>
            </p:nvPr>
          </p:nvSpPr>
          <p:spPr>
            <a:xfrm>
              <a:off x="2514600" y="5082979"/>
              <a:ext cx="88901" cy="9722"/>
            </a:xfrm>
            <a:custGeom>
              <a:avLst/>
              <a:gdLst/>
              <a:ahLst/>
              <a:cxnLst/>
              <a:rect l="0" t="0" r="0" b="0"/>
              <a:pathLst>
                <a:path w="88901" h="9722">
                  <a:moveTo>
                    <a:pt x="0" y="3371"/>
                  </a:moveTo>
                  <a:lnTo>
                    <a:pt x="0" y="3371"/>
                  </a:lnTo>
                  <a:lnTo>
                    <a:pt x="10113" y="0"/>
                  </a:lnTo>
                  <a:lnTo>
                    <a:pt x="20723" y="226"/>
                  </a:lnTo>
                  <a:lnTo>
                    <a:pt x="48151" y="6121"/>
                  </a:lnTo>
                  <a:lnTo>
                    <a:pt x="77924" y="9009"/>
                  </a:lnTo>
                  <a:lnTo>
                    <a:pt x="88900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1" name="SMARTInkShape-1765"/>
            <p:cNvSpPr/>
            <p:nvPr>
              <p:custDataLst>
                <p:tags r:id="rId126"/>
              </p:custDataLst>
            </p:nvPr>
          </p:nvSpPr>
          <p:spPr>
            <a:xfrm>
              <a:off x="2514600" y="5124450"/>
              <a:ext cx="76201" cy="12701"/>
            </a:xfrm>
            <a:custGeom>
              <a:avLst/>
              <a:gdLst/>
              <a:ahLst/>
              <a:cxnLst/>
              <a:rect l="0" t="0" r="0" b="0"/>
              <a:pathLst>
                <a:path w="76201" h="1270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43725" y="6467"/>
                  </a:lnTo>
                  <a:lnTo>
                    <a:pt x="762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13" name="SMARTInkShape-1766"/>
          <p:cNvSpPr/>
          <p:nvPr>
            <p:custDataLst>
              <p:tags r:id="rId8"/>
            </p:custDataLst>
          </p:nvPr>
        </p:nvSpPr>
        <p:spPr>
          <a:xfrm>
            <a:off x="3797300" y="4273550"/>
            <a:ext cx="732109" cy="80733"/>
          </a:xfrm>
          <a:custGeom>
            <a:avLst/>
            <a:gdLst/>
            <a:ahLst/>
            <a:cxnLst/>
            <a:rect l="0" t="0" r="0" b="0"/>
            <a:pathLst>
              <a:path w="732109" h="80733">
                <a:moveTo>
                  <a:pt x="0" y="19050"/>
                </a:moveTo>
                <a:lnTo>
                  <a:pt x="0" y="19050"/>
                </a:lnTo>
                <a:lnTo>
                  <a:pt x="3371" y="15679"/>
                </a:lnTo>
                <a:lnTo>
                  <a:pt x="6907" y="14024"/>
                </a:lnTo>
                <a:lnTo>
                  <a:pt x="8838" y="13583"/>
                </a:lnTo>
                <a:lnTo>
                  <a:pt x="10125" y="13994"/>
                </a:lnTo>
                <a:lnTo>
                  <a:pt x="10983" y="14974"/>
                </a:lnTo>
                <a:lnTo>
                  <a:pt x="11556" y="16332"/>
                </a:lnTo>
                <a:lnTo>
                  <a:pt x="22474" y="28358"/>
                </a:lnTo>
                <a:lnTo>
                  <a:pt x="45857" y="41955"/>
                </a:lnTo>
                <a:lnTo>
                  <a:pt x="68829" y="48751"/>
                </a:lnTo>
                <a:lnTo>
                  <a:pt x="94796" y="53417"/>
                </a:lnTo>
                <a:lnTo>
                  <a:pt x="120448" y="55491"/>
                </a:lnTo>
                <a:lnTo>
                  <a:pt x="148577" y="56659"/>
                </a:lnTo>
                <a:lnTo>
                  <a:pt x="176340" y="57053"/>
                </a:lnTo>
                <a:lnTo>
                  <a:pt x="204315" y="57144"/>
                </a:lnTo>
                <a:lnTo>
                  <a:pt x="215222" y="57150"/>
                </a:lnTo>
                <a:lnTo>
                  <a:pt x="219070" y="53779"/>
                </a:lnTo>
                <a:lnTo>
                  <a:pt x="220837" y="50243"/>
                </a:lnTo>
                <a:lnTo>
                  <a:pt x="221308" y="48311"/>
                </a:lnTo>
                <a:lnTo>
                  <a:pt x="228713" y="35481"/>
                </a:lnTo>
                <a:lnTo>
                  <a:pt x="239844" y="25016"/>
                </a:lnTo>
                <a:lnTo>
                  <a:pt x="269226" y="12928"/>
                </a:lnTo>
                <a:lnTo>
                  <a:pt x="296611" y="6417"/>
                </a:lnTo>
                <a:lnTo>
                  <a:pt x="320211" y="4263"/>
                </a:lnTo>
                <a:lnTo>
                  <a:pt x="347162" y="8010"/>
                </a:lnTo>
                <a:lnTo>
                  <a:pt x="362675" y="10984"/>
                </a:lnTo>
                <a:lnTo>
                  <a:pt x="379366" y="14378"/>
                </a:lnTo>
                <a:lnTo>
                  <a:pt x="396844" y="18052"/>
                </a:lnTo>
                <a:lnTo>
                  <a:pt x="414141" y="23324"/>
                </a:lnTo>
                <a:lnTo>
                  <a:pt x="431316" y="29660"/>
                </a:lnTo>
                <a:lnTo>
                  <a:pt x="448411" y="36707"/>
                </a:lnTo>
                <a:lnTo>
                  <a:pt x="464746" y="42816"/>
                </a:lnTo>
                <a:lnTo>
                  <a:pt x="496067" y="53366"/>
                </a:lnTo>
                <a:lnTo>
                  <a:pt x="524569" y="62759"/>
                </a:lnTo>
                <a:lnTo>
                  <a:pt x="550642" y="70932"/>
                </a:lnTo>
                <a:lnTo>
                  <a:pt x="573989" y="76916"/>
                </a:lnTo>
                <a:lnTo>
                  <a:pt x="598006" y="80046"/>
                </a:lnTo>
                <a:lnTo>
                  <a:pt x="621380" y="80732"/>
                </a:lnTo>
                <a:lnTo>
                  <a:pt x="641176" y="78684"/>
                </a:lnTo>
                <a:lnTo>
                  <a:pt x="657501" y="71660"/>
                </a:lnTo>
                <a:lnTo>
                  <a:pt x="685227" y="53274"/>
                </a:lnTo>
                <a:lnTo>
                  <a:pt x="715593" y="26771"/>
                </a:lnTo>
                <a:lnTo>
                  <a:pt x="730726" y="8737"/>
                </a:lnTo>
                <a:lnTo>
                  <a:pt x="731979" y="5825"/>
                </a:lnTo>
                <a:lnTo>
                  <a:pt x="732108" y="3883"/>
                </a:lnTo>
                <a:lnTo>
                  <a:pt x="7302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23" name="SMARTInkShape-Group410"/>
          <p:cNvGrpSpPr/>
          <p:nvPr/>
        </p:nvGrpSpPr>
        <p:grpSpPr>
          <a:xfrm>
            <a:off x="3822700" y="4362450"/>
            <a:ext cx="476251" cy="369387"/>
            <a:chOff x="3822700" y="4362450"/>
            <a:chExt cx="476251" cy="369387"/>
          </a:xfrm>
        </p:grpSpPr>
        <p:sp>
          <p:nvSpPr>
            <p:cNvPr id="914" name="SMARTInkShape-1767"/>
            <p:cNvSpPr/>
            <p:nvPr>
              <p:custDataLst>
                <p:tags r:id="rId116"/>
              </p:custDataLst>
            </p:nvPr>
          </p:nvSpPr>
          <p:spPr>
            <a:xfrm>
              <a:off x="4210050" y="4397828"/>
              <a:ext cx="71708" cy="134441"/>
            </a:xfrm>
            <a:custGeom>
              <a:avLst/>
              <a:gdLst/>
              <a:ahLst/>
              <a:cxnLst/>
              <a:rect l="0" t="0" r="0" b="0"/>
              <a:pathLst>
                <a:path w="71708" h="134441">
                  <a:moveTo>
                    <a:pt x="6350" y="21772"/>
                  </a:moveTo>
                  <a:lnTo>
                    <a:pt x="6350" y="21772"/>
                  </a:lnTo>
                  <a:lnTo>
                    <a:pt x="38038" y="2949"/>
                  </a:lnTo>
                  <a:lnTo>
                    <a:pt x="45128" y="0"/>
                  </a:lnTo>
                  <a:lnTo>
                    <a:pt x="47019" y="202"/>
                  </a:lnTo>
                  <a:lnTo>
                    <a:pt x="48279" y="1042"/>
                  </a:lnTo>
                  <a:lnTo>
                    <a:pt x="47798" y="7620"/>
                  </a:lnTo>
                  <a:lnTo>
                    <a:pt x="44527" y="16893"/>
                  </a:lnTo>
                  <a:lnTo>
                    <a:pt x="28694" y="42176"/>
                  </a:lnTo>
                  <a:lnTo>
                    <a:pt x="25834" y="51888"/>
                  </a:lnTo>
                  <a:lnTo>
                    <a:pt x="29356" y="54677"/>
                  </a:lnTo>
                  <a:lnTo>
                    <a:pt x="51452" y="70033"/>
                  </a:lnTo>
                  <a:lnTo>
                    <a:pt x="70519" y="95103"/>
                  </a:lnTo>
                  <a:lnTo>
                    <a:pt x="71707" y="99587"/>
                  </a:lnTo>
                  <a:lnTo>
                    <a:pt x="71146" y="108332"/>
                  </a:lnTo>
                  <a:lnTo>
                    <a:pt x="64781" y="116923"/>
                  </a:lnTo>
                  <a:lnTo>
                    <a:pt x="54897" y="124739"/>
                  </a:lnTo>
                  <a:lnTo>
                    <a:pt x="37432" y="132401"/>
                  </a:lnTo>
                  <a:lnTo>
                    <a:pt x="25104" y="134440"/>
                  </a:lnTo>
                  <a:lnTo>
                    <a:pt x="14450" y="131584"/>
                  </a:lnTo>
                  <a:lnTo>
                    <a:pt x="0" y="123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5" name="SMARTInkShape-1768"/>
            <p:cNvSpPr/>
            <p:nvPr>
              <p:custDataLst>
                <p:tags r:id="rId117"/>
              </p:custDataLst>
            </p:nvPr>
          </p:nvSpPr>
          <p:spPr>
            <a:xfrm>
              <a:off x="3822700" y="45720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1411" y="14686"/>
                  </a:lnTo>
                  <a:lnTo>
                    <a:pt x="32638" y="7790"/>
                  </a:lnTo>
                  <a:lnTo>
                    <a:pt x="63617" y="2175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6" name="SMARTInkShape-1769"/>
            <p:cNvSpPr/>
            <p:nvPr>
              <p:custDataLst>
                <p:tags r:id="rId118"/>
              </p:custDataLst>
            </p:nvPr>
          </p:nvSpPr>
          <p:spPr>
            <a:xfrm>
              <a:off x="4222750" y="4419600"/>
              <a:ext cx="11818" cy="83977"/>
            </a:xfrm>
            <a:custGeom>
              <a:avLst/>
              <a:gdLst/>
              <a:ahLst/>
              <a:cxnLst/>
              <a:rect l="0" t="0" r="0" b="0"/>
              <a:pathLst>
                <a:path w="11818" h="83977">
                  <a:moveTo>
                    <a:pt x="6350" y="0"/>
                  </a:moveTo>
                  <a:lnTo>
                    <a:pt x="6350" y="0"/>
                  </a:lnTo>
                  <a:lnTo>
                    <a:pt x="9721" y="0"/>
                  </a:lnTo>
                  <a:lnTo>
                    <a:pt x="10714" y="1411"/>
                  </a:lnTo>
                  <a:lnTo>
                    <a:pt x="11817" y="6742"/>
                  </a:lnTo>
                  <a:lnTo>
                    <a:pt x="3798" y="35459"/>
                  </a:lnTo>
                  <a:lnTo>
                    <a:pt x="750" y="62978"/>
                  </a:lnTo>
                  <a:lnTo>
                    <a:pt x="66" y="83976"/>
                  </a:lnTo>
                  <a:lnTo>
                    <a:pt x="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7" name="SMARTInkShape-1770"/>
            <p:cNvSpPr/>
            <p:nvPr>
              <p:custDataLst>
                <p:tags r:id="rId119"/>
              </p:custDataLst>
            </p:nvPr>
          </p:nvSpPr>
          <p:spPr>
            <a:xfrm>
              <a:off x="4072115" y="4446322"/>
              <a:ext cx="61736" cy="107047"/>
            </a:xfrm>
            <a:custGeom>
              <a:avLst/>
              <a:gdLst/>
              <a:ahLst/>
              <a:cxnLst/>
              <a:rect l="0" t="0" r="0" b="0"/>
              <a:pathLst>
                <a:path w="61736" h="107047">
                  <a:moveTo>
                    <a:pt x="10935" y="30428"/>
                  </a:moveTo>
                  <a:lnTo>
                    <a:pt x="10935" y="30428"/>
                  </a:lnTo>
                  <a:lnTo>
                    <a:pt x="4193" y="27057"/>
                  </a:lnTo>
                  <a:lnTo>
                    <a:pt x="2207" y="24653"/>
                  </a:lnTo>
                  <a:lnTo>
                    <a:pt x="0" y="18219"/>
                  </a:lnTo>
                  <a:lnTo>
                    <a:pt x="117" y="15233"/>
                  </a:lnTo>
                  <a:lnTo>
                    <a:pt x="2129" y="10034"/>
                  </a:lnTo>
                  <a:lnTo>
                    <a:pt x="7256" y="5371"/>
                  </a:lnTo>
                  <a:lnTo>
                    <a:pt x="10599" y="3140"/>
                  </a:lnTo>
                  <a:lnTo>
                    <a:pt x="25417" y="0"/>
                  </a:lnTo>
                  <a:lnTo>
                    <a:pt x="30468" y="1676"/>
                  </a:lnTo>
                  <a:lnTo>
                    <a:pt x="39842" y="9183"/>
                  </a:lnTo>
                  <a:lnTo>
                    <a:pt x="53053" y="28680"/>
                  </a:lnTo>
                  <a:lnTo>
                    <a:pt x="59163" y="48960"/>
                  </a:lnTo>
                  <a:lnTo>
                    <a:pt x="57602" y="71745"/>
                  </a:lnTo>
                  <a:lnTo>
                    <a:pt x="50726" y="84304"/>
                  </a:lnTo>
                  <a:lnTo>
                    <a:pt x="29502" y="106197"/>
                  </a:lnTo>
                  <a:lnTo>
                    <a:pt x="27546" y="107046"/>
                  </a:lnTo>
                  <a:lnTo>
                    <a:pt x="26243" y="106907"/>
                  </a:lnTo>
                  <a:lnTo>
                    <a:pt x="25373" y="105402"/>
                  </a:lnTo>
                  <a:lnTo>
                    <a:pt x="23864" y="88976"/>
                  </a:lnTo>
                  <a:lnTo>
                    <a:pt x="25618" y="82790"/>
                  </a:lnTo>
                  <a:lnTo>
                    <a:pt x="27074" y="80152"/>
                  </a:lnTo>
                  <a:lnTo>
                    <a:pt x="35864" y="73070"/>
                  </a:lnTo>
                  <a:lnTo>
                    <a:pt x="50771" y="65061"/>
                  </a:lnTo>
                  <a:lnTo>
                    <a:pt x="61735" y="621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8" name="SMARTInkShape-1771"/>
            <p:cNvSpPr/>
            <p:nvPr>
              <p:custDataLst>
                <p:tags r:id="rId120"/>
              </p:custDataLst>
            </p:nvPr>
          </p:nvSpPr>
          <p:spPr>
            <a:xfrm>
              <a:off x="4092091" y="4565650"/>
              <a:ext cx="187810" cy="19051"/>
            </a:xfrm>
            <a:custGeom>
              <a:avLst/>
              <a:gdLst/>
              <a:ahLst/>
              <a:cxnLst/>
              <a:rect l="0" t="0" r="0" b="0"/>
              <a:pathLst>
                <a:path w="187810" h="19051">
                  <a:moveTo>
                    <a:pt x="3659" y="19050"/>
                  </a:moveTo>
                  <a:lnTo>
                    <a:pt x="3659" y="19050"/>
                  </a:lnTo>
                  <a:lnTo>
                    <a:pt x="0" y="19050"/>
                  </a:lnTo>
                  <a:lnTo>
                    <a:pt x="1563" y="19050"/>
                  </a:lnTo>
                  <a:lnTo>
                    <a:pt x="27868" y="14024"/>
                  </a:lnTo>
                  <a:lnTo>
                    <a:pt x="47580" y="13288"/>
                  </a:lnTo>
                  <a:lnTo>
                    <a:pt x="72803" y="12962"/>
                  </a:lnTo>
                  <a:lnTo>
                    <a:pt x="100477" y="10935"/>
                  </a:lnTo>
                  <a:lnTo>
                    <a:pt x="127828" y="7682"/>
                  </a:lnTo>
                  <a:lnTo>
                    <a:pt x="151744" y="3884"/>
                  </a:lnTo>
                  <a:lnTo>
                    <a:pt x="182880" y="767"/>
                  </a:lnTo>
                  <a:lnTo>
                    <a:pt x="1878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9" name="SMARTInkShape-1772"/>
            <p:cNvSpPr/>
            <p:nvPr>
              <p:custDataLst>
                <p:tags r:id="rId121"/>
              </p:custDataLst>
            </p:nvPr>
          </p:nvSpPr>
          <p:spPr>
            <a:xfrm>
              <a:off x="4197350" y="4362450"/>
              <a:ext cx="88305" cy="38101"/>
            </a:xfrm>
            <a:custGeom>
              <a:avLst/>
              <a:gdLst/>
              <a:ahLst/>
              <a:cxnLst/>
              <a:rect l="0" t="0" r="0" b="0"/>
              <a:pathLst>
                <a:path w="88305" h="38101">
                  <a:moveTo>
                    <a:pt x="0" y="38100"/>
                  </a:moveTo>
                  <a:lnTo>
                    <a:pt x="0" y="38100"/>
                  </a:lnTo>
                  <a:lnTo>
                    <a:pt x="0" y="32633"/>
                  </a:lnTo>
                  <a:lnTo>
                    <a:pt x="29886" y="22989"/>
                  </a:lnTo>
                  <a:lnTo>
                    <a:pt x="56782" y="19828"/>
                  </a:lnTo>
                  <a:lnTo>
                    <a:pt x="86888" y="19080"/>
                  </a:lnTo>
                  <a:lnTo>
                    <a:pt x="87559" y="18365"/>
                  </a:lnTo>
                  <a:lnTo>
                    <a:pt x="88304" y="15688"/>
                  </a:lnTo>
                  <a:lnTo>
                    <a:pt x="87797" y="13986"/>
                  </a:lnTo>
                  <a:lnTo>
                    <a:pt x="83796" y="618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0" name="SMARTInkShape-1773"/>
            <p:cNvSpPr/>
            <p:nvPr>
              <p:custDataLst>
                <p:tags r:id="rId122"/>
              </p:custDataLst>
            </p:nvPr>
          </p:nvSpPr>
          <p:spPr>
            <a:xfrm>
              <a:off x="4264130" y="4619429"/>
              <a:ext cx="28471" cy="98622"/>
            </a:xfrm>
            <a:custGeom>
              <a:avLst/>
              <a:gdLst/>
              <a:ahLst/>
              <a:cxnLst/>
              <a:rect l="0" t="0" r="0" b="0"/>
              <a:pathLst>
                <a:path w="28471" h="98622">
                  <a:moveTo>
                    <a:pt x="9420" y="3371"/>
                  </a:moveTo>
                  <a:lnTo>
                    <a:pt x="9420" y="3371"/>
                  </a:lnTo>
                  <a:lnTo>
                    <a:pt x="9420" y="0"/>
                  </a:lnTo>
                  <a:lnTo>
                    <a:pt x="6049" y="27168"/>
                  </a:lnTo>
                  <a:lnTo>
                    <a:pt x="0" y="54560"/>
                  </a:lnTo>
                  <a:lnTo>
                    <a:pt x="1236" y="70101"/>
                  </a:lnTo>
                  <a:lnTo>
                    <a:pt x="6017" y="82653"/>
                  </a:lnTo>
                  <a:lnTo>
                    <a:pt x="9268" y="87976"/>
                  </a:lnTo>
                  <a:lnTo>
                    <a:pt x="16644" y="93890"/>
                  </a:lnTo>
                  <a:lnTo>
                    <a:pt x="28470" y="98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1" name="SMARTInkShape-1774"/>
            <p:cNvSpPr/>
            <p:nvPr>
              <p:custDataLst>
                <p:tags r:id="rId123"/>
              </p:custDataLst>
            </p:nvPr>
          </p:nvSpPr>
          <p:spPr>
            <a:xfrm>
              <a:off x="4241800" y="46672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2" name="SMARTInkShape-1775"/>
            <p:cNvSpPr/>
            <p:nvPr>
              <p:custDataLst>
                <p:tags r:id="rId124"/>
              </p:custDataLst>
            </p:nvPr>
          </p:nvSpPr>
          <p:spPr>
            <a:xfrm>
              <a:off x="4114800" y="4630449"/>
              <a:ext cx="76201" cy="101388"/>
            </a:xfrm>
            <a:custGeom>
              <a:avLst/>
              <a:gdLst/>
              <a:ahLst/>
              <a:cxnLst/>
              <a:rect l="0" t="0" r="0" b="0"/>
              <a:pathLst>
                <a:path w="76201" h="101388">
                  <a:moveTo>
                    <a:pt x="0" y="24101"/>
                  </a:moveTo>
                  <a:lnTo>
                    <a:pt x="0" y="24101"/>
                  </a:lnTo>
                  <a:lnTo>
                    <a:pt x="0" y="17359"/>
                  </a:lnTo>
                  <a:lnTo>
                    <a:pt x="1881" y="12167"/>
                  </a:lnTo>
                  <a:lnTo>
                    <a:pt x="3371" y="9795"/>
                  </a:lnTo>
                  <a:lnTo>
                    <a:pt x="12209" y="3086"/>
                  </a:lnTo>
                  <a:lnTo>
                    <a:pt x="23765" y="0"/>
                  </a:lnTo>
                  <a:lnTo>
                    <a:pt x="39497" y="2457"/>
                  </a:lnTo>
                  <a:lnTo>
                    <a:pt x="54193" y="11024"/>
                  </a:lnTo>
                  <a:lnTo>
                    <a:pt x="61245" y="20406"/>
                  </a:lnTo>
                  <a:lnTo>
                    <a:pt x="66025" y="31631"/>
                  </a:lnTo>
                  <a:lnTo>
                    <a:pt x="68150" y="43675"/>
                  </a:lnTo>
                  <a:lnTo>
                    <a:pt x="65332" y="56084"/>
                  </a:lnTo>
                  <a:lnTo>
                    <a:pt x="48653" y="84668"/>
                  </a:lnTo>
                  <a:lnTo>
                    <a:pt x="34485" y="99040"/>
                  </a:lnTo>
                  <a:lnTo>
                    <a:pt x="31457" y="100872"/>
                  </a:lnTo>
                  <a:lnTo>
                    <a:pt x="29438" y="101387"/>
                  </a:lnTo>
                  <a:lnTo>
                    <a:pt x="28092" y="101025"/>
                  </a:lnTo>
                  <a:lnTo>
                    <a:pt x="22827" y="93773"/>
                  </a:lnTo>
                  <a:lnTo>
                    <a:pt x="22273" y="90305"/>
                  </a:lnTo>
                  <a:lnTo>
                    <a:pt x="23540" y="82688"/>
                  </a:lnTo>
                  <a:lnTo>
                    <a:pt x="28336" y="76480"/>
                  </a:lnTo>
                  <a:lnTo>
                    <a:pt x="35877" y="71369"/>
                  </a:lnTo>
                  <a:lnTo>
                    <a:pt x="64044" y="56806"/>
                  </a:lnTo>
                  <a:lnTo>
                    <a:pt x="76200" y="495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9" name="SMARTInkShape-Group411"/>
          <p:cNvGrpSpPr/>
          <p:nvPr/>
        </p:nvGrpSpPr>
        <p:grpSpPr>
          <a:xfrm>
            <a:off x="2733108" y="4874457"/>
            <a:ext cx="225993" cy="410365"/>
            <a:chOff x="2733108" y="4874457"/>
            <a:chExt cx="225993" cy="410365"/>
          </a:xfrm>
        </p:grpSpPr>
        <p:sp>
          <p:nvSpPr>
            <p:cNvPr id="924" name="SMARTInkShape-1776"/>
            <p:cNvSpPr/>
            <p:nvPr>
              <p:custDataLst>
                <p:tags r:id="rId111"/>
              </p:custDataLst>
            </p:nvPr>
          </p:nvSpPr>
          <p:spPr>
            <a:xfrm>
              <a:off x="2889250" y="5213350"/>
              <a:ext cx="69851" cy="17829"/>
            </a:xfrm>
            <a:custGeom>
              <a:avLst/>
              <a:gdLst/>
              <a:ahLst/>
              <a:cxnLst/>
              <a:rect l="0" t="0" r="0" b="0"/>
              <a:pathLst>
                <a:path w="69851" h="17829">
                  <a:moveTo>
                    <a:pt x="0" y="0"/>
                  </a:moveTo>
                  <a:lnTo>
                    <a:pt x="0" y="0"/>
                  </a:lnTo>
                  <a:lnTo>
                    <a:pt x="0" y="3370"/>
                  </a:lnTo>
                  <a:lnTo>
                    <a:pt x="1881" y="6907"/>
                  </a:lnTo>
                  <a:lnTo>
                    <a:pt x="3371" y="8837"/>
                  </a:lnTo>
                  <a:lnTo>
                    <a:pt x="15580" y="14927"/>
                  </a:lnTo>
                  <a:lnTo>
                    <a:pt x="35974" y="17828"/>
                  </a:lnTo>
                  <a:lnTo>
                    <a:pt x="698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5" name="SMARTInkShape-1777"/>
            <p:cNvSpPr/>
            <p:nvPr>
              <p:custDataLst>
                <p:tags r:id="rId112"/>
              </p:custDataLst>
            </p:nvPr>
          </p:nvSpPr>
          <p:spPr>
            <a:xfrm>
              <a:off x="2733108" y="5119866"/>
              <a:ext cx="96433" cy="164956"/>
            </a:xfrm>
            <a:custGeom>
              <a:avLst/>
              <a:gdLst/>
              <a:ahLst/>
              <a:cxnLst/>
              <a:rect l="0" t="0" r="0" b="0"/>
              <a:pathLst>
                <a:path w="96433" h="164956">
                  <a:moveTo>
                    <a:pt x="22792" y="42684"/>
                  </a:moveTo>
                  <a:lnTo>
                    <a:pt x="22792" y="42684"/>
                  </a:lnTo>
                  <a:lnTo>
                    <a:pt x="22792" y="39313"/>
                  </a:lnTo>
                  <a:lnTo>
                    <a:pt x="24673" y="35776"/>
                  </a:lnTo>
                  <a:lnTo>
                    <a:pt x="46917" y="6285"/>
                  </a:lnTo>
                  <a:lnTo>
                    <a:pt x="49459" y="3602"/>
                  </a:lnTo>
                  <a:lnTo>
                    <a:pt x="57927" y="620"/>
                  </a:lnTo>
                  <a:lnTo>
                    <a:pt x="68041" y="0"/>
                  </a:lnTo>
                  <a:lnTo>
                    <a:pt x="77240" y="2076"/>
                  </a:lnTo>
                  <a:lnTo>
                    <a:pt x="86032" y="10994"/>
                  </a:lnTo>
                  <a:lnTo>
                    <a:pt x="93232" y="24367"/>
                  </a:lnTo>
                  <a:lnTo>
                    <a:pt x="96432" y="39718"/>
                  </a:lnTo>
                  <a:lnTo>
                    <a:pt x="94862" y="67596"/>
                  </a:lnTo>
                  <a:lnTo>
                    <a:pt x="89866" y="89740"/>
                  </a:lnTo>
                  <a:lnTo>
                    <a:pt x="82236" y="112281"/>
                  </a:lnTo>
                  <a:lnTo>
                    <a:pt x="66746" y="139427"/>
                  </a:lnTo>
                  <a:lnTo>
                    <a:pt x="52200" y="156329"/>
                  </a:lnTo>
                  <a:lnTo>
                    <a:pt x="40801" y="163278"/>
                  </a:lnTo>
                  <a:lnTo>
                    <a:pt x="28679" y="164955"/>
                  </a:lnTo>
                  <a:lnTo>
                    <a:pt x="22484" y="164415"/>
                  </a:lnTo>
                  <a:lnTo>
                    <a:pt x="16942" y="161232"/>
                  </a:lnTo>
                  <a:lnTo>
                    <a:pt x="7022" y="150170"/>
                  </a:lnTo>
                  <a:lnTo>
                    <a:pt x="1672" y="139609"/>
                  </a:lnTo>
                  <a:lnTo>
                    <a:pt x="245" y="134817"/>
                  </a:lnTo>
                  <a:lnTo>
                    <a:pt x="0" y="130917"/>
                  </a:lnTo>
                  <a:lnTo>
                    <a:pt x="1608" y="124701"/>
                  </a:lnTo>
                  <a:lnTo>
                    <a:pt x="13223" y="113866"/>
                  </a:lnTo>
                  <a:lnTo>
                    <a:pt x="40183" y="98347"/>
                  </a:lnTo>
                  <a:lnTo>
                    <a:pt x="60892" y="871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6" name="SMARTInkShape-1778"/>
            <p:cNvSpPr/>
            <p:nvPr>
              <p:custDataLst>
                <p:tags r:id="rId113"/>
              </p:custDataLst>
            </p:nvPr>
          </p:nvSpPr>
          <p:spPr>
            <a:xfrm>
              <a:off x="2893293" y="5137150"/>
              <a:ext cx="27708" cy="137161"/>
            </a:xfrm>
            <a:custGeom>
              <a:avLst/>
              <a:gdLst/>
              <a:ahLst/>
              <a:cxnLst/>
              <a:rect l="0" t="0" r="0" b="0"/>
              <a:pathLst>
                <a:path w="27708" h="137161">
                  <a:moveTo>
                    <a:pt x="21357" y="0"/>
                  </a:moveTo>
                  <a:lnTo>
                    <a:pt x="21357" y="0"/>
                  </a:lnTo>
                  <a:lnTo>
                    <a:pt x="17986" y="24419"/>
                  </a:lnTo>
                  <a:lnTo>
                    <a:pt x="9148" y="50902"/>
                  </a:lnTo>
                  <a:lnTo>
                    <a:pt x="3466" y="72717"/>
                  </a:lnTo>
                  <a:lnTo>
                    <a:pt x="0" y="95113"/>
                  </a:lnTo>
                  <a:lnTo>
                    <a:pt x="2016" y="121472"/>
                  </a:lnTo>
                  <a:lnTo>
                    <a:pt x="5235" y="131128"/>
                  </a:lnTo>
                  <a:lnTo>
                    <a:pt x="7787" y="133985"/>
                  </a:lnTo>
                  <a:lnTo>
                    <a:pt x="14385" y="137160"/>
                  </a:lnTo>
                  <a:lnTo>
                    <a:pt x="17415" y="135890"/>
                  </a:lnTo>
                  <a:lnTo>
                    <a:pt x="27707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7" name="SMARTInkShape-1779"/>
            <p:cNvSpPr/>
            <p:nvPr>
              <p:custDataLst>
                <p:tags r:id="rId114"/>
              </p:custDataLst>
            </p:nvPr>
          </p:nvSpPr>
          <p:spPr>
            <a:xfrm>
              <a:off x="2806700" y="5041900"/>
              <a:ext cx="107951" cy="12701"/>
            </a:xfrm>
            <a:custGeom>
              <a:avLst/>
              <a:gdLst/>
              <a:ahLst/>
              <a:cxnLst/>
              <a:rect l="0" t="0" r="0" b="0"/>
              <a:pathLst>
                <a:path w="107951" h="12701">
                  <a:moveTo>
                    <a:pt x="0" y="0"/>
                  </a:moveTo>
                  <a:lnTo>
                    <a:pt x="0" y="0"/>
                  </a:lnTo>
                  <a:lnTo>
                    <a:pt x="30507" y="3370"/>
                  </a:lnTo>
                  <a:lnTo>
                    <a:pt x="61974" y="10125"/>
                  </a:lnTo>
                  <a:lnTo>
                    <a:pt x="91604" y="12192"/>
                  </a:lnTo>
                  <a:lnTo>
                    <a:pt x="10795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8" name="SMARTInkShape-1780"/>
            <p:cNvSpPr/>
            <p:nvPr>
              <p:custDataLst>
                <p:tags r:id="rId115"/>
              </p:custDataLst>
            </p:nvPr>
          </p:nvSpPr>
          <p:spPr>
            <a:xfrm>
              <a:off x="2797280" y="4874457"/>
              <a:ext cx="98475" cy="131596"/>
            </a:xfrm>
            <a:custGeom>
              <a:avLst/>
              <a:gdLst/>
              <a:ahLst/>
              <a:cxnLst/>
              <a:rect l="0" t="0" r="0" b="0"/>
              <a:pathLst>
                <a:path w="98475" h="131596">
                  <a:moveTo>
                    <a:pt x="9420" y="59493"/>
                  </a:moveTo>
                  <a:lnTo>
                    <a:pt x="9420" y="59493"/>
                  </a:lnTo>
                  <a:lnTo>
                    <a:pt x="582" y="41816"/>
                  </a:lnTo>
                  <a:lnTo>
                    <a:pt x="0" y="38536"/>
                  </a:lnTo>
                  <a:lnTo>
                    <a:pt x="318" y="35644"/>
                  </a:lnTo>
                  <a:lnTo>
                    <a:pt x="9268" y="19191"/>
                  </a:lnTo>
                  <a:lnTo>
                    <a:pt x="18525" y="11477"/>
                  </a:lnTo>
                  <a:lnTo>
                    <a:pt x="41714" y="776"/>
                  </a:lnTo>
                  <a:lnTo>
                    <a:pt x="54112" y="0"/>
                  </a:lnTo>
                  <a:lnTo>
                    <a:pt x="60381" y="781"/>
                  </a:lnTo>
                  <a:lnTo>
                    <a:pt x="72992" y="7293"/>
                  </a:lnTo>
                  <a:lnTo>
                    <a:pt x="79318" y="11993"/>
                  </a:lnTo>
                  <a:lnTo>
                    <a:pt x="94963" y="35463"/>
                  </a:lnTo>
                  <a:lnTo>
                    <a:pt x="98474" y="52811"/>
                  </a:lnTo>
                  <a:lnTo>
                    <a:pt x="96484" y="78444"/>
                  </a:lnTo>
                  <a:lnTo>
                    <a:pt x="89545" y="102031"/>
                  </a:lnTo>
                  <a:lnTo>
                    <a:pt x="77929" y="122223"/>
                  </a:lnTo>
                  <a:lnTo>
                    <a:pt x="67662" y="130604"/>
                  </a:lnTo>
                  <a:lnTo>
                    <a:pt x="63770" y="131595"/>
                  </a:lnTo>
                  <a:lnTo>
                    <a:pt x="55683" y="130813"/>
                  </a:lnTo>
                  <a:lnTo>
                    <a:pt x="49267" y="128116"/>
                  </a:lnTo>
                  <a:lnTo>
                    <a:pt x="46568" y="126408"/>
                  </a:lnTo>
                  <a:lnTo>
                    <a:pt x="45474" y="124564"/>
                  </a:lnTo>
                  <a:lnTo>
                    <a:pt x="45451" y="122629"/>
                  </a:lnTo>
                  <a:lnTo>
                    <a:pt x="47306" y="118598"/>
                  </a:lnTo>
                  <a:lnTo>
                    <a:pt x="50482" y="114454"/>
                  </a:lnTo>
                  <a:lnTo>
                    <a:pt x="79270" y="975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0" name="SMARTInkShape-Group412"/>
          <p:cNvGrpSpPr/>
          <p:nvPr/>
        </p:nvGrpSpPr>
        <p:grpSpPr>
          <a:xfrm>
            <a:off x="3151962" y="4776083"/>
            <a:ext cx="505521" cy="640468"/>
            <a:chOff x="3151962" y="4776083"/>
            <a:chExt cx="505521" cy="640468"/>
          </a:xfrm>
        </p:grpSpPr>
        <p:sp>
          <p:nvSpPr>
            <p:cNvPr id="930" name="SMARTInkShape-1781"/>
            <p:cNvSpPr/>
            <p:nvPr>
              <p:custDataLst>
                <p:tags r:id="rId101"/>
              </p:custDataLst>
            </p:nvPr>
          </p:nvSpPr>
          <p:spPr>
            <a:xfrm>
              <a:off x="3151962" y="4838700"/>
              <a:ext cx="73839" cy="457201"/>
            </a:xfrm>
            <a:custGeom>
              <a:avLst/>
              <a:gdLst/>
              <a:ahLst/>
              <a:cxnLst/>
              <a:rect l="0" t="0" r="0" b="0"/>
              <a:pathLst>
                <a:path w="73839" h="457201">
                  <a:moveTo>
                    <a:pt x="73838" y="0"/>
                  </a:moveTo>
                  <a:lnTo>
                    <a:pt x="73838" y="0"/>
                  </a:lnTo>
                  <a:lnTo>
                    <a:pt x="70467" y="0"/>
                  </a:lnTo>
                  <a:lnTo>
                    <a:pt x="61629" y="6742"/>
                  </a:lnTo>
                  <a:lnTo>
                    <a:pt x="50073" y="24419"/>
                  </a:lnTo>
                  <a:lnTo>
                    <a:pt x="41083" y="54272"/>
                  </a:lnTo>
                  <a:lnTo>
                    <a:pt x="34351" y="83387"/>
                  </a:lnTo>
                  <a:lnTo>
                    <a:pt x="30580" y="100042"/>
                  </a:lnTo>
                  <a:lnTo>
                    <a:pt x="26655" y="118201"/>
                  </a:lnTo>
                  <a:lnTo>
                    <a:pt x="22627" y="137361"/>
                  </a:lnTo>
                  <a:lnTo>
                    <a:pt x="18531" y="157190"/>
                  </a:lnTo>
                  <a:lnTo>
                    <a:pt x="14389" y="177466"/>
                  </a:lnTo>
                  <a:lnTo>
                    <a:pt x="10216" y="198038"/>
                  </a:lnTo>
                  <a:lnTo>
                    <a:pt x="6024" y="218809"/>
                  </a:lnTo>
                  <a:lnTo>
                    <a:pt x="3229" y="239006"/>
                  </a:lnTo>
                  <a:lnTo>
                    <a:pt x="1365" y="258821"/>
                  </a:lnTo>
                  <a:lnTo>
                    <a:pt x="123" y="278380"/>
                  </a:lnTo>
                  <a:lnTo>
                    <a:pt x="0" y="295653"/>
                  </a:lnTo>
                  <a:lnTo>
                    <a:pt x="1745" y="326135"/>
                  </a:lnTo>
                  <a:lnTo>
                    <a:pt x="4873" y="353794"/>
                  </a:lnTo>
                  <a:lnTo>
                    <a:pt x="8614" y="378785"/>
                  </a:lnTo>
                  <a:lnTo>
                    <a:pt x="15394" y="408018"/>
                  </a:lnTo>
                  <a:lnTo>
                    <a:pt x="28087" y="437215"/>
                  </a:lnTo>
                  <a:lnTo>
                    <a:pt x="35738" y="457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1" name="SMARTInkShape-1782"/>
            <p:cNvSpPr/>
            <p:nvPr>
              <p:custDataLst>
                <p:tags r:id="rId102"/>
              </p:custDataLst>
            </p:nvPr>
          </p:nvSpPr>
          <p:spPr>
            <a:xfrm>
              <a:off x="3378200" y="4912353"/>
              <a:ext cx="102675" cy="149269"/>
            </a:xfrm>
            <a:custGeom>
              <a:avLst/>
              <a:gdLst/>
              <a:ahLst/>
              <a:cxnLst/>
              <a:rect l="0" t="0" r="0" b="0"/>
              <a:pathLst>
                <a:path w="102675" h="149269">
                  <a:moveTo>
                    <a:pt x="0" y="27947"/>
                  </a:moveTo>
                  <a:lnTo>
                    <a:pt x="0" y="27947"/>
                  </a:lnTo>
                  <a:lnTo>
                    <a:pt x="10113" y="17834"/>
                  </a:lnTo>
                  <a:lnTo>
                    <a:pt x="40516" y="5593"/>
                  </a:lnTo>
                  <a:lnTo>
                    <a:pt x="57474" y="0"/>
                  </a:lnTo>
                  <a:lnTo>
                    <a:pt x="66937" y="944"/>
                  </a:lnTo>
                  <a:lnTo>
                    <a:pt x="70024" y="2183"/>
                  </a:lnTo>
                  <a:lnTo>
                    <a:pt x="72083" y="3716"/>
                  </a:lnTo>
                  <a:lnTo>
                    <a:pt x="73455" y="5443"/>
                  </a:lnTo>
                  <a:lnTo>
                    <a:pt x="72959" y="8006"/>
                  </a:lnTo>
                  <a:lnTo>
                    <a:pt x="62023" y="22257"/>
                  </a:lnTo>
                  <a:lnTo>
                    <a:pt x="42618" y="47898"/>
                  </a:lnTo>
                  <a:lnTo>
                    <a:pt x="42523" y="50420"/>
                  </a:lnTo>
                  <a:lnTo>
                    <a:pt x="43871" y="52807"/>
                  </a:lnTo>
                  <a:lnTo>
                    <a:pt x="70914" y="72907"/>
                  </a:lnTo>
                  <a:lnTo>
                    <a:pt x="92089" y="89431"/>
                  </a:lnTo>
                  <a:lnTo>
                    <a:pt x="102153" y="105431"/>
                  </a:lnTo>
                  <a:lnTo>
                    <a:pt x="102674" y="110647"/>
                  </a:lnTo>
                  <a:lnTo>
                    <a:pt x="99490" y="120206"/>
                  </a:lnTo>
                  <a:lnTo>
                    <a:pt x="86394" y="133522"/>
                  </a:lnTo>
                  <a:lnTo>
                    <a:pt x="65736" y="146403"/>
                  </a:lnTo>
                  <a:lnTo>
                    <a:pt x="48031" y="149268"/>
                  </a:lnTo>
                  <a:lnTo>
                    <a:pt x="38371" y="149044"/>
                  </a:lnTo>
                  <a:lnTo>
                    <a:pt x="21992" y="143151"/>
                  </a:lnTo>
                  <a:lnTo>
                    <a:pt x="0" y="1295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2" name="SMARTInkShape-1783"/>
            <p:cNvSpPr/>
            <p:nvPr>
              <p:custDataLst>
                <p:tags r:id="rId103"/>
              </p:custDataLst>
            </p:nvPr>
          </p:nvSpPr>
          <p:spPr>
            <a:xfrm>
              <a:off x="3403600" y="4953000"/>
              <a:ext cx="9436" cy="95537"/>
            </a:xfrm>
            <a:custGeom>
              <a:avLst/>
              <a:gdLst/>
              <a:ahLst/>
              <a:cxnLst/>
              <a:rect l="0" t="0" r="0" b="0"/>
              <a:pathLst>
                <a:path w="9436" h="95537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2117"/>
                  </a:lnTo>
                  <a:lnTo>
                    <a:pt x="262" y="29886"/>
                  </a:lnTo>
                  <a:lnTo>
                    <a:pt x="3449" y="56990"/>
                  </a:lnTo>
                  <a:lnTo>
                    <a:pt x="9435" y="82545"/>
                  </a:lnTo>
                  <a:lnTo>
                    <a:pt x="8191" y="92190"/>
                  </a:lnTo>
                  <a:lnTo>
                    <a:pt x="6872" y="94621"/>
                  </a:lnTo>
                  <a:lnTo>
                    <a:pt x="5287" y="95536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3" name="SMARTInkShape-1784"/>
            <p:cNvSpPr/>
            <p:nvPr>
              <p:custDataLst>
                <p:tags r:id="rId104"/>
              </p:custDataLst>
            </p:nvPr>
          </p:nvSpPr>
          <p:spPr>
            <a:xfrm>
              <a:off x="3321050" y="5109261"/>
              <a:ext cx="254001" cy="13885"/>
            </a:xfrm>
            <a:custGeom>
              <a:avLst/>
              <a:gdLst/>
              <a:ahLst/>
              <a:cxnLst/>
              <a:rect l="0" t="0" r="0" b="0"/>
              <a:pathLst>
                <a:path w="254001" h="13885">
                  <a:moveTo>
                    <a:pt x="0" y="8839"/>
                  </a:moveTo>
                  <a:lnTo>
                    <a:pt x="0" y="8839"/>
                  </a:lnTo>
                  <a:lnTo>
                    <a:pt x="0" y="5468"/>
                  </a:lnTo>
                  <a:lnTo>
                    <a:pt x="5645" y="1932"/>
                  </a:lnTo>
                  <a:lnTo>
                    <a:pt x="10113" y="0"/>
                  </a:lnTo>
                  <a:lnTo>
                    <a:pt x="36628" y="4025"/>
                  </a:lnTo>
                  <a:lnTo>
                    <a:pt x="63081" y="8581"/>
                  </a:lnTo>
                  <a:lnTo>
                    <a:pt x="78037" y="10783"/>
                  </a:lnTo>
                  <a:lnTo>
                    <a:pt x="95064" y="12252"/>
                  </a:lnTo>
                  <a:lnTo>
                    <a:pt x="113471" y="13231"/>
                  </a:lnTo>
                  <a:lnTo>
                    <a:pt x="132797" y="13884"/>
                  </a:lnTo>
                  <a:lnTo>
                    <a:pt x="151326" y="13613"/>
                  </a:lnTo>
                  <a:lnTo>
                    <a:pt x="169323" y="12728"/>
                  </a:lnTo>
                  <a:lnTo>
                    <a:pt x="186965" y="11431"/>
                  </a:lnTo>
                  <a:lnTo>
                    <a:pt x="214094" y="9991"/>
                  </a:lnTo>
                  <a:lnTo>
                    <a:pt x="239589" y="7300"/>
                  </a:lnTo>
                  <a:lnTo>
                    <a:pt x="254000" y="24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4" name="SMARTInkShape-1785"/>
            <p:cNvSpPr/>
            <p:nvPr>
              <p:custDataLst>
                <p:tags r:id="rId105"/>
              </p:custDataLst>
            </p:nvPr>
          </p:nvSpPr>
          <p:spPr>
            <a:xfrm>
              <a:off x="3282950" y="5216573"/>
              <a:ext cx="128930" cy="187278"/>
            </a:xfrm>
            <a:custGeom>
              <a:avLst/>
              <a:gdLst/>
              <a:ahLst/>
              <a:cxnLst/>
              <a:rect l="0" t="0" r="0" b="0"/>
              <a:pathLst>
                <a:path w="128930" h="187278">
                  <a:moveTo>
                    <a:pt x="0" y="187277"/>
                  </a:moveTo>
                  <a:lnTo>
                    <a:pt x="0" y="187277"/>
                  </a:lnTo>
                  <a:lnTo>
                    <a:pt x="0" y="180536"/>
                  </a:lnTo>
                  <a:lnTo>
                    <a:pt x="10113" y="156116"/>
                  </a:lnTo>
                  <a:lnTo>
                    <a:pt x="22604" y="130153"/>
                  </a:lnTo>
                  <a:lnTo>
                    <a:pt x="36857" y="100506"/>
                  </a:lnTo>
                  <a:lnTo>
                    <a:pt x="50248" y="70866"/>
                  </a:lnTo>
                  <a:lnTo>
                    <a:pt x="65136" y="43111"/>
                  </a:lnTo>
                  <a:lnTo>
                    <a:pt x="83741" y="13093"/>
                  </a:lnTo>
                  <a:lnTo>
                    <a:pt x="92976" y="0"/>
                  </a:lnTo>
                  <a:lnTo>
                    <a:pt x="77374" y="26946"/>
                  </a:lnTo>
                  <a:lnTo>
                    <a:pt x="72079" y="50479"/>
                  </a:lnTo>
                  <a:lnTo>
                    <a:pt x="72722" y="61332"/>
                  </a:lnTo>
                  <a:lnTo>
                    <a:pt x="73882" y="65213"/>
                  </a:lnTo>
                  <a:lnTo>
                    <a:pt x="75360" y="67801"/>
                  </a:lnTo>
                  <a:lnTo>
                    <a:pt x="77051" y="69526"/>
                  </a:lnTo>
                  <a:lnTo>
                    <a:pt x="78884" y="70677"/>
                  </a:lnTo>
                  <a:lnTo>
                    <a:pt x="81517" y="70031"/>
                  </a:lnTo>
                  <a:lnTo>
                    <a:pt x="88206" y="65553"/>
                  </a:lnTo>
                  <a:lnTo>
                    <a:pt x="108362" y="37382"/>
                  </a:lnTo>
                  <a:lnTo>
                    <a:pt x="124782" y="15616"/>
                  </a:lnTo>
                  <a:lnTo>
                    <a:pt x="128836" y="12911"/>
                  </a:lnTo>
                  <a:lnTo>
                    <a:pt x="128929" y="13178"/>
                  </a:lnTo>
                  <a:lnTo>
                    <a:pt x="128287" y="14060"/>
                  </a:lnTo>
                  <a:lnTo>
                    <a:pt x="122890" y="30687"/>
                  </a:lnTo>
                  <a:lnTo>
                    <a:pt x="122020" y="47511"/>
                  </a:lnTo>
                  <a:lnTo>
                    <a:pt x="127000" y="666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5" name="SMARTInkShape-1786"/>
            <p:cNvSpPr/>
            <p:nvPr>
              <p:custDataLst>
                <p:tags r:id="rId106"/>
              </p:custDataLst>
            </p:nvPr>
          </p:nvSpPr>
          <p:spPr>
            <a:xfrm>
              <a:off x="3449195" y="5264150"/>
              <a:ext cx="29287" cy="42845"/>
            </a:xfrm>
            <a:custGeom>
              <a:avLst/>
              <a:gdLst/>
              <a:ahLst/>
              <a:cxnLst/>
              <a:rect l="0" t="0" r="0" b="0"/>
              <a:pathLst>
                <a:path w="29287" h="42845">
                  <a:moveTo>
                    <a:pt x="11555" y="0"/>
                  </a:moveTo>
                  <a:lnTo>
                    <a:pt x="11555" y="0"/>
                  </a:lnTo>
                  <a:lnTo>
                    <a:pt x="1430" y="21661"/>
                  </a:lnTo>
                  <a:lnTo>
                    <a:pt x="0" y="29854"/>
                  </a:lnTo>
                  <a:lnTo>
                    <a:pt x="1245" y="36316"/>
                  </a:lnTo>
                  <a:lnTo>
                    <a:pt x="2565" y="39027"/>
                  </a:lnTo>
                  <a:lnTo>
                    <a:pt x="4856" y="40835"/>
                  </a:lnTo>
                  <a:lnTo>
                    <a:pt x="11165" y="42844"/>
                  </a:lnTo>
                  <a:lnTo>
                    <a:pt x="14117" y="42673"/>
                  </a:lnTo>
                  <a:lnTo>
                    <a:pt x="19279" y="40603"/>
                  </a:lnTo>
                  <a:lnTo>
                    <a:pt x="23925" y="35449"/>
                  </a:lnTo>
                  <a:lnTo>
                    <a:pt x="27636" y="28455"/>
                  </a:lnTo>
                  <a:lnTo>
                    <a:pt x="29286" y="20643"/>
                  </a:lnTo>
                  <a:lnTo>
                    <a:pt x="28137" y="14350"/>
                  </a:lnTo>
                  <a:lnTo>
                    <a:pt x="26843" y="11683"/>
                  </a:lnTo>
                  <a:lnTo>
                    <a:pt x="25275" y="9905"/>
                  </a:lnTo>
                  <a:lnTo>
                    <a:pt x="21651" y="7930"/>
                  </a:lnTo>
                  <a:lnTo>
                    <a:pt x="11555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6" name="SMARTInkShape-1787"/>
            <p:cNvSpPr/>
            <p:nvPr>
              <p:custDataLst>
                <p:tags r:id="rId107"/>
              </p:custDataLst>
            </p:nvPr>
          </p:nvSpPr>
          <p:spPr>
            <a:xfrm>
              <a:off x="3352800" y="4802284"/>
              <a:ext cx="118624" cy="49089"/>
            </a:xfrm>
            <a:custGeom>
              <a:avLst/>
              <a:gdLst/>
              <a:ahLst/>
              <a:cxnLst/>
              <a:rect l="0" t="0" r="0" b="0"/>
              <a:pathLst>
                <a:path w="118624" h="49089">
                  <a:moveTo>
                    <a:pt x="0" y="42766"/>
                  </a:moveTo>
                  <a:lnTo>
                    <a:pt x="0" y="42766"/>
                  </a:lnTo>
                  <a:lnTo>
                    <a:pt x="20278" y="39107"/>
                  </a:lnTo>
                  <a:lnTo>
                    <a:pt x="51461" y="43716"/>
                  </a:lnTo>
                  <a:lnTo>
                    <a:pt x="81426" y="48049"/>
                  </a:lnTo>
                  <a:lnTo>
                    <a:pt x="110389" y="48975"/>
                  </a:lnTo>
                  <a:lnTo>
                    <a:pt x="118623" y="49088"/>
                  </a:lnTo>
                  <a:lnTo>
                    <a:pt x="118594" y="47686"/>
                  </a:lnTo>
                  <a:lnTo>
                    <a:pt x="114475" y="38265"/>
                  </a:lnTo>
                  <a:lnTo>
                    <a:pt x="95570" y="6841"/>
                  </a:lnTo>
                  <a:lnTo>
                    <a:pt x="93347" y="4000"/>
                  </a:lnTo>
                  <a:lnTo>
                    <a:pt x="92570" y="2105"/>
                  </a:lnTo>
                  <a:lnTo>
                    <a:pt x="92758" y="842"/>
                  </a:lnTo>
                  <a:lnTo>
                    <a:pt x="93588" y="0"/>
                  </a:lnTo>
                  <a:lnTo>
                    <a:pt x="94848" y="144"/>
                  </a:lnTo>
                  <a:lnTo>
                    <a:pt x="101600" y="46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7" name="SMARTInkShape-1788"/>
            <p:cNvSpPr/>
            <p:nvPr>
              <p:custDataLst>
                <p:tags r:id="rId108"/>
              </p:custDataLst>
            </p:nvPr>
          </p:nvSpPr>
          <p:spPr>
            <a:xfrm>
              <a:off x="3479800" y="5210046"/>
              <a:ext cx="112764" cy="206505"/>
            </a:xfrm>
            <a:custGeom>
              <a:avLst/>
              <a:gdLst/>
              <a:ahLst/>
              <a:cxnLst/>
              <a:rect l="0" t="0" r="0" b="0"/>
              <a:pathLst>
                <a:path w="112764" h="206505">
                  <a:moveTo>
                    <a:pt x="0" y="206504"/>
                  </a:moveTo>
                  <a:lnTo>
                    <a:pt x="0" y="206504"/>
                  </a:lnTo>
                  <a:lnTo>
                    <a:pt x="13815" y="180137"/>
                  </a:lnTo>
                  <a:lnTo>
                    <a:pt x="21662" y="158096"/>
                  </a:lnTo>
                  <a:lnTo>
                    <a:pt x="29854" y="131838"/>
                  </a:lnTo>
                  <a:lnTo>
                    <a:pt x="34013" y="115804"/>
                  </a:lnTo>
                  <a:lnTo>
                    <a:pt x="38198" y="98059"/>
                  </a:lnTo>
                  <a:lnTo>
                    <a:pt x="42399" y="79174"/>
                  </a:lnTo>
                  <a:lnTo>
                    <a:pt x="47316" y="62352"/>
                  </a:lnTo>
                  <a:lnTo>
                    <a:pt x="58424" y="32370"/>
                  </a:lnTo>
                  <a:lnTo>
                    <a:pt x="68345" y="3987"/>
                  </a:lnTo>
                  <a:lnTo>
                    <a:pt x="68847" y="3759"/>
                  </a:lnTo>
                  <a:lnTo>
                    <a:pt x="69181" y="4313"/>
                  </a:lnTo>
                  <a:lnTo>
                    <a:pt x="69553" y="6810"/>
                  </a:lnTo>
                  <a:lnTo>
                    <a:pt x="66133" y="27959"/>
                  </a:lnTo>
                  <a:lnTo>
                    <a:pt x="69141" y="42673"/>
                  </a:lnTo>
                  <a:lnTo>
                    <a:pt x="72592" y="51610"/>
                  </a:lnTo>
                  <a:lnTo>
                    <a:pt x="75206" y="53852"/>
                  </a:lnTo>
                  <a:lnTo>
                    <a:pt x="78360" y="54642"/>
                  </a:lnTo>
                  <a:lnTo>
                    <a:pt x="81873" y="54462"/>
                  </a:lnTo>
                  <a:lnTo>
                    <a:pt x="84921" y="52227"/>
                  </a:lnTo>
                  <a:lnTo>
                    <a:pt x="100492" y="24250"/>
                  </a:lnTo>
                  <a:lnTo>
                    <a:pt x="112763" y="0"/>
                  </a:lnTo>
                  <a:lnTo>
                    <a:pt x="108698" y="30478"/>
                  </a:lnTo>
                  <a:lnTo>
                    <a:pt x="108171" y="56119"/>
                  </a:lnTo>
                  <a:lnTo>
                    <a:pt x="107950" y="922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8" name="SMARTInkShape-1789"/>
            <p:cNvSpPr/>
            <p:nvPr>
              <p:custDataLst>
                <p:tags r:id="rId109"/>
              </p:custDataLst>
            </p:nvPr>
          </p:nvSpPr>
          <p:spPr>
            <a:xfrm>
              <a:off x="3530600" y="4776083"/>
              <a:ext cx="63501" cy="100718"/>
            </a:xfrm>
            <a:custGeom>
              <a:avLst/>
              <a:gdLst/>
              <a:ahLst/>
              <a:cxnLst/>
              <a:rect l="0" t="0" r="0" b="0"/>
              <a:pathLst>
                <a:path w="63501" h="100718">
                  <a:moveTo>
                    <a:pt x="0" y="5467"/>
                  </a:moveTo>
                  <a:lnTo>
                    <a:pt x="0" y="5467"/>
                  </a:lnTo>
                  <a:lnTo>
                    <a:pt x="3371" y="5467"/>
                  </a:lnTo>
                  <a:lnTo>
                    <a:pt x="6907" y="3585"/>
                  </a:lnTo>
                  <a:lnTo>
                    <a:pt x="8838" y="2096"/>
                  </a:lnTo>
                  <a:lnTo>
                    <a:pt x="21668" y="0"/>
                  </a:lnTo>
                  <a:lnTo>
                    <a:pt x="29151" y="1391"/>
                  </a:lnTo>
                  <a:lnTo>
                    <a:pt x="37330" y="6141"/>
                  </a:lnTo>
                  <a:lnTo>
                    <a:pt x="39703" y="8033"/>
                  </a:lnTo>
                  <a:lnTo>
                    <a:pt x="40580" y="10705"/>
                  </a:lnTo>
                  <a:lnTo>
                    <a:pt x="39672" y="17438"/>
                  </a:lnTo>
                  <a:lnTo>
                    <a:pt x="20562" y="44943"/>
                  </a:lnTo>
                  <a:lnTo>
                    <a:pt x="8709" y="66709"/>
                  </a:lnTo>
                  <a:lnTo>
                    <a:pt x="7923" y="69579"/>
                  </a:lnTo>
                  <a:lnTo>
                    <a:pt x="9515" y="72197"/>
                  </a:lnTo>
                  <a:lnTo>
                    <a:pt x="16929" y="76987"/>
                  </a:lnTo>
                  <a:lnTo>
                    <a:pt x="47800" y="90094"/>
                  </a:lnTo>
                  <a:lnTo>
                    <a:pt x="63500" y="100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9" name="SMARTInkShape-1790"/>
            <p:cNvSpPr/>
            <p:nvPr>
              <p:custDataLst>
                <p:tags r:id="rId110"/>
              </p:custDataLst>
            </p:nvPr>
          </p:nvSpPr>
          <p:spPr>
            <a:xfrm>
              <a:off x="3613150" y="5264150"/>
              <a:ext cx="44333" cy="30592"/>
            </a:xfrm>
            <a:custGeom>
              <a:avLst/>
              <a:gdLst/>
              <a:ahLst/>
              <a:cxnLst/>
              <a:rect l="0" t="0" r="0" b="0"/>
              <a:pathLst>
                <a:path w="44333" h="30592">
                  <a:moveTo>
                    <a:pt x="0" y="25400"/>
                  </a:moveTo>
                  <a:lnTo>
                    <a:pt x="0" y="25400"/>
                  </a:lnTo>
                  <a:lnTo>
                    <a:pt x="3371" y="25400"/>
                  </a:lnTo>
                  <a:lnTo>
                    <a:pt x="4364" y="24694"/>
                  </a:lnTo>
                  <a:lnTo>
                    <a:pt x="5026" y="23519"/>
                  </a:lnTo>
                  <a:lnTo>
                    <a:pt x="5467" y="22029"/>
                  </a:lnTo>
                  <a:lnTo>
                    <a:pt x="9721" y="18493"/>
                  </a:lnTo>
                  <a:lnTo>
                    <a:pt x="12830" y="16561"/>
                  </a:lnTo>
                  <a:lnTo>
                    <a:pt x="16315" y="15980"/>
                  </a:lnTo>
                  <a:lnTo>
                    <a:pt x="32810" y="18506"/>
                  </a:lnTo>
                  <a:lnTo>
                    <a:pt x="37630" y="20689"/>
                  </a:lnTo>
                  <a:lnTo>
                    <a:pt x="39903" y="22260"/>
                  </a:lnTo>
                  <a:lnTo>
                    <a:pt x="42430" y="25886"/>
                  </a:lnTo>
                  <a:lnTo>
                    <a:pt x="44051" y="30591"/>
                  </a:lnTo>
                  <a:lnTo>
                    <a:pt x="44184" y="30272"/>
                  </a:lnTo>
                  <a:lnTo>
                    <a:pt x="44332" y="28035"/>
                  </a:lnTo>
                  <a:lnTo>
                    <a:pt x="42516" y="24690"/>
                  </a:lnTo>
                  <a:lnTo>
                    <a:pt x="40063" y="20851"/>
                  </a:lnTo>
                  <a:lnTo>
                    <a:pt x="38681" y="14017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7" name="SMARTInkShape-Group413"/>
          <p:cNvGrpSpPr/>
          <p:nvPr/>
        </p:nvGrpSpPr>
        <p:grpSpPr>
          <a:xfrm>
            <a:off x="3810000" y="4992506"/>
            <a:ext cx="711201" cy="163228"/>
            <a:chOff x="3810000" y="4992506"/>
            <a:chExt cx="711201" cy="163228"/>
          </a:xfrm>
        </p:grpSpPr>
        <p:sp>
          <p:nvSpPr>
            <p:cNvPr id="941" name="SMARTInkShape-1791"/>
            <p:cNvSpPr/>
            <p:nvPr>
              <p:custDataLst>
                <p:tags r:id="rId95"/>
              </p:custDataLst>
            </p:nvPr>
          </p:nvSpPr>
          <p:spPr>
            <a:xfrm>
              <a:off x="3810000" y="5089042"/>
              <a:ext cx="88901" cy="9693"/>
            </a:xfrm>
            <a:custGeom>
              <a:avLst/>
              <a:gdLst/>
              <a:ahLst/>
              <a:cxnLst/>
              <a:rect l="0" t="0" r="0" b="0"/>
              <a:pathLst>
                <a:path w="88901" h="9693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29493" y="8408"/>
                  </a:lnTo>
                  <a:lnTo>
                    <a:pt x="56704" y="9692"/>
                  </a:lnTo>
                  <a:lnTo>
                    <a:pt x="76687" y="9240"/>
                  </a:lnTo>
                  <a:lnTo>
                    <a:pt x="88900" y="36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2" name="SMARTInkShape-1792"/>
            <p:cNvSpPr/>
            <p:nvPr>
              <p:custDataLst>
                <p:tags r:id="rId96"/>
              </p:custDataLst>
            </p:nvPr>
          </p:nvSpPr>
          <p:spPr>
            <a:xfrm>
              <a:off x="3848100" y="5048250"/>
              <a:ext cx="19051" cy="76201"/>
            </a:xfrm>
            <a:custGeom>
              <a:avLst/>
              <a:gdLst/>
              <a:ahLst/>
              <a:cxnLst/>
              <a:rect l="0" t="0" r="0" b="0"/>
              <a:pathLst>
                <a:path w="19051" h="76201">
                  <a:moveTo>
                    <a:pt x="0" y="0"/>
                  </a:moveTo>
                  <a:lnTo>
                    <a:pt x="0" y="0"/>
                  </a:lnTo>
                  <a:lnTo>
                    <a:pt x="705" y="6480"/>
                  </a:lnTo>
                  <a:lnTo>
                    <a:pt x="6467" y="37964"/>
                  </a:lnTo>
                  <a:lnTo>
                    <a:pt x="17299" y="67837"/>
                  </a:lnTo>
                  <a:lnTo>
                    <a:pt x="190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3" name="SMARTInkShape-1793"/>
            <p:cNvSpPr/>
            <p:nvPr>
              <p:custDataLst>
                <p:tags r:id="rId97"/>
              </p:custDataLst>
            </p:nvPr>
          </p:nvSpPr>
          <p:spPr>
            <a:xfrm>
              <a:off x="4098551" y="4992506"/>
              <a:ext cx="73400" cy="152619"/>
            </a:xfrm>
            <a:custGeom>
              <a:avLst/>
              <a:gdLst/>
              <a:ahLst/>
              <a:cxnLst/>
              <a:rect l="0" t="0" r="0" b="0"/>
              <a:pathLst>
                <a:path w="73400" h="152619">
                  <a:moveTo>
                    <a:pt x="73399" y="17644"/>
                  </a:moveTo>
                  <a:lnTo>
                    <a:pt x="73399" y="17644"/>
                  </a:lnTo>
                  <a:lnTo>
                    <a:pt x="73399" y="10902"/>
                  </a:lnTo>
                  <a:lnTo>
                    <a:pt x="71518" y="5711"/>
                  </a:lnTo>
                  <a:lnTo>
                    <a:pt x="70028" y="3339"/>
                  </a:lnTo>
                  <a:lnTo>
                    <a:pt x="67624" y="1757"/>
                  </a:lnTo>
                  <a:lnTo>
                    <a:pt x="61190" y="0"/>
                  </a:lnTo>
                  <a:lnTo>
                    <a:pt x="51745" y="4863"/>
                  </a:lnTo>
                  <a:lnTo>
                    <a:pt x="21693" y="28603"/>
                  </a:lnTo>
                  <a:lnTo>
                    <a:pt x="5554" y="48878"/>
                  </a:lnTo>
                  <a:lnTo>
                    <a:pt x="2794" y="59983"/>
                  </a:lnTo>
                  <a:lnTo>
                    <a:pt x="3046" y="64920"/>
                  </a:lnTo>
                  <a:lnTo>
                    <a:pt x="6036" y="68211"/>
                  </a:lnTo>
                  <a:lnTo>
                    <a:pt x="16884" y="71868"/>
                  </a:lnTo>
                  <a:lnTo>
                    <a:pt x="35487" y="73927"/>
                  </a:lnTo>
                  <a:lnTo>
                    <a:pt x="44320" y="72527"/>
                  </a:lnTo>
                  <a:lnTo>
                    <a:pt x="52368" y="69251"/>
                  </a:lnTo>
                  <a:lnTo>
                    <a:pt x="52323" y="68277"/>
                  </a:lnTo>
                  <a:lnTo>
                    <a:pt x="50391" y="65312"/>
                  </a:lnTo>
                  <a:lnTo>
                    <a:pt x="47477" y="65650"/>
                  </a:lnTo>
                  <a:lnTo>
                    <a:pt x="21694" y="80053"/>
                  </a:lnTo>
                  <a:lnTo>
                    <a:pt x="6652" y="98773"/>
                  </a:lnTo>
                  <a:lnTo>
                    <a:pt x="0" y="118823"/>
                  </a:lnTo>
                  <a:lnTo>
                    <a:pt x="326" y="129876"/>
                  </a:lnTo>
                  <a:lnTo>
                    <a:pt x="1400" y="134798"/>
                  </a:lnTo>
                  <a:lnTo>
                    <a:pt x="6357" y="142150"/>
                  </a:lnTo>
                  <a:lnTo>
                    <a:pt x="9654" y="145098"/>
                  </a:lnTo>
                  <a:lnTo>
                    <a:pt x="27779" y="152618"/>
                  </a:lnTo>
                  <a:lnTo>
                    <a:pt x="54394" y="152572"/>
                  </a:lnTo>
                  <a:lnTo>
                    <a:pt x="73399" y="150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4" name="SMARTInkShape-1794"/>
            <p:cNvSpPr/>
            <p:nvPr>
              <p:custDataLst>
                <p:tags r:id="rId98"/>
              </p:custDataLst>
            </p:nvPr>
          </p:nvSpPr>
          <p:spPr>
            <a:xfrm>
              <a:off x="4223894" y="5118100"/>
              <a:ext cx="47792" cy="34308"/>
            </a:xfrm>
            <a:custGeom>
              <a:avLst/>
              <a:gdLst/>
              <a:ahLst/>
              <a:cxnLst/>
              <a:rect l="0" t="0" r="0" b="0"/>
              <a:pathLst>
                <a:path w="47792" h="34308">
                  <a:moveTo>
                    <a:pt x="11556" y="0"/>
                  </a:moveTo>
                  <a:lnTo>
                    <a:pt x="11556" y="0"/>
                  </a:lnTo>
                  <a:lnTo>
                    <a:pt x="6487" y="5775"/>
                  </a:lnTo>
                  <a:lnTo>
                    <a:pt x="1430" y="15195"/>
                  </a:lnTo>
                  <a:lnTo>
                    <a:pt x="0" y="20394"/>
                  </a:lnTo>
                  <a:lnTo>
                    <a:pt x="1030" y="22768"/>
                  </a:lnTo>
                  <a:lnTo>
                    <a:pt x="5937" y="27287"/>
                  </a:lnTo>
                  <a:lnTo>
                    <a:pt x="16633" y="33799"/>
                  </a:lnTo>
                  <a:lnTo>
                    <a:pt x="26512" y="34307"/>
                  </a:lnTo>
                  <a:lnTo>
                    <a:pt x="36547" y="32181"/>
                  </a:lnTo>
                  <a:lnTo>
                    <a:pt x="43360" y="28884"/>
                  </a:lnTo>
                  <a:lnTo>
                    <a:pt x="45459" y="26312"/>
                  </a:lnTo>
                  <a:lnTo>
                    <a:pt x="47791" y="19690"/>
                  </a:lnTo>
                  <a:lnTo>
                    <a:pt x="47002" y="15949"/>
                  </a:lnTo>
                  <a:lnTo>
                    <a:pt x="42361" y="8029"/>
                  </a:lnTo>
                  <a:lnTo>
                    <a:pt x="38443" y="5352"/>
                  </a:lnTo>
                  <a:lnTo>
                    <a:pt x="20709" y="10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5" name="SMARTInkShape-1795"/>
            <p:cNvSpPr/>
            <p:nvPr>
              <p:custDataLst>
                <p:tags r:id="rId99"/>
              </p:custDataLst>
            </p:nvPr>
          </p:nvSpPr>
          <p:spPr>
            <a:xfrm>
              <a:off x="4347084" y="5017794"/>
              <a:ext cx="72517" cy="119357"/>
            </a:xfrm>
            <a:custGeom>
              <a:avLst/>
              <a:gdLst/>
              <a:ahLst/>
              <a:cxnLst/>
              <a:rect l="0" t="0" r="0" b="0"/>
              <a:pathLst>
                <a:path w="72517" h="119357">
                  <a:moveTo>
                    <a:pt x="72516" y="5056"/>
                  </a:moveTo>
                  <a:lnTo>
                    <a:pt x="72516" y="5056"/>
                  </a:lnTo>
                  <a:lnTo>
                    <a:pt x="69145" y="1685"/>
                  </a:lnTo>
                  <a:lnTo>
                    <a:pt x="63727" y="30"/>
                  </a:lnTo>
                  <a:lnTo>
                    <a:pt x="55910" y="0"/>
                  </a:lnTo>
                  <a:lnTo>
                    <a:pt x="45380" y="2338"/>
                  </a:lnTo>
                  <a:lnTo>
                    <a:pt x="30922" y="10993"/>
                  </a:lnTo>
                  <a:lnTo>
                    <a:pt x="21073" y="22494"/>
                  </a:lnTo>
                  <a:lnTo>
                    <a:pt x="19876" y="26559"/>
                  </a:lnTo>
                  <a:lnTo>
                    <a:pt x="20428" y="34839"/>
                  </a:lnTo>
                  <a:lnTo>
                    <a:pt x="22269" y="38317"/>
                  </a:lnTo>
                  <a:lnTo>
                    <a:pt x="28076" y="44063"/>
                  </a:lnTo>
                  <a:lnTo>
                    <a:pt x="37243" y="47087"/>
                  </a:lnTo>
                  <a:lnTo>
                    <a:pt x="46961" y="47725"/>
                  </a:lnTo>
                  <a:lnTo>
                    <a:pt x="53632" y="45657"/>
                  </a:lnTo>
                  <a:lnTo>
                    <a:pt x="55693" y="44118"/>
                  </a:lnTo>
                  <a:lnTo>
                    <a:pt x="57984" y="40526"/>
                  </a:lnTo>
                  <a:lnTo>
                    <a:pt x="57889" y="38580"/>
                  </a:lnTo>
                  <a:lnTo>
                    <a:pt x="55902" y="34537"/>
                  </a:lnTo>
                  <a:lnTo>
                    <a:pt x="48904" y="32270"/>
                  </a:lnTo>
                  <a:lnTo>
                    <a:pt x="44075" y="31664"/>
                  </a:lnTo>
                  <a:lnTo>
                    <a:pt x="33064" y="36638"/>
                  </a:lnTo>
                  <a:lnTo>
                    <a:pt x="8749" y="57077"/>
                  </a:lnTo>
                  <a:lnTo>
                    <a:pt x="1842" y="69099"/>
                  </a:lnTo>
                  <a:lnTo>
                    <a:pt x="0" y="75268"/>
                  </a:lnTo>
                  <a:lnTo>
                    <a:pt x="1716" y="87766"/>
                  </a:lnTo>
                  <a:lnTo>
                    <a:pt x="4150" y="94063"/>
                  </a:lnTo>
                  <a:lnTo>
                    <a:pt x="12498" y="102941"/>
                  </a:lnTo>
                  <a:lnTo>
                    <a:pt x="47116" y="1193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6" name="SMARTInkShape-1796"/>
            <p:cNvSpPr/>
            <p:nvPr>
              <p:custDataLst>
                <p:tags r:id="rId100"/>
              </p:custDataLst>
            </p:nvPr>
          </p:nvSpPr>
          <p:spPr>
            <a:xfrm>
              <a:off x="4464050" y="5105400"/>
              <a:ext cx="57151" cy="50334"/>
            </a:xfrm>
            <a:custGeom>
              <a:avLst/>
              <a:gdLst/>
              <a:ahLst/>
              <a:cxnLst/>
              <a:rect l="0" t="0" r="0" b="0"/>
              <a:pathLst>
                <a:path w="57151" h="50334">
                  <a:moveTo>
                    <a:pt x="0" y="19050"/>
                  </a:moveTo>
                  <a:lnTo>
                    <a:pt x="0" y="19050"/>
                  </a:lnTo>
                  <a:lnTo>
                    <a:pt x="0" y="15679"/>
                  </a:lnTo>
                  <a:lnTo>
                    <a:pt x="706" y="15391"/>
                  </a:lnTo>
                  <a:lnTo>
                    <a:pt x="3371" y="16954"/>
                  </a:lnTo>
                  <a:lnTo>
                    <a:pt x="5026" y="21881"/>
                  </a:lnTo>
                  <a:lnTo>
                    <a:pt x="6881" y="39884"/>
                  </a:lnTo>
                  <a:lnTo>
                    <a:pt x="12432" y="50333"/>
                  </a:lnTo>
                  <a:lnTo>
                    <a:pt x="13353" y="40568"/>
                  </a:lnTo>
                  <a:lnTo>
                    <a:pt x="19868" y="17484"/>
                  </a:lnTo>
                  <a:lnTo>
                    <a:pt x="33277" y="4585"/>
                  </a:lnTo>
                  <a:lnTo>
                    <a:pt x="39720" y="2037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4" name="SMARTInkShape-Group414"/>
          <p:cNvGrpSpPr/>
          <p:nvPr/>
        </p:nvGrpSpPr>
        <p:grpSpPr>
          <a:xfrm>
            <a:off x="4696156" y="4727091"/>
            <a:ext cx="468731" cy="562460"/>
            <a:chOff x="4696156" y="4727091"/>
            <a:chExt cx="468731" cy="562460"/>
          </a:xfrm>
        </p:grpSpPr>
        <p:sp>
          <p:nvSpPr>
            <p:cNvPr id="948" name="SMARTInkShape-1797"/>
            <p:cNvSpPr/>
            <p:nvPr>
              <p:custDataLst>
                <p:tags r:id="rId89"/>
              </p:custDataLst>
            </p:nvPr>
          </p:nvSpPr>
          <p:spPr>
            <a:xfrm>
              <a:off x="4750683" y="5010150"/>
              <a:ext cx="75318" cy="25401"/>
            </a:xfrm>
            <a:custGeom>
              <a:avLst/>
              <a:gdLst/>
              <a:ahLst/>
              <a:cxnLst/>
              <a:rect l="0" t="0" r="0" b="0"/>
              <a:pathLst>
                <a:path w="75318" h="25401">
                  <a:moveTo>
                    <a:pt x="5467" y="25400"/>
                  </a:moveTo>
                  <a:lnTo>
                    <a:pt x="5467" y="25400"/>
                  </a:lnTo>
                  <a:lnTo>
                    <a:pt x="2096" y="22029"/>
                  </a:lnTo>
                  <a:lnTo>
                    <a:pt x="441" y="18493"/>
                  </a:lnTo>
                  <a:lnTo>
                    <a:pt x="0" y="16563"/>
                  </a:lnTo>
                  <a:lnTo>
                    <a:pt x="1116" y="15274"/>
                  </a:lnTo>
                  <a:lnTo>
                    <a:pt x="6120" y="13844"/>
                  </a:lnTo>
                  <a:lnTo>
                    <a:pt x="33671" y="10969"/>
                  </a:lnTo>
                  <a:lnTo>
                    <a:pt x="62725" y="6252"/>
                  </a:lnTo>
                  <a:lnTo>
                    <a:pt x="753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9" name="SMARTInkShape-1798"/>
            <p:cNvSpPr/>
            <p:nvPr>
              <p:custDataLst>
                <p:tags r:id="rId90"/>
              </p:custDataLst>
            </p:nvPr>
          </p:nvSpPr>
          <p:spPr>
            <a:xfrm>
              <a:off x="4699000" y="4829590"/>
              <a:ext cx="124038" cy="59911"/>
            </a:xfrm>
            <a:custGeom>
              <a:avLst/>
              <a:gdLst/>
              <a:ahLst/>
              <a:cxnLst/>
              <a:rect l="0" t="0" r="0" b="0"/>
              <a:pathLst>
                <a:path w="124038" h="59911">
                  <a:moveTo>
                    <a:pt x="0" y="59910"/>
                  </a:moveTo>
                  <a:lnTo>
                    <a:pt x="0" y="59910"/>
                  </a:lnTo>
                  <a:lnTo>
                    <a:pt x="0" y="56539"/>
                  </a:lnTo>
                  <a:lnTo>
                    <a:pt x="1411" y="55546"/>
                  </a:lnTo>
                  <a:lnTo>
                    <a:pt x="13815" y="53952"/>
                  </a:lnTo>
                  <a:lnTo>
                    <a:pt x="45564" y="53611"/>
                  </a:lnTo>
                  <a:lnTo>
                    <a:pt x="77000" y="52869"/>
                  </a:lnTo>
                  <a:lnTo>
                    <a:pt x="103405" y="48495"/>
                  </a:lnTo>
                  <a:lnTo>
                    <a:pt x="123614" y="42005"/>
                  </a:lnTo>
                  <a:lnTo>
                    <a:pt x="124037" y="40212"/>
                  </a:lnTo>
                  <a:lnTo>
                    <a:pt x="121262" y="30947"/>
                  </a:lnTo>
                  <a:lnTo>
                    <a:pt x="117865" y="23284"/>
                  </a:lnTo>
                  <a:lnTo>
                    <a:pt x="112121" y="17056"/>
                  </a:lnTo>
                  <a:lnTo>
                    <a:pt x="91885" y="0"/>
                  </a:lnTo>
                  <a:lnTo>
                    <a:pt x="90890" y="214"/>
                  </a:lnTo>
                  <a:lnTo>
                    <a:pt x="88900" y="27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0" name="SMARTInkShape-1799"/>
            <p:cNvSpPr/>
            <p:nvPr>
              <p:custDataLst>
                <p:tags r:id="rId91"/>
              </p:custDataLst>
            </p:nvPr>
          </p:nvSpPr>
          <p:spPr>
            <a:xfrm>
              <a:off x="4718050" y="494030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28562" y="12535"/>
                  </a:lnTo>
                  <a:lnTo>
                    <a:pt x="53618" y="8182"/>
                  </a:lnTo>
                  <a:lnTo>
                    <a:pt x="79622" y="6893"/>
                  </a:lnTo>
                  <a:lnTo>
                    <a:pt x="108139" y="5716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1" name="SMARTInkShape-1800"/>
            <p:cNvSpPr/>
            <p:nvPr>
              <p:custDataLst>
                <p:tags r:id="rId92"/>
              </p:custDataLst>
            </p:nvPr>
          </p:nvSpPr>
          <p:spPr>
            <a:xfrm>
              <a:off x="4696156" y="4927600"/>
              <a:ext cx="117145" cy="168333"/>
            </a:xfrm>
            <a:custGeom>
              <a:avLst/>
              <a:gdLst/>
              <a:ahLst/>
              <a:cxnLst/>
              <a:rect l="0" t="0" r="0" b="0"/>
              <a:pathLst>
                <a:path w="117145" h="168333">
                  <a:moveTo>
                    <a:pt x="21894" y="0"/>
                  </a:moveTo>
                  <a:lnTo>
                    <a:pt x="21894" y="0"/>
                  </a:lnTo>
                  <a:lnTo>
                    <a:pt x="13056" y="24419"/>
                  </a:lnTo>
                  <a:lnTo>
                    <a:pt x="6967" y="50902"/>
                  </a:lnTo>
                  <a:lnTo>
                    <a:pt x="2795" y="72717"/>
                  </a:lnTo>
                  <a:lnTo>
                    <a:pt x="0" y="95819"/>
                  </a:lnTo>
                  <a:lnTo>
                    <a:pt x="3099" y="127246"/>
                  </a:lnTo>
                  <a:lnTo>
                    <a:pt x="9072" y="143338"/>
                  </a:lnTo>
                  <a:lnTo>
                    <a:pt x="20194" y="155663"/>
                  </a:lnTo>
                  <a:lnTo>
                    <a:pt x="34544" y="164433"/>
                  </a:lnTo>
                  <a:lnTo>
                    <a:pt x="50329" y="168332"/>
                  </a:lnTo>
                  <a:lnTo>
                    <a:pt x="78389" y="166470"/>
                  </a:lnTo>
                  <a:lnTo>
                    <a:pt x="96489" y="164800"/>
                  </a:lnTo>
                  <a:lnTo>
                    <a:pt x="103966" y="161909"/>
                  </a:lnTo>
                  <a:lnTo>
                    <a:pt x="109641" y="156391"/>
                  </a:lnTo>
                  <a:lnTo>
                    <a:pt x="117144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2" name="SMARTInkShape-1801"/>
            <p:cNvSpPr/>
            <p:nvPr>
              <p:custDataLst>
                <p:tags r:id="rId93"/>
              </p:custDataLst>
            </p:nvPr>
          </p:nvSpPr>
          <p:spPr>
            <a:xfrm>
              <a:off x="5067300" y="4727091"/>
              <a:ext cx="97587" cy="562460"/>
            </a:xfrm>
            <a:custGeom>
              <a:avLst/>
              <a:gdLst/>
              <a:ahLst/>
              <a:cxnLst/>
              <a:rect l="0" t="0" r="0" b="0"/>
              <a:pathLst>
                <a:path w="97587" h="56246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6" y="0"/>
                  </a:lnTo>
                  <a:lnTo>
                    <a:pt x="3371" y="1563"/>
                  </a:lnTo>
                  <a:lnTo>
                    <a:pt x="21676" y="25639"/>
                  </a:lnTo>
                  <a:lnTo>
                    <a:pt x="35975" y="48941"/>
                  </a:lnTo>
                  <a:lnTo>
                    <a:pt x="51737" y="79523"/>
                  </a:lnTo>
                  <a:lnTo>
                    <a:pt x="59891" y="96568"/>
                  </a:lnTo>
                  <a:lnTo>
                    <a:pt x="68150" y="116399"/>
                  </a:lnTo>
                  <a:lnTo>
                    <a:pt x="76478" y="138085"/>
                  </a:lnTo>
                  <a:lnTo>
                    <a:pt x="84852" y="161009"/>
                  </a:lnTo>
                  <a:lnTo>
                    <a:pt x="90435" y="187582"/>
                  </a:lnTo>
                  <a:lnTo>
                    <a:pt x="94156" y="216585"/>
                  </a:lnTo>
                  <a:lnTo>
                    <a:pt x="96638" y="247209"/>
                  </a:lnTo>
                  <a:lnTo>
                    <a:pt x="97586" y="276093"/>
                  </a:lnTo>
                  <a:lnTo>
                    <a:pt x="97513" y="303815"/>
                  </a:lnTo>
                  <a:lnTo>
                    <a:pt x="96758" y="330763"/>
                  </a:lnTo>
                  <a:lnTo>
                    <a:pt x="94845" y="355784"/>
                  </a:lnTo>
                  <a:lnTo>
                    <a:pt x="92158" y="379520"/>
                  </a:lnTo>
                  <a:lnTo>
                    <a:pt x="88955" y="402399"/>
                  </a:lnTo>
                  <a:lnTo>
                    <a:pt x="83998" y="422592"/>
                  </a:lnTo>
                  <a:lnTo>
                    <a:pt x="77871" y="440992"/>
                  </a:lnTo>
                  <a:lnTo>
                    <a:pt x="70964" y="458197"/>
                  </a:lnTo>
                  <a:lnTo>
                    <a:pt x="53882" y="488604"/>
                  </a:lnTo>
                  <a:lnTo>
                    <a:pt x="36648" y="514818"/>
                  </a:lnTo>
                  <a:lnTo>
                    <a:pt x="19717" y="543326"/>
                  </a:lnTo>
                  <a:lnTo>
                    <a:pt x="6350" y="5624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3" name="SMARTInkShape-1802"/>
            <p:cNvSpPr/>
            <p:nvPr>
              <p:custDataLst>
                <p:tags r:id="rId94"/>
              </p:custDataLst>
            </p:nvPr>
          </p:nvSpPr>
          <p:spPr>
            <a:xfrm>
              <a:off x="4902743" y="4813300"/>
              <a:ext cx="50258" cy="68483"/>
            </a:xfrm>
            <a:custGeom>
              <a:avLst/>
              <a:gdLst/>
              <a:ahLst/>
              <a:cxnLst/>
              <a:rect l="0" t="0" r="0" b="0"/>
              <a:pathLst>
                <a:path w="50258" h="68483">
                  <a:moveTo>
                    <a:pt x="5807" y="0"/>
                  </a:moveTo>
                  <a:lnTo>
                    <a:pt x="5807" y="0"/>
                  </a:lnTo>
                  <a:lnTo>
                    <a:pt x="21708" y="705"/>
                  </a:lnTo>
                  <a:lnTo>
                    <a:pt x="38562" y="5467"/>
                  </a:lnTo>
                  <a:lnTo>
                    <a:pt x="39638" y="6467"/>
                  </a:lnTo>
                  <a:lnTo>
                    <a:pt x="39650" y="7839"/>
                  </a:lnTo>
                  <a:lnTo>
                    <a:pt x="31229" y="21853"/>
                  </a:lnTo>
                  <a:lnTo>
                    <a:pt x="3582" y="52127"/>
                  </a:lnTo>
                  <a:lnTo>
                    <a:pt x="679" y="60522"/>
                  </a:lnTo>
                  <a:lnTo>
                    <a:pt x="0" y="65234"/>
                  </a:lnTo>
                  <a:lnTo>
                    <a:pt x="2641" y="66773"/>
                  </a:lnTo>
                  <a:lnTo>
                    <a:pt x="13102" y="68482"/>
                  </a:lnTo>
                  <a:lnTo>
                    <a:pt x="43598" y="64262"/>
                  </a:lnTo>
                  <a:lnTo>
                    <a:pt x="50257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7" name="SMARTInkShape-Group415"/>
          <p:cNvGrpSpPr/>
          <p:nvPr/>
        </p:nvGrpSpPr>
        <p:grpSpPr>
          <a:xfrm>
            <a:off x="5403850" y="4889500"/>
            <a:ext cx="114301" cy="127001"/>
            <a:chOff x="5403850" y="4889500"/>
            <a:chExt cx="114301" cy="127001"/>
          </a:xfrm>
        </p:grpSpPr>
        <p:sp>
          <p:nvSpPr>
            <p:cNvPr id="955" name="SMARTInkShape-1803"/>
            <p:cNvSpPr/>
            <p:nvPr>
              <p:custDataLst>
                <p:tags r:id="rId87"/>
              </p:custDataLst>
            </p:nvPr>
          </p:nvSpPr>
          <p:spPr>
            <a:xfrm>
              <a:off x="5403850" y="4953000"/>
              <a:ext cx="114301" cy="4074"/>
            </a:xfrm>
            <a:custGeom>
              <a:avLst/>
              <a:gdLst/>
              <a:ahLst/>
              <a:cxnLst/>
              <a:rect l="0" t="0" r="0" b="0"/>
              <a:pathLst>
                <a:path w="114301" h="4074">
                  <a:moveTo>
                    <a:pt x="0" y="0"/>
                  </a:moveTo>
                  <a:lnTo>
                    <a:pt x="0" y="0"/>
                  </a:lnTo>
                  <a:lnTo>
                    <a:pt x="20265" y="705"/>
                  </a:lnTo>
                  <a:lnTo>
                    <a:pt x="35010" y="3659"/>
                  </a:lnTo>
                  <a:lnTo>
                    <a:pt x="62681" y="2813"/>
                  </a:lnTo>
                  <a:lnTo>
                    <a:pt x="75836" y="4073"/>
                  </a:lnTo>
                  <a:lnTo>
                    <a:pt x="106814" y="300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6" name="SMARTInkShape-1804"/>
            <p:cNvSpPr/>
            <p:nvPr>
              <p:custDataLst>
                <p:tags r:id="rId88"/>
              </p:custDataLst>
            </p:nvPr>
          </p:nvSpPr>
          <p:spPr>
            <a:xfrm>
              <a:off x="5454650" y="4889500"/>
              <a:ext cx="6351" cy="127001"/>
            </a:xfrm>
            <a:custGeom>
              <a:avLst/>
              <a:gdLst/>
              <a:ahLst/>
              <a:cxnLst/>
              <a:rect l="0" t="0" r="0" b="0"/>
              <a:pathLst>
                <a:path w="6351" h="127001">
                  <a:moveTo>
                    <a:pt x="0" y="0"/>
                  </a:moveTo>
                  <a:lnTo>
                    <a:pt x="0" y="0"/>
                  </a:lnTo>
                  <a:lnTo>
                    <a:pt x="0" y="26039"/>
                  </a:lnTo>
                  <a:lnTo>
                    <a:pt x="705" y="50205"/>
                  </a:lnTo>
                  <a:lnTo>
                    <a:pt x="4364" y="77984"/>
                  </a:lnTo>
                  <a:lnTo>
                    <a:pt x="5958" y="105166"/>
                  </a:lnTo>
                  <a:lnTo>
                    <a:pt x="6350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0" name="SMARTInkShape-Group416"/>
          <p:cNvGrpSpPr/>
          <p:nvPr/>
        </p:nvGrpSpPr>
        <p:grpSpPr>
          <a:xfrm>
            <a:off x="5765800" y="4838915"/>
            <a:ext cx="158751" cy="173439"/>
            <a:chOff x="5765800" y="4838915"/>
            <a:chExt cx="158751" cy="173439"/>
          </a:xfrm>
        </p:grpSpPr>
        <p:sp>
          <p:nvSpPr>
            <p:cNvPr id="958" name="SMARTInkShape-1805"/>
            <p:cNvSpPr/>
            <p:nvPr>
              <p:custDataLst>
                <p:tags r:id="rId85"/>
              </p:custDataLst>
            </p:nvPr>
          </p:nvSpPr>
          <p:spPr>
            <a:xfrm>
              <a:off x="5765800" y="4838915"/>
              <a:ext cx="93860" cy="173439"/>
            </a:xfrm>
            <a:custGeom>
              <a:avLst/>
              <a:gdLst/>
              <a:ahLst/>
              <a:cxnLst/>
              <a:rect l="0" t="0" r="0" b="0"/>
              <a:pathLst>
                <a:path w="93860" h="173439">
                  <a:moveTo>
                    <a:pt x="0" y="50585"/>
                  </a:moveTo>
                  <a:lnTo>
                    <a:pt x="0" y="50585"/>
                  </a:lnTo>
                  <a:lnTo>
                    <a:pt x="0" y="80989"/>
                  </a:lnTo>
                  <a:lnTo>
                    <a:pt x="705" y="106552"/>
                  </a:lnTo>
                  <a:lnTo>
                    <a:pt x="5070" y="134743"/>
                  </a:lnTo>
                  <a:lnTo>
                    <a:pt x="12865" y="160186"/>
                  </a:lnTo>
                  <a:lnTo>
                    <a:pt x="17218" y="169842"/>
                  </a:lnTo>
                  <a:lnTo>
                    <a:pt x="17828" y="172423"/>
                  </a:lnTo>
                  <a:lnTo>
                    <a:pt x="18941" y="173438"/>
                  </a:lnTo>
                  <a:lnTo>
                    <a:pt x="20389" y="173409"/>
                  </a:lnTo>
                  <a:lnTo>
                    <a:pt x="22059" y="172685"/>
                  </a:lnTo>
                  <a:lnTo>
                    <a:pt x="31221" y="149832"/>
                  </a:lnTo>
                  <a:lnTo>
                    <a:pt x="46175" y="118562"/>
                  </a:lnTo>
                  <a:lnTo>
                    <a:pt x="63305" y="88052"/>
                  </a:lnTo>
                  <a:lnTo>
                    <a:pt x="80212" y="59945"/>
                  </a:lnTo>
                  <a:lnTo>
                    <a:pt x="92120" y="36165"/>
                  </a:lnTo>
                  <a:lnTo>
                    <a:pt x="93859" y="27478"/>
                  </a:lnTo>
                  <a:lnTo>
                    <a:pt x="92750" y="18913"/>
                  </a:lnTo>
                  <a:lnTo>
                    <a:pt x="91467" y="14653"/>
                  </a:lnTo>
                  <a:lnTo>
                    <a:pt x="87788" y="11108"/>
                  </a:lnTo>
                  <a:lnTo>
                    <a:pt x="76177" y="5288"/>
                  </a:lnTo>
                  <a:lnTo>
                    <a:pt x="46430" y="872"/>
                  </a:lnTo>
                  <a:lnTo>
                    <a:pt x="19441" y="0"/>
                  </a:lnTo>
                  <a:lnTo>
                    <a:pt x="8641" y="586"/>
                  </a:lnTo>
                  <a:lnTo>
                    <a:pt x="5760" y="1730"/>
                  </a:lnTo>
                  <a:lnTo>
                    <a:pt x="0" y="61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9" name="SMARTInkShape-1806"/>
            <p:cNvSpPr/>
            <p:nvPr>
              <p:custDataLst>
                <p:tags r:id="rId86"/>
              </p:custDataLst>
            </p:nvPr>
          </p:nvSpPr>
          <p:spPr>
            <a:xfrm>
              <a:off x="5918200" y="49149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6" name="SMARTInkShape-Group417"/>
          <p:cNvGrpSpPr/>
          <p:nvPr/>
        </p:nvGrpSpPr>
        <p:grpSpPr>
          <a:xfrm>
            <a:off x="6109677" y="4600680"/>
            <a:ext cx="429937" cy="509489"/>
            <a:chOff x="6109677" y="4600680"/>
            <a:chExt cx="429937" cy="509489"/>
          </a:xfrm>
        </p:grpSpPr>
        <p:sp>
          <p:nvSpPr>
            <p:cNvPr id="961" name="SMARTInkShape-1807"/>
            <p:cNvSpPr/>
            <p:nvPr>
              <p:custDataLst>
                <p:tags r:id="rId80"/>
              </p:custDataLst>
            </p:nvPr>
          </p:nvSpPr>
          <p:spPr>
            <a:xfrm>
              <a:off x="6109677" y="4600680"/>
              <a:ext cx="113324" cy="509489"/>
            </a:xfrm>
            <a:custGeom>
              <a:avLst/>
              <a:gdLst/>
              <a:ahLst/>
              <a:cxnLst/>
              <a:rect l="0" t="0" r="0" b="0"/>
              <a:pathLst>
                <a:path w="113324" h="509489">
                  <a:moveTo>
                    <a:pt x="113323" y="9420"/>
                  </a:moveTo>
                  <a:lnTo>
                    <a:pt x="113323" y="9420"/>
                  </a:lnTo>
                  <a:lnTo>
                    <a:pt x="104484" y="582"/>
                  </a:lnTo>
                  <a:lnTo>
                    <a:pt x="102492" y="0"/>
                  </a:lnTo>
                  <a:lnTo>
                    <a:pt x="100457" y="317"/>
                  </a:lnTo>
                  <a:lnTo>
                    <a:pt x="98396" y="1235"/>
                  </a:lnTo>
                  <a:lnTo>
                    <a:pt x="74104" y="30172"/>
                  </a:lnTo>
                  <a:lnTo>
                    <a:pt x="55911" y="57213"/>
                  </a:lnTo>
                  <a:lnTo>
                    <a:pt x="46826" y="75149"/>
                  </a:lnTo>
                  <a:lnTo>
                    <a:pt x="37947" y="95572"/>
                  </a:lnTo>
                  <a:lnTo>
                    <a:pt x="29206" y="117655"/>
                  </a:lnTo>
                  <a:lnTo>
                    <a:pt x="21967" y="142255"/>
                  </a:lnTo>
                  <a:lnTo>
                    <a:pt x="15731" y="168532"/>
                  </a:lnTo>
                  <a:lnTo>
                    <a:pt x="10161" y="195928"/>
                  </a:lnTo>
                  <a:lnTo>
                    <a:pt x="6449" y="223364"/>
                  </a:lnTo>
                  <a:lnTo>
                    <a:pt x="3974" y="250827"/>
                  </a:lnTo>
                  <a:lnTo>
                    <a:pt x="2323" y="278307"/>
                  </a:lnTo>
                  <a:lnTo>
                    <a:pt x="1223" y="302979"/>
                  </a:lnTo>
                  <a:lnTo>
                    <a:pt x="490" y="325776"/>
                  </a:lnTo>
                  <a:lnTo>
                    <a:pt x="0" y="347324"/>
                  </a:lnTo>
                  <a:lnTo>
                    <a:pt x="380" y="368039"/>
                  </a:lnTo>
                  <a:lnTo>
                    <a:pt x="1339" y="388198"/>
                  </a:lnTo>
                  <a:lnTo>
                    <a:pt x="2684" y="407990"/>
                  </a:lnTo>
                  <a:lnTo>
                    <a:pt x="4178" y="439386"/>
                  </a:lnTo>
                  <a:lnTo>
                    <a:pt x="6253" y="463688"/>
                  </a:lnTo>
                  <a:lnTo>
                    <a:pt x="17201" y="492773"/>
                  </a:lnTo>
                  <a:lnTo>
                    <a:pt x="29468" y="509488"/>
                  </a:lnTo>
                  <a:lnTo>
                    <a:pt x="29903" y="509310"/>
                  </a:lnTo>
                  <a:lnTo>
                    <a:pt x="30773" y="504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2" name="SMARTInkShape-1808"/>
            <p:cNvSpPr/>
            <p:nvPr>
              <p:custDataLst>
                <p:tags r:id="rId81"/>
              </p:custDataLst>
            </p:nvPr>
          </p:nvSpPr>
          <p:spPr>
            <a:xfrm>
              <a:off x="6376177" y="4796898"/>
              <a:ext cx="126224" cy="163845"/>
            </a:xfrm>
            <a:custGeom>
              <a:avLst/>
              <a:gdLst/>
              <a:ahLst/>
              <a:cxnLst/>
              <a:rect l="0" t="0" r="0" b="0"/>
              <a:pathLst>
                <a:path w="126224" h="163845">
                  <a:moveTo>
                    <a:pt x="30973" y="16402"/>
                  </a:moveTo>
                  <a:lnTo>
                    <a:pt x="30973" y="16402"/>
                  </a:lnTo>
                  <a:lnTo>
                    <a:pt x="36440" y="0"/>
                  </a:lnTo>
                  <a:lnTo>
                    <a:pt x="21665" y="30841"/>
                  </a:lnTo>
                  <a:lnTo>
                    <a:pt x="12490" y="53628"/>
                  </a:lnTo>
                  <a:lnTo>
                    <a:pt x="5120" y="78808"/>
                  </a:lnTo>
                  <a:lnTo>
                    <a:pt x="1844" y="101758"/>
                  </a:lnTo>
                  <a:lnTo>
                    <a:pt x="0" y="131142"/>
                  </a:lnTo>
                  <a:lnTo>
                    <a:pt x="1857" y="138756"/>
                  </a:lnTo>
                  <a:lnTo>
                    <a:pt x="9567" y="150980"/>
                  </a:lnTo>
                  <a:lnTo>
                    <a:pt x="23811" y="159234"/>
                  </a:lnTo>
                  <a:lnTo>
                    <a:pt x="42606" y="163844"/>
                  </a:lnTo>
                  <a:lnTo>
                    <a:pt x="65071" y="163541"/>
                  </a:lnTo>
                  <a:lnTo>
                    <a:pt x="94777" y="162774"/>
                  </a:lnTo>
                  <a:lnTo>
                    <a:pt x="118548" y="161810"/>
                  </a:lnTo>
                  <a:lnTo>
                    <a:pt x="121106" y="160613"/>
                  </a:lnTo>
                  <a:lnTo>
                    <a:pt x="126223" y="156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3" name="SMARTInkShape-1809"/>
            <p:cNvSpPr/>
            <p:nvPr>
              <p:custDataLst>
                <p:tags r:id="rId82"/>
              </p:custDataLst>
            </p:nvPr>
          </p:nvSpPr>
          <p:spPr>
            <a:xfrm>
              <a:off x="6394450" y="4864100"/>
              <a:ext cx="127001" cy="12309"/>
            </a:xfrm>
            <a:custGeom>
              <a:avLst/>
              <a:gdLst/>
              <a:ahLst/>
              <a:cxnLst/>
              <a:rect l="0" t="0" r="0" b="0"/>
              <a:pathLst>
                <a:path w="127001" h="12309">
                  <a:moveTo>
                    <a:pt x="0" y="6350"/>
                  </a:moveTo>
                  <a:lnTo>
                    <a:pt x="0" y="6350"/>
                  </a:lnTo>
                  <a:lnTo>
                    <a:pt x="10844" y="7055"/>
                  </a:lnTo>
                  <a:lnTo>
                    <a:pt x="38282" y="11376"/>
                  </a:lnTo>
                  <a:lnTo>
                    <a:pt x="69903" y="12308"/>
                  </a:lnTo>
                  <a:lnTo>
                    <a:pt x="99735" y="10702"/>
                  </a:lnTo>
                  <a:lnTo>
                    <a:pt x="114882" y="7579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4" name="SMARTInkShape-1810"/>
            <p:cNvSpPr/>
            <p:nvPr>
              <p:custDataLst>
                <p:tags r:id="rId83"/>
              </p:custDataLst>
            </p:nvPr>
          </p:nvSpPr>
          <p:spPr>
            <a:xfrm>
              <a:off x="6407150" y="4787900"/>
              <a:ext cx="127001" cy="5763"/>
            </a:xfrm>
            <a:custGeom>
              <a:avLst/>
              <a:gdLst/>
              <a:ahLst/>
              <a:cxnLst/>
              <a:rect l="0" t="0" r="0" b="0"/>
              <a:pathLst>
                <a:path w="127001" h="5763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6745" y="5762"/>
                  </a:lnTo>
                  <a:lnTo>
                    <a:pt x="54570" y="5470"/>
                  </a:lnTo>
                  <a:lnTo>
                    <a:pt x="83745" y="1934"/>
                  </a:lnTo>
                  <a:lnTo>
                    <a:pt x="111399" y="382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5" name="SMARTInkShape-1811"/>
            <p:cNvSpPr/>
            <p:nvPr>
              <p:custDataLst>
                <p:tags r:id="rId84"/>
              </p:custDataLst>
            </p:nvPr>
          </p:nvSpPr>
          <p:spPr>
            <a:xfrm>
              <a:off x="6407150" y="4686300"/>
              <a:ext cx="132464" cy="63501"/>
            </a:xfrm>
            <a:custGeom>
              <a:avLst/>
              <a:gdLst/>
              <a:ahLst/>
              <a:cxnLst/>
              <a:rect l="0" t="0" r="0" b="0"/>
              <a:pathLst>
                <a:path w="132464" h="63501">
                  <a:moveTo>
                    <a:pt x="0" y="63500"/>
                  </a:moveTo>
                  <a:lnTo>
                    <a:pt x="0" y="63500"/>
                  </a:lnTo>
                  <a:lnTo>
                    <a:pt x="24485" y="56593"/>
                  </a:lnTo>
                  <a:lnTo>
                    <a:pt x="50529" y="50635"/>
                  </a:lnTo>
                  <a:lnTo>
                    <a:pt x="76120" y="46282"/>
                  </a:lnTo>
                  <a:lnTo>
                    <a:pt x="106680" y="44812"/>
                  </a:lnTo>
                  <a:lnTo>
                    <a:pt x="126619" y="43816"/>
                  </a:lnTo>
                  <a:lnTo>
                    <a:pt x="128862" y="42616"/>
                  </a:lnTo>
                  <a:lnTo>
                    <a:pt x="130358" y="41111"/>
                  </a:lnTo>
                  <a:lnTo>
                    <a:pt x="132020" y="37557"/>
                  </a:lnTo>
                  <a:lnTo>
                    <a:pt x="132463" y="35621"/>
                  </a:lnTo>
                  <a:lnTo>
                    <a:pt x="126346" y="22784"/>
                  </a:lnTo>
                  <a:lnTo>
                    <a:pt x="119418" y="15300"/>
                  </a:lnTo>
                  <a:lnTo>
                    <a:pt x="113047" y="9622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9" name="SMARTInkShape-Group418"/>
          <p:cNvGrpSpPr/>
          <p:nvPr/>
        </p:nvGrpSpPr>
        <p:grpSpPr>
          <a:xfrm>
            <a:off x="6718300" y="4800600"/>
            <a:ext cx="88901" cy="82551"/>
            <a:chOff x="6718300" y="4800600"/>
            <a:chExt cx="88901" cy="82551"/>
          </a:xfrm>
        </p:grpSpPr>
        <p:sp>
          <p:nvSpPr>
            <p:cNvPr id="967" name="SMARTInkShape-1812"/>
            <p:cNvSpPr/>
            <p:nvPr>
              <p:custDataLst>
                <p:tags r:id="rId78"/>
              </p:custDataLst>
            </p:nvPr>
          </p:nvSpPr>
          <p:spPr>
            <a:xfrm>
              <a:off x="6718300" y="4806950"/>
              <a:ext cx="82551" cy="76201"/>
            </a:xfrm>
            <a:custGeom>
              <a:avLst/>
              <a:gdLst/>
              <a:ahLst/>
              <a:cxnLst/>
              <a:rect l="0" t="0" r="0" b="0"/>
              <a:pathLst>
                <a:path w="82551" h="762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882" y="6907"/>
                  </a:lnTo>
                  <a:lnTo>
                    <a:pt x="26681" y="32913"/>
                  </a:lnTo>
                  <a:lnTo>
                    <a:pt x="56614" y="58584"/>
                  </a:lnTo>
                  <a:lnTo>
                    <a:pt x="73795" y="72302"/>
                  </a:lnTo>
                  <a:lnTo>
                    <a:pt x="8255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8" name="SMARTInkShape-1813"/>
            <p:cNvSpPr/>
            <p:nvPr>
              <p:custDataLst>
                <p:tags r:id="rId79"/>
              </p:custDataLst>
            </p:nvPr>
          </p:nvSpPr>
          <p:spPr>
            <a:xfrm>
              <a:off x="6724650" y="4800600"/>
              <a:ext cx="82551" cy="63501"/>
            </a:xfrm>
            <a:custGeom>
              <a:avLst/>
              <a:gdLst/>
              <a:ahLst/>
              <a:cxnLst/>
              <a:rect l="0" t="0" r="0" b="0"/>
              <a:pathLst>
                <a:path w="82551" h="63501">
                  <a:moveTo>
                    <a:pt x="0" y="63500"/>
                  </a:moveTo>
                  <a:lnTo>
                    <a:pt x="0" y="63500"/>
                  </a:lnTo>
                  <a:lnTo>
                    <a:pt x="28562" y="41846"/>
                  </a:lnTo>
                  <a:lnTo>
                    <a:pt x="59891" y="2190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9" name="SMARTInkShape-Group419"/>
          <p:cNvGrpSpPr/>
          <p:nvPr/>
        </p:nvGrpSpPr>
        <p:grpSpPr>
          <a:xfrm>
            <a:off x="6927850" y="4491058"/>
            <a:ext cx="718029" cy="690543"/>
            <a:chOff x="6927850" y="4491058"/>
            <a:chExt cx="718029" cy="690543"/>
          </a:xfrm>
        </p:grpSpPr>
        <p:sp>
          <p:nvSpPr>
            <p:cNvPr id="970" name="SMARTInkShape-1814"/>
            <p:cNvSpPr/>
            <p:nvPr>
              <p:custDataLst>
                <p:tags r:id="rId69"/>
              </p:custDataLst>
            </p:nvPr>
          </p:nvSpPr>
          <p:spPr>
            <a:xfrm>
              <a:off x="7137400" y="4629150"/>
              <a:ext cx="12701" cy="95251"/>
            </a:xfrm>
            <a:custGeom>
              <a:avLst/>
              <a:gdLst/>
              <a:ahLst/>
              <a:cxnLst/>
              <a:rect l="0" t="0" r="0" b="0"/>
              <a:pathLst>
                <a:path w="12701" h="95251">
                  <a:moveTo>
                    <a:pt x="12700" y="0"/>
                  </a:moveTo>
                  <a:lnTo>
                    <a:pt x="12700" y="0"/>
                  </a:lnTo>
                  <a:lnTo>
                    <a:pt x="12700" y="24419"/>
                  </a:lnTo>
                  <a:lnTo>
                    <a:pt x="11288" y="55675"/>
                  </a:lnTo>
                  <a:lnTo>
                    <a:pt x="1766" y="87338"/>
                  </a:lnTo>
                  <a:lnTo>
                    <a:pt x="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1" name="SMARTInkShape-1815"/>
            <p:cNvSpPr/>
            <p:nvPr>
              <p:custDataLst>
                <p:tags r:id="rId70"/>
              </p:custDataLst>
            </p:nvPr>
          </p:nvSpPr>
          <p:spPr>
            <a:xfrm>
              <a:off x="7118350" y="4585717"/>
              <a:ext cx="110442" cy="181195"/>
            </a:xfrm>
            <a:custGeom>
              <a:avLst/>
              <a:gdLst/>
              <a:ahLst/>
              <a:cxnLst/>
              <a:rect l="0" t="0" r="0" b="0"/>
              <a:pathLst>
                <a:path w="110442" h="181195">
                  <a:moveTo>
                    <a:pt x="19050" y="37083"/>
                  </a:moveTo>
                  <a:lnTo>
                    <a:pt x="19050" y="37083"/>
                  </a:lnTo>
                  <a:lnTo>
                    <a:pt x="22421" y="26970"/>
                  </a:lnTo>
                  <a:lnTo>
                    <a:pt x="38001" y="10568"/>
                  </a:lnTo>
                  <a:lnTo>
                    <a:pt x="50756" y="4132"/>
                  </a:lnTo>
                  <a:lnTo>
                    <a:pt x="72820" y="0"/>
                  </a:lnTo>
                  <a:lnTo>
                    <a:pt x="81989" y="3198"/>
                  </a:lnTo>
                  <a:lnTo>
                    <a:pt x="90061" y="9323"/>
                  </a:lnTo>
                  <a:lnTo>
                    <a:pt x="96002" y="16749"/>
                  </a:lnTo>
                  <a:lnTo>
                    <a:pt x="96457" y="21410"/>
                  </a:lnTo>
                  <a:lnTo>
                    <a:pt x="93199" y="32234"/>
                  </a:lnTo>
                  <a:lnTo>
                    <a:pt x="85166" y="42218"/>
                  </a:lnTo>
                  <a:lnTo>
                    <a:pt x="59261" y="68726"/>
                  </a:lnTo>
                  <a:lnTo>
                    <a:pt x="55266" y="75841"/>
                  </a:lnTo>
                  <a:lnTo>
                    <a:pt x="55188" y="77739"/>
                  </a:lnTo>
                  <a:lnTo>
                    <a:pt x="55842" y="79003"/>
                  </a:lnTo>
                  <a:lnTo>
                    <a:pt x="74556" y="89989"/>
                  </a:lnTo>
                  <a:lnTo>
                    <a:pt x="94762" y="103088"/>
                  </a:lnTo>
                  <a:lnTo>
                    <a:pt x="101275" y="108603"/>
                  </a:lnTo>
                  <a:lnTo>
                    <a:pt x="108511" y="122257"/>
                  </a:lnTo>
                  <a:lnTo>
                    <a:pt x="110441" y="129849"/>
                  </a:lnTo>
                  <a:lnTo>
                    <a:pt x="110317" y="136321"/>
                  </a:lnTo>
                  <a:lnTo>
                    <a:pt x="106414" y="147276"/>
                  </a:lnTo>
                  <a:lnTo>
                    <a:pt x="89543" y="164747"/>
                  </a:lnTo>
                  <a:lnTo>
                    <a:pt x="63298" y="176588"/>
                  </a:lnTo>
                  <a:lnTo>
                    <a:pt x="36550" y="181194"/>
                  </a:lnTo>
                  <a:lnTo>
                    <a:pt x="21184" y="178508"/>
                  </a:lnTo>
                  <a:lnTo>
                    <a:pt x="0" y="170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2" name="SMARTInkShape-1816"/>
            <p:cNvSpPr/>
            <p:nvPr>
              <p:custDataLst>
                <p:tags r:id="rId71"/>
              </p:custDataLst>
            </p:nvPr>
          </p:nvSpPr>
          <p:spPr>
            <a:xfrm>
              <a:off x="7118350" y="4491058"/>
              <a:ext cx="123435" cy="55543"/>
            </a:xfrm>
            <a:custGeom>
              <a:avLst/>
              <a:gdLst/>
              <a:ahLst/>
              <a:cxnLst/>
              <a:rect l="0" t="0" r="0" b="0"/>
              <a:pathLst>
                <a:path w="123435" h="55543">
                  <a:moveTo>
                    <a:pt x="0" y="55542"/>
                  </a:moveTo>
                  <a:lnTo>
                    <a:pt x="0" y="55542"/>
                  </a:lnTo>
                  <a:lnTo>
                    <a:pt x="5775" y="50473"/>
                  </a:lnTo>
                  <a:lnTo>
                    <a:pt x="12209" y="46704"/>
                  </a:lnTo>
                  <a:lnTo>
                    <a:pt x="27136" y="43986"/>
                  </a:lnTo>
                  <a:lnTo>
                    <a:pt x="51706" y="43181"/>
                  </a:lnTo>
                  <a:lnTo>
                    <a:pt x="81329" y="42942"/>
                  </a:lnTo>
                  <a:lnTo>
                    <a:pt x="110688" y="46520"/>
                  </a:lnTo>
                  <a:lnTo>
                    <a:pt x="114009" y="46000"/>
                  </a:lnTo>
                  <a:lnTo>
                    <a:pt x="118404" y="44245"/>
                  </a:lnTo>
                  <a:lnTo>
                    <a:pt x="122709" y="43466"/>
                  </a:lnTo>
                  <a:lnTo>
                    <a:pt x="123434" y="41847"/>
                  </a:lnTo>
                  <a:lnTo>
                    <a:pt x="122358" y="36285"/>
                  </a:lnTo>
                  <a:lnTo>
                    <a:pt x="109919" y="9545"/>
                  </a:lnTo>
                  <a:lnTo>
                    <a:pt x="102835" y="0"/>
                  </a:lnTo>
                  <a:lnTo>
                    <a:pt x="102423" y="169"/>
                  </a:lnTo>
                  <a:lnTo>
                    <a:pt x="101600" y="47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3" name="SMARTInkShape-1817"/>
            <p:cNvSpPr/>
            <p:nvPr>
              <p:custDataLst>
                <p:tags r:id="rId72"/>
              </p:custDataLst>
            </p:nvPr>
          </p:nvSpPr>
          <p:spPr>
            <a:xfrm>
              <a:off x="7029450" y="4807833"/>
              <a:ext cx="274531" cy="11818"/>
            </a:xfrm>
            <a:custGeom>
              <a:avLst/>
              <a:gdLst/>
              <a:ahLst/>
              <a:cxnLst/>
              <a:rect l="0" t="0" r="0" b="0"/>
              <a:pathLst>
                <a:path w="274531" h="11818">
                  <a:moveTo>
                    <a:pt x="0" y="11817"/>
                  </a:moveTo>
                  <a:lnTo>
                    <a:pt x="0" y="11817"/>
                  </a:lnTo>
                  <a:lnTo>
                    <a:pt x="11933" y="6791"/>
                  </a:lnTo>
                  <a:lnTo>
                    <a:pt x="37871" y="5728"/>
                  </a:lnTo>
                  <a:lnTo>
                    <a:pt x="63633" y="5583"/>
                  </a:lnTo>
                  <a:lnTo>
                    <a:pt x="94604" y="5519"/>
                  </a:lnTo>
                  <a:lnTo>
                    <a:pt x="111753" y="5501"/>
                  </a:lnTo>
                  <a:lnTo>
                    <a:pt x="129535" y="5490"/>
                  </a:lnTo>
                  <a:lnTo>
                    <a:pt x="147740" y="5482"/>
                  </a:lnTo>
                  <a:lnTo>
                    <a:pt x="166226" y="5477"/>
                  </a:lnTo>
                  <a:lnTo>
                    <a:pt x="184901" y="5474"/>
                  </a:lnTo>
                  <a:lnTo>
                    <a:pt x="201585" y="5472"/>
                  </a:lnTo>
                  <a:lnTo>
                    <a:pt x="231409" y="5469"/>
                  </a:lnTo>
                  <a:lnTo>
                    <a:pt x="261888" y="2096"/>
                  </a:lnTo>
                  <a:lnTo>
                    <a:pt x="274211" y="0"/>
                  </a:lnTo>
                  <a:lnTo>
                    <a:pt x="274530" y="411"/>
                  </a:lnTo>
                  <a:lnTo>
                    <a:pt x="266700" y="54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4" name="SMARTInkShape-1818"/>
            <p:cNvSpPr/>
            <p:nvPr>
              <p:custDataLst>
                <p:tags r:id="rId73"/>
              </p:custDataLst>
            </p:nvPr>
          </p:nvSpPr>
          <p:spPr>
            <a:xfrm>
              <a:off x="6927850" y="4938931"/>
              <a:ext cx="139482" cy="191870"/>
            </a:xfrm>
            <a:custGeom>
              <a:avLst/>
              <a:gdLst/>
              <a:ahLst/>
              <a:cxnLst/>
              <a:rect l="0" t="0" r="0" b="0"/>
              <a:pathLst>
                <a:path w="139482" h="191870">
                  <a:moveTo>
                    <a:pt x="0" y="191869"/>
                  </a:moveTo>
                  <a:lnTo>
                    <a:pt x="0" y="191869"/>
                  </a:lnTo>
                  <a:lnTo>
                    <a:pt x="19572" y="161451"/>
                  </a:lnTo>
                  <a:lnTo>
                    <a:pt x="31983" y="138839"/>
                  </a:lnTo>
                  <a:lnTo>
                    <a:pt x="46434" y="109033"/>
                  </a:lnTo>
                  <a:lnTo>
                    <a:pt x="54240" y="92195"/>
                  </a:lnTo>
                  <a:lnTo>
                    <a:pt x="61560" y="76031"/>
                  </a:lnTo>
                  <a:lnTo>
                    <a:pt x="75338" y="44900"/>
                  </a:lnTo>
                  <a:lnTo>
                    <a:pt x="86635" y="22127"/>
                  </a:lnTo>
                  <a:lnTo>
                    <a:pt x="98924" y="0"/>
                  </a:lnTo>
                  <a:lnTo>
                    <a:pt x="90596" y="27133"/>
                  </a:lnTo>
                  <a:lnTo>
                    <a:pt x="85953" y="49376"/>
                  </a:lnTo>
                  <a:lnTo>
                    <a:pt x="87120" y="60570"/>
                  </a:lnTo>
                  <a:lnTo>
                    <a:pt x="89125" y="64120"/>
                  </a:lnTo>
                  <a:lnTo>
                    <a:pt x="91872" y="66486"/>
                  </a:lnTo>
                  <a:lnTo>
                    <a:pt x="95114" y="68064"/>
                  </a:lnTo>
                  <a:lnTo>
                    <a:pt x="102481" y="67935"/>
                  </a:lnTo>
                  <a:lnTo>
                    <a:pt x="106420" y="66913"/>
                  </a:lnTo>
                  <a:lnTo>
                    <a:pt x="114560" y="60133"/>
                  </a:lnTo>
                  <a:lnTo>
                    <a:pt x="134089" y="37564"/>
                  </a:lnTo>
                  <a:lnTo>
                    <a:pt x="138961" y="22955"/>
                  </a:lnTo>
                  <a:lnTo>
                    <a:pt x="139208" y="23521"/>
                  </a:lnTo>
                  <a:lnTo>
                    <a:pt x="139481" y="27912"/>
                  </a:lnTo>
                  <a:lnTo>
                    <a:pt x="133350" y="458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5" name="SMARTInkShape-1819"/>
            <p:cNvSpPr/>
            <p:nvPr>
              <p:custDataLst>
                <p:tags r:id="rId74"/>
              </p:custDataLst>
            </p:nvPr>
          </p:nvSpPr>
          <p:spPr>
            <a:xfrm>
              <a:off x="7112000" y="4991100"/>
              <a:ext cx="30041" cy="53367"/>
            </a:xfrm>
            <a:custGeom>
              <a:avLst/>
              <a:gdLst/>
              <a:ahLst/>
              <a:cxnLst/>
              <a:rect l="0" t="0" r="0" b="0"/>
              <a:pathLst>
                <a:path w="30041" h="53367">
                  <a:moveTo>
                    <a:pt x="0" y="12700"/>
                  </a:moveTo>
                  <a:lnTo>
                    <a:pt x="0" y="12700"/>
                  </a:lnTo>
                  <a:lnTo>
                    <a:pt x="705" y="39418"/>
                  </a:lnTo>
                  <a:lnTo>
                    <a:pt x="5069" y="47819"/>
                  </a:lnTo>
                  <a:lnTo>
                    <a:pt x="8838" y="52533"/>
                  </a:lnTo>
                  <a:lnTo>
                    <a:pt x="11537" y="53366"/>
                  </a:lnTo>
                  <a:lnTo>
                    <a:pt x="18297" y="52412"/>
                  </a:lnTo>
                  <a:lnTo>
                    <a:pt x="24124" y="47753"/>
                  </a:lnTo>
                  <a:lnTo>
                    <a:pt x="26667" y="44535"/>
                  </a:lnTo>
                  <a:lnTo>
                    <a:pt x="29491" y="35315"/>
                  </a:lnTo>
                  <a:lnTo>
                    <a:pt x="30040" y="24867"/>
                  </a:lnTo>
                  <a:lnTo>
                    <a:pt x="26383" y="11759"/>
                  </a:lnTo>
                  <a:lnTo>
                    <a:pt x="22780" y="5696"/>
                  </a:lnTo>
                  <a:lnTo>
                    <a:pt x="18826" y="2532"/>
                  </a:lnTo>
                  <a:lnTo>
                    <a:pt x="127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6" name="SMARTInkShape-1820"/>
            <p:cNvSpPr/>
            <p:nvPr>
              <p:custDataLst>
                <p:tags r:id="rId75"/>
              </p:custDataLst>
            </p:nvPr>
          </p:nvSpPr>
          <p:spPr>
            <a:xfrm>
              <a:off x="7150100" y="4940519"/>
              <a:ext cx="165101" cy="241082"/>
            </a:xfrm>
            <a:custGeom>
              <a:avLst/>
              <a:gdLst/>
              <a:ahLst/>
              <a:cxnLst/>
              <a:rect l="0" t="0" r="0" b="0"/>
              <a:pathLst>
                <a:path w="165101" h="241082">
                  <a:moveTo>
                    <a:pt x="0" y="241081"/>
                  </a:moveTo>
                  <a:lnTo>
                    <a:pt x="0" y="241081"/>
                  </a:lnTo>
                  <a:lnTo>
                    <a:pt x="3371" y="237710"/>
                  </a:lnTo>
                  <a:lnTo>
                    <a:pt x="17312" y="208561"/>
                  </a:lnTo>
                  <a:lnTo>
                    <a:pt x="30507" y="184059"/>
                  </a:lnTo>
                  <a:lnTo>
                    <a:pt x="38682" y="167789"/>
                  </a:lnTo>
                  <a:lnTo>
                    <a:pt x="47661" y="149180"/>
                  </a:lnTo>
                  <a:lnTo>
                    <a:pt x="57174" y="129014"/>
                  </a:lnTo>
                  <a:lnTo>
                    <a:pt x="65632" y="109219"/>
                  </a:lnTo>
                  <a:lnTo>
                    <a:pt x="73388" y="89673"/>
                  </a:lnTo>
                  <a:lnTo>
                    <a:pt x="80676" y="70293"/>
                  </a:lnTo>
                  <a:lnTo>
                    <a:pt x="94417" y="39351"/>
                  </a:lnTo>
                  <a:lnTo>
                    <a:pt x="108409" y="9624"/>
                  </a:lnTo>
                  <a:lnTo>
                    <a:pt x="111682" y="1334"/>
                  </a:lnTo>
                  <a:lnTo>
                    <a:pt x="112554" y="110"/>
                  </a:lnTo>
                  <a:lnTo>
                    <a:pt x="113137" y="0"/>
                  </a:lnTo>
                  <a:lnTo>
                    <a:pt x="105359" y="26315"/>
                  </a:lnTo>
                  <a:lnTo>
                    <a:pt x="105152" y="38385"/>
                  </a:lnTo>
                  <a:lnTo>
                    <a:pt x="107412" y="49394"/>
                  </a:lnTo>
                  <a:lnTo>
                    <a:pt x="110768" y="56638"/>
                  </a:lnTo>
                  <a:lnTo>
                    <a:pt x="113357" y="58853"/>
                  </a:lnTo>
                  <a:lnTo>
                    <a:pt x="119995" y="61313"/>
                  </a:lnTo>
                  <a:lnTo>
                    <a:pt x="123741" y="60558"/>
                  </a:lnTo>
                  <a:lnTo>
                    <a:pt x="131666" y="55956"/>
                  </a:lnTo>
                  <a:lnTo>
                    <a:pt x="138011" y="45444"/>
                  </a:lnTo>
                  <a:lnTo>
                    <a:pt x="153719" y="14757"/>
                  </a:lnTo>
                  <a:lnTo>
                    <a:pt x="156514" y="9965"/>
                  </a:lnTo>
                  <a:lnTo>
                    <a:pt x="156553" y="9392"/>
                  </a:lnTo>
                  <a:lnTo>
                    <a:pt x="155874" y="9716"/>
                  </a:lnTo>
                  <a:lnTo>
                    <a:pt x="154716" y="10638"/>
                  </a:lnTo>
                  <a:lnTo>
                    <a:pt x="152705" y="37986"/>
                  </a:lnTo>
                  <a:lnTo>
                    <a:pt x="153242" y="49922"/>
                  </a:lnTo>
                  <a:lnTo>
                    <a:pt x="165100" y="823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7" name="SMARTInkShape-1821"/>
            <p:cNvSpPr/>
            <p:nvPr>
              <p:custDataLst>
                <p:tags r:id="rId76"/>
              </p:custDataLst>
            </p:nvPr>
          </p:nvSpPr>
          <p:spPr>
            <a:xfrm>
              <a:off x="7334250" y="4984750"/>
              <a:ext cx="63501" cy="31751"/>
            </a:xfrm>
            <a:custGeom>
              <a:avLst/>
              <a:gdLst/>
              <a:ahLst/>
              <a:cxnLst/>
              <a:rect l="0" t="0" r="0" b="0"/>
              <a:pathLst>
                <a:path w="63501" h="31751">
                  <a:moveTo>
                    <a:pt x="0" y="31750"/>
                  </a:moveTo>
                  <a:lnTo>
                    <a:pt x="0" y="31750"/>
                  </a:lnTo>
                  <a:lnTo>
                    <a:pt x="28252" y="15449"/>
                  </a:lnTo>
                  <a:lnTo>
                    <a:pt x="36310" y="13922"/>
                  </a:lnTo>
                  <a:lnTo>
                    <a:pt x="44596" y="15124"/>
                  </a:lnTo>
                  <a:lnTo>
                    <a:pt x="54670" y="18274"/>
                  </a:lnTo>
                  <a:lnTo>
                    <a:pt x="62399" y="24449"/>
                  </a:lnTo>
                  <a:lnTo>
                    <a:pt x="62766" y="24061"/>
                  </a:lnTo>
                  <a:lnTo>
                    <a:pt x="63404" y="16478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8" name="SMARTInkShape-1822"/>
            <p:cNvSpPr/>
            <p:nvPr>
              <p:custDataLst>
                <p:tags r:id="rId77"/>
              </p:custDataLst>
            </p:nvPr>
          </p:nvSpPr>
          <p:spPr>
            <a:xfrm>
              <a:off x="7525632" y="4511191"/>
              <a:ext cx="120247" cy="511660"/>
            </a:xfrm>
            <a:custGeom>
              <a:avLst/>
              <a:gdLst/>
              <a:ahLst/>
              <a:cxnLst/>
              <a:rect l="0" t="0" r="0" b="0"/>
              <a:pathLst>
                <a:path w="120247" h="511660">
                  <a:moveTo>
                    <a:pt x="5468" y="3659"/>
                  </a:moveTo>
                  <a:lnTo>
                    <a:pt x="5468" y="3659"/>
                  </a:lnTo>
                  <a:lnTo>
                    <a:pt x="2097" y="288"/>
                  </a:lnTo>
                  <a:lnTo>
                    <a:pt x="1104" y="0"/>
                  </a:lnTo>
                  <a:lnTo>
                    <a:pt x="442" y="514"/>
                  </a:lnTo>
                  <a:lnTo>
                    <a:pt x="0" y="1563"/>
                  </a:lnTo>
                  <a:lnTo>
                    <a:pt x="21838" y="24724"/>
                  </a:lnTo>
                  <a:lnTo>
                    <a:pt x="39554" y="48299"/>
                  </a:lnTo>
                  <a:lnTo>
                    <a:pt x="52181" y="64463"/>
                  </a:lnTo>
                  <a:lnTo>
                    <a:pt x="66243" y="82295"/>
                  </a:lnTo>
                  <a:lnTo>
                    <a:pt x="78440" y="103355"/>
                  </a:lnTo>
                  <a:lnTo>
                    <a:pt x="89394" y="126567"/>
                  </a:lnTo>
                  <a:lnTo>
                    <a:pt x="99518" y="151214"/>
                  </a:lnTo>
                  <a:lnTo>
                    <a:pt x="106973" y="177524"/>
                  </a:lnTo>
                  <a:lnTo>
                    <a:pt x="112649" y="204941"/>
                  </a:lnTo>
                  <a:lnTo>
                    <a:pt x="117139" y="233097"/>
                  </a:lnTo>
                  <a:lnTo>
                    <a:pt x="119426" y="261040"/>
                  </a:lnTo>
                  <a:lnTo>
                    <a:pt x="120246" y="288841"/>
                  </a:lnTo>
                  <a:lnTo>
                    <a:pt x="120087" y="316547"/>
                  </a:lnTo>
                  <a:lnTo>
                    <a:pt x="118570" y="342779"/>
                  </a:lnTo>
                  <a:lnTo>
                    <a:pt x="116147" y="368027"/>
                  </a:lnTo>
                  <a:lnTo>
                    <a:pt x="113120" y="392621"/>
                  </a:lnTo>
                  <a:lnTo>
                    <a:pt x="108986" y="413250"/>
                  </a:lnTo>
                  <a:lnTo>
                    <a:pt x="104113" y="431236"/>
                  </a:lnTo>
                  <a:lnTo>
                    <a:pt x="94466" y="461099"/>
                  </a:lnTo>
                  <a:lnTo>
                    <a:pt x="85774" y="491661"/>
                  </a:lnTo>
                  <a:lnTo>
                    <a:pt x="81668" y="5116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80" name="SMARTInkShape-1823"/>
          <p:cNvSpPr/>
          <p:nvPr>
            <p:custDataLst>
              <p:tags r:id="rId9"/>
            </p:custDataLst>
          </p:nvPr>
        </p:nvSpPr>
        <p:spPr>
          <a:xfrm>
            <a:off x="3118112" y="5594350"/>
            <a:ext cx="1999989" cy="163627"/>
          </a:xfrm>
          <a:custGeom>
            <a:avLst/>
            <a:gdLst/>
            <a:ahLst/>
            <a:cxnLst/>
            <a:rect l="0" t="0" r="0" b="0"/>
            <a:pathLst>
              <a:path w="1999989" h="163627">
                <a:moveTo>
                  <a:pt x="6088" y="0"/>
                </a:moveTo>
                <a:lnTo>
                  <a:pt x="6088" y="0"/>
                </a:lnTo>
                <a:lnTo>
                  <a:pt x="2717" y="3370"/>
                </a:lnTo>
                <a:lnTo>
                  <a:pt x="621" y="15580"/>
                </a:lnTo>
                <a:lnTo>
                  <a:pt x="0" y="46087"/>
                </a:lnTo>
                <a:lnTo>
                  <a:pt x="3617" y="68696"/>
                </a:lnTo>
                <a:lnTo>
                  <a:pt x="13587" y="99376"/>
                </a:lnTo>
                <a:lnTo>
                  <a:pt x="17438" y="108584"/>
                </a:lnTo>
                <a:lnTo>
                  <a:pt x="31123" y="124460"/>
                </a:lnTo>
                <a:lnTo>
                  <a:pt x="58661" y="143415"/>
                </a:lnTo>
                <a:lnTo>
                  <a:pt x="78843" y="151935"/>
                </a:lnTo>
                <a:lnTo>
                  <a:pt x="99571" y="155721"/>
                </a:lnTo>
                <a:lnTo>
                  <a:pt x="122425" y="153641"/>
                </a:lnTo>
                <a:lnTo>
                  <a:pt x="145988" y="147307"/>
                </a:lnTo>
                <a:lnTo>
                  <a:pt x="168219" y="137436"/>
                </a:lnTo>
                <a:lnTo>
                  <a:pt x="193622" y="125994"/>
                </a:lnTo>
                <a:lnTo>
                  <a:pt x="222081" y="113854"/>
                </a:lnTo>
                <a:lnTo>
                  <a:pt x="253544" y="101401"/>
                </a:lnTo>
                <a:lnTo>
                  <a:pt x="269837" y="95823"/>
                </a:lnTo>
                <a:lnTo>
                  <a:pt x="286343" y="90693"/>
                </a:lnTo>
                <a:lnTo>
                  <a:pt x="302991" y="85862"/>
                </a:lnTo>
                <a:lnTo>
                  <a:pt x="319735" y="82641"/>
                </a:lnTo>
                <a:lnTo>
                  <a:pt x="336541" y="80494"/>
                </a:lnTo>
                <a:lnTo>
                  <a:pt x="353390" y="79063"/>
                </a:lnTo>
                <a:lnTo>
                  <a:pt x="369562" y="78814"/>
                </a:lnTo>
                <a:lnTo>
                  <a:pt x="400700" y="80419"/>
                </a:lnTo>
                <a:lnTo>
                  <a:pt x="431003" y="83484"/>
                </a:lnTo>
                <a:lnTo>
                  <a:pt x="460933" y="87904"/>
                </a:lnTo>
                <a:lnTo>
                  <a:pt x="490699" y="94572"/>
                </a:lnTo>
                <a:lnTo>
                  <a:pt x="518509" y="102239"/>
                </a:lnTo>
                <a:lnTo>
                  <a:pt x="544275" y="110351"/>
                </a:lnTo>
                <a:lnTo>
                  <a:pt x="567486" y="118659"/>
                </a:lnTo>
                <a:lnTo>
                  <a:pt x="597016" y="131271"/>
                </a:lnTo>
                <a:lnTo>
                  <a:pt x="627044" y="143616"/>
                </a:lnTo>
                <a:lnTo>
                  <a:pt x="640845" y="146008"/>
                </a:lnTo>
                <a:lnTo>
                  <a:pt x="644453" y="124380"/>
                </a:lnTo>
                <a:lnTo>
                  <a:pt x="651756" y="115017"/>
                </a:lnTo>
                <a:lnTo>
                  <a:pt x="677062" y="97508"/>
                </a:lnTo>
                <a:lnTo>
                  <a:pt x="698469" y="88963"/>
                </a:lnTo>
                <a:lnTo>
                  <a:pt x="725152" y="80461"/>
                </a:lnTo>
                <a:lnTo>
                  <a:pt x="755826" y="71979"/>
                </a:lnTo>
                <a:lnTo>
                  <a:pt x="772613" y="67742"/>
                </a:lnTo>
                <a:lnTo>
                  <a:pt x="790155" y="63505"/>
                </a:lnTo>
                <a:lnTo>
                  <a:pt x="808199" y="59270"/>
                </a:lnTo>
                <a:lnTo>
                  <a:pt x="827990" y="55741"/>
                </a:lnTo>
                <a:lnTo>
                  <a:pt x="848945" y="52683"/>
                </a:lnTo>
                <a:lnTo>
                  <a:pt x="870676" y="49939"/>
                </a:lnTo>
                <a:lnTo>
                  <a:pt x="892924" y="47403"/>
                </a:lnTo>
                <a:lnTo>
                  <a:pt x="915518" y="45008"/>
                </a:lnTo>
                <a:lnTo>
                  <a:pt x="938341" y="42705"/>
                </a:lnTo>
                <a:lnTo>
                  <a:pt x="961318" y="41877"/>
                </a:lnTo>
                <a:lnTo>
                  <a:pt x="984397" y="42028"/>
                </a:lnTo>
                <a:lnTo>
                  <a:pt x="1007544" y="42835"/>
                </a:lnTo>
                <a:lnTo>
                  <a:pt x="1031442" y="45490"/>
                </a:lnTo>
                <a:lnTo>
                  <a:pt x="1055841" y="49376"/>
                </a:lnTo>
                <a:lnTo>
                  <a:pt x="1080573" y="54084"/>
                </a:lnTo>
                <a:lnTo>
                  <a:pt x="1106234" y="58634"/>
                </a:lnTo>
                <a:lnTo>
                  <a:pt x="1132513" y="63078"/>
                </a:lnTo>
                <a:lnTo>
                  <a:pt x="1159204" y="67452"/>
                </a:lnTo>
                <a:lnTo>
                  <a:pt x="1185466" y="72485"/>
                </a:lnTo>
                <a:lnTo>
                  <a:pt x="1211440" y="77956"/>
                </a:lnTo>
                <a:lnTo>
                  <a:pt x="1237223" y="83721"/>
                </a:lnTo>
                <a:lnTo>
                  <a:pt x="1262878" y="89681"/>
                </a:lnTo>
                <a:lnTo>
                  <a:pt x="1288448" y="95770"/>
                </a:lnTo>
                <a:lnTo>
                  <a:pt x="1313961" y="101947"/>
                </a:lnTo>
                <a:lnTo>
                  <a:pt x="1339437" y="108181"/>
                </a:lnTo>
                <a:lnTo>
                  <a:pt x="1364887" y="114454"/>
                </a:lnTo>
                <a:lnTo>
                  <a:pt x="1390321" y="120753"/>
                </a:lnTo>
                <a:lnTo>
                  <a:pt x="1415743" y="127067"/>
                </a:lnTo>
                <a:lnTo>
                  <a:pt x="1441158" y="133397"/>
                </a:lnTo>
                <a:lnTo>
                  <a:pt x="1466568" y="139729"/>
                </a:lnTo>
                <a:lnTo>
                  <a:pt x="1491975" y="144659"/>
                </a:lnTo>
                <a:lnTo>
                  <a:pt x="1517379" y="148651"/>
                </a:lnTo>
                <a:lnTo>
                  <a:pt x="1542782" y="152017"/>
                </a:lnTo>
                <a:lnTo>
                  <a:pt x="1568184" y="154967"/>
                </a:lnTo>
                <a:lnTo>
                  <a:pt x="1593585" y="157639"/>
                </a:lnTo>
                <a:lnTo>
                  <a:pt x="1618986" y="160126"/>
                </a:lnTo>
                <a:lnTo>
                  <a:pt x="1644387" y="161784"/>
                </a:lnTo>
                <a:lnTo>
                  <a:pt x="1669787" y="162889"/>
                </a:lnTo>
                <a:lnTo>
                  <a:pt x="1695188" y="163626"/>
                </a:lnTo>
                <a:lnTo>
                  <a:pt x="1719882" y="162706"/>
                </a:lnTo>
                <a:lnTo>
                  <a:pt x="1744106" y="160682"/>
                </a:lnTo>
                <a:lnTo>
                  <a:pt x="1768017" y="157921"/>
                </a:lnTo>
                <a:lnTo>
                  <a:pt x="1791013" y="154670"/>
                </a:lnTo>
                <a:lnTo>
                  <a:pt x="1813399" y="151091"/>
                </a:lnTo>
                <a:lnTo>
                  <a:pt x="1835379" y="147294"/>
                </a:lnTo>
                <a:lnTo>
                  <a:pt x="1855676" y="141940"/>
                </a:lnTo>
                <a:lnTo>
                  <a:pt x="1874852" y="135549"/>
                </a:lnTo>
                <a:lnTo>
                  <a:pt x="1893281" y="128467"/>
                </a:lnTo>
                <a:lnTo>
                  <a:pt x="1909800" y="120921"/>
                </a:lnTo>
                <a:lnTo>
                  <a:pt x="1939443" y="105013"/>
                </a:lnTo>
                <a:lnTo>
                  <a:pt x="1962965" y="90417"/>
                </a:lnTo>
                <a:lnTo>
                  <a:pt x="1988314" y="70300"/>
                </a:lnTo>
                <a:lnTo>
                  <a:pt x="1994321" y="63799"/>
                </a:lnTo>
                <a:lnTo>
                  <a:pt x="1997621" y="57350"/>
                </a:lnTo>
                <a:lnTo>
                  <a:pt x="1999988" y="317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1" name="SMARTInkShape-1824"/>
          <p:cNvSpPr/>
          <p:nvPr>
            <p:custDataLst>
              <p:tags r:id="rId10"/>
            </p:custDataLst>
          </p:nvPr>
        </p:nvSpPr>
        <p:spPr>
          <a:xfrm>
            <a:off x="3693473" y="6015999"/>
            <a:ext cx="192728" cy="108681"/>
          </a:xfrm>
          <a:custGeom>
            <a:avLst/>
            <a:gdLst/>
            <a:ahLst/>
            <a:cxnLst/>
            <a:rect l="0" t="0" r="0" b="0"/>
            <a:pathLst>
              <a:path w="192728" h="108681">
                <a:moveTo>
                  <a:pt x="14927" y="29201"/>
                </a:moveTo>
                <a:lnTo>
                  <a:pt x="14927" y="29201"/>
                </a:lnTo>
                <a:lnTo>
                  <a:pt x="14927" y="0"/>
                </a:lnTo>
                <a:lnTo>
                  <a:pt x="11556" y="8319"/>
                </a:lnTo>
                <a:lnTo>
                  <a:pt x="6089" y="30932"/>
                </a:lnTo>
                <a:lnTo>
                  <a:pt x="0" y="59974"/>
                </a:lnTo>
                <a:lnTo>
                  <a:pt x="470" y="84180"/>
                </a:lnTo>
                <a:lnTo>
                  <a:pt x="5209" y="96205"/>
                </a:lnTo>
                <a:lnTo>
                  <a:pt x="8448" y="101387"/>
                </a:lnTo>
                <a:lnTo>
                  <a:pt x="15811" y="107145"/>
                </a:lnTo>
                <a:lnTo>
                  <a:pt x="19750" y="108680"/>
                </a:lnTo>
                <a:lnTo>
                  <a:pt x="31652" y="106623"/>
                </a:lnTo>
                <a:lnTo>
                  <a:pt x="38777" y="104099"/>
                </a:lnTo>
                <a:lnTo>
                  <a:pt x="62289" y="83691"/>
                </a:lnTo>
                <a:lnTo>
                  <a:pt x="83758" y="55303"/>
                </a:lnTo>
                <a:lnTo>
                  <a:pt x="105722" y="26217"/>
                </a:lnTo>
                <a:lnTo>
                  <a:pt x="109297" y="18420"/>
                </a:lnTo>
                <a:lnTo>
                  <a:pt x="109591" y="18486"/>
                </a:lnTo>
                <a:lnTo>
                  <a:pt x="118993" y="49155"/>
                </a:lnTo>
                <a:lnTo>
                  <a:pt x="127885" y="73124"/>
                </a:lnTo>
                <a:lnTo>
                  <a:pt x="134745" y="83059"/>
                </a:lnTo>
                <a:lnTo>
                  <a:pt x="144380" y="90297"/>
                </a:lnTo>
                <a:lnTo>
                  <a:pt x="159822" y="96457"/>
                </a:lnTo>
                <a:lnTo>
                  <a:pt x="164440" y="97322"/>
                </a:lnTo>
                <a:lnTo>
                  <a:pt x="175216" y="94519"/>
                </a:lnTo>
                <a:lnTo>
                  <a:pt x="192727" y="8635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2" name="SMARTInkShape-1825"/>
          <p:cNvSpPr/>
          <p:nvPr>
            <p:custDataLst>
              <p:tags r:id="rId11"/>
            </p:custDataLst>
          </p:nvPr>
        </p:nvSpPr>
        <p:spPr>
          <a:xfrm>
            <a:off x="6123165" y="5302250"/>
            <a:ext cx="1496836" cy="135225"/>
          </a:xfrm>
          <a:custGeom>
            <a:avLst/>
            <a:gdLst/>
            <a:ahLst/>
            <a:cxnLst/>
            <a:rect l="0" t="0" r="0" b="0"/>
            <a:pathLst>
              <a:path w="1496836" h="135225">
                <a:moveTo>
                  <a:pt x="10935" y="0"/>
                </a:moveTo>
                <a:lnTo>
                  <a:pt x="10935" y="0"/>
                </a:lnTo>
                <a:lnTo>
                  <a:pt x="4193" y="10113"/>
                </a:lnTo>
                <a:lnTo>
                  <a:pt x="0" y="33257"/>
                </a:lnTo>
                <a:lnTo>
                  <a:pt x="5500" y="59086"/>
                </a:lnTo>
                <a:lnTo>
                  <a:pt x="22809" y="84613"/>
                </a:lnTo>
                <a:lnTo>
                  <a:pt x="49182" y="106680"/>
                </a:lnTo>
                <a:lnTo>
                  <a:pt x="70972" y="118204"/>
                </a:lnTo>
                <a:lnTo>
                  <a:pt x="95474" y="126618"/>
                </a:lnTo>
                <a:lnTo>
                  <a:pt x="122827" y="130358"/>
                </a:lnTo>
                <a:lnTo>
                  <a:pt x="151446" y="130139"/>
                </a:lnTo>
                <a:lnTo>
                  <a:pt x="182040" y="126984"/>
                </a:lnTo>
                <a:lnTo>
                  <a:pt x="199088" y="124167"/>
                </a:lnTo>
                <a:lnTo>
                  <a:pt x="216804" y="120878"/>
                </a:lnTo>
                <a:lnTo>
                  <a:pt x="234259" y="116569"/>
                </a:lnTo>
                <a:lnTo>
                  <a:pt x="251540" y="111579"/>
                </a:lnTo>
                <a:lnTo>
                  <a:pt x="268705" y="106136"/>
                </a:lnTo>
                <a:lnTo>
                  <a:pt x="285793" y="101802"/>
                </a:lnTo>
                <a:lnTo>
                  <a:pt x="302829" y="98207"/>
                </a:lnTo>
                <a:lnTo>
                  <a:pt x="319831" y="95103"/>
                </a:lnTo>
                <a:lnTo>
                  <a:pt x="336810" y="92331"/>
                </a:lnTo>
                <a:lnTo>
                  <a:pt x="353773" y="89776"/>
                </a:lnTo>
                <a:lnTo>
                  <a:pt x="370728" y="87367"/>
                </a:lnTo>
                <a:lnTo>
                  <a:pt x="386969" y="85056"/>
                </a:lnTo>
                <a:lnTo>
                  <a:pt x="418185" y="80606"/>
                </a:lnTo>
                <a:lnTo>
                  <a:pt x="434129" y="79137"/>
                </a:lnTo>
                <a:lnTo>
                  <a:pt x="450404" y="78158"/>
                </a:lnTo>
                <a:lnTo>
                  <a:pt x="466897" y="77505"/>
                </a:lnTo>
                <a:lnTo>
                  <a:pt x="484949" y="75659"/>
                </a:lnTo>
                <a:lnTo>
                  <a:pt x="504038" y="73016"/>
                </a:lnTo>
                <a:lnTo>
                  <a:pt x="523821" y="69845"/>
                </a:lnTo>
                <a:lnTo>
                  <a:pt x="543359" y="67730"/>
                </a:lnTo>
                <a:lnTo>
                  <a:pt x="562734" y="66319"/>
                </a:lnTo>
                <a:lnTo>
                  <a:pt x="582001" y="65380"/>
                </a:lnTo>
                <a:lnTo>
                  <a:pt x="599079" y="65458"/>
                </a:lnTo>
                <a:lnTo>
                  <a:pt x="629343" y="67428"/>
                </a:lnTo>
                <a:lnTo>
                  <a:pt x="653142" y="70655"/>
                </a:lnTo>
                <a:lnTo>
                  <a:pt x="680525" y="76438"/>
                </a:lnTo>
                <a:lnTo>
                  <a:pt x="711156" y="87039"/>
                </a:lnTo>
                <a:lnTo>
                  <a:pt x="715514" y="88791"/>
                </a:lnTo>
                <a:lnTo>
                  <a:pt x="716475" y="78062"/>
                </a:lnTo>
                <a:lnTo>
                  <a:pt x="719149" y="73970"/>
                </a:lnTo>
                <a:lnTo>
                  <a:pt x="727992" y="67700"/>
                </a:lnTo>
                <a:lnTo>
                  <a:pt x="742921" y="61373"/>
                </a:lnTo>
                <a:lnTo>
                  <a:pt x="764120" y="58401"/>
                </a:lnTo>
                <a:lnTo>
                  <a:pt x="795017" y="60892"/>
                </a:lnTo>
                <a:lnTo>
                  <a:pt x="822496" y="67985"/>
                </a:lnTo>
                <a:lnTo>
                  <a:pt x="854228" y="78193"/>
                </a:lnTo>
                <a:lnTo>
                  <a:pt x="871580" y="83879"/>
                </a:lnTo>
                <a:lnTo>
                  <a:pt x="889498" y="89785"/>
                </a:lnTo>
                <a:lnTo>
                  <a:pt x="907794" y="95840"/>
                </a:lnTo>
                <a:lnTo>
                  <a:pt x="926341" y="101993"/>
                </a:lnTo>
                <a:lnTo>
                  <a:pt x="945056" y="108212"/>
                </a:lnTo>
                <a:lnTo>
                  <a:pt x="964588" y="113769"/>
                </a:lnTo>
                <a:lnTo>
                  <a:pt x="984665" y="118885"/>
                </a:lnTo>
                <a:lnTo>
                  <a:pt x="1005105" y="123706"/>
                </a:lnTo>
                <a:lnTo>
                  <a:pt x="1026492" y="127627"/>
                </a:lnTo>
                <a:lnTo>
                  <a:pt x="1048512" y="130945"/>
                </a:lnTo>
                <a:lnTo>
                  <a:pt x="1070952" y="133864"/>
                </a:lnTo>
                <a:lnTo>
                  <a:pt x="1095086" y="135103"/>
                </a:lnTo>
                <a:lnTo>
                  <a:pt x="1120346" y="135224"/>
                </a:lnTo>
                <a:lnTo>
                  <a:pt x="1146359" y="134600"/>
                </a:lnTo>
                <a:lnTo>
                  <a:pt x="1171463" y="133478"/>
                </a:lnTo>
                <a:lnTo>
                  <a:pt x="1195959" y="132024"/>
                </a:lnTo>
                <a:lnTo>
                  <a:pt x="1220050" y="130349"/>
                </a:lnTo>
                <a:lnTo>
                  <a:pt x="1243873" y="127822"/>
                </a:lnTo>
                <a:lnTo>
                  <a:pt x="1267516" y="124725"/>
                </a:lnTo>
                <a:lnTo>
                  <a:pt x="1291040" y="121250"/>
                </a:lnTo>
                <a:lnTo>
                  <a:pt x="1313071" y="116817"/>
                </a:lnTo>
                <a:lnTo>
                  <a:pt x="1334109" y="111744"/>
                </a:lnTo>
                <a:lnTo>
                  <a:pt x="1354484" y="106247"/>
                </a:lnTo>
                <a:lnTo>
                  <a:pt x="1373007" y="99759"/>
                </a:lnTo>
                <a:lnTo>
                  <a:pt x="1390294" y="92611"/>
                </a:lnTo>
                <a:lnTo>
                  <a:pt x="1421261" y="77850"/>
                </a:lnTo>
                <a:lnTo>
                  <a:pt x="1446784" y="64233"/>
                </a:lnTo>
                <a:lnTo>
                  <a:pt x="1477614" y="44667"/>
                </a:lnTo>
                <a:lnTo>
                  <a:pt x="1488293" y="31847"/>
                </a:lnTo>
                <a:lnTo>
                  <a:pt x="1496835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85" name="SMARTInkShape-Group423"/>
          <p:cNvGrpSpPr/>
          <p:nvPr/>
        </p:nvGrpSpPr>
        <p:grpSpPr>
          <a:xfrm>
            <a:off x="6762750" y="5594350"/>
            <a:ext cx="180945" cy="321241"/>
            <a:chOff x="6762750" y="5594350"/>
            <a:chExt cx="180945" cy="321241"/>
          </a:xfrm>
        </p:grpSpPr>
        <p:sp>
          <p:nvSpPr>
            <p:cNvPr id="983" name="SMARTInkShape-1826"/>
            <p:cNvSpPr/>
            <p:nvPr>
              <p:custDataLst>
                <p:tags r:id="rId67"/>
              </p:custDataLst>
            </p:nvPr>
          </p:nvSpPr>
          <p:spPr>
            <a:xfrm>
              <a:off x="6762750" y="5734933"/>
              <a:ext cx="142649" cy="180658"/>
            </a:xfrm>
            <a:custGeom>
              <a:avLst/>
              <a:gdLst/>
              <a:ahLst/>
              <a:cxnLst/>
              <a:rect l="0" t="0" r="0" b="0"/>
              <a:pathLst>
                <a:path w="142649" h="180658">
                  <a:moveTo>
                    <a:pt x="95250" y="5467"/>
                  </a:moveTo>
                  <a:lnTo>
                    <a:pt x="95250" y="5467"/>
                  </a:lnTo>
                  <a:lnTo>
                    <a:pt x="91879" y="2096"/>
                  </a:lnTo>
                  <a:lnTo>
                    <a:pt x="79670" y="0"/>
                  </a:lnTo>
                  <a:lnTo>
                    <a:pt x="59275" y="2749"/>
                  </a:lnTo>
                  <a:lnTo>
                    <a:pt x="45394" y="9904"/>
                  </a:lnTo>
                  <a:lnTo>
                    <a:pt x="38729" y="14775"/>
                  </a:lnTo>
                  <a:lnTo>
                    <a:pt x="31324" y="25832"/>
                  </a:lnTo>
                  <a:lnTo>
                    <a:pt x="29349" y="31744"/>
                  </a:lnTo>
                  <a:lnTo>
                    <a:pt x="29444" y="37095"/>
                  </a:lnTo>
                  <a:lnTo>
                    <a:pt x="33312" y="46806"/>
                  </a:lnTo>
                  <a:lnTo>
                    <a:pt x="63208" y="71018"/>
                  </a:lnTo>
                  <a:lnTo>
                    <a:pt x="85242" y="88693"/>
                  </a:lnTo>
                  <a:lnTo>
                    <a:pt x="114706" y="111736"/>
                  </a:lnTo>
                  <a:lnTo>
                    <a:pt x="134567" y="131969"/>
                  </a:lnTo>
                  <a:lnTo>
                    <a:pt x="140946" y="144946"/>
                  </a:lnTo>
                  <a:lnTo>
                    <a:pt x="142648" y="151369"/>
                  </a:lnTo>
                  <a:lnTo>
                    <a:pt x="141665" y="157063"/>
                  </a:lnTo>
                  <a:lnTo>
                    <a:pt x="134929" y="167152"/>
                  </a:lnTo>
                  <a:lnTo>
                    <a:pt x="121117" y="174459"/>
                  </a:lnTo>
                  <a:lnTo>
                    <a:pt x="91625" y="180657"/>
                  </a:lnTo>
                  <a:lnTo>
                    <a:pt x="68945" y="179990"/>
                  </a:lnTo>
                  <a:lnTo>
                    <a:pt x="37754" y="167715"/>
                  </a:lnTo>
                  <a:lnTo>
                    <a:pt x="15890" y="150672"/>
                  </a:lnTo>
                  <a:lnTo>
                    <a:pt x="0" y="12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4" name="SMARTInkShape-1827"/>
            <p:cNvSpPr/>
            <p:nvPr>
              <p:custDataLst>
                <p:tags r:id="rId68"/>
              </p:custDataLst>
            </p:nvPr>
          </p:nvSpPr>
          <p:spPr>
            <a:xfrm>
              <a:off x="6781800" y="5594350"/>
              <a:ext cx="161895" cy="50801"/>
            </a:xfrm>
            <a:custGeom>
              <a:avLst/>
              <a:gdLst/>
              <a:ahLst/>
              <a:cxnLst/>
              <a:rect l="0" t="0" r="0" b="0"/>
              <a:pathLst>
                <a:path w="161895" h="50801">
                  <a:moveTo>
                    <a:pt x="0" y="50800"/>
                  </a:moveTo>
                  <a:lnTo>
                    <a:pt x="0" y="50800"/>
                  </a:lnTo>
                  <a:lnTo>
                    <a:pt x="28862" y="50800"/>
                  </a:lnTo>
                  <a:lnTo>
                    <a:pt x="54925" y="50800"/>
                  </a:lnTo>
                  <a:lnTo>
                    <a:pt x="81561" y="50800"/>
                  </a:lnTo>
                  <a:lnTo>
                    <a:pt x="106805" y="50800"/>
                  </a:lnTo>
                  <a:lnTo>
                    <a:pt x="129784" y="50800"/>
                  </a:lnTo>
                  <a:lnTo>
                    <a:pt x="161349" y="50800"/>
                  </a:lnTo>
                  <a:lnTo>
                    <a:pt x="161894" y="49388"/>
                  </a:lnTo>
                  <a:lnTo>
                    <a:pt x="160617" y="44058"/>
                  </a:lnTo>
                  <a:lnTo>
                    <a:pt x="137902" y="13128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7" name="SMARTInkShape-Group424"/>
          <p:cNvGrpSpPr/>
          <p:nvPr/>
        </p:nvGrpSpPr>
        <p:grpSpPr>
          <a:xfrm>
            <a:off x="7340600" y="5632450"/>
            <a:ext cx="932301" cy="651620"/>
            <a:chOff x="7340600" y="5632450"/>
            <a:chExt cx="932301" cy="651620"/>
          </a:xfrm>
        </p:grpSpPr>
        <p:sp>
          <p:nvSpPr>
            <p:cNvPr id="986" name="SMARTInkShape-1828"/>
            <p:cNvSpPr/>
            <p:nvPr>
              <p:custDataLst>
                <p:tags r:id="rId56"/>
              </p:custDataLst>
            </p:nvPr>
          </p:nvSpPr>
          <p:spPr>
            <a:xfrm>
              <a:off x="7906328" y="5981700"/>
              <a:ext cx="297873" cy="224862"/>
            </a:xfrm>
            <a:custGeom>
              <a:avLst/>
              <a:gdLst/>
              <a:ahLst/>
              <a:cxnLst/>
              <a:rect l="0" t="0" r="0" b="0"/>
              <a:pathLst>
                <a:path w="297873" h="224862">
                  <a:moveTo>
                    <a:pt x="62922" y="0"/>
                  </a:moveTo>
                  <a:lnTo>
                    <a:pt x="62922" y="0"/>
                  </a:lnTo>
                  <a:lnTo>
                    <a:pt x="59551" y="20226"/>
                  </a:lnTo>
                  <a:lnTo>
                    <a:pt x="54133" y="45208"/>
                  </a:lnTo>
                  <a:lnTo>
                    <a:pt x="46315" y="75831"/>
                  </a:lnTo>
                  <a:lnTo>
                    <a:pt x="41268" y="92887"/>
                  </a:lnTo>
                  <a:lnTo>
                    <a:pt x="35786" y="110608"/>
                  </a:lnTo>
                  <a:lnTo>
                    <a:pt x="30014" y="128067"/>
                  </a:lnTo>
                  <a:lnTo>
                    <a:pt x="24050" y="145350"/>
                  </a:lnTo>
                  <a:lnTo>
                    <a:pt x="13190" y="176783"/>
                  </a:lnTo>
                  <a:lnTo>
                    <a:pt x="3815" y="208229"/>
                  </a:lnTo>
                  <a:lnTo>
                    <a:pt x="289" y="222485"/>
                  </a:lnTo>
                  <a:lnTo>
                    <a:pt x="0" y="222407"/>
                  </a:lnTo>
                  <a:lnTo>
                    <a:pt x="13313" y="190877"/>
                  </a:lnTo>
                  <a:lnTo>
                    <a:pt x="25175" y="164505"/>
                  </a:lnTo>
                  <a:lnTo>
                    <a:pt x="32739" y="154253"/>
                  </a:lnTo>
                  <a:lnTo>
                    <a:pt x="38454" y="149696"/>
                  </a:lnTo>
                  <a:lnTo>
                    <a:pt x="41671" y="149892"/>
                  </a:lnTo>
                  <a:lnTo>
                    <a:pt x="71698" y="166514"/>
                  </a:lnTo>
                  <a:lnTo>
                    <a:pt x="98056" y="170693"/>
                  </a:lnTo>
                  <a:lnTo>
                    <a:pt x="122642" y="174675"/>
                  </a:lnTo>
                  <a:lnTo>
                    <a:pt x="134384" y="173354"/>
                  </a:lnTo>
                  <a:lnTo>
                    <a:pt x="145558" y="168642"/>
                  </a:lnTo>
                  <a:lnTo>
                    <a:pt x="149038" y="164793"/>
                  </a:lnTo>
                  <a:lnTo>
                    <a:pt x="149966" y="162779"/>
                  </a:lnTo>
                  <a:lnTo>
                    <a:pt x="149115" y="156777"/>
                  </a:lnTo>
                  <a:lnTo>
                    <a:pt x="147901" y="153201"/>
                  </a:lnTo>
                  <a:lnTo>
                    <a:pt x="146386" y="150818"/>
                  </a:lnTo>
                  <a:lnTo>
                    <a:pt x="144670" y="149228"/>
                  </a:lnTo>
                  <a:lnTo>
                    <a:pt x="142821" y="148169"/>
                  </a:lnTo>
                  <a:lnTo>
                    <a:pt x="135121" y="148873"/>
                  </a:lnTo>
                  <a:lnTo>
                    <a:pt x="130105" y="150048"/>
                  </a:lnTo>
                  <a:lnTo>
                    <a:pt x="112932" y="161816"/>
                  </a:lnTo>
                  <a:lnTo>
                    <a:pt x="101180" y="178708"/>
                  </a:lnTo>
                  <a:lnTo>
                    <a:pt x="100422" y="184755"/>
                  </a:lnTo>
                  <a:lnTo>
                    <a:pt x="103342" y="197119"/>
                  </a:lnTo>
                  <a:lnTo>
                    <a:pt x="112920" y="215980"/>
                  </a:lnTo>
                  <a:lnTo>
                    <a:pt x="120656" y="222991"/>
                  </a:lnTo>
                  <a:lnTo>
                    <a:pt x="124695" y="224861"/>
                  </a:lnTo>
                  <a:lnTo>
                    <a:pt x="129504" y="224696"/>
                  </a:lnTo>
                  <a:lnTo>
                    <a:pt x="140492" y="220750"/>
                  </a:lnTo>
                  <a:lnTo>
                    <a:pt x="148667" y="210530"/>
                  </a:lnTo>
                  <a:lnTo>
                    <a:pt x="159666" y="180973"/>
                  </a:lnTo>
                  <a:lnTo>
                    <a:pt x="165764" y="155256"/>
                  </a:lnTo>
                  <a:lnTo>
                    <a:pt x="167467" y="152188"/>
                  </a:lnTo>
                  <a:lnTo>
                    <a:pt x="170013" y="150141"/>
                  </a:lnTo>
                  <a:lnTo>
                    <a:pt x="176605" y="147868"/>
                  </a:lnTo>
                  <a:lnTo>
                    <a:pt x="184238" y="148741"/>
                  </a:lnTo>
                  <a:lnTo>
                    <a:pt x="204008" y="155048"/>
                  </a:lnTo>
                  <a:lnTo>
                    <a:pt x="212175" y="160867"/>
                  </a:lnTo>
                  <a:lnTo>
                    <a:pt x="218157" y="168863"/>
                  </a:lnTo>
                  <a:lnTo>
                    <a:pt x="225864" y="187480"/>
                  </a:lnTo>
                  <a:lnTo>
                    <a:pt x="227596" y="194999"/>
                  </a:lnTo>
                  <a:lnTo>
                    <a:pt x="227738" y="194910"/>
                  </a:lnTo>
                  <a:lnTo>
                    <a:pt x="228005" y="163190"/>
                  </a:lnTo>
                  <a:lnTo>
                    <a:pt x="228017" y="139134"/>
                  </a:lnTo>
                  <a:lnTo>
                    <a:pt x="229903" y="117895"/>
                  </a:lnTo>
                  <a:lnTo>
                    <a:pt x="233091" y="108842"/>
                  </a:lnTo>
                  <a:lnTo>
                    <a:pt x="234929" y="106428"/>
                  </a:lnTo>
                  <a:lnTo>
                    <a:pt x="236860" y="104818"/>
                  </a:lnTo>
                  <a:lnTo>
                    <a:pt x="242768" y="103030"/>
                  </a:lnTo>
                  <a:lnTo>
                    <a:pt x="271591" y="101083"/>
                  </a:lnTo>
                  <a:lnTo>
                    <a:pt x="297872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7" name="SMARTInkShape-1829"/>
            <p:cNvSpPr/>
            <p:nvPr>
              <p:custDataLst>
                <p:tags r:id="rId57"/>
              </p:custDataLst>
            </p:nvPr>
          </p:nvSpPr>
          <p:spPr>
            <a:xfrm>
              <a:off x="7789311" y="6146303"/>
              <a:ext cx="103740" cy="80633"/>
            </a:xfrm>
            <a:custGeom>
              <a:avLst/>
              <a:gdLst/>
              <a:ahLst/>
              <a:cxnLst/>
              <a:rect l="0" t="0" r="0" b="0"/>
              <a:pathLst>
                <a:path w="103740" h="80633">
                  <a:moveTo>
                    <a:pt x="71989" y="13197"/>
                  </a:moveTo>
                  <a:lnTo>
                    <a:pt x="71989" y="13197"/>
                  </a:lnTo>
                  <a:lnTo>
                    <a:pt x="68617" y="3084"/>
                  </a:lnTo>
                  <a:lnTo>
                    <a:pt x="65509" y="810"/>
                  </a:lnTo>
                  <a:lnTo>
                    <a:pt x="61318" y="0"/>
                  </a:lnTo>
                  <a:lnTo>
                    <a:pt x="56409" y="165"/>
                  </a:lnTo>
                  <a:lnTo>
                    <a:pt x="32643" y="10511"/>
                  </a:lnTo>
                  <a:lnTo>
                    <a:pt x="10001" y="33724"/>
                  </a:lnTo>
                  <a:lnTo>
                    <a:pt x="2106" y="51013"/>
                  </a:lnTo>
                  <a:lnTo>
                    <a:pt x="0" y="59574"/>
                  </a:lnTo>
                  <a:lnTo>
                    <a:pt x="1419" y="66693"/>
                  </a:lnTo>
                  <a:lnTo>
                    <a:pt x="10521" y="78366"/>
                  </a:lnTo>
                  <a:lnTo>
                    <a:pt x="18310" y="80632"/>
                  </a:lnTo>
                  <a:lnTo>
                    <a:pt x="38255" y="79386"/>
                  </a:lnTo>
                  <a:lnTo>
                    <a:pt x="63110" y="68484"/>
                  </a:lnTo>
                  <a:lnTo>
                    <a:pt x="103739" y="449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8" name="SMARTInkShape-1830"/>
            <p:cNvSpPr/>
            <p:nvPr>
              <p:custDataLst>
                <p:tags r:id="rId58"/>
              </p:custDataLst>
            </p:nvPr>
          </p:nvSpPr>
          <p:spPr>
            <a:xfrm>
              <a:off x="7537450" y="6149288"/>
              <a:ext cx="177801" cy="134782"/>
            </a:xfrm>
            <a:custGeom>
              <a:avLst/>
              <a:gdLst/>
              <a:ahLst/>
              <a:cxnLst/>
              <a:rect l="0" t="0" r="0" b="0"/>
              <a:pathLst>
                <a:path w="177801" h="134782">
                  <a:moveTo>
                    <a:pt x="0" y="41962"/>
                  </a:moveTo>
                  <a:lnTo>
                    <a:pt x="0" y="41962"/>
                  </a:lnTo>
                  <a:lnTo>
                    <a:pt x="0" y="67309"/>
                  </a:lnTo>
                  <a:lnTo>
                    <a:pt x="0" y="95411"/>
                  </a:lnTo>
                  <a:lnTo>
                    <a:pt x="705" y="119810"/>
                  </a:lnTo>
                  <a:lnTo>
                    <a:pt x="5468" y="134781"/>
                  </a:lnTo>
                  <a:lnTo>
                    <a:pt x="6468" y="134180"/>
                  </a:lnTo>
                  <a:lnTo>
                    <a:pt x="11951" y="124476"/>
                  </a:lnTo>
                  <a:lnTo>
                    <a:pt x="21493" y="99493"/>
                  </a:lnTo>
                  <a:lnTo>
                    <a:pt x="26721" y="77409"/>
                  </a:lnTo>
                  <a:lnTo>
                    <a:pt x="37002" y="51289"/>
                  </a:lnTo>
                  <a:lnTo>
                    <a:pt x="45614" y="36886"/>
                  </a:lnTo>
                  <a:lnTo>
                    <a:pt x="48754" y="35050"/>
                  </a:lnTo>
                  <a:lnTo>
                    <a:pt x="52257" y="34531"/>
                  </a:lnTo>
                  <a:lnTo>
                    <a:pt x="56005" y="34892"/>
                  </a:lnTo>
                  <a:lnTo>
                    <a:pt x="83235" y="45570"/>
                  </a:lnTo>
                  <a:lnTo>
                    <a:pt x="108086" y="47770"/>
                  </a:lnTo>
                  <a:lnTo>
                    <a:pt x="118828" y="44308"/>
                  </a:lnTo>
                  <a:lnTo>
                    <a:pt x="145235" y="26618"/>
                  </a:lnTo>
                  <a:lnTo>
                    <a:pt x="152273" y="18444"/>
                  </a:lnTo>
                  <a:lnTo>
                    <a:pt x="155871" y="10107"/>
                  </a:lnTo>
                  <a:lnTo>
                    <a:pt x="156831" y="5909"/>
                  </a:lnTo>
                  <a:lnTo>
                    <a:pt x="156765" y="3110"/>
                  </a:lnTo>
                  <a:lnTo>
                    <a:pt x="156015" y="1244"/>
                  </a:lnTo>
                  <a:lnTo>
                    <a:pt x="154810" y="0"/>
                  </a:lnTo>
                  <a:lnTo>
                    <a:pt x="147827" y="4262"/>
                  </a:lnTo>
                  <a:lnTo>
                    <a:pt x="126096" y="24245"/>
                  </a:lnTo>
                  <a:lnTo>
                    <a:pt x="114424" y="45728"/>
                  </a:lnTo>
                  <a:lnTo>
                    <a:pt x="112709" y="61745"/>
                  </a:lnTo>
                  <a:lnTo>
                    <a:pt x="113240" y="69966"/>
                  </a:lnTo>
                  <a:lnTo>
                    <a:pt x="119473" y="82866"/>
                  </a:lnTo>
                  <a:lnTo>
                    <a:pt x="124099" y="88281"/>
                  </a:lnTo>
                  <a:lnTo>
                    <a:pt x="136764" y="96180"/>
                  </a:lnTo>
                  <a:lnTo>
                    <a:pt x="164520" y="106999"/>
                  </a:lnTo>
                  <a:lnTo>
                    <a:pt x="177800" y="1118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9" name="SMARTInkShape-1831"/>
            <p:cNvSpPr/>
            <p:nvPr>
              <p:custDataLst>
                <p:tags r:id="rId59"/>
              </p:custDataLst>
            </p:nvPr>
          </p:nvSpPr>
          <p:spPr>
            <a:xfrm>
              <a:off x="8178800" y="5749398"/>
              <a:ext cx="94101" cy="193766"/>
            </a:xfrm>
            <a:custGeom>
              <a:avLst/>
              <a:gdLst/>
              <a:ahLst/>
              <a:cxnLst/>
              <a:rect l="0" t="0" r="0" b="0"/>
              <a:pathLst>
                <a:path w="94101" h="193766">
                  <a:moveTo>
                    <a:pt x="57150" y="16402"/>
                  </a:moveTo>
                  <a:lnTo>
                    <a:pt x="57150" y="16402"/>
                  </a:lnTo>
                  <a:lnTo>
                    <a:pt x="57150" y="0"/>
                  </a:lnTo>
                  <a:lnTo>
                    <a:pt x="51505" y="2292"/>
                  </a:lnTo>
                  <a:lnTo>
                    <a:pt x="47037" y="4879"/>
                  </a:lnTo>
                  <a:lnTo>
                    <a:pt x="40190" y="15279"/>
                  </a:lnTo>
                  <a:lnTo>
                    <a:pt x="30046" y="41580"/>
                  </a:lnTo>
                  <a:lnTo>
                    <a:pt x="29347" y="50640"/>
                  </a:lnTo>
                  <a:lnTo>
                    <a:pt x="30148" y="54044"/>
                  </a:lnTo>
                  <a:lnTo>
                    <a:pt x="32093" y="56314"/>
                  </a:lnTo>
                  <a:lnTo>
                    <a:pt x="38017" y="58835"/>
                  </a:lnTo>
                  <a:lnTo>
                    <a:pt x="41573" y="58096"/>
                  </a:lnTo>
                  <a:lnTo>
                    <a:pt x="49286" y="53512"/>
                  </a:lnTo>
                  <a:lnTo>
                    <a:pt x="74136" y="22108"/>
                  </a:lnTo>
                  <a:lnTo>
                    <a:pt x="80057" y="13624"/>
                  </a:lnTo>
                  <a:lnTo>
                    <a:pt x="80888" y="13139"/>
                  </a:lnTo>
                  <a:lnTo>
                    <a:pt x="81442" y="13521"/>
                  </a:lnTo>
                  <a:lnTo>
                    <a:pt x="81811" y="14482"/>
                  </a:lnTo>
                  <a:lnTo>
                    <a:pt x="83110" y="38417"/>
                  </a:lnTo>
                  <a:lnTo>
                    <a:pt x="85856" y="61699"/>
                  </a:lnTo>
                  <a:lnTo>
                    <a:pt x="89429" y="88510"/>
                  </a:lnTo>
                  <a:lnTo>
                    <a:pt x="92663" y="115478"/>
                  </a:lnTo>
                  <a:lnTo>
                    <a:pt x="94100" y="139223"/>
                  </a:lnTo>
                  <a:lnTo>
                    <a:pt x="91539" y="169053"/>
                  </a:lnTo>
                  <a:lnTo>
                    <a:pt x="87836" y="176730"/>
                  </a:lnTo>
                  <a:lnTo>
                    <a:pt x="76198" y="189024"/>
                  </a:lnTo>
                  <a:lnTo>
                    <a:pt x="69848" y="192161"/>
                  </a:lnTo>
                  <a:lnTo>
                    <a:pt x="57150" y="193765"/>
                  </a:lnTo>
                  <a:lnTo>
                    <a:pt x="44450" y="190245"/>
                  </a:lnTo>
                  <a:lnTo>
                    <a:pt x="32455" y="183271"/>
                  </a:lnTo>
                  <a:lnTo>
                    <a:pt x="17769" y="169561"/>
                  </a:lnTo>
                  <a:lnTo>
                    <a:pt x="0" y="1624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0" name="SMARTInkShape-1832"/>
            <p:cNvSpPr/>
            <p:nvPr>
              <p:custDataLst>
                <p:tags r:id="rId60"/>
              </p:custDataLst>
            </p:nvPr>
          </p:nvSpPr>
          <p:spPr>
            <a:xfrm>
              <a:off x="8096250" y="5746750"/>
              <a:ext cx="63501" cy="77092"/>
            </a:xfrm>
            <a:custGeom>
              <a:avLst/>
              <a:gdLst/>
              <a:ahLst/>
              <a:cxnLst/>
              <a:rect l="0" t="0" r="0" b="0"/>
              <a:pathLst>
                <a:path w="63501" h="77092">
                  <a:moveTo>
                    <a:pt x="0" y="0"/>
                  </a:moveTo>
                  <a:lnTo>
                    <a:pt x="0" y="0"/>
                  </a:lnTo>
                  <a:lnTo>
                    <a:pt x="3371" y="10113"/>
                  </a:lnTo>
                  <a:lnTo>
                    <a:pt x="2096" y="33256"/>
                  </a:lnTo>
                  <a:lnTo>
                    <a:pt x="621" y="59086"/>
                  </a:lnTo>
                  <a:lnTo>
                    <a:pt x="184" y="74500"/>
                  </a:lnTo>
                  <a:lnTo>
                    <a:pt x="829" y="76478"/>
                  </a:lnTo>
                  <a:lnTo>
                    <a:pt x="1963" y="77091"/>
                  </a:lnTo>
                  <a:lnTo>
                    <a:pt x="3425" y="76794"/>
                  </a:lnTo>
                  <a:lnTo>
                    <a:pt x="15596" y="66263"/>
                  </a:lnTo>
                  <a:lnTo>
                    <a:pt x="33602" y="35013"/>
                  </a:lnTo>
                  <a:lnTo>
                    <a:pt x="49105" y="5486"/>
                  </a:lnTo>
                  <a:lnTo>
                    <a:pt x="49669" y="5069"/>
                  </a:lnTo>
                  <a:lnTo>
                    <a:pt x="50047" y="5495"/>
                  </a:lnTo>
                  <a:lnTo>
                    <a:pt x="50733" y="36161"/>
                  </a:lnTo>
                  <a:lnTo>
                    <a:pt x="63500" y="69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1" name="SMARTInkShape-1833"/>
            <p:cNvSpPr/>
            <p:nvPr>
              <p:custDataLst>
                <p:tags r:id="rId61"/>
              </p:custDataLst>
            </p:nvPr>
          </p:nvSpPr>
          <p:spPr>
            <a:xfrm>
              <a:off x="8013700" y="56959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2" name="SMARTInkShape-1834"/>
            <p:cNvSpPr/>
            <p:nvPr>
              <p:custDataLst>
                <p:tags r:id="rId62"/>
              </p:custDataLst>
            </p:nvPr>
          </p:nvSpPr>
          <p:spPr>
            <a:xfrm>
              <a:off x="7893163" y="5632450"/>
              <a:ext cx="114188" cy="209551"/>
            </a:xfrm>
            <a:custGeom>
              <a:avLst/>
              <a:gdLst/>
              <a:ahLst/>
              <a:cxnLst/>
              <a:rect l="0" t="0" r="0" b="0"/>
              <a:pathLst>
                <a:path w="114188" h="209551">
                  <a:moveTo>
                    <a:pt x="57037" y="0"/>
                  </a:moveTo>
                  <a:lnTo>
                    <a:pt x="57037" y="0"/>
                  </a:lnTo>
                  <a:lnTo>
                    <a:pt x="53666" y="3370"/>
                  </a:lnTo>
                  <a:lnTo>
                    <a:pt x="41457" y="25693"/>
                  </a:lnTo>
                  <a:lnTo>
                    <a:pt x="32239" y="49284"/>
                  </a:lnTo>
                  <a:lnTo>
                    <a:pt x="24143" y="76233"/>
                  </a:lnTo>
                  <a:lnTo>
                    <a:pt x="18193" y="104671"/>
                  </a:lnTo>
                  <a:lnTo>
                    <a:pt x="13198" y="131893"/>
                  </a:lnTo>
                  <a:lnTo>
                    <a:pt x="6418" y="163492"/>
                  </a:lnTo>
                  <a:lnTo>
                    <a:pt x="269" y="188408"/>
                  </a:lnTo>
                  <a:lnTo>
                    <a:pt x="0" y="179767"/>
                  </a:lnTo>
                  <a:lnTo>
                    <a:pt x="4979" y="159295"/>
                  </a:lnTo>
                  <a:lnTo>
                    <a:pt x="12756" y="146994"/>
                  </a:lnTo>
                  <a:lnTo>
                    <a:pt x="14816" y="144562"/>
                  </a:lnTo>
                  <a:lnTo>
                    <a:pt x="22750" y="141861"/>
                  </a:lnTo>
                  <a:lnTo>
                    <a:pt x="48461" y="136755"/>
                  </a:lnTo>
                  <a:lnTo>
                    <a:pt x="80012" y="138387"/>
                  </a:lnTo>
                  <a:lnTo>
                    <a:pt x="98652" y="140015"/>
                  </a:lnTo>
                  <a:lnTo>
                    <a:pt x="101713" y="141322"/>
                  </a:lnTo>
                  <a:lnTo>
                    <a:pt x="103755" y="142898"/>
                  </a:lnTo>
                  <a:lnTo>
                    <a:pt x="106022" y="150294"/>
                  </a:lnTo>
                  <a:lnTo>
                    <a:pt x="107598" y="178359"/>
                  </a:lnTo>
                  <a:lnTo>
                    <a:pt x="108472" y="195604"/>
                  </a:lnTo>
                  <a:lnTo>
                    <a:pt x="114187" y="209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3" name="SMARTInkShape-1835"/>
            <p:cNvSpPr/>
            <p:nvPr>
              <p:custDataLst>
                <p:tags r:id="rId63"/>
              </p:custDataLst>
            </p:nvPr>
          </p:nvSpPr>
          <p:spPr>
            <a:xfrm>
              <a:off x="7747588" y="5778500"/>
              <a:ext cx="94663" cy="85480"/>
            </a:xfrm>
            <a:custGeom>
              <a:avLst/>
              <a:gdLst/>
              <a:ahLst/>
              <a:cxnLst/>
              <a:rect l="0" t="0" r="0" b="0"/>
              <a:pathLst>
                <a:path w="94663" h="85480">
                  <a:moveTo>
                    <a:pt x="5762" y="0"/>
                  </a:moveTo>
                  <a:lnTo>
                    <a:pt x="5762" y="0"/>
                  </a:lnTo>
                  <a:lnTo>
                    <a:pt x="2391" y="29886"/>
                  </a:lnTo>
                  <a:lnTo>
                    <a:pt x="0" y="61145"/>
                  </a:lnTo>
                  <a:lnTo>
                    <a:pt x="292" y="79735"/>
                  </a:lnTo>
                  <a:lnTo>
                    <a:pt x="1410" y="82790"/>
                  </a:lnTo>
                  <a:lnTo>
                    <a:pt x="2861" y="84827"/>
                  </a:lnTo>
                  <a:lnTo>
                    <a:pt x="4533" y="85479"/>
                  </a:lnTo>
                  <a:lnTo>
                    <a:pt x="6354" y="85208"/>
                  </a:lnTo>
                  <a:lnTo>
                    <a:pt x="8273" y="84322"/>
                  </a:lnTo>
                  <a:lnTo>
                    <a:pt x="27268" y="61210"/>
                  </a:lnTo>
                  <a:lnTo>
                    <a:pt x="47333" y="31307"/>
                  </a:lnTo>
                  <a:lnTo>
                    <a:pt x="64092" y="1170"/>
                  </a:lnTo>
                  <a:lnTo>
                    <a:pt x="65110" y="74"/>
                  </a:lnTo>
                  <a:lnTo>
                    <a:pt x="65082" y="755"/>
                  </a:lnTo>
                  <a:lnTo>
                    <a:pt x="64360" y="2620"/>
                  </a:lnTo>
                  <a:lnTo>
                    <a:pt x="63103" y="28463"/>
                  </a:lnTo>
                  <a:lnTo>
                    <a:pt x="66320" y="59872"/>
                  </a:lnTo>
                  <a:lnTo>
                    <a:pt x="71761" y="78104"/>
                  </a:lnTo>
                  <a:lnTo>
                    <a:pt x="75161" y="80997"/>
                  </a:lnTo>
                  <a:lnTo>
                    <a:pt x="79545" y="82220"/>
                  </a:lnTo>
                  <a:lnTo>
                    <a:pt x="94662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4" name="SMARTInkShape-1836"/>
            <p:cNvSpPr/>
            <p:nvPr>
              <p:custDataLst>
                <p:tags r:id="rId64"/>
              </p:custDataLst>
            </p:nvPr>
          </p:nvSpPr>
          <p:spPr>
            <a:xfrm>
              <a:off x="7607300" y="5778500"/>
              <a:ext cx="63022" cy="234951"/>
            </a:xfrm>
            <a:custGeom>
              <a:avLst/>
              <a:gdLst/>
              <a:ahLst/>
              <a:cxnLst/>
              <a:rect l="0" t="0" r="0" b="0"/>
              <a:pathLst>
                <a:path w="63022" h="23495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5467" y="30507"/>
                  </a:lnTo>
                  <a:lnTo>
                    <a:pt x="11245" y="51835"/>
                  </a:lnTo>
                  <a:lnTo>
                    <a:pt x="15111" y="60902"/>
                  </a:lnTo>
                  <a:lnTo>
                    <a:pt x="17835" y="63884"/>
                  </a:lnTo>
                  <a:lnTo>
                    <a:pt x="24624" y="67198"/>
                  </a:lnTo>
                  <a:lnTo>
                    <a:pt x="28411" y="66671"/>
                  </a:lnTo>
                  <a:lnTo>
                    <a:pt x="36381" y="62322"/>
                  </a:lnTo>
                  <a:lnTo>
                    <a:pt x="48801" y="48569"/>
                  </a:lnTo>
                  <a:lnTo>
                    <a:pt x="59865" y="22006"/>
                  </a:lnTo>
                  <a:lnTo>
                    <a:pt x="62423" y="12008"/>
                  </a:lnTo>
                  <a:lnTo>
                    <a:pt x="62782" y="11533"/>
                  </a:lnTo>
                  <a:lnTo>
                    <a:pt x="63021" y="11922"/>
                  </a:lnTo>
                  <a:lnTo>
                    <a:pt x="57631" y="34941"/>
                  </a:lnTo>
                  <a:lnTo>
                    <a:pt x="51249" y="58098"/>
                  </a:lnTo>
                  <a:lnTo>
                    <a:pt x="46160" y="73304"/>
                  </a:lnTo>
                  <a:lnTo>
                    <a:pt x="39946" y="90497"/>
                  </a:lnTo>
                  <a:lnTo>
                    <a:pt x="32981" y="109014"/>
                  </a:lnTo>
                  <a:lnTo>
                    <a:pt x="26925" y="126298"/>
                  </a:lnTo>
                  <a:lnTo>
                    <a:pt x="21478" y="142760"/>
                  </a:lnTo>
                  <a:lnTo>
                    <a:pt x="13074" y="172810"/>
                  </a:lnTo>
                  <a:lnTo>
                    <a:pt x="9338" y="197925"/>
                  </a:lnTo>
                  <a:lnTo>
                    <a:pt x="7646" y="226173"/>
                  </a:lnTo>
                  <a:lnTo>
                    <a:pt x="8625" y="229098"/>
                  </a:lnTo>
                  <a:lnTo>
                    <a:pt x="12700" y="234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5" name="SMARTInkShape-1837"/>
            <p:cNvSpPr/>
            <p:nvPr>
              <p:custDataLst>
                <p:tags r:id="rId65"/>
              </p:custDataLst>
            </p:nvPr>
          </p:nvSpPr>
          <p:spPr>
            <a:xfrm>
              <a:off x="7489616" y="5791200"/>
              <a:ext cx="74698" cy="96037"/>
            </a:xfrm>
            <a:custGeom>
              <a:avLst/>
              <a:gdLst/>
              <a:ahLst/>
              <a:cxnLst/>
              <a:rect l="0" t="0" r="0" b="0"/>
              <a:pathLst>
                <a:path w="74698" h="96037">
                  <a:moveTo>
                    <a:pt x="47834" y="12700"/>
                  </a:moveTo>
                  <a:lnTo>
                    <a:pt x="47834" y="12700"/>
                  </a:lnTo>
                  <a:lnTo>
                    <a:pt x="41093" y="9329"/>
                  </a:lnTo>
                  <a:lnTo>
                    <a:pt x="23415" y="10603"/>
                  </a:lnTo>
                  <a:lnTo>
                    <a:pt x="12052" y="15531"/>
                  </a:lnTo>
                  <a:lnTo>
                    <a:pt x="7046" y="18821"/>
                  </a:lnTo>
                  <a:lnTo>
                    <a:pt x="3709" y="24542"/>
                  </a:lnTo>
                  <a:lnTo>
                    <a:pt x="0" y="40305"/>
                  </a:lnTo>
                  <a:lnTo>
                    <a:pt x="2116" y="57189"/>
                  </a:lnTo>
                  <a:lnTo>
                    <a:pt x="4655" y="65643"/>
                  </a:lnTo>
                  <a:lnTo>
                    <a:pt x="15003" y="78799"/>
                  </a:lnTo>
                  <a:lnTo>
                    <a:pt x="34814" y="92256"/>
                  </a:lnTo>
                  <a:lnTo>
                    <a:pt x="41270" y="95371"/>
                  </a:lnTo>
                  <a:lnTo>
                    <a:pt x="47691" y="96036"/>
                  </a:lnTo>
                  <a:lnTo>
                    <a:pt x="60470" y="93012"/>
                  </a:lnTo>
                  <a:lnTo>
                    <a:pt x="69443" y="85083"/>
                  </a:lnTo>
                  <a:lnTo>
                    <a:pt x="72823" y="80006"/>
                  </a:lnTo>
                  <a:lnTo>
                    <a:pt x="74697" y="66837"/>
                  </a:lnTo>
                  <a:lnTo>
                    <a:pt x="71767" y="50167"/>
                  </a:lnTo>
                  <a:lnTo>
                    <a:pt x="58923" y="19803"/>
                  </a:lnTo>
                  <a:lnTo>
                    <a:pt x="50176" y="6214"/>
                  </a:lnTo>
                  <a:lnTo>
                    <a:pt x="45867" y="2732"/>
                  </a:lnTo>
                  <a:lnTo>
                    <a:pt x="41583" y="1115"/>
                  </a:lnTo>
                  <a:lnTo>
                    <a:pt x="287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6" name="SMARTInkShape-1838"/>
            <p:cNvSpPr/>
            <p:nvPr>
              <p:custDataLst>
                <p:tags r:id="rId66"/>
              </p:custDataLst>
            </p:nvPr>
          </p:nvSpPr>
          <p:spPr>
            <a:xfrm>
              <a:off x="7340600" y="5677560"/>
              <a:ext cx="96839" cy="209841"/>
            </a:xfrm>
            <a:custGeom>
              <a:avLst/>
              <a:gdLst/>
              <a:ahLst/>
              <a:cxnLst/>
              <a:rect l="0" t="0" r="0" b="0"/>
              <a:pathLst>
                <a:path w="96839" h="209841">
                  <a:moveTo>
                    <a:pt x="44450" y="43790"/>
                  </a:moveTo>
                  <a:lnTo>
                    <a:pt x="44450" y="43790"/>
                  </a:lnTo>
                  <a:lnTo>
                    <a:pt x="37543" y="72039"/>
                  </a:lnTo>
                  <a:lnTo>
                    <a:pt x="32913" y="96561"/>
                  </a:lnTo>
                  <a:lnTo>
                    <a:pt x="26152" y="123924"/>
                  </a:lnTo>
                  <a:lnTo>
                    <a:pt x="22206" y="150666"/>
                  </a:lnTo>
                  <a:lnTo>
                    <a:pt x="20453" y="174546"/>
                  </a:lnTo>
                  <a:lnTo>
                    <a:pt x="19327" y="203361"/>
                  </a:lnTo>
                  <a:lnTo>
                    <a:pt x="19132" y="209840"/>
                  </a:lnTo>
                  <a:lnTo>
                    <a:pt x="13991" y="186620"/>
                  </a:lnTo>
                  <a:lnTo>
                    <a:pt x="10216" y="163479"/>
                  </a:lnTo>
                  <a:lnTo>
                    <a:pt x="9633" y="148277"/>
                  </a:lnTo>
                  <a:lnTo>
                    <a:pt x="9950" y="131087"/>
                  </a:lnTo>
                  <a:lnTo>
                    <a:pt x="10866" y="112571"/>
                  </a:lnTo>
                  <a:lnTo>
                    <a:pt x="12889" y="95288"/>
                  </a:lnTo>
                  <a:lnTo>
                    <a:pt x="15648" y="78827"/>
                  </a:lnTo>
                  <a:lnTo>
                    <a:pt x="22477" y="49485"/>
                  </a:lnTo>
                  <a:lnTo>
                    <a:pt x="34961" y="18509"/>
                  </a:lnTo>
                  <a:lnTo>
                    <a:pt x="45876" y="5273"/>
                  </a:lnTo>
                  <a:lnTo>
                    <a:pt x="52457" y="1884"/>
                  </a:lnTo>
                  <a:lnTo>
                    <a:pt x="67294" y="0"/>
                  </a:lnTo>
                  <a:lnTo>
                    <a:pt x="73791" y="1897"/>
                  </a:lnTo>
                  <a:lnTo>
                    <a:pt x="84772" y="9649"/>
                  </a:lnTo>
                  <a:lnTo>
                    <a:pt x="92475" y="22030"/>
                  </a:lnTo>
                  <a:lnTo>
                    <a:pt x="96838" y="36236"/>
                  </a:lnTo>
                  <a:lnTo>
                    <a:pt x="96427" y="49605"/>
                  </a:lnTo>
                  <a:lnTo>
                    <a:pt x="90129" y="62602"/>
                  </a:lnTo>
                  <a:lnTo>
                    <a:pt x="85485" y="69031"/>
                  </a:lnTo>
                  <a:lnTo>
                    <a:pt x="62096" y="84822"/>
                  </a:lnTo>
                  <a:lnTo>
                    <a:pt x="44766" y="88367"/>
                  </a:lnTo>
                  <a:lnTo>
                    <a:pt x="28363" y="86885"/>
                  </a:lnTo>
                  <a:lnTo>
                    <a:pt x="0" y="75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6" name="SMARTInkShape-Group425"/>
          <p:cNvGrpSpPr/>
          <p:nvPr/>
        </p:nvGrpSpPr>
        <p:grpSpPr>
          <a:xfrm>
            <a:off x="3213100" y="6216650"/>
            <a:ext cx="450851" cy="312171"/>
            <a:chOff x="3213100" y="6216650"/>
            <a:chExt cx="450851" cy="312171"/>
          </a:xfrm>
        </p:grpSpPr>
        <p:sp>
          <p:nvSpPr>
            <p:cNvPr id="998" name="SMARTInkShape-1839"/>
            <p:cNvSpPr/>
            <p:nvPr>
              <p:custDataLst>
                <p:tags r:id="rId48"/>
              </p:custDataLst>
            </p:nvPr>
          </p:nvSpPr>
          <p:spPr>
            <a:xfrm>
              <a:off x="3568700" y="6216650"/>
              <a:ext cx="93146" cy="57053"/>
            </a:xfrm>
            <a:custGeom>
              <a:avLst/>
              <a:gdLst/>
              <a:ahLst/>
              <a:cxnLst/>
              <a:rect l="0" t="0" r="0" b="0"/>
              <a:pathLst>
                <a:path w="93146" h="57053">
                  <a:moveTo>
                    <a:pt x="0" y="50800"/>
                  </a:moveTo>
                  <a:lnTo>
                    <a:pt x="0" y="50800"/>
                  </a:lnTo>
                  <a:lnTo>
                    <a:pt x="0" y="45332"/>
                  </a:lnTo>
                  <a:lnTo>
                    <a:pt x="27789" y="53366"/>
                  </a:lnTo>
                  <a:lnTo>
                    <a:pt x="52998" y="56029"/>
                  </a:lnTo>
                  <a:lnTo>
                    <a:pt x="84590" y="57003"/>
                  </a:lnTo>
                  <a:lnTo>
                    <a:pt x="88143" y="57052"/>
                  </a:lnTo>
                  <a:lnTo>
                    <a:pt x="90512" y="56380"/>
                  </a:lnTo>
                  <a:lnTo>
                    <a:pt x="92092" y="55225"/>
                  </a:lnTo>
                  <a:lnTo>
                    <a:pt x="93145" y="53750"/>
                  </a:lnTo>
                  <a:lnTo>
                    <a:pt x="93141" y="51355"/>
                  </a:lnTo>
                  <a:lnTo>
                    <a:pt x="86227" y="33382"/>
                  </a:lnTo>
                  <a:lnTo>
                    <a:pt x="65752" y="6890"/>
                  </a:lnTo>
                  <a:lnTo>
                    <a:pt x="65001" y="4592"/>
                  </a:lnTo>
                  <a:lnTo>
                    <a:pt x="65206" y="3062"/>
                  </a:lnTo>
                  <a:lnTo>
                    <a:pt x="66049" y="2041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9" name="SMARTInkShape-1840"/>
            <p:cNvSpPr/>
            <p:nvPr>
              <p:custDataLst>
                <p:tags r:id="rId49"/>
              </p:custDataLst>
            </p:nvPr>
          </p:nvSpPr>
          <p:spPr>
            <a:xfrm>
              <a:off x="3556000" y="6381750"/>
              <a:ext cx="107951" cy="25401"/>
            </a:xfrm>
            <a:custGeom>
              <a:avLst/>
              <a:gdLst/>
              <a:ahLst/>
              <a:cxnLst/>
              <a:rect l="0" t="0" r="0" b="0"/>
              <a:pathLst>
                <a:path w="107951" h="25401">
                  <a:moveTo>
                    <a:pt x="0" y="25400"/>
                  </a:moveTo>
                  <a:lnTo>
                    <a:pt x="0" y="25400"/>
                  </a:lnTo>
                  <a:lnTo>
                    <a:pt x="0" y="22029"/>
                  </a:lnTo>
                  <a:lnTo>
                    <a:pt x="2117" y="21036"/>
                  </a:lnTo>
                  <a:lnTo>
                    <a:pt x="33199" y="14860"/>
                  </a:lnTo>
                  <a:lnTo>
                    <a:pt x="64204" y="11245"/>
                  </a:lnTo>
                  <a:lnTo>
                    <a:pt x="94135" y="3945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0" name="SMARTInkShape-1841"/>
            <p:cNvSpPr/>
            <p:nvPr>
              <p:custDataLst>
                <p:tags r:id="rId50"/>
              </p:custDataLst>
            </p:nvPr>
          </p:nvSpPr>
          <p:spPr>
            <a:xfrm>
              <a:off x="3640659" y="6311900"/>
              <a:ext cx="16942" cy="165101"/>
            </a:xfrm>
            <a:custGeom>
              <a:avLst/>
              <a:gdLst/>
              <a:ahLst/>
              <a:cxnLst/>
              <a:rect l="0" t="0" r="0" b="0"/>
              <a:pathLst>
                <a:path w="16942" h="165101">
                  <a:moveTo>
                    <a:pt x="16941" y="0"/>
                  </a:moveTo>
                  <a:lnTo>
                    <a:pt x="16941" y="0"/>
                  </a:lnTo>
                  <a:lnTo>
                    <a:pt x="15530" y="17325"/>
                  </a:lnTo>
                  <a:lnTo>
                    <a:pt x="7507" y="47702"/>
                  </a:lnTo>
                  <a:lnTo>
                    <a:pt x="2636" y="71295"/>
                  </a:lnTo>
                  <a:lnTo>
                    <a:pt x="0" y="94010"/>
                  </a:lnTo>
                  <a:lnTo>
                    <a:pt x="397" y="124751"/>
                  </a:lnTo>
                  <a:lnTo>
                    <a:pt x="4984" y="146089"/>
                  </a:lnTo>
                  <a:lnTo>
                    <a:pt x="10591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1" name="SMARTInkShape-1842"/>
            <p:cNvSpPr/>
            <p:nvPr>
              <p:custDataLst>
                <p:tags r:id="rId51"/>
              </p:custDataLst>
            </p:nvPr>
          </p:nvSpPr>
          <p:spPr>
            <a:xfrm>
              <a:off x="3568700" y="6318250"/>
              <a:ext cx="6089" cy="165101"/>
            </a:xfrm>
            <a:custGeom>
              <a:avLst/>
              <a:gdLst/>
              <a:ahLst/>
              <a:cxnLst/>
              <a:rect l="0" t="0" r="0" b="0"/>
              <a:pathLst>
                <a:path w="6089" h="16510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1412"/>
                  </a:lnTo>
                  <a:lnTo>
                    <a:pt x="5467" y="6742"/>
                  </a:lnTo>
                  <a:lnTo>
                    <a:pt x="6088" y="31161"/>
                  </a:lnTo>
                  <a:lnTo>
                    <a:pt x="4352" y="55242"/>
                  </a:lnTo>
                  <a:lnTo>
                    <a:pt x="1934" y="80996"/>
                  </a:lnTo>
                  <a:lnTo>
                    <a:pt x="860" y="104202"/>
                  </a:lnTo>
                  <a:lnTo>
                    <a:pt x="255" y="133729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2" name="SMARTInkShape-1843"/>
            <p:cNvSpPr/>
            <p:nvPr>
              <p:custDataLst>
                <p:tags r:id="rId52"/>
              </p:custDataLst>
            </p:nvPr>
          </p:nvSpPr>
          <p:spPr>
            <a:xfrm>
              <a:off x="3460750" y="64262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0"/>
                  </a:moveTo>
                  <a:lnTo>
                    <a:pt x="0" y="0"/>
                  </a:lnTo>
                  <a:lnTo>
                    <a:pt x="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3" name="SMARTInkShape-1844"/>
            <p:cNvSpPr/>
            <p:nvPr>
              <p:custDataLst>
                <p:tags r:id="rId53"/>
              </p:custDataLst>
            </p:nvPr>
          </p:nvSpPr>
          <p:spPr>
            <a:xfrm>
              <a:off x="3220333" y="6254750"/>
              <a:ext cx="127787" cy="44426"/>
            </a:xfrm>
            <a:custGeom>
              <a:avLst/>
              <a:gdLst/>
              <a:ahLst/>
              <a:cxnLst/>
              <a:rect l="0" t="0" r="0" b="0"/>
              <a:pathLst>
                <a:path w="127787" h="44426">
                  <a:moveTo>
                    <a:pt x="5467" y="31750"/>
                  </a:moveTo>
                  <a:lnTo>
                    <a:pt x="5467" y="31750"/>
                  </a:lnTo>
                  <a:lnTo>
                    <a:pt x="0" y="31750"/>
                  </a:lnTo>
                  <a:lnTo>
                    <a:pt x="2750" y="35121"/>
                  </a:lnTo>
                  <a:lnTo>
                    <a:pt x="32739" y="39589"/>
                  </a:lnTo>
                  <a:lnTo>
                    <a:pt x="58703" y="43011"/>
                  </a:lnTo>
                  <a:lnTo>
                    <a:pt x="86857" y="44023"/>
                  </a:lnTo>
                  <a:lnTo>
                    <a:pt x="114913" y="44366"/>
                  </a:lnTo>
                  <a:lnTo>
                    <a:pt x="126168" y="44425"/>
                  </a:lnTo>
                  <a:lnTo>
                    <a:pt x="127562" y="43728"/>
                  </a:lnTo>
                  <a:lnTo>
                    <a:pt x="127786" y="42557"/>
                  </a:lnTo>
                  <a:lnTo>
                    <a:pt x="119705" y="28868"/>
                  </a:lnTo>
                  <a:lnTo>
                    <a:pt x="943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4" name="SMARTInkShape-1845"/>
            <p:cNvSpPr/>
            <p:nvPr>
              <p:custDataLst>
                <p:tags r:id="rId54"/>
              </p:custDataLst>
            </p:nvPr>
          </p:nvSpPr>
          <p:spPr>
            <a:xfrm>
              <a:off x="3213100" y="6347480"/>
              <a:ext cx="134421" cy="181341"/>
            </a:xfrm>
            <a:custGeom>
              <a:avLst/>
              <a:gdLst/>
              <a:ahLst/>
              <a:cxnLst/>
              <a:rect l="0" t="0" r="0" b="0"/>
              <a:pathLst>
                <a:path w="134421" h="181341">
                  <a:moveTo>
                    <a:pt x="12700" y="21570"/>
                  </a:moveTo>
                  <a:lnTo>
                    <a:pt x="12700" y="21570"/>
                  </a:lnTo>
                  <a:lnTo>
                    <a:pt x="16071" y="14828"/>
                  </a:lnTo>
                  <a:lnTo>
                    <a:pt x="21489" y="9637"/>
                  </a:lnTo>
                  <a:lnTo>
                    <a:pt x="30012" y="4978"/>
                  </a:lnTo>
                  <a:lnTo>
                    <a:pt x="43207" y="555"/>
                  </a:lnTo>
                  <a:lnTo>
                    <a:pt x="56597" y="0"/>
                  </a:lnTo>
                  <a:lnTo>
                    <a:pt x="82441" y="5393"/>
                  </a:lnTo>
                  <a:lnTo>
                    <a:pt x="93320" y="12969"/>
                  </a:lnTo>
                  <a:lnTo>
                    <a:pt x="101448" y="22686"/>
                  </a:lnTo>
                  <a:lnTo>
                    <a:pt x="105060" y="31709"/>
                  </a:lnTo>
                  <a:lnTo>
                    <a:pt x="103907" y="36090"/>
                  </a:lnTo>
                  <a:lnTo>
                    <a:pt x="84552" y="57514"/>
                  </a:lnTo>
                  <a:lnTo>
                    <a:pt x="78031" y="62239"/>
                  </a:lnTo>
                  <a:lnTo>
                    <a:pt x="71466" y="65274"/>
                  </a:lnTo>
                  <a:lnTo>
                    <a:pt x="72338" y="66227"/>
                  </a:lnTo>
                  <a:lnTo>
                    <a:pt x="77070" y="69169"/>
                  </a:lnTo>
                  <a:lnTo>
                    <a:pt x="108584" y="78831"/>
                  </a:lnTo>
                  <a:lnTo>
                    <a:pt x="123816" y="93335"/>
                  </a:lnTo>
                  <a:lnTo>
                    <a:pt x="133896" y="114408"/>
                  </a:lnTo>
                  <a:lnTo>
                    <a:pt x="134420" y="121562"/>
                  </a:lnTo>
                  <a:lnTo>
                    <a:pt x="131239" y="135155"/>
                  </a:lnTo>
                  <a:lnTo>
                    <a:pt x="121514" y="154708"/>
                  </a:lnTo>
                  <a:lnTo>
                    <a:pt x="108099" y="165645"/>
                  </a:lnTo>
                  <a:lnTo>
                    <a:pt x="78831" y="177853"/>
                  </a:lnTo>
                  <a:lnTo>
                    <a:pt x="57614" y="181340"/>
                  </a:lnTo>
                  <a:lnTo>
                    <a:pt x="41128" y="178186"/>
                  </a:lnTo>
                  <a:lnTo>
                    <a:pt x="11051" y="152983"/>
                  </a:lnTo>
                  <a:lnTo>
                    <a:pt x="0" y="142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5" name="SMARTInkShape-1846"/>
            <p:cNvSpPr/>
            <p:nvPr>
              <p:custDataLst>
                <p:tags r:id="rId55"/>
              </p:custDataLst>
            </p:nvPr>
          </p:nvSpPr>
          <p:spPr>
            <a:xfrm>
              <a:off x="3270250" y="6375400"/>
              <a:ext cx="6351" cy="121956"/>
            </a:xfrm>
            <a:custGeom>
              <a:avLst/>
              <a:gdLst/>
              <a:ahLst/>
              <a:cxnLst/>
              <a:rect l="0" t="0" r="0" b="0"/>
              <a:pathLst>
                <a:path w="6351" h="121956">
                  <a:moveTo>
                    <a:pt x="6350" y="0"/>
                  </a:moveTo>
                  <a:lnTo>
                    <a:pt x="6350" y="0"/>
                  </a:lnTo>
                  <a:lnTo>
                    <a:pt x="262" y="0"/>
                  </a:lnTo>
                  <a:lnTo>
                    <a:pt x="34" y="24485"/>
                  </a:lnTo>
                  <a:lnTo>
                    <a:pt x="1892" y="50529"/>
                  </a:lnTo>
                  <a:lnTo>
                    <a:pt x="5029" y="76120"/>
                  </a:lnTo>
                  <a:lnTo>
                    <a:pt x="6089" y="106680"/>
                  </a:lnTo>
                  <a:lnTo>
                    <a:pt x="4352" y="116322"/>
                  </a:lnTo>
                  <a:lnTo>
                    <a:pt x="1935" y="121549"/>
                  </a:lnTo>
                  <a:lnTo>
                    <a:pt x="1289" y="121955"/>
                  </a:lnTo>
                  <a:lnTo>
                    <a:pt x="0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9" name="SMARTInkShape-Group426"/>
          <p:cNvGrpSpPr/>
          <p:nvPr/>
        </p:nvGrpSpPr>
        <p:grpSpPr>
          <a:xfrm>
            <a:off x="3841750" y="6337300"/>
            <a:ext cx="101601" cy="95251"/>
            <a:chOff x="3841750" y="6337300"/>
            <a:chExt cx="101601" cy="95251"/>
          </a:xfrm>
        </p:grpSpPr>
        <p:sp>
          <p:nvSpPr>
            <p:cNvPr id="1007" name="SMARTInkShape-1847"/>
            <p:cNvSpPr/>
            <p:nvPr>
              <p:custDataLst>
                <p:tags r:id="rId46"/>
              </p:custDataLst>
            </p:nvPr>
          </p:nvSpPr>
          <p:spPr>
            <a:xfrm>
              <a:off x="3898900" y="6337300"/>
              <a:ext cx="6351" cy="95251"/>
            </a:xfrm>
            <a:custGeom>
              <a:avLst/>
              <a:gdLst/>
              <a:ahLst/>
              <a:cxnLst/>
              <a:rect l="0" t="0" r="0" b="0"/>
              <a:pathLst>
                <a:path w="6351" h="95251">
                  <a:moveTo>
                    <a:pt x="0" y="0"/>
                  </a:moveTo>
                  <a:lnTo>
                    <a:pt x="0" y="0"/>
                  </a:lnTo>
                  <a:lnTo>
                    <a:pt x="0" y="28561"/>
                  </a:lnTo>
                  <a:lnTo>
                    <a:pt x="3371" y="59891"/>
                  </a:lnTo>
                  <a:lnTo>
                    <a:pt x="635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8" name="SMARTInkShape-1848"/>
            <p:cNvSpPr/>
            <p:nvPr>
              <p:custDataLst>
                <p:tags r:id="rId47"/>
              </p:custDataLst>
            </p:nvPr>
          </p:nvSpPr>
          <p:spPr>
            <a:xfrm>
              <a:off x="3841750" y="63754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6742" y="9329"/>
                  </a:lnTo>
                  <a:lnTo>
                    <a:pt x="36165" y="6938"/>
                  </a:lnTo>
                  <a:lnTo>
                    <a:pt x="60732" y="6524"/>
                  </a:lnTo>
                  <a:lnTo>
                    <a:pt x="86471" y="450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9" name="SMARTInkShape-Group427"/>
          <p:cNvGrpSpPr/>
          <p:nvPr/>
        </p:nvGrpSpPr>
        <p:grpSpPr>
          <a:xfrm>
            <a:off x="3981450" y="6000750"/>
            <a:ext cx="685353" cy="418313"/>
            <a:chOff x="3981450" y="6000750"/>
            <a:chExt cx="685353" cy="418313"/>
          </a:xfrm>
        </p:grpSpPr>
        <p:sp>
          <p:nvSpPr>
            <p:cNvPr id="1010" name="SMARTInkShape-1849"/>
            <p:cNvSpPr/>
            <p:nvPr>
              <p:custDataLst>
                <p:tags r:id="rId37"/>
              </p:custDataLst>
            </p:nvPr>
          </p:nvSpPr>
          <p:spPr>
            <a:xfrm>
              <a:off x="4000500" y="6038850"/>
              <a:ext cx="38101" cy="6351"/>
            </a:xfrm>
            <a:custGeom>
              <a:avLst/>
              <a:gdLst/>
              <a:ahLst/>
              <a:cxnLst/>
              <a:rect l="0" t="0" r="0" b="0"/>
              <a:pathLst>
                <a:path w="38101" h="6351">
                  <a:moveTo>
                    <a:pt x="0" y="0"/>
                  </a:moveTo>
                  <a:lnTo>
                    <a:pt x="0" y="0"/>
                  </a:lnTo>
                  <a:lnTo>
                    <a:pt x="11933" y="5026"/>
                  </a:lnTo>
                  <a:lnTo>
                    <a:pt x="381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1" name="SMARTInkShape-1850"/>
            <p:cNvSpPr/>
            <p:nvPr>
              <p:custDataLst>
                <p:tags r:id="rId38"/>
              </p:custDataLst>
            </p:nvPr>
          </p:nvSpPr>
          <p:spPr>
            <a:xfrm>
              <a:off x="3981450" y="6000750"/>
              <a:ext cx="57151" cy="1"/>
            </a:xfrm>
            <a:custGeom>
              <a:avLst/>
              <a:gdLst/>
              <a:ahLst/>
              <a:cxnLst/>
              <a:rect l="0" t="0" r="0" b="0"/>
              <a:pathLst>
                <a:path w="57151" h="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571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2" name="SMARTInkShape-1851"/>
            <p:cNvSpPr/>
            <p:nvPr>
              <p:custDataLst>
                <p:tags r:id="rId39"/>
              </p:custDataLst>
            </p:nvPr>
          </p:nvSpPr>
          <p:spPr>
            <a:xfrm>
              <a:off x="4530241" y="6127750"/>
              <a:ext cx="136562" cy="57151"/>
            </a:xfrm>
            <a:custGeom>
              <a:avLst/>
              <a:gdLst/>
              <a:ahLst/>
              <a:cxnLst/>
              <a:rect l="0" t="0" r="0" b="0"/>
              <a:pathLst>
                <a:path w="136562" h="57151">
                  <a:moveTo>
                    <a:pt x="3659" y="57150"/>
                  </a:moveTo>
                  <a:lnTo>
                    <a:pt x="3659" y="57150"/>
                  </a:lnTo>
                  <a:lnTo>
                    <a:pt x="288" y="53779"/>
                  </a:lnTo>
                  <a:lnTo>
                    <a:pt x="0" y="52081"/>
                  </a:lnTo>
                  <a:lnTo>
                    <a:pt x="514" y="50243"/>
                  </a:lnTo>
                  <a:lnTo>
                    <a:pt x="1563" y="48311"/>
                  </a:lnTo>
                  <a:lnTo>
                    <a:pt x="8372" y="46166"/>
                  </a:lnTo>
                  <a:lnTo>
                    <a:pt x="19865" y="45918"/>
                  </a:lnTo>
                  <a:lnTo>
                    <a:pt x="46169" y="49746"/>
                  </a:lnTo>
                  <a:lnTo>
                    <a:pt x="75600" y="54642"/>
                  </a:lnTo>
                  <a:lnTo>
                    <a:pt x="102508" y="56407"/>
                  </a:lnTo>
                  <a:lnTo>
                    <a:pt x="131908" y="57052"/>
                  </a:lnTo>
                  <a:lnTo>
                    <a:pt x="133608" y="56379"/>
                  </a:lnTo>
                  <a:lnTo>
                    <a:pt x="134742" y="55225"/>
                  </a:lnTo>
                  <a:lnTo>
                    <a:pt x="135498" y="53750"/>
                  </a:lnTo>
                  <a:lnTo>
                    <a:pt x="136561" y="44932"/>
                  </a:lnTo>
                  <a:lnTo>
                    <a:pt x="122664" y="15556"/>
                  </a:lnTo>
                  <a:lnTo>
                    <a:pt x="115982" y="5707"/>
                  </a:lnTo>
                  <a:lnTo>
                    <a:pt x="111671" y="2536"/>
                  </a:lnTo>
                  <a:lnTo>
                    <a:pt x="1052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3" name="SMARTInkShape-1852"/>
            <p:cNvSpPr/>
            <p:nvPr>
              <p:custDataLst>
                <p:tags r:id="rId40"/>
              </p:custDataLst>
            </p:nvPr>
          </p:nvSpPr>
          <p:spPr>
            <a:xfrm>
              <a:off x="4546600" y="6240252"/>
              <a:ext cx="115264" cy="149506"/>
            </a:xfrm>
            <a:custGeom>
              <a:avLst/>
              <a:gdLst/>
              <a:ahLst/>
              <a:cxnLst/>
              <a:rect l="0" t="0" r="0" b="0"/>
              <a:pathLst>
                <a:path w="115264" h="149506">
                  <a:moveTo>
                    <a:pt x="31750" y="33548"/>
                  </a:moveTo>
                  <a:lnTo>
                    <a:pt x="31750" y="33548"/>
                  </a:lnTo>
                  <a:lnTo>
                    <a:pt x="33632" y="46100"/>
                  </a:lnTo>
                  <a:lnTo>
                    <a:pt x="35408" y="60293"/>
                  </a:lnTo>
                  <a:lnTo>
                    <a:pt x="33148" y="87412"/>
                  </a:lnTo>
                  <a:lnTo>
                    <a:pt x="32026" y="118454"/>
                  </a:lnTo>
                  <a:lnTo>
                    <a:pt x="31805" y="131851"/>
                  </a:lnTo>
                  <a:lnTo>
                    <a:pt x="26684" y="101742"/>
                  </a:lnTo>
                  <a:lnTo>
                    <a:pt x="20920" y="70687"/>
                  </a:lnTo>
                  <a:lnTo>
                    <a:pt x="16155" y="43689"/>
                  </a:lnTo>
                  <a:lnTo>
                    <a:pt x="17293" y="28883"/>
                  </a:lnTo>
                  <a:lnTo>
                    <a:pt x="22032" y="17128"/>
                  </a:lnTo>
                  <a:lnTo>
                    <a:pt x="25271" y="12018"/>
                  </a:lnTo>
                  <a:lnTo>
                    <a:pt x="34515" y="4459"/>
                  </a:lnTo>
                  <a:lnTo>
                    <a:pt x="39943" y="1455"/>
                  </a:lnTo>
                  <a:lnTo>
                    <a:pt x="53501" y="0"/>
                  </a:lnTo>
                  <a:lnTo>
                    <a:pt x="61067" y="599"/>
                  </a:lnTo>
                  <a:lnTo>
                    <a:pt x="75119" y="6910"/>
                  </a:lnTo>
                  <a:lnTo>
                    <a:pt x="94929" y="24244"/>
                  </a:lnTo>
                  <a:lnTo>
                    <a:pt x="106397" y="39996"/>
                  </a:lnTo>
                  <a:lnTo>
                    <a:pt x="113845" y="58757"/>
                  </a:lnTo>
                  <a:lnTo>
                    <a:pt x="115263" y="89152"/>
                  </a:lnTo>
                  <a:lnTo>
                    <a:pt x="109084" y="108120"/>
                  </a:lnTo>
                  <a:lnTo>
                    <a:pt x="98576" y="124546"/>
                  </a:lnTo>
                  <a:lnTo>
                    <a:pt x="84498" y="136551"/>
                  </a:lnTo>
                  <a:lnTo>
                    <a:pt x="60706" y="147871"/>
                  </a:lnTo>
                  <a:lnTo>
                    <a:pt x="46031" y="149505"/>
                  </a:lnTo>
                  <a:lnTo>
                    <a:pt x="39154" y="148953"/>
                  </a:lnTo>
                  <a:lnTo>
                    <a:pt x="25869" y="142694"/>
                  </a:lnTo>
                  <a:lnTo>
                    <a:pt x="19362" y="138062"/>
                  </a:lnTo>
                  <a:lnTo>
                    <a:pt x="10252" y="125389"/>
                  </a:lnTo>
                  <a:lnTo>
                    <a:pt x="0" y="1033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4" name="SMARTInkShape-1853"/>
            <p:cNvSpPr/>
            <p:nvPr>
              <p:custDataLst>
                <p:tags r:id="rId41"/>
              </p:custDataLst>
            </p:nvPr>
          </p:nvSpPr>
          <p:spPr>
            <a:xfrm>
              <a:off x="4476750" y="633730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5" name="SMARTInkShape-1854"/>
            <p:cNvSpPr/>
            <p:nvPr>
              <p:custDataLst>
                <p:tags r:id="rId42"/>
              </p:custDataLst>
            </p:nvPr>
          </p:nvSpPr>
          <p:spPr>
            <a:xfrm>
              <a:off x="4184650" y="6178550"/>
              <a:ext cx="144184" cy="76201"/>
            </a:xfrm>
            <a:custGeom>
              <a:avLst/>
              <a:gdLst/>
              <a:ahLst/>
              <a:cxnLst/>
              <a:rect l="0" t="0" r="0" b="0"/>
              <a:pathLst>
                <a:path w="144184" h="76201">
                  <a:moveTo>
                    <a:pt x="0" y="76200"/>
                  </a:moveTo>
                  <a:lnTo>
                    <a:pt x="0" y="76200"/>
                  </a:lnTo>
                  <a:lnTo>
                    <a:pt x="3371" y="76200"/>
                  </a:lnTo>
                  <a:lnTo>
                    <a:pt x="30507" y="67363"/>
                  </a:lnTo>
                  <a:lnTo>
                    <a:pt x="53803" y="64644"/>
                  </a:lnTo>
                  <a:lnTo>
                    <a:pt x="81950" y="63840"/>
                  </a:lnTo>
                  <a:lnTo>
                    <a:pt x="109262" y="63600"/>
                  </a:lnTo>
                  <a:lnTo>
                    <a:pt x="128486" y="60159"/>
                  </a:lnTo>
                  <a:lnTo>
                    <a:pt x="139748" y="54670"/>
                  </a:lnTo>
                  <a:lnTo>
                    <a:pt x="143249" y="50638"/>
                  </a:lnTo>
                  <a:lnTo>
                    <a:pt x="144183" y="48576"/>
                  </a:lnTo>
                  <a:lnTo>
                    <a:pt x="143394" y="46495"/>
                  </a:lnTo>
                  <a:lnTo>
                    <a:pt x="116148" y="15324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6" name="SMARTInkShape-1855"/>
            <p:cNvSpPr/>
            <p:nvPr>
              <p:custDataLst>
                <p:tags r:id="rId43"/>
              </p:custDataLst>
            </p:nvPr>
          </p:nvSpPr>
          <p:spPr>
            <a:xfrm>
              <a:off x="4203700" y="6286500"/>
              <a:ext cx="101601" cy="19051"/>
            </a:xfrm>
            <a:custGeom>
              <a:avLst/>
              <a:gdLst/>
              <a:ahLst/>
              <a:cxnLst/>
              <a:rect l="0" t="0" r="0" b="0"/>
              <a:pathLst>
                <a:path w="101601" h="19051">
                  <a:moveTo>
                    <a:pt x="0" y="19050"/>
                  </a:moveTo>
                  <a:lnTo>
                    <a:pt x="0" y="19050"/>
                  </a:lnTo>
                  <a:lnTo>
                    <a:pt x="12552" y="17168"/>
                  </a:lnTo>
                  <a:lnTo>
                    <a:pt x="38071" y="13582"/>
                  </a:lnTo>
                  <a:lnTo>
                    <a:pt x="67152" y="12874"/>
                  </a:lnTo>
                  <a:lnTo>
                    <a:pt x="83240" y="12047"/>
                  </a:lnTo>
                  <a:lnTo>
                    <a:pt x="92499" y="9352"/>
                  </a:lnTo>
                  <a:lnTo>
                    <a:pt x="95533" y="7645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7" name="SMARTInkShape-1856"/>
            <p:cNvSpPr/>
            <p:nvPr>
              <p:custDataLst>
                <p:tags r:id="rId44"/>
              </p:custDataLst>
            </p:nvPr>
          </p:nvSpPr>
          <p:spPr>
            <a:xfrm>
              <a:off x="4216400" y="6337300"/>
              <a:ext cx="88901" cy="19051"/>
            </a:xfrm>
            <a:custGeom>
              <a:avLst/>
              <a:gdLst/>
              <a:ahLst/>
              <a:cxnLst/>
              <a:rect l="0" t="0" r="0" b="0"/>
              <a:pathLst>
                <a:path w="88901" h="19051">
                  <a:moveTo>
                    <a:pt x="0" y="19050"/>
                  </a:moveTo>
                  <a:lnTo>
                    <a:pt x="0" y="19050"/>
                  </a:lnTo>
                  <a:lnTo>
                    <a:pt x="22368" y="8923"/>
                  </a:lnTo>
                  <a:lnTo>
                    <a:pt x="39083" y="7818"/>
                  </a:lnTo>
                  <a:lnTo>
                    <a:pt x="56736" y="10234"/>
                  </a:lnTo>
                  <a:lnTo>
                    <a:pt x="83033" y="6078"/>
                  </a:lnTo>
                  <a:lnTo>
                    <a:pt x="84989" y="475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8" name="SMARTInkShape-1857"/>
            <p:cNvSpPr/>
            <p:nvPr>
              <p:custDataLst>
                <p:tags r:id="rId45"/>
              </p:custDataLst>
            </p:nvPr>
          </p:nvSpPr>
          <p:spPr>
            <a:xfrm>
              <a:off x="4197350" y="6324600"/>
              <a:ext cx="127001" cy="94463"/>
            </a:xfrm>
            <a:custGeom>
              <a:avLst/>
              <a:gdLst/>
              <a:ahLst/>
              <a:cxnLst/>
              <a:rect l="0" t="0" r="0" b="0"/>
              <a:pathLst>
                <a:path w="127001" h="94463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6" y="4364"/>
                  </a:lnTo>
                  <a:lnTo>
                    <a:pt x="1881" y="5026"/>
                  </a:lnTo>
                  <a:lnTo>
                    <a:pt x="6350" y="6350"/>
                  </a:lnTo>
                  <a:lnTo>
                    <a:pt x="6350" y="30835"/>
                  </a:lnTo>
                  <a:lnTo>
                    <a:pt x="2979" y="62065"/>
                  </a:lnTo>
                  <a:lnTo>
                    <a:pt x="3206" y="73681"/>
                  </a:lnTo>
                  <a:lnTo>
                    <a:pt x="6166" y="93476"/>
                  </a:lnTo>
                  <a:lnTo>
                    <a:pt x="10031" y="94462"/>
                  </a:lnTo>
                  <a:lnTo>
                    <a:pt x="17158" y="94193"/>
                  </a:lnTo>
                  <a:lnTo>
                    <a:pt x="48408" y="86365"/>
                  </a:lnTo>
                  <a:lnTo>
                    <a:pt x="80092" y="82598"/>
                  </a:lnTo>
                  <a:lnTo>
                    <a:pt x="110605" y="77182"/>
                  </a:lnTo>
                  <a:lnTo>
                    <a:pt x="127000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2" name="SMARTInkShape-Group428"/>
          <p:cNvGrpSpPr/>
          <p:nvPr/>
        </p:nvGrpSpPr>
        <p:grpSpPr>
          <a:xfrm>
            <a:off x="6362700" y="6210300"/>
            <a:ext cx="836125" cy="292540"/>
            <a:chOff x="6362700" y="6210300"/>
            <a:chExt cx="836125" cy="292540"/>
          </a:xfrm>
        </p:grpSpPr>
        <p:sp>
          <p:nvSpPr>
            <p:cNvPr id="1020" name="SMARTInkShape-1858"/>
            <p:cNvSpPr/>
            <p:nvPr>
              <p:custDataLst>
                <p:tags r:id="rId25"/>
              </p:custDataLst>
            </p:nvPr>
          </p:nvSpPr>
          <p:spPr>
            <a:xfrm>
              <a:off x="7118350" y="6210300"/>
              <a:ext cx="80475" cy="76201"/>
            </a:xfrm>
            <a:custGeom>
              <a:avLst/>
              <a:gdLst/>
              <a:ahLst/>
              <a:cxnLst/>
              <a:rect l="0" t="0" r="0" b="0"/>
              <a:pathLst>
                <a:path w="80475" h="76201">
                  <a:moveTo>
                    <a:pt x="0" y="76200"/>
                  </a:moveTo>
                  <a:lnTo>
                    <a:pt x="0" y="76200"/>
                  </a:lnTo>
                  <a:lnTo>
                    <a:pt x="26039" y="75494"/>
                  </a:lnTo>
                  <a:lnTo>
                    <a:pt x="55814" y="71174"/>
                  </a:lnTo>
                  <a:lnTo>
                    <a:pt x="67845" y="69732"/>
                  </a:lnTo>
                  <a:lnTo>
                    <a:pt x="75544" y="66741"/>
                  </a:lnTo>
                  <a:lnTo>
                    <a:pt x="77879" y="64955"/>
                  </a:lnTo>
                  <a:lnTo>
                    <a:pt x="80474" y="61089"/>
                  </a:lnTo>
                  <a:lnTo>
                    <a:pt x="79746" y="55138"/>
                  </a:lnTo>
                  <a:lnTo>
                    <a:pt x="70940" y="27399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1" name="SMARTInkShape-1859"/>
            <p:cNvSpPr/>
            <p:nvPr>
              <p:custDataLst>
                <p:tags r:id="rId26"/>
              </p:custDataLst>
            </p:nvPr>
          </p:nvSpPr>
          <p:spPr>
            <a:xfrm>
              <a:off x="7086600" y="6411012"/>
              <a:ext cx="107951" cy="8839"/>
            </a:xfrm>
            <a:custGeom>
              <a:avLst/>
              <a:gdLst/>
              <a:ahLst/>
              <a:cxnLst/>
              <a:rect l="0" t="0" r="0" b="0"/>
              <a:pathLst>
                <a:path w="107951" h="8839">
                  <a:moveTo>
                    <a:pt x="0" y="8838"/>
                  </a:moveTo>
                  <a:lnTo>
                    <a:pt x="0" y="8838"/>
                  </a:lnTo>
                  <a:lnTo>
                    <a:pt x="3371" y="8838"/>
                  </a:lnTo>
                  <a:lnTo>
                    <a:pt x="6907" y="6956"/>
                  </a:lnTo>
                  <a:lnTo>
                    <a:pt x="8838" y="5467"/>
                  </a:lnTo>
                  <a:lnTo>
                    <a:pt x="28411" y="0"/>
                  </a:lnTo>
                  <a:lnTo>
                    <a:pt x="53181" y="653"/>
                  </a:lnTo>
                  <a:lnTo>
                    <a:pt x="78395" y="1944"/>
                  </a:lnTo>
                  <a:lnTo>
                    <a:pt x="107950" y="24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2" name="SMARTInkShape-1860"/>
            <p:cNvSpPr/>
            <p:nvPr>
              <p:custDataLst>
                <p:tags r:id="rId27"/>
              </p:custDataLst>
            </p:nvPr>
          </p:nvSpPr>
          <p:spPr>
            <a:xfrm>
              <a:off x="7143750" y="6324600"/>
              <a:ext cx="25401" cy="165101"/>
            </a:xfrm>
            <a:custGeom>
              <a:avLst/>
              <a:gdLst/>
              <a:ahLst/>
              <a:cxnLst/>
              <a:rect l="0" t="0" r="0" b="0"/>
              <a:pathLst>
                <a:path w="25401" h="165101">
                  <a:moveTo>
                    <a:pt x="25400" y="0"/>
                  </a:moveTo>
                  <a:lnTo>
                    <a:pt x="25400" y="0"/>
                  </a:lnTo>
                  <a:lnTo>
                    <a:pt x="16562" y="29886"/>
                  </a:lnTo>
                  <a:lnTo>
                    <a:pt x="7103" y="56990"/>
                  </a:lnTo>
                  <a:lnTo>
                    <a:pt x="3156" y="80832"/>
                  </a:lnTo>
                  <a:lnTo>
                    <a:pt x="1403" y="105776"/>
                  </a:lnTo>
                  <a:lnTo>
                    <a:pt x="415" y="134979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3" name="SMARTInkShape-1861"/>
            <p:cNvSpPr/>
            <p:nvPr>
              <p:custDataLst>
                <p:tags r:id="rId28"/>
              </p:custDataLst>
            </p:nvPr>
          </p:nvSpPr>
          <p:spPr>
            <a:xfrm>
              <a:off x="7058545" y="6339991"/>
              <a:ext cx="34406" cy="162410"/>
            </a:xfrm>
            <a:custGeom>
              <a:avLst/>
              <a:gdLst/>
              <a:ahLst/>
              <a:cxnLst/>
              <a:rect l="0" t="0" r="0" b="0"/>
              <a:pathLst>
                <a:path w="34406" h="162410">
                  <a:moveTo>
                    <a:pt x="34405" y="3659"/>
                  </a:moveTo>
                  <a:lnTo>
                    <a:pt x="34405" y="3659"/>
                  </a:lnTo>
                  <a:lnTo>
                    <a:pt x="34405" y="0"/>
                  </a:lnTo>
                  <a:lnTo>
                    <a:pt x="29336" y="29298"/>
                  </a:lnTo>
                  <a:lnTo>
                    <a:pt x="25567" y="51037"/>
                  </a:lnTo>
                  <a:lnTo>
                    <a:pt x="19659" y="74810"/>
                  </a:lnTo>
                  <a:lnTo>
                    <a:pt x="13034" y="99487"/>
                  </a:lnTo>
                  <a:lnTo>
                    <a:pt x="7738" y="124566"/>
                  </a:lnTo>
                  <a:lnTo>
                    <a:pt x="0" y="153470"/>
                  </a:lnTo>
                  <a:lnTo>
                    <a:pt x="180" y="156450"/>
                  </a:lnTo>
                  <a:lnTo>
                    <a:pt x="2655" y="1624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4" name="SMARTInkShape-1862"/>
            <p:cNvSpPr/>
            <p:nvPr>
              <p:custDataLst>
                <p:tags r:id="rId29"/>
              </p:custDataLst>
            </p:nvPr>
          </p:nvSpPr>
          <p:spPr>
            <a:xfrm>
              <a:off x="6845300" y="6381750"/>
              <a:ext cx="82551" cy="44451"/>
            </a:xfrm>
            <a:custGeom>
              <a:avLst/>
              <a:gdLst/>
              <a:ahLst/>
              <a:cxnLst/>
              <a:rect l="0" t="0" r="0" b="0"/>
              <a:pathLst>
                <a:path w="82551" h="44451">
                  <a:moveTo>
                    <a:pt x="0" y="44450"/>
                  </a:moveTo>
                  <a:lnTo>
                    <a:pt x="0" y="44450"/>
                  </a:lnTo>
                  <a:lnTo>
                    <a:pt x="25749" y="32517"/>
                  </a:lnTo>
                  <a:lnTo>
                    <a:pt x="57197" y="1619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5" name="SMARTInkShape-1863"/>
            <p:cNvSpPr/>
            <p:nvPr>
              <p:custDataLst>
                <p:tags r:id="rId30"/>
              </p:custDataLst>
            </p:nvPr>
          </p:nvSpPr>
          <p:spPr>
            <a:xfrm>
              <a:off x="6851650" y="6375400"/>
              <a:ext cx="76201" cy="50801"/>
            </a:xfrm>
            <a:custGeom>
              <a:avLst/>
              <a:gdLst/>
              <a:ahLst/>
              <a:cxnLst/>
              <a:rect l="0" t="0" r="0" b="0"/>
              <a:pathLst>
                <a:path w="76201" h="508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0844" y="16606"/>
                  </a:lnTo>
                  <a:lnTo>
                    <a:pt x="27437" y="31496"/>
                  </a:lnTo>
                  <a:lnTo>
                    <a:pt x="56089" y="43564"/>
                  </a:lnTo>
                  <a:lnTo>
                    <a:pt x="76200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6" name="SMARTInkShape-1864"/>
            <p:cNvSpPr/>
            <p:nvPr>
              <p:custDataLst>
                <p:tags r:id="rId31"/>
              </p:custDataLst>
            </p:nvPr>
          </p:nvSpPr>
          <p:spPr>
            <a:xfrm>
              <a:off x="6616700" y="6261100"/>
              <a:ext cx="113664" cy="63501"/>
            </a:xfrm>
            <a:custGeom>
              <a:avLst/>
              <a:gdLst/>
              <a:ahLst/>
              <a:cxnLst/>
              <a:rect l="0" t="0" r="0" b="0"/>
              <a:pathLst>
                <a:path w="113664" h="63501">
                  <a:moveTo>
                    <a:pt x="0" y="63500"/>
                  </a:moveTo>
                  <a:lnTo>
                    <a:pt x="0" y="63500"/>
                  </a:lnTo>
                  <a:lnTo>
                    <a:pt x="0" y="60129"/>
                  </a:lnTo>
                  <a:lnTo>
                    <a:pt x="5645" y="56592"/>
                  </a:lnTo>
                  <a:lnTo>
                    <a:pt x="15208" y="53374"/>
                  </a:lnTo>
                  <a:lnTo>
                    <a:pt x="44780" y="51139"/>
                  </a:lnTo>
                  <a:lnTo>
                    <a:pt x="70340" y="50900"/>
                  </a:lnTo>
                  <a:lnTo>
                    <a:pt x="99031" y="46456"/>
                  </a:lnTo>
                  <a:lnTo>
                    <a:pt x="112150" y="44714"/>
                  </a:lnTo>
                  <a:lnTo>
                    <a:pt x="112867" y="43921"/>
                  </a:lnTo>
                  <a:lnTo>
                    <a:pt x="113663" y="41157"/>
                  </a:lnTo>
                  <a:lnTo>
                    <a:pt x="112464" y="39432"/>
                  </a:lnTo>
                  <a:lnTo>
                    <a:pt x="102283" y="29713"/>
                  </a:lnTo>
                  <a:lnTo>
                    <a:pt x="86823" y="10837"/>
                  </a:lnTo>
                  <a:lnTo>
                    <a:pt x="86104" y="8635"/>
                  </a:lnTo>
                  <a:lnTo>
                    <a:pt x="86330" y="6462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7" name="SMARTInkShape-1865"/>
            <p:cNvSpPr/>
            <p:nvPr>
              <p:custDataLst>
                <p:tags r:id="rId32"/>
              </p:custDataLst>
            </p:nvPr>
          </p:nvSpPr>
          <p:spPr>
            <a:xfrm>
              <a:off x="6629400" y="6362700"/>
              <a:ext cx="82551" cy="6351"/>
            </a:xfrm>
            <a:custGeom>
              <a:avLst/>
              <a:gdLst/>
              <a:ahLst/>
              <a:cxnLst/>
              <a:rect l="0" t="0" r="0" b="0"/>
              <a:pathLst>
                <a:path w="82551" h="6351">
                  <a:moveTo>
                    <a:pt x="0" y="6350"/>
                  </a:moveTo>
                  <a:lnTo>
                    <a:pt x="0" y="6350"/>
                  </a:lnTo>
                  <a:lnTo>
                    <a:pt x="31096" y="6350"/>
                  </a:lnTo>
                  <a:lnTo>
                    <a:pt x="58902" y="4468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8" name="SMARTInkShape-1866"/>
            <p:cNvSpPr/>
            <p:nvPr>
              <p:custDataLst>
                <p:tags r:id="rId33"/>
              </p:custDataLst>
            </p:nvPr>
          </p:nvSpPr>
          <p:spPr>
            <a:xfrm>
              <a:off x="6616700" y="6413500"/>
              <a:ext cx="107951" cy="16359"/>
            </a:xfrm>
            <a:custGeom>
              <a:avLst/>
              <a:gdLst/>
              <a:ahLst/>
              <a:cxnLst/>
              <a:rect l="0" t="0" r="0" b="0"/>
              <a:pathLst>
                <a:path w="107951" h="16359">
                  <a:moveTo>
                    <a:pt x="0" y="12700"/>
                  </a:moveTo>
                  <a:lnTo>
                    <a:pt x="0" y="12700"/>
                  </a:lnTo>
                  <a:lnTo>
                    <a:pt x="26732" y="13405"/>
                  </a:lnTo>
                  <a:lnTo>
                    <a:pt x="45551" y="16358"/>
                  </a:lnTo>
                  <a:lnTo>
                    <a:pt x="74954" y="11750"/>
                  </a:lnTo>
                  <a:lnTo>
                    <a:pt x="1079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9" name="SMARTInkShape-1867"/>
            <p:cNvSpPr/>
            <p:nvPr>
              <p:custDataLst>
                <p:tags r:id="rId34"/>
              </p:custDataLst>
            </p:nvPr>
          </p:nvSpPr>
          <p:spPr>
            <a:xfrm>
              <a:off x="6587679" y="6369050"/>
              <a:ext cx="98872" cy="133790"/>
            </a:xfrm>
            <a:custGeom>
              <a:avLst/>
              <a:gdLst/>
              <a:ahLst/>
              <a:cxnLst/>
              <a:rect l="0" t="0" r="0" b="0"/>
              <a:pathLst>
                <a:path w="98872" h="133790">
                  <a:moveTo>
                    <a:pt x="48071" y="0"/>
                  </a:moveTo>
                  <a:lnTo>
                    <a:pt x="48071" y="0"/>
                  </a:lnTo>
                  <a:lnTo>
                    <a:pt x="35862" y="24419"/>
                  </a:lnTo>
                  <a:lnTo>
                    <a:pt x="20935" y="50901"/>
                  </a:lnTo>
                  <a:lnTo>
                    <a:pt x="11081" y="72716"/>
                  </a:lnTo>
                  <a:lnTo>
                    <a:pt x="3409" y="95113"/>
                  </a:lnTo>
                  <a:lnTo>
                    <a:pt x="0" y="114474"/>
                  </a:lnTo>
                  <a:lnTo>
                    <a:pt x="501" y="121472"/>
                  </a:lnTo>
                  <a:lnTo>
                    <a:pt x="2246" y="126842"/>
                  </a:lnTo>
                  <a:lnTo>
                    <a:pt x="4821" y="131128"/>
                  </a:lnTo>
                  <a:lnTo>
                    <a:pt x="9360" y="133280"/>
                  </a:lnTo>
                  <a:lnTo>
                    <a:pt x="21929" y="133789"/>
                  </a:lnTo>
                  <a:lnTo>
                    <a:pt x="48243" y="130109"/>
                  </a:lnTo>
                  <a:lnTo>
                    <a:pt x="77190" y="122544"/>
                  </a:lnTo>
                  <a:lnTo>
                    <a:pt x="98871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0" name="SMARTInkShape-1868"/>
            <p:cNvSpPr/>
            <p:nvPr>
              <p:custDataLst>
                <p:tags r:id="rId35"/>
              </p:custDataLst>
            </p:nvPr>
          </p:nvSpPr>
          <p:spPr>
            <a:xfrm>
              <a:off x="6375400" y="64389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4364" y="705"/>
                  </a:lnTo>
                  <a:lnTo>
                    <a:pt x="5026" y="1881"/>
                  </a:lnTo>
                  <a:lnTo>
                    <a:pt x="5467" y="3371"/>
                  </a:lnTo>
                  <a:lnTo>
                    <a:pt x="7172" y="4364"/>
                  </a:lnTo>
                  <a:lnTo>
                    <a:pt x="23813" y="5959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1" name="SMARTInkShape-1869"/>
            <p:cNvSpPr/>
            <p:nvPr>
              <p:custDataLst>
                <p:tags r:id="rId36"/>
              </p:custDataLst>
            </p:nvPr>
          </p:nvSpPr>
          <p:spPr>
            <a:xfrm>
              <a:off x="6362700" y="6407150"/>
              <a:ext cx="69851" cy="12701"/>
            </a:xfrm>
            <a:custGeom>
              <a:avLst/>
              <a:gdLst/>
              <a:ahLst/>
              <a:cxnLst/>
              <a:rect l="0" t="0" r="0" b="0"/>
              <a:pathLst>
                <a:path w="6985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1411" y="8336"/>
                  </a:lnTo>
                  <a:lnTo>
                    <a:pt x="10845" y="6938"/>
                  </a:lnTo>
                  <a:lnTo>
                    <a:pt x="38692" y="642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6" name="SMARTInkShape-Group429"/>
          <p:cNvGrpSpPr/>
          <p:nvPr/>
        </p:nvGrpSpPr>
        <p:grpSpPr>
          <a:xfrm>
            <a:off x="3000355" y="6248400"/>
            <a:ext cx="92096" cy="342811"/>
            <a:chOff x="3000355" y="6248400"/>
            <a:chExt cx="92096" cy="342811"/>
          </a:xfrm>
        </p:grpSpPr>
        <p:sp>
          <p:nvSpPr>
            <p:cNvPr id="1033" name="SMARTInkShape-1870"/>
            <p:cNvSpPr/>
            <p:nvPr>
              <p:custDataLst>
                <p:tags r:id="rId22"/>
              </p:custDataLst>
            </p:nvPr>
          </p:nvSpPr>
          <p:spPr>
            <a:xfrm>
              <a:off x="3000355" y="6477882"/>
              <a:ext cx="92096" cy="113329"/>
            </a:xfrm>
            <a:custGeom>
              <a:avLst/>
              <a:gdLst/>
              <a:ahLst/>
              <a:cxnLst/>
              <a:rect l="0" t="0" r="0" b="0"/>
              <a:pathLst>
                <a:path w="92096" h="113329">
                  <a:moveTo>
                    <a:pt x="15895" y="5468"/>
                  </a:moveTo>
                  <a:lnTo>
                    <a:pt x="15895" y="5468"/>
                  </a:lnTo>
                  <a:lnTo>
                    <a:pt x="22376" y="4763"/>
                  </a:lnTo>
                  <a:lnTo>
                    <a:pt x="45128" y="0"/>
                  </a:lnTo>
                  <a:lnTo>
                    <a:pt x="58110" y="2750"/>
                  </a:lnTo>
                  <a:lnTo>
                    <a:pt x="67522" y="8035"/>
                  </a:lnTo>
                  <a:lnTo>
                    <a:pt x="67952" y="11412"/>
                  </a:lnTo>
                  <a:lnTo>
                    <a:pt x="64667" y="20810"/>
                  </a:lnTo>
                  <a:lnTo>
                    <a:pt x="33284" y="52147"/>
                  </a:lnTo>
                  <a:lnTo>
                    <a:pt x="7492" y="80854"/>
                  </a:lnTo>
                  <a:lnTo>
                    <a:pt x="0" y="93735"/>
                  </a:lnTo>
                  <a:lnTo>
                    <a:pt x="359" y="96768"/>
                  </a:lnTo>
                  <a:lnTo>
                    <a:pt x="2010" y="99496"/>
                  </a:lnTo>
                  <a:lnTo>
                    <a:pt x="4522" y="102020"/>
                  </a:lnTo>
                  <a:lnTo>
                    <a:pt x="32489" y="106777"/>
                  </a:lnTo>
                  <a:lnTo>
                    <a:pt x="59860" y="111897"/>
                  </a:lnTo>
                  <a:lnTo>
                    <a:pt x="83719" y="113328"/>
                  </a:lnTo>
                  <a:lnTo>
                    <a:pt x="86726" y="111496"/>
                  </a:lnTo>
                  <a:lnTo>
                    <a:pt x="92095" y="107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4" name="SMARTInkShape-1871"/>
            <p:cNvSpPr/>
            <p:nvPr>
              <p:custDataLst>
                <p:tags r:id="rId23"/>
              </p:custDataLst>
            </p:nvPr>
          </p:nvSpPr>
          <p:spPr>
            <a:xfrm>
              <a:off x="3003550" y="6432550"/>
              <a:ext cx="88901" cy="6351"/>
            </a:xfrm>
            <a:custGeom>
              <a:avLst/>
              <a:gdLst/>
              <a:ahLst/>
              <a:cxnLst/>
              <a:rect l="0" t="0" r="0" b="0"/>
              <a:pathLst>
                <a:path w="88901" h="6351">
                  <a:moveTo>
                    <a:pt x="0" y="0"/>
                  </a:moveTo>
                  <a:lnTo>
                    <a:pt x="0" y="0"/>
                  </a:lnTo>
                  <a:lnTo>
                    <a:pt x="16606" y="705"/>
                  </a:lnTo>
                  <a:lnTo>
                    <a:pt x="48335" y="5467"/>
                  </a:lnTo>
                  <a:lnTo>
                    <a:pt x="78462" y="6233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5" name="SMARTInkShape-1872"/>
            <p:cNvSpPr/>
            <p:nvPr>
              <p:custDataLst>
                <p:tags r:id="rId24"/>
              </p:custDataLst>
            </p:nvPr>
          </p:nvSpPr>
          <p:spPr>
            <a:xfrm>
              <a:off x="3054350" y="6248400"/>
              <a:ext cx="6351" cy="118133"/>
            </a:xfrm>
            <a:custGeom>
              <a:avLst/>
              <a:gdLst/>
              <a:ahLst/>
              <a:cxnLst/>
              <a:rect l="0" t="0" r="0" b="0"/>
              <a:pathLst>
                <a:path w="6351" h="118133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2692" y="705"/>
                  </a:lnTo>
                  <a:lnTo>
                    <a:pt x="4952" y="6480"/>
                  </a:lnTo>
                  <a:lnTo>
                    <a:pt x="6166" y="32603"/>
                  </a:lnTo>
                  <a:lnTo>
                    <a:pt x="5608" y="62388"/>
                  </a:lnTo>
                  <a:lnTo>
                    <a:pt x="1317" y="91686"/>
                  </a:lnTo>
                  <a:lnTo>
                    <a:pt x="51" y="118132"/>
                  </a:lnTo>
                  <a:lnTo>
                    <a:pt x="0" y="114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0" name="SMARTInkShape-Group430"/>
          <p:cNvGrpSpPr/>
          <p:nvPr/>
        </p:nvGrpSpPr>
        <p:grpSpPr>
          <a:xfrm>
            <a:off x="4070350" y="6203950"/>
            <a:ext cx="69851" cy="292101"/>
            <a:chOff x="4070350" y="6203950"/>
            <a:chExt cx="69851" cy="292101"/>
          </a:xfrm>
        </p:grpSpPr>
        <p:sp>
          <p:nvSpPr>
            <p:cNvPr id="1037" name="SMARTInkShape-1873"/>
            <p:cNvSpPr/>
            <p:nvPr>
              <p:custDataLst>
                <p:tags r:id="rId19"/>
              </p:custDataLst>
            </p:nvPr>
          </p:nvSpPr>
          <p:spPr>
            <a:xfrm>
              <a:off x="4074719" y="6388100"/>
              <a:ext cx="65482" cy="107951"/>
            </a:xfrm>
            <a:custGeom>
              <a:avLst/>
              <a:gdLst/>
              <a:ahLst/>
              <a:cxnLst/>
              <a:rect l="0" t="0" r="0" b="0"/>
              <a:pathLst>
                <a:path w="65482" h="107951">
                  <a:moveTo>
                    <a:pt x="8331" y="0"/>
                  </a:moveTo>
                  <a:lnTo>
                    <a:pt x="8331" y="0"/>
                  </a:lnTo>
                  <a:lnTo>
                    <a:pt x="22637" y="0"/>
                  </a:lnTo>
                  <a:lnTo>
                    <a:pt x="27154" y="1881"/>
                  </a:lnTo>
                  <a:lnTo>
                    <a:pt x="35803" y="8838"/>
                  </a:lnTo>
                  <a:lnTo>
                    <a:pt x="38180" y="12865"/>
                  </a:lnTo>
                  <a:lnTo>
                    <a:pt x="38813" y="14927"/>
                  </a:lnTo>
                  <a:lnTo>
                    <a:pt x="36334" y="27941"/>
                  </a:lnTo>
                  <a:lnTo>
                    <a:pt x="15233" y="57484"/>
                  </a:lnTo>
                  <a:lnTo>
                    <a:pt x="1228" y="75874"/>
                  </a:lnTo>
                  <a:lnTo>
                    <a:pt x="68" y="78804"/>
                  </a:lnTo>
                  <a:lnTo>
                    <a:pt x="0" y="81464"/>
                  </a:lnTo>
                  <a:lnTo>
                    <a:pt x="660" y="83943"/>
                  </a:lnTo>
                  <a:lnTo>
                    <a:pt x="7038" y="88578"/>
                  </a:lnTo>
                  <a:lnTo>
                    <a:pt x="17634" y="92285"/>
                  </a:lnTo>
                  <a:lnTo>
                    <a:pt x="48823" y="94859"/>
                  </a:lnTo>
                  <a:lnTo>
                    <a:pt x="56432" y="96958"/>
                  </a:lnTo>
                  <a:lnTo>
                    <a:pt x="59448" y="98505"/>
                  </a:lnTo>
                  <a:lnTo>
                    <a:pt x="61459" y="100242"/>
                  </a:lnTo>
                  <a:lnTo>
                    <a:pt x="65481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8" name="SMARTInkShape-1874"/>
            <p:cNvSpPr/>
            <p:nvPr>
              <p:custDataLst>
                <p:tags r:id="rId20"/>
              </p:custDataLst>
            </p:nvPr>
          </p:nvSpPr>
          <p:spPr>
            <a:xfrm>
              <a:off x="4070350" y="6318250"/>
              <a:ext cx="50801" cy="12701"/>
            </a:xfrm>
            <a:custGeom>
              <a:avLst/>
              <a:gdLst/>
              <a:ahLst/>
              <a:cxnLst/>
              <a:rect l="0" t="0" r="0" b="0"/>
              <a:pathLst>
                <a:path w="50801" h="12701">
                  <a:moveTo>
                    <a:pt x="0" y="0"/>
                  </a:moveTo>
                  <a:lnTo>
                    <a:pt x="0" y="0"/>
                  </a:lnTo>
                  <a:lnTo>
                    <a:pt x="0" y="5467"/>
                  </a:lnTo>
                  <a:lnTo>
                    <a:pt x="6742" y="9459"/>
                  </a:lnTo>
                  <a:lnTo>
                    <a:pt x="17676" y="11740"/>
                  </a:lnTo>
                  <a:lnTo>
                    <a:pt x="508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9" name="SMARTInkShape-1875"/>
            <p:cNvSpPr/>
            <p:nvPr>
              <p:custDataLst>
                <p:tags r:id="rId21"/>
              </p:custDataLst>
            </p:nvPr>
          </p:nvSpPr>
          <p:spPr>
            <a:xfrm>
              <a:off x="4089400" y="6203950"/>
              <a:ext cx="6351" cy="107951"/>
            </a:xfrm>
            <a:custGeom>
              <a:avLst/>
              <a:gdLst/>
              <a:ahLst/>
              <a:cxnLst/>
              <a:rect l="0" t="0" r="0" b="0"/>
              <a:pathLst>
                <a:path w="6351" h="107951">
                  <a:moveTo>
                    <a:pt x="0" y="0"/>
                  </a:moveTo>
                  <a:lnTo>
                    <a:pt x="0" y="0"/>
                  </a:lnTo>
                  <a:lnTo>
                    <a:pt x="0" y="26680"/>
                  </a:lnTo>
                  <a:lnTo>
                    <a:pt x="3371" y="54424"/>
                  </a:lnTo>
                  <a:lnTo>
                    <a:pt x="5762" y="81305"/>
                  </a:lnTo>
                  <a:lnTo>
                    <a:pt x="635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4" name="SMARTInkShape-Group431"/>
          <p:cNvGrpSpPr/>
          <p:nvPr/>
        </p:nvGrpSpPr>
        <p:grpSpPr>
          <a:xfrm>
            <a:off x="3208401" y="4959350"/>
            <a:ext cx="68200" cy="292101"/>
            <a:chOff x="3208401" y="4959350"/>
            <a:chExt cx="68200" cy="292101"/>
          </a:xfrm>
        </p:grpSpPr>
        <p:sp>
          <p:nvSpPr>
            <p:cNvPr id="1041" name="SMARTInkShape-1876"/>
            <p:cNvSpPr/>
            <p:nvPr>
              <p:custDataLst>
                <p:tags r:id="rId16"/>
              </p:custDataLst>
            </p:nvPr>
          </p:nvSpPr>
          <p:spPr>
            <a:xfrm>
              <a:off x="3208401" y="5156200"/>
              <a:ext cx="61850" cy="95251"/>
            </a:xfrm>
            <a:custGeom>
              <a:avLst/>
              <a:gdLst/>
              <a:ahLst/>
              <a:cxnLst/>
              <a:rect l="0" t="0" r="0" b="0"/>
              <a:pathLst>
                <a:path w="61850" h="95251">
                  <a:moveTo>
                    <a:pt x="11049" y="0"/>
                  </a:moveTo>
                  <a:lnTo>
                    <a:pt x="11049" y="0"/>
                  </a:lnTo>
                  <a:lnTo>
                    <a:pt x="14420" y="0"/>
                  </a:lnTo>
                  <a:lnTo>
                    <a:pt x="17956" y="1881"/>
                  </a:lnTo>
                  <a:lnTo>
                    <a:pt x="32248" y="14927"/>
                  </a:lnTo>
                  <a:lnTo>
                    <a:pt x="38575" y="24570"/>
                  </a:lnTo>
                  <a:lnTo>
                    <a:pt x="39278" y="28373"/>
                  </a:lnTo>
                  <a:lnTo>
                    <a:pt x="38177" y="36364"/>
                  </a:lnTo>
                  <a:lnTo>
                    <a:pt x="26848" y="52167"/>
                  </a:lnTo>
                  <a:lnTo>
                    <a:pt x="0" y="80228"/>
                  </a:lnTo>
                  <a:lnTo>
                    <a:pt x="156" y="81002"/>
                  </a:lnTo>
                  <a:lnTo>
                    <a:pt x="964" y="81518"/>
                  </a:lnTo>
                  <a:lnTo>
                    <a:pt x="7356" y="82244"/>
                  </a:lnTo>
                  <a:lnTo>
                    <a:pt x="14346" y="83121"/>
                  </a:lnTo>
                  <a:lnTo>
                    <a:pt x="34488" y="87999"/>
                  </a:lnTo>
                  <a:lnTo>
                    <a:pt x="50591" y="89427"/>
                  </a:lnTo>
                  <a:lnTo>
                    <a:pt x="61849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2" name="SMARTInkShape-1877"/>
            <p:cNvSpPr/>
            <p:nvPr>
              <p:custDataLst>
                <p:tags r:id="rId17"/>
              </p:custDataLst>
            </p:nvPr>
          </p:nvSpPr>
          <p:spPr>
            <a:xfrm>
              <a:off x="3213100" y="5105400"/>
              <a:ext cx="63501" cy="1"/>
            </a:xfrm>
            <a:custGeom>
              <a:avLst/>
              <a:gdLst/>
              <a:ahLst/>
              <a:cxnLst/>
              <a:rect l="0" t="0" r="0" b="0"/>
              <a:pathLst>
                <a:path w="63501" h="1">
                  <a:moveTo>
                    <a:pt x="0" y="0"/>
                  </a:moveTo>
                  <a:lnTo>
                    <a:pt x="0" y="0"/>
                  </a:lnTo>
                  <a:lnTo>
                    <a:pt x="28666" y="0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3" name="SMARTInkShape-1878"/>
            <p:cNvSpPr/>
            <p:nvPr>
              <p:custDataLst>
                <p:tags r:id="rId18"/>
              </p:custDataLst>
            </p:nvPr>
          </p:nvSpPr>
          <p:spPr>
            <a:xfrm>
              <a:off x="3233135" y="4959350"/>
              <a:ext cx="24416" cy="139701"/>
            </a:xfrm>
            <a:custGeom>
              <a:avLst/>
              <a:gdLst/>
              <a:ahLst/>
              <a:cxnLst/>
              <a:rect l="0" t="0" r="0" b="0"/>
              <a:pathLst>
                <a:path w="24416" h="139701">
                  <a:moveTo>
                    <a:pt x="24415" y="0"/>
                  </a:moveTo>
                  <a:lnTo>
                    <a:pt x="24415" y="0"/>
                  </a:lnTo>
                  <a:lnTo>
                    <a:pt x="21044" y="0"/>
                  </a:lnTo>
                  <a:lnTo>
                    <a:pt x="20051" y="2116"/>
                  </a:lnTo>
                  <a:lnTo>
                    <a:pt x="14955" y="29886"/>
                  </a:lnTo>
                  <a:lnTo>
                    <a:pt x="9304" y="56990"/>
                  </a:lnTo>
                  <a:lnTo>
                    <a:pt x="6532" y="83992"/>
                  </a:lnTo>
                  <a:lnTo>
                    <a:pt x="1232" y="112625"/>
                  </a:lnTo>
                  <a:lnTo>
                    <a:pt x="0" y="123198"/>
                  </a:lnTo>
                  <a:lnTo>
                    <a:pt x="1334" y="130720"/>
                  </a:lnTo>
                  <a:lnTo>
                    <a:pt x="5365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9" name="SMARTInkShape-Group432"/>
          <p:cNvGrpSpPr/>
          <p:nvPr/>
        </p:nvGrpSpPr>
        <p:grpSpPr>
          <a:xfrm>
            <a:off x="3962400" y="4927600"/>
            <a:ext cx="69851" cy="285751"/>
            <a:chOff x="3962400" y="4927600"/>
            <a:chExt cx="69851" cy="285751"/>
          </a:xfrm>
        </p:grpSpPr>
        <p:sp>
          <p:nvSpPr>
            <p:cNvPr id="1045" name="SMARTInkShape-1879"/>
            <p:cNvSpPr/>
            <p:nvPr>
              <p:custDataLst>
                <p:tags r:id="rId12"/>
              </p:custDataLst>
            </p:nvPr>
          </p:nvSpPr>
          <p:spPr>
            <a:xfrm>
              <a:off x="3972875" y="5105400"/>
              <a:ext cx="53026" cy="107951"/>
            </a:xfrm>
            <a:custGeom>
              <a:avLst/>
              <a:gdLst/>
              <a:ahLst/>
              <a:cxnLst/>
              <a:rect l="0" t="0" r="0" b="0"/>
              <a:pathLst>
                <a:path w="53026" h="107951">
                  <a:moveTo>
                    <a:pt x="27625" y="0"/>
                  </a:moveTo>
                  <a:lnTo>
                    <a:pt x="27625" y="0"/>
                  </a:lnTo>
                  <a:lnTo>
                    <a:pt x="34367" y="3371"/>
                  </a:lnTo>
                  <a:lnTo>
                    <a:pt x="36353" y="5069"/>
                  </a:lnTo>
                  <a:lnTo>
                    <a:pt x="38560" y="8838"/>
                  </a:lnTo>
                  <a:lnTo>
                    <a:pt x="40170" y="30037"/>
                  </a:lnTo>
                  <a:lnTo>
                    <a:pt x="36493" y="38279"/>
                  </a:lnTo>
                  <a:lnTo>
                    <a:pt x="21496" y="68542"/>
                  </a:lnTo>
                  <a:lnTo>
                    <a:pt x="16434" y="77029"/>
                  </a:lnTo>
                  <a:lnTo>
                    <a:pt x="1004" y="90568"/>
                  </a:lnTo>
                  <a:lnTo>
                    <a:pt x="0" y="92128"/>
                  </a:lnTo>
                  <a:lnTo>
                    <a:pt x="36" y="93170"/>
                  </a:lnTo>
                  <a:lnTo>
                    <a:pt x="5164" y="98210"/>
                  </a:lnTo>
                  <a:lnTo>
                    <a:pt x="10822" y="100093"/>
                  </a:lnTo>
                  <a:lnTo>
                    <a:pt x="29332" y="102107"/>
                  </a:lnTo>
                  <a:lnTo>
                    <a:pt x="46274" y="107870"/>
                  </a:lnTo>
                  <a:lnTo>
                    <a:pt x="53025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6" name="SMARTInkShape-1880"/>
            <p:cNvSpPr/>
            <p:nvPr>
              <p:custDataLst>
                <p:tags r:id="rId13"/>
              </p:custDataLst>
            </p:nvPr>
          </p:nvSpPr>
          <p:spPr>
            <a:xfrm>
              <a:off x="3975100" y="5105792"/>
              <a:ext cx="44451" cy="12309"/>
            </a:xfrm>
            <a:custGeom>
              <a:avLst/>
              <a:gdLst/>
              <a:ahLst/>
              <a:cxnLst/>
              <a:rect l="0" t="0" r="0" b="0"/>
              <a:pathLst>
                <a:path w="44451" h="12309">
                  <a:moveTo>
                    <a:pt x="0" y="5958"/>
                  </a:moveTo>
                  <a:lnTo>
                    <a:pt x="0" y="5958"/>
                  </a:lnTo>
                  <a:lnTo>
                    <a:pt x="0" y="2587"/>
                  </a:lnTo>
                  <a:lnTo>
                    <a:pt x="1411" y="1594"/>
                  </a:lnTo>
                  <a:lnTo>
                    <a:pt x="13815" y="0"/>
                  </a:lnTo>
                  <a:lnTo>
                    <a:pt x="21662" y="488"/>
                  </a:lnTo>
                  <a:lnTo>
                    <a:pt x="33308" y="4729"/>
                  </a:lnTo>
                  <a:lnTo>
                    <a:pt x="44450" y="12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7" name="SMARTInkShape-1881"/>
            <p:cNvSpPr/>
            <p:nvPr>
              <p:custDataLst>
                <p:tags r:id="rId14"/>
              </p:custDataLst>
            </p:nvPr>
          </p:nvSpPr>
          <p:spPr>
            <a:xfrm>
              <a:off x="3962400" y="5048250"/>
              <a:ext cx="69851" cy="6351"/>
            </a:xfrm>
            <a:custGeom>
              <a:avLst/>
              <a:gdLst/>
              <a:ahLst/>
              <a:cxnLst/>
              <a:rect l="0" t="0" r="0" b="0"/>
              <a:pathLst>
                <a:path w="69851" h="6351">
                  <a:moveTo>
                    <a:pt x="0" y="0"/>
                  </a:moveTo>
                  <a:lnTo>
                    <a:pt x="0" y="0"/>
                  </a:lnTo>
                  <a:lnTo>
                    <a:pt x="27838" y="0"/>
                  </a:lnTo>
                  <a:lnTo>
                    <a:pt x="40312" y="705"/>
                  </a:lnTo>
                  <a:lnTo>
                    <a:pt x="698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8" name="SMARTInkShape-1882"/>
            <p:cNvSpPr/>
            <p:nvPr>
              <p:custDataLst>
                <p:tags r:id="rId15"/>
              </p:custDataLst>
            </p:nvPr>
          </p:nvSpPr>
          <p:spPr>
            <a:xfrm>
              <a:off x="3994150" y="4927600"/>
              <a:ext cx="12701" cy="107951"/>
            </a:xfrm>
            <a:custGeom>
              <a:avLst/>
              <a:gdLst/>
              <a:ahLst/>
              <a:cxnLst/>
              <a:rect l="0" t="0" r="0" b="0"/>
              <a:pathLst>
                <a:path w="12701" h="107951">
                  <a:moveTo>
                    <a:pt x="12700" y="0"/>
                  </a:moveTo>
                  <a:lnTo>
                    <a:pt x="12700" y="0"/>
                  </a:lnTo>
                  <a:lnTo>
                    <a:pt x="7674" y="27630"/>
                  </a:lnTo>
                  <a:lnTo>
                    <a:pt x="4861" y="51460"/>
                  </a:lnTo>
                  <a:lnTo>
                    <a:pt x="640" y="83081"/>
                  </a:lnTo>
                  <a:lnTo>
                    <a:pt x="0" y="107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2091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Poynting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endParaRPr lang="en-US" dirty="0"/>
          </a:p>
        </p:txBody>
      </p:sp>
      <p:grpSp>
        <p:nvGrpSpPr>
          <p:cNvPr id="6" name="SMARTInkShape-Group433"/>
          <p:cNvGrpSpPr/>
          <p:nvPr/>
        </p:nvGrpSpPr>
        <p:grpSpPr>
          <a:xfrm>
            <a:off x="388233" y="1193800"/>
            <a:ext cx="157868" cy="183788"/>
            <a:chOff x="388233" y="1193800"/>
            <a:chExt cx="157868" cy="183788"/>
          </a:xfrm>
        </p:grpSpPr>
        <p:sp>
          <p:nvSpPr>
            <p:cNvPr id="3" name="SMARTInkShape-1883"/>
            <p:cNvSpPr/>
            <p:nvPr>
              <p:custDataLst>
                <p:tags r:id="rId210"/>
              </p:custDataLst>
            </p:nvPr>
          </p:nvSpPr>
          <p:spPr>
            <a:xfrm>
              <a:off x="388233" y="1200150"/>
              <a:ext cx="126118" cy="19051"/>
            </a:xfrm>
            <a:custGeom>
              <a:avLst/>
              <a:gdLst/>
              <a:ahLst/>
              <a:cxnLst/>
              <a:rect l="0" t="0" r="0" b="0"/>
              <a:pathLst>
                <a:path w="126118" h="19051">
                  <a:moveTo>
                    <a:pt x="5467" y="19050"/>
                  </a:moveTo>
                  <a:lnTo>
                    <a:pt x="5467" y="19050"/>
                  </a:lnTo>
                  <a:lnTo>
                    <a:pt x="0" y="19050"/>
                  </a:lnTo>
                  <a:lnTo>
                    <a:pt x="10842" y="13980"/>
                  </a:lnTo>
                  <a:lnTo>
                    <a:pt x="42460" y="8066"/>
                  </a:lnTo>
                  <a:lnTo>
                    <a:pt x="64242" y="6407"/>
                  </a:lnTo>
                  <a:lnTo>
                    <a:pt x="94927" y="2212"/>
                  </a:lnTo>
                  <a:lnTo>
                    <a:pt x="12611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SMARTInkShape-1884"/>
            <p:cNvSpPr/>
            <p:nvPr>
              <p:custDataLst>
                <p:tags r:id="rId211"/>
              </p:custDataLst>
            </p:nvPr>
          </p:nvSpPr>
          <p:spPr>
            <a:xfrm>
              <a:off x="406400" y="1257300"/>
              <a:ext cx="127001" cy="31751"/>
            </a:xfrm>
            <a:custGeom>
              <a:avLst/>
              <a:gdLst/>
              <a:ahLst/>
              <a:cxnLst/>
              <a:rect l="0" t="0" r="0" b="0"/>
              <a:pathLst>
                <a:path w="127001" h="31751">
                  <a:moveTo>
                    <a:pt x="0" y="31750"/>
                  </a:moveTo>
                  <a:lnTo>
                    <a:pt x="0" y="31750"/>
                  </a:lnTo>
                  <a:lnTo>
                    <a:pt x="21048" y="22912"/>
                  </a:lnTo>
                  <a:lnTo>
                    <a:pt x="49914" y="19107"/>
                  </a:lnTo>
                  <a:lnTo>
                    <a:pt x="75154" y="14206"/>
                  </a:lnTo>
                  <a:lnTo>
                    <a:pt x="102544" y="8992"/>
                  </a:lnTo>
                  <a:lnTo>
                    <a:pt x="119127" y="6427"/>
                  </a:lnTo>
                  <a:lnTo>
                    <a:pt x="121751" y="4990"/>
                  </a:lnTo>
                  <a:lnTo>
                    <a:pt x="1270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SMARTInkShape-1885"/>
            <p:cNvSpPr/>
            <p:nvPr>
              <p:custDataLst>
                <p:tags r:id="rId212"/>
              </p:custDataLst>
            </p:nvPr>
          </p:nvSpPr>
          <p:spPr>
            <a:xfrm>
              <a:off x="394062" y="1193800"/>
              <a:ext cx="152039" cy="183788"/>
            </a:xfrm>
            <a:custGeom>
              <a:avLst/>
              <a:gdLst/>
              <a:ahLst/>
              <a:cxnLst/>
              <a:rect l="0" t="0" r="0" b="0"/>
              <a:pathLst>
                <a:path w="152039" h="183788">
                  <a:moveTo>
                    <a:pt x="18688" y="0"/>
                  </a:moveTo>
                  <a:lnTo>
                    <a:pt x="18688" y="0"/>
                  </a:lnTo>
                  <a:lnTo>
                    <a:pt x="18688" y="24419"/>
                  </a:lnTo>
                  <a:lnTo>
                    <a:pt x="15317" y="50901"/>
                  </a:lnTo>
                  <a:lnTo>
                    <a:pt x="9850" y="81090"/>
                  </a:lnTo>
                  <a:lnTo>
                    <a:pt x="3761" y="112378"/>
                  </a:lnTo>
                  <a:lnTo>
                    <a:pt x="860" y="140620"/>
                  </a:lnTo>
                  <a:lnTo>
                    <a:pt x="0" y="160120"/>
                  </a:lnTo>
                  <a:lnTo>
                    <a:pt x="3562" y="170177"/>
                  </a:lnTo>
                  <a:lnTo>
                    <a:pt x="6487" y="174835"/>
                  </a:lnTo>
                  <a:lnTo>
                    <a:pt x="9849" y="177940"/>
                  </a:lnTo>
                  <a:lnTo>
                    <a:pt x="17347" y="181390"/>
                  </a:lnTo>
                  <a:lnTo>
                    <a:pt x="48511" y="183787"/>
                  </a:lnTo>
                  <a:lnTo>
                    <a:pt x="77148" y="182161"/>
                  </a:lnTo>
                  <a:lnTo>
                    <a:pt x="106095" y="179092"/>
                  </a:lnTo>
                  <a:lnTo>
                    <a:pt x="128783" y="176301"/>
                  </a:lnTo>
                  <a:lnTo>
                    <a:pt x="152038" y="1714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SMARTInkShape-1886"/>
          <p:cNvSpPr/>
          <p:nvPr>
            <p:custDataLst>
              <p:tags r:id="rId1"/>
            </p:custDataLst>
          </p:nvPr>
        </p:nvSpPr>
        <p:spPr>
          <a:xfrm>
            <a:off x="577850" y="1169401"/>
            <a:ext cx="146051" cy="202200"/>
          </a:xfrm>
          <a:custGeom>
            <a:avLst/>
            <a:gdLst/>
            <a:ahLst/>
            <a:cxnLst/>
            <a:rect l="0" t="0" r="0" b="0"/>
            <a:pathLst>
              <a:path w="146051" h="202200">
                <a:moveTo>
                  <a:pt x="0" y="202199"/>
                </a:moveTo>
                <a:lnTo>
                  <a:pt x="0" y="202199"/>
                </a:lnTo>
                <a:lnTo>
                  <a:pt x="13815" y="170806"/>
                </a:lnTo>
                <a:lnTo>
                  <a:pt x="21662" y="148030"/>
                </a:lnTo>
                <a:lnTo>
                  <a:pt x="29854" y="121444"/>
                </a:lnTo>
                <a:lnTo>
                  <a:pt x="33308" y="106029"/>
                </a:lnTo>
                <a:lnTo>
                  <a:pt x="36317" y="89402"/>
                </a:lnTo>
                <a:lnTo>
                  <a:pt x="39028" y="71968"/>
                </a:lnTo>
                <a:lnTo>
                  <a:pt x="45803" y="43189"/>
                </a:lnTo>
                <a:lnTo>
                  <a:pt x="55670" y="12798"/>
                </a:lnTo>
                <a:lnTo>
                  <a:pt x="59314" y="2310"/>
                </a:lnTo>
                <a:lnTo>
                  <a:pt x="59298" y="500"/>
                </a:lnTo>
                <a:lnTo>
                  <a:pt x="58582" y="0"/>
                </a:lnTo>
                <a:lnTo>
                  <a:pt x="55457" y="27379"/>
                </a:lnTo>
                <a:lnTo>
                  <a:pt x="52870" y="49712"/>
                </a:lnTo>
                <a:lnTo>
                  <a:pt x="52824" y="76741"/>
                </a:lnTo>
                <a:lnTo>
                  <a:pt x="57815" y="89055"/>
                </a:lnTo>
                <a:lnTo>
                  <a:pt x="61121" y="92903"/>
                </a:lnTo>
                <a:lnTo>
                  <a:pt x="68557" y="97178"/>
                </a:lnTo>
                <a:lnTo>
                  <a:pt x="76566" y="97197"/>
                </a:lnTo>
                <a:lnTo>
                  <a:pt x="80678" y="96214"/>
                </a:lnTo>
                <a:lnTo>
                  <a:pt x="89009" y="89478"/>
                </a:lnTo>
                <a:lnTo>
                  <a:pt x="93206" y="84718"/>
                </a:lnTo>
                <a:lnTo>
                  <a:pt x="105717" y="53848"/>
                </a:lnTo>
                <a:lnTo>
                  <a:pt x="118405" y="30699"/>
                </a:lnTo>
                <a:lnTo>
                  <a:pt x="118448" y="30715"/>
                </a:lnTo>
                <a:lnTo>
                  <a:pt x="115843" y="42263"/>
                </a:lnTo>
                <a:lnTo>
                  <a:pt x="114757" y="68106"/>
                </a:lnTo>
                <a:lnTo>
                  <a:pt x="114503" y="90391"/>
                </a:lnTo>
                <a:lnTo>
                  <a:pt x="117731" y="119995"/>
                </a:lnTo>
                <a:lnTo>
                  <a:pt x="126527" y="146641"/>
                </a:lnTo>
                <a:lnTo>
                  <a:pt x="146050" y="18314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SMARTInkShape-Group435"/>
          <p:cNvGrpSpPr/>
          <p:nvPr/>
        </p:nvGrpSpPr>
        <p:grpSpPr>
          <a:xfrm>
            <a:off x="1023572" y="1154552"/>
            <a:ext cx="500429" cy="323695"/>
            <a:chOff x="1023572" y="1154552"/>
            <a:chExt cx="500429" cy="323695"/>
          </a:xfrm>
        </p:grpSpPr>
        <p:sp>
          <p:nvSpPr>
            <p:cNvPr id="8" name="SMARTInkShape-1887"/>
            <p:cNvSpPr/>
            <p:nvPr>
              <p:custDataLst>
                <p:tags r:id="rId206"/>
              </p:custDataLst>
            </p:nvPr>
          </p:nvSpPr>
          <p:spPr>
            <a:xfrm>
              <a:off x="1422400" y="1264173"/>
              <a:ext cx="101601" cy="75678"/>
            </a:xfrm>
            <a:custGeom>
              <a:avLst/>
              <a:gdLst/>
              <a:ahLst/>
              <a:cxnLst/>
              <a:rect l="0" t="0" r="0" b="0"/>
              <a:pathLst>
                <a:path w="101601" h="75678">
                  <a:moveTo>
                    <a:pt x="0" y="12177"/>
                  </a:moveTo>
                  <a:lnTo>
                    <a:pt x="0" y="12177"/>
                  </a:lnTo>
                  <a:lnTo>
                    <a:pt x="6089" y="0"/>
                  </a:lnTo>
                  <a:lnTo>
                    <a:pt x="9698" y="26038"/>
                  </a:lnTo>
                  <a:lnTo>
                    <a:pt x="11811" y="44271"/>
                  </a:lnTo>
                  <a:lnTo>
                    <a:pt x="7155" y="69848"/>
                  </a:lnTo>
                  <a:lnTo>
                    <a:pt x="7592" y="71791"/>
                  </a:lnTo>
                  <a:lnTo>
                    <a:pt x="8589" y="73086"/>
                  </a:lnTo>
                  <a:lnTo>
                    <a:pt x="9959" y="73950"/>
                  </a:lnTo>
                  <a:lnTo>
                    <a:pt x="12284" y="73114"/>
                  </a:lnTo>
                  <a:lnTo>
                    <a:pt x="18630" y="68423"/>
                  </a:lnTo>
                  <a:lnTo>
                    <a:pt x="39271" y="39411"/>
                  </a:lnTo>
                  <a:lnTo>
                    <a:pt x="57497" y="16326"/>
                  </a:lnTo>
                  <a:lnTo>
                    <a:pt x="70004" y="7436"/>
                  </a:lnTo>
                  <a:lnTo>
                    <a:pt x="74892" y="5489"/>
                  </a:lnTo>
                  <a:lnTo>
                    <a:pt x="78856" y="4896"/>
                  </a:lnTo>
                  <a:lnTo>
                    <a:pt x="82204" y="5206"/>
                  </a:lnTo>
                  <a:lnTo>
                    <a:pt x="83730" y="7530"/>
                  </a:lnTo>
                  <a:lnTo>
                    <a:pt x="82845" y="35658"/>
                  </a:lnTo>
                  <a:lnTo>
                    <a:pt x="86009" y="52688"/>
                  </a:lnTo>
                  <a:lnTo>
                    <a:pt x="101600" y="756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SMARTInkShape-1888"/>
            <p:cNvSpPr/>
            <p:nvPr>
              <p:custDataLst>
                <p:tags r:id="rId207"/>
              </p:custDataLst>
            </p:nvPr>
          </p:nvSpPr>
          <p:spPr>
            <a:xfrm>
              <a:off x="1272828" y="1261874"/>
              <a:ext cx="117823" cy="88336"/>
            </a:xfrm>
            <a:custGeom>
              <a:avLst/>
              <a:gdLst/>
              <a:ahLst/>
              <a:cxnLst/>
              <a:rect l="0" t="0" r="0" b="0"/>
              <a:pathLst>
                <a:path w="117823" h="88336">
                  <a:moveTo>
                    <a:pt x="60672" y="14476"/>
                  </a:moveTo>
                  <a:lnTo>
                    <a:pt x="60672" y="14476"/>
                  </a:lnTo>
                  <a:lnTo>
                    <a:pt x="60672" y="7734"/>
                  </a:lnTo>
                  <a:lnTo>
                    <a:pt x="59261" y="5042"/>
                  </a:lnTo>
                  <a:lnTo>
                    <a:pt x="53930" y="170"/>
                  </a:lnTo>
                  <a:lnTo>
                    <a:pt x="49828" y="0"/>
                  </a:lnTo>
                  <a:lnTo>
                    <a:pt x="39624" y="3574"/>
                  </a:lnTo>
                  <a:lnTo>
                    <a:pt x="21980" y="20261"/>
                  </a:lnTo>
                  <a:lnTo>
                    <a:pt x="6718" y="43079"/>
                  </a:lnTo>
                  <a:lnTo>
                    <a:pt x="0" y="67715"/>
                  </a:lnTo>
                  <a:lnTo>
                    <a:pt x="469" y="73957"/>
                  </a:lnTo>
                  <a:lnTo>
                    <a:pt x="2192" y="78825"/>
                  </a:lnTo>
                  <a:lnTo>
                    <a:pt x="4752" y="82775"/>
                  </a:lnTo>
                  <a:lnTo>
                    <a:pt x="8575" y="85409"/>
                  </a:lnTo>
                  <a:lnTo>
                    <a:pt x="18468" y="88335"/>
                  </a:lnTo>
                  <a:lnTo>
                    <a:pt x="29920" y="85873"/>
                  </a:lnTo>
                  <a:lnTo>
                    <a:pt x="41360" y="79369"/>
                  </a:lnTo>
                  <a:lnTo>
                    <a:pt x="51148" y="69423"/>
                  </a:lnTo>
                  <a:lnTo>
                    <a:pt x="61221" y="45181"/>
                  </a:lnTo>
                  <a:lnTo>
                    <a:pt x="68674" y="15656"/>
                  </a:lnTo>
                  <a:lnTo>
                    <a:pt x="71980" y="4791"/>
                  </a:lnTo>
                  <a:lnTo>
                    <a:pt x="66218" y="12782"/>
                  </a:lnTo>
                  <a:lnTo>
                    <a:pt x="62315" y="31926"/>
                  </a:lnTo>
                  <a:lnTo>
                    <a:pt x="61159" y="55473"/>
                  </a:lnTo>
                  <a:lnTo>
                    <a:pt x="63113" y="62268"/>
                  </a:lnTo>
                  <a:lnTo>
                    <a:pt x="70929" y="73582"/>
                  </a:lnTo>
                  <a:lnTo>
                    <a:pt x="87230" y="84514"/>
                  </a:lnTo>
                  <a:lnTo>
                    <a:pt x="93194" y="85157"/>
                  </a:lnTo>
                  <a:lnTo>
                    <a:pt x="117822" y="779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SMARTInkShape-1889"/>
            <p:cNvSpPr/>
            <p:nvPr>
              <p:custDataLst>
                <p:tags r:id="rId208"/>
              </p:custDataLst>
            </p:nvPr>
          </p:nvSpPr>
          <p:spPr>
            <a:xfrm>
              <a:off x="1155700" y="1154552"/>
              <a:ext cx="95251" cy="204349"/>
            </a:xfrm>
            <a:custGeom>
              <a:avLst/>
              <a:gdLst/>
              <a:ahLst/>
              <a:cxnLst/>
              <a:rect l="0" t="0" r="0" b="0"/>
              <a:pathLst>
                <a:path w="95251" h="204349">
                  <a:moveTo>
                    <a:pt x="0" y="153548"/>
                  </a:moveTo>
                  <a:lnTo>
                    <a:pt x="0" y="153548"/>
                  </a:lnTo>
                  <a:lnTo>
                    <a:pt x="6742" y="150177"/>
                  </a:lnTo>
                  <a:lnTo>
                    <a:pt x="32638" y="119960"/>
                  </a:lnTo>
                  <a:lnTo>
                    <a:pt x="52945" y="92091"/>
                  </a:lnTo>
                  <a:lnTo>
                    <a:pt x="67276" y="69084"/>
                  </a:lnTo>
                  <a:lnTo>
                    <a:pt x="78349" y="44747"/>
                  </a:lnTo>
                  <a:lnTo>
                    <a:pt x="89145" y="13988"/>
                  </a:lnTo>
                  <a:lnTo>
                    <a:pt x="93441" y="484"/>
                  </a:lnTo>
                  <a:lnTo>
                    <a:pt x="92633" y="0"/>
                  </a:lnTo>
                  <a:lnTo>
                    <a:pt x="87972" y="3225"/>
                  </a:lnTo>
                  <a:lnTo>
                    <a:pt x="67302" y="26458"/>
                  </a:lnTo>
                  <a:lnTo>
                    <a:pt x="48727" y="55906"/>
                  </a:lnTo>
                  <a:lnTo>
                    <a:pt x="38834" y="73637"/>
                  </a:lnTo>
                  <a:lnTo>
                    <a:pt x="31534" y="90396"/>
                  </a:lnTo>
                  <a:lnTo>
                    <a:pt x="25962" y="106508"/>
                  </a:lnTo>
                  <a:lnTo>
                    <a:pt x="20005" y="136169"/>
                  </a:lnTo>
                  <a:lnTo>
                    <a:pt x="22062" y="161111"/>
                  </a:lnTo>
                  <a:lnTo>
                    <a:pt x="31442" y="180193"/>
                  </a:lnTo>
                  <a:lnTo>
                    <a:pt x="37895" y="188244"/>
                  </a:lnTo>
                  <a:lnTo>
                    <a:pt x="58235" y="197191"/>
                  </a:lnTo>
                  <a:lnTo>
                    <a:pt x="95250" y="2043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SMARTInkShape-1890"/>
            <p:cNvSpPr/>
            <p:nvPr>
              <p:custDataLst>
                <p:tags r:id="rId209"/>
              </p:custDataLst>
            </p:nvPr>
          </p:nvSpPr>
          <p:spPr>
            <a:xfrm>
              <a:off x="1023572" y="1267360"/>
              <a:ext cx="90093" cy="210887"/>
            </a:xfrm>
            <a:custGeom>
              <a:avLst/>
              <a:gdLst/>
              <a:ahLst/>
              <a:cxnLst/>
              <a:rect l="0" t="0" r="0" b="0"/>
              <a:pathLst>
                <a:path w="90093" h="210887">
                  <a:moveTo>
                    <a:pt x="24178" y="59790"/>
                  </a:moveTo>
                  <a:lnTo>
                    <a:pt x="24178" y="59790"/>
                  </a:lnTo>
                  <a:lnTo>
                    <a:pt x="22297" y="91183"/>
                  </a:lnTo>
                  <a:lnTo>
                    <a:pt x="19814" y="113959"/>
                  </a:lnTo>
                  <a:lnTo>
                    <a:pt x="18711" y="140545"/>
                  </a:lnTo>
                  <a:lnTo>
                    <a:pt x="18220" y="163179"/>
                  </a:lnTo>
                  <a:lnTo>
                    <a:pt x="17944" y="189907"/>
                  </a:lnTo>
                  <a:lnTo>
                    <a:pt x="17851" y="207788"/>
                  </a:lnTo>
                  <a:lnTo>
                    <a:pt x="17138" y="209255"/>
                  </a:lnTo>
                  <a:lnTo>
                    <a:pt x="15957" y="210234"/>
                  </a:lnTo>
                  <a:lnTo>
                    <a:pt x="14464" y="210886"/>
                  </a:lnTo>
                  <a:lnTo>
                    <a:pt x="12763" y="208498"/>
                  </a:lnTo>
                  <a:lnTo>
                    <a:pt x="4964" y="180625"/>
                  </a:lnTo>
                  <a:lnTo>
                    <a:pt x="1527" y="155828"/>
                  </a:lnTo>
                  <a:lnTo>
                    <a:pt x="611" y="139337"/>
                  </a:lnTo>
                  <a:lnTo>
                    <a:pt x="0" y="121288"/>
                  </a:lnTo>
                  <a:lnTo>
                    <a:pt x="298" y="103611"/>
                  </a:lnTo>
                  <a:lnTo>
                    <a:pt x="1203" y="86182"/>
                  </a:lnTo>
                  <a:lnTo>
                    <a:pt x="5500" y="54586"/>
                  </a:lnTo>
                  <a:lnTo>
                    <a:pt x="14466" y="31137"/>
                  </a:lnTo>
                  <a:lnTo>
                    <a:pt x="24671" y="8810"/>
                  </a:lnTo>
                  <a:lnTo>
                    <a:pt x="29446" y="4637"/>
                  </a:lnTo>
                  <a:lnTo>
                    <a:pt x="42277" y="0"/>
                  </a:lnTo>
                  <a:lnTo>
                    <a:pt x="55505" y="1702"/>
                  </a:lnTo>
                  <a:lnTo>
                    <a:pt x="61996" y="4131"/>
                  </a:lnTo>
                  <a:lnTo>
                    <a:pt x="81245" y="21034"/>
                  </a:lnTo>
                  <a:lnTo>
                    <a:pt x="88347" y="37861"/>
                  </a:lnTo>
                  <a:lnTo>
                    <a:pt x="90092" y="56394"/>
                  </a:lnTo>
                  <a:lnTo>
                    <a:pt x="86164" y="74038"/>
                  </a:lnTo>
                  <a:lnTo>
                    <a:pt x="72648" y="99838"/>
                  </a:lnTo>
                  <a:lnTo>
                    <a:pt x="61243" y="109339"/>
                  </a:lnTo>
                  <a:lnTo>
                    <a:pt x="42921" y="114688"/>
                  </a:lnTo>
                  <a:lnTo>
                    <a:pt x="36674" y="115439"/>
                  </a:lnTo>
                  <a:lnTo>
                    <a:pt x="32508" y="113117"/>
                  </a:lnTo>
                  <a:lnTo>
                    <a:pt x="29732" y="108747"/>
                  </a:lnTo>
                  <a:lnTo>
                    <a:pt x="24178" y="91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SMARTInkShape-Group436"/>
          <p:cNvGrpSpPr/>
          <p:nvPr/>
        </p:nvGrpSpPr>
        <p:grpSpPr>
          <a:xfrm>
            <a:off x="1847850" y="1102300"/>
            <a:ext cx="628651" cy="332339"/>
            <a:chOff x="1847850" y="1102300"/>
            <a:chExt cx="628651" cy="332339"/>
          </a:xfrm>
        </p:grpSpPr>
        <p:sp>
          <p:nvSpPr>
            <p:cNvPr id="13" name="SMARTInkShape-1891"/>
            <p:cNvSpPr/>
            <p:nvPr>
              <p:custDataLst>
                <p:tags r:id="rId202"/>
              </p:custDataLst>
            </p:nvPr>
          </p:nvSpPr>
          <p:spPr>
            <a:xfrm>
              <a:off x="2025650" y="1130300"/>
              <a:ext cx="82551" cy="247651"/>
            </a:xfrm>
            <a:custGeom>
              <a:avLst/>
              <a:gdLst/>
              <a:ahLst/>
              <a:cxnLst/>
              <a:rect l="0" t="0" r="0" b="0"/>
              <a:pathLst>
                <a:path w="82551" h="247651">
                  <a:moveTo>
                    <a:pt x="82550" y="0"/>
                  </a:moveTo>
                  <a:lnTo>
                    <a:pt x="82550" y="0"/>
                  </a:lnTo>
                  <a:lnTo>
                    <a:pt x="79179" y="3371"/>
                  </a:lnTo>
                  <a:lnTo>
                    <a:pt x="69602" y="33226"/>
                  </a:lnTo>
                  <a:lnTo>
                    <a:pt x="57510" y="60393"/>
                  </a:lnTo>
                  <a:lnTo>
                    <a:pt x="50335" y="76245"/>
                  </a:lnTo>
                  <a:lnTo>
                    <a:pt x="42729" y="93163"/>
                  </a:lnTo>
                  <a:lnTo>
                    <a:pt x="34836" y="110792"/>
                  </a:lnTo>
                  <a:lnTo>
                    <a:pt x="27457" y="128895"/>
                  </a:lnTo>
                  <a:lnTo>
                    <a:pt x="20422" y="147313"/>
                  </a:lnTo>
                  <a:lnTo>
                    <a:pt x="13614" y="165942"/>
                  </a:lnTo>
                  <a:lnTo>
                    <a:pt x="6051" y="194167"/>
                  </a:lnTo>
                  <a:lnTo>
                    <a:pt x="1793" y="224042"/>
                  </a:lnTo>
                  <a:lnTo>
                    <a:pt x="0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SMARTInkShape-1892"/>
            <p:cNvSpPr/>
            <p:nvPr>
              <p:custDataLst>
                <p:tags r:id="rId203"/>
              </p:custDataLst>
            </p:nvPr>
          </p:nvSpPr>
          <p:spPr>
            <a:xfrm>
              <a:off x="2236389" y="1180079"/>
              <a:ext cx="240112" cy="254560"/>
            </a:xfrm>
            <a:custGeom>
              <a:avLst/>
              <a:gdLst/>
              <a:ahLst/>
              <a:cxnLst/>
              <a:rect l="0" t="0" r="0" b="0"/>
              <a:pathLst>
                <a:path w="240112" h="254560">
                  <a:moveTo>
                    <a:pt x="75011" y="20071"/>
                  </a:moveTo>
                  <a:lnTo>
                    <a:pt x="75011" y="20071"/>
                  </a:lnTo>
                  <a:lnTo>
                    <a:pt x="68269" y="20071"/>
                  </a:lnTo>
                  <a:lnTo>
                    <a:pt x="50593" y="26813"/>
                  </a:lnTo>
                  <a:lnTo>
                    <a:pt x="30852" y="44490"/>
                  </a:lnTo>
                  <a:lnTo>
                    <a:pt x="14968" y="67601"/>
                  </a:lnTo>
                  <a:lnTo>
                    <a:pt x="11401" y="80236"/>
                  </a:lnTo>
                  <a:lnTo>
                    <a:pt x="11438" y="85581"/>
                  </a:lnTo>
                  <a:lnTo>
                    <a:pt x="13579" y="89144"/>
                  </a:lnTo>
                  <a:lnTo>
                    <a:pt x="17123" y="91520"/>
                  </a:lnTo>
                  <a:lnTo>
                    <a:pt x="21602" y="93104"/>
                  </a:lnTo>
                  <a:lnTo>
                    <a:pt x="34105" y="91100"/>
                  </a:lnTo>
                  <a:lnTo>
                    <a:pt x="48364" y="84801"/>
                  </a:lnTo>
                  <a:lnTo>
                    <a:pt x="61757" y="74945"/>
                  </a:lnTo>
                  <a:lnTo>
                    <a:pt x="81197" y="47384"/>
                  </a:lnTo>
                  <a:lnTo>
                    <a:pt x="92932" y="17327"/>
                  </a:lnTo>
                  <a:lnTo>
                    <a:pt x="78216" y="47470"/>
                  </a:lnTo>
                  <a:lnTo>
                    <a:pt x="67969" y="74582"/>
                  </a:lnTo>
                  <a:lnTo>
                    <a:pt x="63261" y="91689"/>
                  </a:lnTo>
                  <a:lnTo>
                    <a:pt x="58711" y="110150"/>
                  </a:lnTo>
                  <a:lnTo>
                    <a:pt x="53561" y="128101"/>
                  </a:lnTo>
                  <a:lnTo>
                    <a:pt x="48011" y="145714"/>
                  </a:lnTo>
                  <a:lnTo>
                    <a:pt x="42194" y="163099"/>
                  </a:lnTo>
                  <a:lnTo>
                    <a:pt x="31968" y="193706"/>
                  </a:lnTo>
                  <a:lnTo>
                    <a:pt x="23425" y="219303"/>
                  </a:lnTo>
                  <a:lnTo>
                    <a:pt x="14073" y="249220"/>
                  </a:lnTo>
                  <a:lnTo>
                    <a:pt x="13219" y="253270"/>
                  </a:lnTo>
                  <a:lnTo>
                    <a:pt x="11944" y="254559"/>
                  </a:lnTo>
                  <a:lnTo>
                    <a:pt x="10389" y="254008"/>
                  </a:lnTo>
                  <a:lnTo>
                    <a:pt x="8646" y="252229"/>
                  </a:lnTo>
                  <a:lnTo>
                    <a:pt x="2823" y="229499"/>
                  </a:lnTo>
                  <a:lnTo>
                    <a:pt x="0" y="199324"/>
                  </a:lnTo>
                  <a:lnTo>
                    <a:pt x="5905" y="171412"/>
                  </a:lnTo>
                  <a:lnTo>
                    <a:pt x="26705" y="145268"/>
                  </a:lnTo>
                  <a:lnTo>
                    <a:pt x="49073" y="128160"/>
                  </a:lnTo>
                  <a:lnTo>
                    <a:pt x="75478" y="110444"/>
                  </a:lnTo>
                  <a:lnTo>
                    <a:pt x="103676" y="90811"/>
                  </a:lnTo>
                  <a:lnTo>
                    <a:pt x="130790" y="72207"/>
                  </a:lnTo>
                  <a:lnTo>
                    <a:pt x="154835" y="55237"/>
                  </a:lnTo>
                  <a:lnTo>
                    <a:pt x="178861" y="33078"/>
                  </a:lnTo>
                  <a:lnTo>
                    <a:pt x="192133" y="6308"/>
                  </a:lnTo>
                  <a:lnTo>
                    <a:pt x="193309" y="2429"/>
                  </a:lnTo>
                  <a:lnTo>
                    <a:pt x="193387" y="549"/>
                  </a:lnTo>
                  <a:lnTo>
                    <a:pt x="192734" y="0"/>
                  </a:lnTo>
                  <a:lnTo>
                    <a:pt x="191593" y="341"/>
                  </a:lnTo>
                  <a:lnTo>
                    <a:pt x="169484" y="17506"/>
                  </a:lnTo>
                  <a:lnTo>
                    <a:pt x="148237" y="43613"/>
                  </a:lnTo>
                  <a:lnTo>
                    <a:pt x="139776" y="63460"/>
                  </a:lnTo>
                  <a:lnTo>
                    <a:pt x="139309" y="80277"/>
                  </a:lnTo>
                  <a:lnTo>
                    <a:pt x="141159" y="87725"/>
                  </a:lnTo>
                  <a:lnTo>
                    <a:pt x="145215" y="93396"/>
                  </a:lnTo>
                  <a:lnTo>
                    <a:pt x="157248" y="101578"/>
                  </a:lnTo>
                  <a:lnTo>
                    <a:pt x="175766" y="103804"/>
                  </a:lnTo>
                  <a:lnTo>
                    <a:pt x="197402" y="101030"/>
                  </a:lnTo>
                  <a:lnTo>
                    <a:pt x="225889" y="89685"/>
                  </a:lnTo>
                  <a:lnTo>
                    <a:pt x="240111" y="835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SMARTInkShape-1893"/>
            <p:cNvSpPr/>
            <p:nvPr>
              <p:custDataLst>
                <p:tags r:id="rId204"/>
              </p:custDataLst>
            </p:nvPr>
          </p:nvSpPr>
          <p:spPr>
            <a:xfrm>
              <a:off x="2047405" y="1102300"/>
              <a:ext cx="200496" cy="196629"/>
            </a:xfrm>
            <a:custGeom>
              <a:avLst/>
              <a:gdLst/>
              <a:ahLst/>
              <a:cxnLst/>
              <a:rect l="0" t="0" r="0" b="0"/>
              <a:pathLst>
                <a:path w="200496" h="196629">
                  <a:moveTo>
                    <a:pt x="41745" y="116900"/>
                  </a:moveTo>
                  <a:lnTo>
                    <a:pt x="41745" y="116900"/>
                  </a:lnTo>
                  <a:lnTo>
                    <a:pt x="20697" y="129109"/>
                  </a:lnTo>
                  <a:lnTo>
                    <a:pt x="6424" y="147407"/>
                  </a:lnTo>
                  <a:lnTo>
                    <a:pt x="0" y="170703"/>
                  </a:lnTo>
                  <a:lnTo>
                    <a:pt x="1215" y="177463"/>
                  </a:lnTo>
                  <a:lnTo>
                    <a:pt x="8209" y="188737"/>
                  </a:lnTo>
                  <a:lnTo>
                    <a:pt x="18374" y="194689"/>
                  </a:lnTo>
                  <a:lnTo>
                    <a:pt x="29241" y="196628"/>
                  </a:lnTo>
                  <a:lnTo>
                    <a:pt x="38775" y="195139"/>
                  </a:lnTo>
                  <a:lnTo>
                    <a:pt x="47716" y="188362"/>
                  </a:lnTo>
                  <a:lnTo>
                    <a:pt x="52076" y="183591"/>
                  </a:lnTo>
                  <a:lnTo>
                    <a:pt x="54276" y="177588"/>
                  </a:lnTo>
                  <a:lnTo>
                    <a:pt x="54003" y="154951"/>
                  </a:lnTo>
                  <a:lnTo>
                    <a:pt x="48042" y="126920"/>
                  </a:lnTo>
                  <a:lnTo>
                    <a:pt x="34909" y="103249"/>
                  </a:lnTo>
                  <a:lnTo>
                    <a:pt x="28594" y="96722"/>
                  </a:lnTo>
                  <a:lnTo>
                    <a:pt x="25922" y="95687"/>
                  </a:lnTo>
                  <a:lnTo>
                    <a:pt x="23435" y="95702"/>
                  </a:lnTo>
                  <a:lnTo>
                    <a:pt x="21072" y="96418"/>
                  </a:lnTo>
                  <a:lnTo>
                    <a:pt x="19496" y="98307"/>
                  </a:lnTo>
                  <a:lnTo>
                    <a:pt x="17746" y="104168"/>
                  </a:lnTo>
                  <a:lnTo>
                    <a:pt x="19395" y="106295"/>
                  </a:lnTo>
                  <a:lnTo>
                    <a:pt x="26873" y="108659"/>
                  </a:lnTo>
                  <a:lnTo>
                    <a:pt x="53096" y="109990"/>
                  </a:lnTo>
                  <a:lnTo>
                    <a:pt x="75718" y="106538"/>
                  </a:lnTo>
                  <a:lnTo>
                    <a:pt x="99177" y="98889"/>
                  </a:lnTo>
                  <a:lnTo>
                    <a:pt x="130807" y="78716"/>
                  </a:lnTo>
                  <a:lnTo>
                    <a:pt x="154917" y="53453"/>
                  </a:lnTo>
                  <a:lnTo>
                    <a:pt x="178210" y="22607"/>
                  </a:lnTo>
                  <a:lnTo>
                    <a:pt x="197282" y="0"/>
                  </a:lnTo>
                  <a:lnTo>
                    <a:pt x="173705" y="23111"/>
                  </a:lnTo>
                  <a:lnTo>
                    <a:pt x="154016" y="45582"/>
                  </a:lnTo>
                  <a:lnTo>
                    <a:pt x="135858" y="74385"/>
                  </a:lnTo>
                  <a:lnTo>
                    <a:pt x="124025" y="102238"/>
                  </a:lnTo>
                  <a:lnTo>
                    <a:pt x="119882" y="115592"/>
                  </a:lnTo>
                  <a:lnTo>
                    <a:pt x="120922" y="137955"/>
                  </a:lnTo>
                  <a:lnTo>
                    <a:pt x="124163" y="147870"/>
                  </a:lnTo>
                  <a:lnTo>
                    <a:pt x="137172" y="162650"/>
                  </a:lnTo>
                  <a:lnTo>
                    <a:pt x="145580" y="168566"/>
                  </a:lnTo>
                  <a:lnTo>
                    <a:pt x="166210" y="173259"/>
                  </a:lnTo>
                  <a:lnTo>
                    <a:pt x="200495" y="174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SMARTInkShape-1894"/>
            <p:cNvSpPr/>
            <p:nvPr>
              <p:custDataLst>
                <p:tags r:id="rId205"/>
              </p:custDataLst>
            </p:nvPr>
          </p:nvSpPr>
          <p:spPr>
            <a:xfrm>
              <a:off x="1847850" y="1111250"/>
              <a:ext cx="116494" cy="206210"/>
            </a:xfrm>
            <a:custGeom>
              <a:avLst/>
              <a:gdLst/>
              <a:ahLst/>
              <a:cxnLst/>
              <a:rect l="0" t="0" r="0" b="0"/>
              <a:pathLst>
                <a:path w="116494" h="206210">
                  <a:moveTo>
                    <a:pt x="63500" y="0"/>
                  </a:moveTo>
                  <a:lnTo>
                    <a:pt x="63500" y="0"/>
                  </a:lnTo>
                  <a:lnTo>
                    <a:pt x="60129" y="0"/>
                  </a:lnTo>
                  <a:lnTo>
                    <a:pt x="56593" y="1881"/>
                  </a:lnTo>
                  <a:lnTo>
                    <a:pt x="54662" y="3371"/>
                  </a:lnTo>
                  <a:lnTo>
                    <a:pt x="45202" y="25693"/>
                  </a:lnTo>
                  <a:lnTo>
                    <a:pt x="37494" y="51165"/>
                  </a:lnTo>
                  <a:lnTo>
                    <a:pt x="30069" y="79890"/>
                  </a:lnTo>
                  <a:lnTo>
                    <a:pt x="24418" y="106768"/>
                  </a:lnTo>
                  <a:lnTo>
                    <a:pt x="20110" y="137533"/>
                  </a:lnTo>
                  <a:lnTo>
                    <a:pt x="19521" y="145322"/>
                  </a:lnTo>
                  <a:lnTo>
                    <a:pt x="20070" y="146976"/>
                  </a:lnTo>
                  <a:lnTo>
                    <a:pt x="21141" y="147373"/>
                  </a:lnTo>
                  <a:lnTo>
                    <a:pt x="22561" y="146932"/>
                  </a:lnTo>
                  <a:lnTo>
                    <a:pt x="49512" y="116655"/>
                  </a:lnTo>
                  <a:lnTo>
                    <a:pt x="75818" y="93361"/>
                  </a:lnTo>
                  <a:lnTo>
                    <a:pt x="92258" y="84532"/>
                  </a:lnTo>
                  <a:lnTo>
                    <a:pt x="106620" y="82961"/>
                  </a:lnTo>
                  <a:lnTo>
                    <a:pt x="111297" y="85646"/>
                  </a:lnTo>
                  <a:lnTo>
                    <a:pt x="114414" y="90258"/>
                  </a:lnTo>
                  <a:lnTo>
                    <a:pt x="116493" y="96156"/>
                  </a:lnTo>
                  <a:lnTo>
                    <a:pt x="115039" y="112115"/>
                  </a:lnTo>
                  <a:lnTo>
                    <a:pt x="108279" y="130968"/>
                  </a:lnTo>
                  <a:lnTo>
                    <a:pt x="87900" y="160710"/>
                  </a:lnTo>
                  <a:lnTo>
                    <a:pt x="59833" y="186299"/>
                  </a:lnTo>
                  <a:lnTo>
                    <a:pt x="31996" y="202034"/>
                  </a:lnTo>
                  <a:lnTo>
                    <a:pt x="21747" y="206209"/>
                  </a:lnTo>
                  <a:lnTo>
                    <a:pt x="17320" y="203795"/>
                  </a:lnTo>
                  <a:lnTo>
                    <a:pt x="0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SMARTInkShape-Group437"/>
          <p:cNvGrpSpPr/>
          <p:nvPr/>
        </p:nvGrpSpPr>
        <p:grpSpPr>
          <a:xfrm>
            <a:off x="1301750" y="1727200"/>
            <a:ext cx="835111" cy="304801"/>
            <a:chOff x="1301750" y="1727200"/>
            <a:chExt cx="835111" cy="304801"/>
          </a:xfrm>
        </p:grpSpPr>
        <p:sp>
          <p:nvSpPr>
            <p:cNvPr id="18" name="SMARTInkShape-1895"/>
            <p:cNvSpPr/>
            <p:nvPr>
              <p:custDataLst>
                <p:tags r:id="rId194"/>
              </p:custDataLst>
            </p:nvPr>
          </p:nvSpPr>
          <p:spPr>
            <a:xfrm>
              <a:off x="2070100" y="1727200"/>
              <a:ext cx="66761" cy="304801"/>
            </a:xfrm>
            <a:custGeom>
              <a:avLst/>
              <a:gdLst/>
              <a:ahLst/>
              <a:cxnLst/>
              <a:rect l="0" t="0" r="0" b="0"/>
              <a:pathLst>
                <a:path w="66761" h="304801">
                  <a:moveTo>
                    <a:pt x="0" y="0"/>
                  </a:moveTo>
                  <a:lnTo>
                    <a:pt x="0" y="0"/>
                  </a:lnTo>
                  <a:lnTo>
                    <a:pt x="15697" y="24485"/>
                  </a:lnTo>
                  <a:lnTo>
                    <a:pt x="34520" y="56173"/>
                  </a:lnTo>
                  <a:lnTo>
                    <a:pt x="48503" y="83527"/>
                  </a:lnTo>
                  <a:lnTo>
                    <a:pt x="59422" y="114499"/>
                  </a:lnTo>
                  <a:lnTo>
                    <a:pt x="62898" y="130660"/>
                  </a:lnTo>
                  <a:lnTo>
                    <a:pt x="65215" y="147079"/>
                  </a:lnTo>
                  <a:lnTo>
                    <a:pt x="66760" y="163669"/>
                  </a:lnTo>
                  <a:lnTo>
                    <a:pt x="62832" y="195274"/>
                  </a:lnTo>
                  <a:lnTo>
                    <a:pt x="54737" y="225077"/>
                  </a:lnTo>
                  <a:lnTo>
                    <a:pt x="46435" y="252434"/>
                  </a:lnTo>
                  <a:lnTo>
                    <a:pt x="36160" y="274941"/>
                  </a:lnTo>
                  <a:lnTo>
                    <a:pt x="19050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SMARTInkShape-1896"/>
            <p:cNvSpPr/>
            <p:nvPr>
              <p:custDataLst>
                <p:tags r:id="rId195"/>
              </p:custDataLst>
            </p:nvPr>
          </p:nvSpPr>
          <p:spPr>
            <a:xfrm>
              <a:off x="1911350" y="1860550"/>
              <a:ext cx="146051" cy="19051"/>
            </a:xfrm>
            <a:custGeom>
              <a:avLst/>
              <a:gdLst/>
              <a:ahLst/>
              <a:cxnLst/>
              <a:rect l="0" t="0" r="0" b="0"/>
              <a:pathLst>
                <a:path w="146051" h="19051">
                  <a:moveTo>
                    <a:pt x="0" y="19050"/>
                  </a:moveTo>
                  <a:lnTo>
                    <a:pt x="0" y="19050"/>
                  </a:lnTo>
                  <a:lnTo>
                    <a:pt x="27790" y="15679"/>
                  </a:lnTo>
                  <a:lnTo>
                    <a:pt x="50216" y="14024"/>
                  </a:lnTo>
                  <a:lnTo>
                    <a:pt x="75235" y="12583"/>
                  </a:lnTo>
                  <a:lnTo>
                    <a:pt x="98114" y="9590"/>
                  </a:lnTo>
                  <a:lnTo>
                    <a:pt x="127457" y="3939"/>
                  </a:lnTo>
                  <a:lnTo>
                    <a:pt x="146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1897"/>
            <p:cNvSpPr/>
            <p:nvPr>
              <p:custDataLst>
                <p:tags r:id="rId196"/>
              </p:custDataLst>
            </p:nvPr>
          </p:nvSpPr>
          <p:spPr>
            <a:xfrm>
              <a:off x="1964439" y="1765300"/>
              <a:ext cx="67562" cy="169109"/>
            </a:xfrm>
            <a:custGeom>
              <a:avLst/>
              <a:gdLst/>
              <a:ahLst/>
              <a:cxnLst/>
              <a:rect l="0" t="0" r="0" b="0"/>
              <a:pathLst>
                <a:path w="67562" h="169109">
                  <a:moveTo>
                    <a:pt x="23111" y="0"/>
                  </a:moveTo>
                  <a:lnTo>
                    <a:pt x="23111" y="0"/>
                  </a:lnTo>
                  <a:lnTo>
                    <a:pt x="21700" y="21689"/>
                  </a:lnTo>
                  <a:lnTo>
                    <a:pt x="16369" y="42095"/>
                  </a:lnTo>
                  <a:lnTo>
                    <a:pt x="9296" y="67157"/>
                  </a:lnTo>
                  <a:lnTo>
                    <a:pt x="2860" y="94053"/>
                  </a:lnTo>
                  <a:lnTo>
                    <a:pt x="0" y="120118"/>
                  </a:lnTo>
                  <a:lnTo>
                    <a:pt x="2491" y="140169"/>
                  </a:lnTo>
                  <a:lnTo>
                    <a:pt x="5131" y="148479"/>
                  </a:lnTo>
                  <a:lnTo>
                    <a:pt x="13709" y="159595"/>
                  </a:lnTo>
                  <a:lnTo>
                    <a:pt x="24577" y="166181"/>
                  </a:lnTo>
                  <a:lnTo>
                    <a:pt x="36463" y="169108"/>
                  </a:lnTo>
                  <a:lnTo>
                    <a:pt x="46919" y="168528"/>
                  </a:lnTo>
                  <a:lnTo>
                    <a:pt x="51683" y="167385"/>
                  </a:lnTo>
                  <a:lnTo>
                    <a:pt x="58858" y="162353"/>
                  </a:lnTo>
                  <a:lnTo>
                    <a:pt x="6756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SMARTInkShape-1898"/>
            <p:cNvSpPr/>
            <p:nvPr>
              <p:custDataLst>
                <p:tags r:id="rId197"/>
              </p:custDataLst>
            </p:nvPr>
          </p:nvSpPr>
          <p:spPr>
            <a:xfrm>
              <a:off x="1836294" y="1955800"/>
              <a:ext cx="11557" cy="57151"/>
            </a:xfrm>
            <a:custGeom>
              <a:avLst/>
              <a:gdLst/>
              <a:ahLst/>
              <a:cxnLst/>
              <a:rect l="0" t="0" r="0" b="0"/>
              <a:pathLst>
                <a:path w="11557" h="57151">
                  <a:moveTo>
                    <a:pt x="11556" y="0"/>
                  </a:moveTo>
                  <a:lnTo>
                    <a:pt x="11556" y="0"/>
                  </a:lnTo>
                  <a:lnTo>
                    <a:pt x="1431" y="26026"/>
                  </a:lnTo>
                  <a:lnTo>
                    <a:pt x="0" y="35321"/>
                  </a:lnTo>
                  <a:lnTo>
                    <a:pt x="1246" y="42274"/>
                  </a:lnTo>
                  <a:lnTo>
                    <a:pt x="5914" y="50155"/>
                  </a:lnTo>
                  <a:lnTo>
                    <a:pt x="11556" y="571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SMARTInkShape-1899"/>
            <p:cNvSpPr/>
            <p:nvPr>
              <p:custDataLst>
                <p:tags r:id="rId198"/>
              </p:custDataLst>
            </p:nvPr>
          </p:nvSpPr>
          <p:spPr>
            <a:xfrm>
              <a:off x="1682750" y="1784350"/>
              <a:ext cx="103659" cy="54412"/>
            </a:xfrm>
            <a:custGeom>
              <a:avLst/>
              <a:gdLst/>
              <a:ahLst/>
              <a:cxnLst/>
              <a:rect l="0" t="0" r="0" b="0"/>
              <a:pathLst>
                <a:path w="103659" h="54412">
                  <a:moveTo>
                    <a:pt x="0" y="50800"/>
                  </a:moveTo>
                  <a:lnTo>
                    <a:pt x="0" y="50800"/>
                  </a:lnTo>
                  <a:lnTo>
                    <a:pt x="3371" y="47429"/>
                  </a:lnTo>
                  <a:lnTo>
                    <a:pt x="8789" y="45774"/>
                  </a:lnTo>
                  <a:lnTo>
                    <a:pt x="16606" y="45744"/>
                  </a:lnTo>
                  <a:lnTo>
                    <a:pt x="42635" y="49592"/>
                  </a:lnTo>
                  <a:lnTo>
                    <a:pt x="69312" y="50442"/>
                  </a:lnTo>
                  <a:lnTo>
                    <a:pt x="84428" y="51346"/>
                  </a:lnTo>
                  <a:lnTo>
                    <a:pt x="96904" y="54411"/>
                  </a:lnTo>
                  <a:lnTo>
                    <a:pt x="102570" y="52875"/>
                  </a:lnTo>
                  <a:lnTo>
                    <a:pt x="103658" y="50772"/>
                  </a:lnTo>
                  <a:lnTo>
                    <a:pt x="102985" y="44673"/>
                  </a:lnTo>
                  <a:lnTo>
                    <a:pt x="96571" y="37258"/>
                  </a:lnTo>
                  <a:lnTo>
                    <a:pt x="69065" y="11788"/>
                  </a:lnTo>
                  <a:lnTo>
                    <a:pt x="65973" y="6885"/>
                  </a:lnTo>
                  <a:lnTo>
                    <a:pt x="65149" y="4590"/>
                  </a:lnTo>
                  <a:lnTo>
                    <a:pt x="65305" y="3060"/>
                  </a:lnTo>
                  <a:lnTo>
                    <a:pt x="66114" y="2040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SMARTInkShape-1900"/>
            <p:cNvSpPr/>
            <p:nvPr>
              <p:custDataLst>
                <p:tags r:id="rId199"/>
              </p:custDataLst>
            </p:nvPr>
          </p:nvSpPr>
          <p:spPr>
            <a:xfrm>
              <a:off x="1689100" y="1892300"/>
              <a:ext cx="82551" cy="78615"/>
            </a:xfrm>
            <a:custGeom>
              <a:avLst/>
              <a:gdLst/>
              <a:ahLst/>
              <a:cxnLst/>
              <a:rect l="0" t="0" r="0" b="0"/>
              <a:pathLst>
                <a:path w="82551" h="78615">
                  <a:moveTo>
                    <a:pt x="0" y="44450"/>
                  </a:moveTo>
                  <a:lnTo>
                    <a:pt x="0" y="44450"/>
                  </a:lnTo>
                  <a:lnTo>
                    <a:pt x="0" y="32241"/>
                  </a:lnTo>
                  <a:lnTo>
                    <a:pt x="1411" y="29960"/>
                  </a:lnTo>
                  <a:lnTo>
                    <a:pt x="3763" y="28440"/>
                  </a:lnTo>
                  <a:lnTo>
                    <a:pt x="10845" y="26751"/>
                  </a:lnTo>
                  <a:lnTo>
                    <a:pt x="21048" y="26001"/>
                  </a:lnTo>
                  <a:lnTo>
                    <a:pt x="32638" y="29430"/>
                  </a:lnTo>
                  <a:lnTo>
                    <a:pt x="49181" y="39294"/>
                  </a:lnTo>
                  <a:lnTo>
                    <a:pt x="57842" y="47803"/>
                  </a:lnTo>
                  <a:lnTo>
                    <a:pt x="67269" y="66749"/>
                  </a:lnTo>
                  <a:lnTo>
                    <a:pt x="68129" y="69900"/>
                  </a:lnTo>
                  <a:lnTo>
                    <a:pt x="67997" y="72705"/>
                  </a:lnTo>
                  <a:lnTo>
                    <a:pt x="65969" y="77704"/>
                  </a:lnTo>
                  <a:lnTo>
                    <a:pt x="65146" y="78614"/>
                  </a:lnTo>
                  <a:lnTo>
                    <a:pt x="64597" y="78515"/>
                  </a:lnTo>
                  <a:lnTo>
                    <a:pt x="51663" y="53799"/>
                  </a:lnTo>
                  <a:lnTo>
                    <a:pt x="41036" y="24515"/>
                  </a:lnTo>
                  <a:lnTo>
                    <a:pt x="39405" y="15364"/>
                  </a:lnTo>
                  <a:lnTo>
                    <a:pt x="40561" y="8475"/>
                  </a:lnTo>
                  <a:lnTo>
                    <a:pt x="41858" y="5650"/>
                  </a:lnTo>
                  <a:lnTo>
                    <a:pt x="44839" y="3766"/>
                  </a:lnTo>
                  <a:lnTo>
                    <a:pt x="59147" y="1116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SMARTInkShape-1901"/>
            <p:cNvSpPr/>
            <p:nvPr>
              <p:custDataLst>
                <p:tags r:id="rId200"/>
              </p:custDataLst>
            </p:nvPr>
          </p:nvSpPr>
          <p:spPr>
            <a:xfrm>
              <a:off x="1538414" y="1765300"/>
              <a:ext cx="61787" cy="247651"/>
            </a:xfrm>
            <a:custGeom>
              <a:avLst/>
              <a:gdLst/>
              <a:ahLst/>
              <a:cxnLst/>
              <a:rect l="0" t="0" r="0" b="0"/>
              <a:pathLst>
                <a:path w="61787" h="247651">
                  <a:moveTo>
                    <a:pt x="61786" y="0"/>
                  </a:moveTo>
                  <a:lnTo>
                    <a:pt x="61786" y="0"/>
                  </a:lnTo>
                  <a:lnTo>
                    <a:pt x="58415" y="0"/>
                  </a:lnTo>
                  <a:lnTo>
                    <a:pt x="46206" y="10113"/>
                  </a:lnTo>
                  <a:lnTo>
                    <a:pt x="29183" y="33257"/>
                  </a:lnTo>
                  <a:lnTo>
                    <a:pt x="14104" y="62457"/>
                  </a:lnTo>
                  <a:lnTo>
                    <a:pt x="6963" y="86790"/>
                  </a:lnTo>
                  <a:lnTo>
                    <a:pt x="2142" y="113362"/>
                  </a:lnTo>
                  <a:lnTo>
                    <a:pt x="0" y="139283"/>
                  </a:lnTo>
                  <a:lnTo>
                    <a:pt x="929" y="163033"/>
                  </a:lnTo>
                  <a:lnTo>
                    <a:pt x="7301" y="194356"/>
                  </a:lnTo>
                  <a:lnTo>
                    <a:pt x="18126" y="217748"/>
                  </a:lnTo>
                  <a:lnTo>
                    <a:pt x="42736" y="247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SMARTInkShape-1902"/>
            <p:cNvSpPr/>
            <p:nvPr>
              <p:custDataLst>
                <p:tags r:id="rId201"/>
              </p:custDataLst>
            </p:nvPr>
          </p:nvSpPr>
          <p:spPr>
            <a:xfrm>
              <a:off x="1301750" y="1770306"/>
              <a:ext cx="163274" cy="214287"/>
            </a:xfrm>
            <a:custGeom>
              <a:avLst/>
              <a:gdLst/>
              <a:ahLst/>
              <a:cxnLst/>
              <a:rect l="0" t="0" r="0" b="0"/>
              <a:pathLst>
                <a:path w="163274" h="214287">
                  <a:moveTo>
                    <a:pt x="139700" y="20394"/>
                  </a:moveTo>
                  <a:lnTo>
                    <a:pt x="139700" y="20394"/>
                  </a:lnTo>
                  <a:lnTo>
                    <a:pt x="139700" y="17023"/>
                  </a:lnTo>
                  <a:lnTo>
                    <a:pt x="132958" y="8185"/>
                  </a:lnTo>
                  <a:lnTo>
                    <a:pt x="115282" y="0"/>
                  </a:lnTo>
                  <a:lnTo>
                    <a:pt x="98273" y="982"/>
                  </a:lnTo>
                  <a:lnTo>
                    <a:pt x="66983" y="9468"/>
                  </a:lnTo>
                  <a:lnTo>
                    <a:pt x="43881" y="17655"/>
                  </a:lnTo>
                  <a:lnTo>
                    <a:pt x="13864" y="33458"/>
                  </a:lnTo>
                  <a:lnTo>
                    <a:pt x="3105" y="42898"/>
                  </a:lnTo>
                  <a:lnTo>
                    <a:pt x="1364" y="48097"/>
                  </a:lnTo>
                  <a:lnTo>
                    <a:pt x="3193" y="59518"/>
                  </a:lnTo>
                  <a:lnTo>
                    <a:pt x="14354" y="69767"/>
                  </a:lnTo>
                  <a:lnTo>
                    <a:pt x="44235" y="85353"/>
                  </a:lnTo>
                  <a:lnTo>
                    <a:pt x="71165" y="97242"/>
                  </a:lnTo>
                  <a:lnTo>
                    <a:pt x="101949" y="109582"/>
                  </a:lnTo>
                  <a:lnTo>
                    <a:pt x="128801" y="122122"/>
                  </a:lnTo>
                  <a:lnTo>
                    <a:pt x="149673" y="134751"/>
                  </a:lnTo>
                  <a:lnTo>
                    <a:pt x="161301" y="147419"/>
                  </a:lnTo>
                  <a:lnTo>
                    <a:pt x="163273" y="154466"/>
                  </a:lnTo>
                  <a:lnTo>
                    <a:pt x="161701" y="169822"/>
                  </a:lnTo>
                  <a:lnTo>
                    <a:pt x="150654" y="184173"/>
                  </a:lnTo>
                  <a:lnTo>
                    <a:pt x="133280" y="196901"/>
                  </a:lnTo>
                  <a:lnTo>
                    <a:pt x="111447" y="207262"/>
                  </a:lnTo>
                  <a:lnTo>
                    <a:pt x="89513" y="212807"/>
                  </a:lnTo>
                  <a:lnTo>
                    <a:pt x="78726" y="214286"/>
                  </a:lnTo>
                  <a:lnTo>
                    <a:pt x="59213" y="210285"/>
                  </a:lnTo>
                  <a:lnTo>
                    <a:pt x="34243" y="196132"/>
                  </a:lnTo>
                  <a:lnTo>
                    <a:pt x="0" y="166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SMARTInkShape-Group438"/>
          <p:cNvGrpSpPr/>
          <p:nvPr/>
        </p:nvGrpSpPr>
        <p:grpSpPr>
          <a:xfrm>
            <a:off x="2381250" y="1847850"/>
            <a:ext cx="95251" cy="55683"/>
            <a:chOff x="2381250" y="1847850"/>
            <a:chExt cx="95251" cy="55683"/>
          </a:xfrm>
        </p:grpSpPr>
        <p:sp>
          <p:nvSpPr>
            <p:cNvPr id="27" name="SMARTInkShape-1903"/>
            <p:cNvSpPr/>
            <p:nvPr>
              <p:custDataLst>
                <p:tags r:id="rId192"/>
              </p:custDataLst>
            </p:nvPr>
          </p:nvSpPr>
          <p:spPr>
            <a:xfrm>
              <a:off x="2387600" y="1892300"/>
              <a:ext cx="88901" cy="11233"/>
            </a:xfrm>
            <a:custGeom>
              <a:avLst/>
              <a:gdLst/>
              <a:ahLst/>
              <a:cxnLst/>
              <a:rect l="0" t="0" r="0" b="0"/>
              <a:pathLst>
                <a:path w="88901" h="11233">
                  <a:moveTo>
                    <a:pt x="0" y="0"/>
                  </a:moveTo>
                  <a:lnTo>
                    <a:pt x="0" y="0"/>
                  </a:lnTo>
                  <a:lnTo>
                    <a:pt x="3371" y="0"/>
                  </a:lnTo>
                  <a:lnTo>
                    <a:pt x="6908" y="1881"/>
                  </a:lnTo>
                  <a:lnTo>
                    <a:pt x="12242" y="5069"/>
                  </a:lnTo>
                  <a:lnTo>
                    <a:pt x="27851" y="10125"/>
                  </a:lnTo>
                  <a:lnTo>
                    <a:pt x="50742" y="11232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SMARTInkShape-1904"/>
            <p:cNvSpPr/>
            <p:nvPr>
              <p:custDataLst>
                <p:tags r:id="rId193"/>
              </p:custDataLst>
            </p:nvPr>
          </p:nvSpPr>
          <p:spPr>
            <a:xfrm>
              <a:off x="2381250" y="1847850"/>
              <a:ext cx="63501" cy="25401"/>
            </a:xfrm>
            <a:custGeom>
              <a:avLst/>
              <a:gdLst/>
              <a:ahLst/>
              <a:cxnLst/>
              <a:rect l="0" t="0" r="0" b="0"/>
              <a:pathLst>
                <a:path w="63501" h="2540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2603" y="14927"/>
                  </a:lnTo>
                  <a:lnTo>
                    <a:pt x="63500" y="25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SMARTInkShape-Group439"/>
          <p:cNvGrpSpPr/>
          <p:nvPr/>
        </p:nvGrpSpPr>
        <p:grpSpPr>
          <a:xfrm>
            <a:off x="2711450" y="1612900"/>
            <a:ext cx="728465" cy="247651"/>
            <a:chOff x="2711450" y="1612900"/>
            <a:chExt cx="728465" cy="247651"/>
          </a:xfrm>
        </p:grpSpPr>
        <p:sp>
          <p:nvSpPr>
            <p:cNvPr id="30" name="SMARTInkShape-1905"/>
            <p:cNvSpPr/>
            <p:nvPr>
              <p:custDataLst>
                <p:tags r:id="rId181"/>
              </p:custDataLst>
            </p:nvPr>
          </p:nvSpPr>
          <p:spPr>
            <a:xfrm>
              <a:off x="3384550" y="1625600"/>
              <a:ext cx="55365" cy="228601"/>
            </a:xfrm>
            <a:custGeom>
              <a:avLst/>
              <a:gdLst/>
              <a:ahLst/>
              <a:cxnLst/>
              <a:rect l="0" t="0" r="0" b="0"/>
              <a:pathLst>
                <a:path w="55365" h="228601">
                  <a:moveTo>
                    <a:pt x="0" y="0"/>
                  </a:moveTo>
                  <a:lnTo>
                    <a:pt x="0" y="0"/>
                  </a:lnTo>
                  <a:lnTo>
                    <a:pt x="6742" y="0"/>
                  </a:lnTo>
                  <a:lnTo>
                    <a:pt x="13815" y="5644"/>
                  </a:lnTo>
                  <a:lnTo>
                    <a:pt x="17676" y="10113"/>
                  </a:lnTo>
                  <a:lnTo>
                    <a:pt x="29854" y="39999"/>
                  </a:lnTo>
                  <a:lnTo>
                    <a:pt x="38198" y="66225"/>
                  </a:lnTo>
                  <a:lnTo>
                    <a:pt x="45905" y="94345"/>
                  </a:lnTo>
                  <a:lnTo>
                    <a:pt x="51682" y="123305"/>
                  </a:lnTo>
                  <a:lnTo>
                    <a:pt x="54720" y="152639"/>
                  </a:lnTo>
                  <a:lnTo>
                    <a:pt x="55364" y="180023"/>
                  </a:lnTo>
                  <a:lnTo>
                    <a:pt x="52466" y="209190"/>
                  </a:lnTo>
                  <a:lnTo>
                    <a:pt x="50800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SMARTInkShape-1906"/>
            <p:cNvSpPr/>
            <p:nvPr>
              <p:custDataLst>
                <p:tags r:id="rId182"/>
              </p:custDataLst>
            </p:nvPr>
          </p:nvSpPr>
          <p:spPr>
            <a:xfrm>
              <a:off x="3263900" y="1739900"/>
              <a:ext cx="88901" cy="9835"/>
            </a:xfrm>
            <a:custGeom>
              <a:avLst/>
              <a:gdLst/>
              <a:ahLst/>
              <a:cxnLst/>
              <a:rect l="0" t="0" r="0" b="0"/>
              <a:pathLst>
                <a:path w="88901" h="9835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30443" y="7839"/>
                  </a:lnTo>
                  <a:lnTo>
                    <a:pt x="48808" y="9834"/>
                  </a:lnTo>
                  <a:lnTo>
                    <a:pt x="889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907"/>
            <p:cNvSpPr/>
            <p:nvPr>
              <p:custDataLst>
                <p:tags r:id="rId183"/>
              </p:custDataLst>
            </p:nvPr>
          </p:nvSpPr>
          <p:spPr>
            <a:xfrm>
              <a:off x="3294882" y="1663700"/>
              <a:ext cx="70619" cy="142248"/>
            </a:xfrm>
            <a:custGeom>
              <a:avLst/>
              <a:gdLst/>
              <a:ahLst/>
              <a:cxnLst/>
              <a:rect l="0" t="0" r="0" b="0"/>
              <a:pathLst>
                <a:path w="70619" h="142248">
                  <a:moveTo>
                    <a:pt x="13468" y="0"/>
                  </a:moveTo>
                  <a:lnTo>
                    <a:pt x="13468" y="0"/>
                  </a:lnTo>
                  <a:lnTo>
                    <a:pt x="16839" y="13484"/>
                  </a:lnTo>
                  <a:lnTo>
                    <a:pt x="12194" y="42095"/>
                  </a:lnTo>
                  <a:lnTo>
                    <a:pt x="5611" y="65275"/>
                  </a:lnTo>
                  <a:lnTo>
                    <a:pt x="98" y="88278"/>
                  </a:lnTo>
                  <a:lnTo>
                    <a:pt x="0" y="107909"/>
                  </a:lnTo>
                  <a:lnTo>
                    <a:pt x="7282" y="131456"/>
                  </a:lnTo>
                  <a:lnTo>
                    <a:pt x="12167" y="136321"/>
                  </a:lnTo>
                  <a:lnTo>
                    <a:pt x="25119" y="141726"/>
                  </a:lnTo>
                  <a:lnTo>
                    <a:pt x="38402" y="142247"/>
                  </a:lnTo>
                  <a:lnTo>
                    <a:pt x="50655" y="139421"/>
                  </a:lnTo>
                  <a:lnTo>
                    <a:pt x="70618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SMARTInkShape-1908"/>
            <p:cNvSpPr/>
            <p:nvPr>
              <p:custDataLst>
                <p:tags r:id="rId184"/>
              </p:custDataLst>
            </p:nvPr>
          </p:nvSpPr>
          <p:spPr>
            <a:xfrm>
              <a:off x="3171342" y="1809750"/>
              <a:ext cx="3659" cy="50801"/>
            </a:xfrm>
            <a:custGeom>
              <a:avLst/>
              <a:gdLst/>
              <a:ahLst/>
              <a:cxnLst/>
              <a:rect l="0" t="0" r="0" b="0"/>
              <a:pathLst>
                <a:path w="3659" h="50801">
                  <a:moveTo>
                    <a:pt x="3658" y="0"/>
                  </a:moveTo>
                  <a:lnTo>
                    <a:pt x="3658" y="0"/>
                  </a:lnTo>
                  <a:lnTo>
                    <a:pt x="2953" y="26026"/>
                  </a:lnTo>
                  <a:lnTo>
                    <a:pt x="0" y="39069"/>
                  </a:lnTo>
                  <a:lnTo>
                    <a:pt x="3658" y="50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SMARTInkShape-1909"/>
            <p:cNvSpPr/>
            <p:nvPr>
              <p:custDataLst>
                <p:tags r:id="rId185"/>
              </p:custDataLst>
            </p:nvPr>
          </p:nvSpPr>
          <p:spPr>
            <a:xfrm>
              <a:off x="3035300" y="1670050"/>
              <a:ext cx="74478" cy="57151"/>
            </a:xfrm>
            <a:custGeom>
              <a:avLst/>
              <a:gdLst/>
              <a:ahLst/>
              <a:cxnLst/>
              <a:rect l="0" t="0" r="0" b="0"/>
              <a:pathLst>
                <a:path w="74478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0408"/>
                  </a:lnTo>
                  <a:lnTo>
                    <a:pt x="5775" y="48422"/>
                  </a:lnTo>
                  <a:lnTo>
                    <a:pt x="12209" y="46215"/>
                  </a:lnTo>
                  <a:lnTo>
                    <a:pt x="27136" y="44973"/>
                  </a:lnTo>
                  <a:lnTo>
                    <a:pt x="55497" y="49545"/>
                  </a:lnTo>
                  <a:lnTo>
                    <a:pt x="70386" y="50552"/>
                  </a:lnTo>
                  <a:lnTo>
                    <a:pt x="72324" y="49929"/>
                  </a:lnTo>
                  <a:lnTo>
                    <a:pt x="73616" y="48808"/>
                  </a:lnTo>
                  <a:lnTo>
                    <a:pt x="74477" y="47355"/>
                  </a:lnTo>
                  <a:lnTo>
                    <a:pt x="74346" y="45682"/>
                  </a:lnTo>
                  <a:lnTo>
                    <a:pt x="72318" y="41940"/>
                  </a:lnTo>
                  <a:lnTo>
                    <a:pt x="46710" y="10620"/>
                  </a:lnTo>
                  <a:lnTo>
                    <a:pt x="42397" y="5190"/>
                  </a:lnTo>
                  <a:lnTo>
                    <a:pt x="41670" y="3460"/>
                  </a:lnTo>
                  <a:lnTo>
                    <a:pt x="41891" y="2307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SMARTInkShape-1910"/>
            <p:cNvSpPr/>
            <p:nvPr>
              <p:custDataLst>
                <p:tags r:id="rId186"/>
              </p:custDataLst>
            </p:nvPr>
          </p:nvSpPr>
          <p:spPr>
            <a:xfrm>
              <a:off x="3028950" y="1765300"/>
              <a:ext cx="62761" cy="62150"/>
            </a:xfrm>
            <a:custGeom>
              <a:avLst/>
              <a:gdLst/>
              <a:ahLst/>
              <a:cxnLst/>
              <a:rect l="0" t="0" r="0" b="0"/>
              <a:pathLst>
                <a:path w="62761" h="62150">
                  <a:moveTo>
                    <a:pt x="0" y="25400"/>
                  </a:moveTo>
                  <a:lnTo>
                    <a:pt x="0" y="25400"/>
                  </a:lnTo>
                  <a:lnTo>
                    <a:pt x="3371" y="22029"/>
                  </a:lnTo>
                  <a:lnTo>
                    <a:pt x="6907" y="20374"/>
                  </a:lnTo>
                  <a:lnTo>
                    <a:pt x="8838" y="19933"/>
                  </a:lnTo>
                  <a:lnTo>
                    <a:pt x="18298" y="22682"/>
                  </a:lnTo>
                  <a:lnTo>
                    <a:pt x="46647" y="46198"/>
                  </a:lnTo>
                  <a:lnTo>
                    <a:pt x="57879" y="54297"/>
                  </a:lnTo>
                  <a:lnTo>
                    <a:pt x="62760" y="62149"/>
                  </a:lnTo>
                  <a:lnTo>
                    <a:pt x="61290" y="61018"/>
                  </a:lnTo>
                  <a:lnTo>
                    <a:pt x="51226" y="51172"/>
                  </a:lnTo>
                  <a:lnTo>
                    <a:pt x="38435" y="21468"/>
                  </a:lnTo>
                  <a:lnTo>
                    <a:pt x="36207" y="16429"/>
                  </a:lnTo>
                  <a:lnTo>
                    <a:pt x="35427" y="12364"/>
                  </a:lnTo>
                  <a:lnTo>
                    <a:pt x="37609" y="1767"/>
                  </a:lnTo>
                  <a:lnTo>
                    <a:pt x="41645" y="785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SMARTInkShape-1911"/>
            <p:cNvSpPr/>
            <p:nvPr>
              <p:custDataLst>
                <p:tags r:id="rId187"/>
              </p:custDataLst>
            </p:nvPr>
          </p:nvSpPr>
          <p:spPr>
            <a:xfrm>
              <a:off x="2927193" y="1631950"/>
              <a:ext cx="70008" cy="222251"/>
            </a:xfrm>
            <a:custGeom>
              <a:avLst/>
              <a:gdLst/>
              <a:ahLst/>
              <a:cxnLst/>
              <a:rect l="0" t="0" r="0" b="0"/>
              <a:pathLst>
                <a:path w="70008" h="222251">
                  <a:moveTo>
                    <a:pt x="70007" y="0"/>
                  </a:moveTo>
                  <a:lnTo>
                    <a:pt x="70007" y="0"/>
                  </a:lnTo>
                  <a:lnTo>
                    <a:pt x="56523" y="6742"/>
                  </a:lnTo>
                  <a:lnTo>
                    <a:pt x="38025" y="27790"/>
                  </a:lnTo>
                  <a:lnTo>
                    <a:pt x="25454" y="50216"/>
                  </a:lnTo>
                  <a:lnTo>
                    <a:pt x="13517" y="77351"/>
                  </a:lnTo>
                  <a:lnTo>
                    <a:pt x="3508" y="108227"/>
                  </a:lnTo>
                  <a:lnTo>
                    <a:pt x="0" y="137001"/>
                  </a:lnTo>
                  <a:lnTo>
                    <a:pt x="1498" y="161784"/>
                  </a:lnTo>
                  <a:lnTo>
                    <a:pt x="10276" y="187636"/>
                  </a:lnTo>
                  <a:lnTo>
                    <a:pt x="31907" y="222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SMARTInkShape-1912"/>
            <p:cNvSpPr/>
            <p:nvPr>
              <p:custDataLst>
                <p:tags r:id="rId188"/>
              </p:custDataLst>
            </p:nvPr>
          </p:nvSpPr>
          <p:spPr>
            <a:xfrm>
              <a:off x="2711450" y="1612900"/>
              <a:ext cx="143854" cy="68542"/>
            </a:xfrm>
            <a:custGeom>
              <a:avLst/>
              <a:gdLst/>
              <a:ahLst/>
              <a:cxnLst/>
              <a:rect l="0" t="0" r="0" b="0"/>
              <a:pathLst>
                <a:path w="143854" h="68542">
                  <a:moveTo>
                    <a:pt x="0" y="57150"/>
                  </a:moveTo>
                  <a:lnTo>
                    <a:pt x="0" y="57150"/>
                  </a:lnTo>
                  <a:lnTo>
                    <a:pt x="6742" y="60521"/>
                  </a:lnTo>
                  <a:lnTo>
                    <a:pt x="31161" y="62617"/>
                  </a:lnTo>
                  <a:lnTo>
                    <a:pt x="53360" y="63108"/>
                  </a:lnTo>
                  <a:lnTo>
                    <a:pt x="76633" y="64031"/>
                  </a:lnTo>
                  <a:lnTo>
                    <a:pt x="108157" y="67812"/>
                  </a:lnTo>
                  <a:lnTo>
                    <a:pt x="130119" y="68541"/>
                  </a:lnTo>
                  <a:lnTo>
                    <a:pt x="143813" y="64303"/>
                  </a:lnTo>
                  <a:lnTo>
                    <a:pt x="143853" y="62624"/>
                  </a:lnTo>
                  <a:lnTo>
                    <a:pt x="142016" y="56996"/>
                  </a:lnTo>
                  <a:lnTo>
                    <a:pt x="114257" y="30893"/>
                  </a:lnTo>
                  <a:lnTo>
                    <a:pt x="90011" y="4245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SMARTInkShape-1913"/>
            <p:cNvSpPr/>
            <p:nvPr>
              <p:custDataLst>
                <p:tags r:id="rId189"/>
              </p:custDataLst>
            </p:nvPr>
          </p:nvSpPr>
          <p:spPr>
            <a:xfrm>
              <a:off x="2730500" y="1739900"/>
              <a:ext cx="120651" cy="5027"/>
            </a:xfrm>
            <a:custGeom>
              <a:avLst/>
              <a:gdLst/>
              <a:ahLst/>
              <a:cxnLst/>
              <a:rect l="0" t="0" r="0" b="0"/>
              <a:pathLst>
                <a:path w="120651" h="5027">
                  <a:moveTo>
                    <a:pt x="0" y="0"/>
                  </a:moveTo>
                  <a:lnTo>
                    <a:pt x="0" y="0"/>
                  </a:lnTo>
                  <a:lnTo>
                    <a:pt x="6481" y="706"/>
                  </a:lnTo>
                  <a:lnTo>
                    <a:pt x="30443" y="5026"/>
                  </a:lnTo>
                  <a:lnTo>
                    <a:pt x="58644" y="4076"/>
                  </a:lnTo>
                  <a:lnTo>
                    <a:pt x="89343" y="1208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1914"/>
            <p:cNvSpPr/>
            <p:nvPr>
              <p:custDataLst>
                <p:tags r:id="rId190"/>
              </p:custDataLst>
            </p:nvPr>
          </p:nvSpPr>
          <p:spPr>
            <a:xfrm>
              <a:off x="2736850" y="1771650"/>
              <a:ext cx="114301" cy="25401"/>
            </a:xfrm>
            <a:custGeom>
              <a:avLst/>
              <a:gdLst/>
              <a:ahLst/>
              <a:cxnLst/>
              <a:rect l="0" t="0" r="0" b="0"/>
              <a:pathLst>
                <a:path w="114301" h="25401">
                  <a:moveTo>
                    <a:pt x="0" y="25400"/>
                  </a:moveTo>
                  <a:lnTo>
                    <a:pt x="0" y="25400"/>
                  </a:lnTo>
                  <a:lnTo>
                    <a:pt x="6742" y="22029"/>
                  </a:lnTo>
                  <a:lnTo>
                    <a:pt x="34520" y="19442"/>
                  </a:lnTo>
                  <a:lnTo>
                    <a:pt x="66164" y="15756"/>
                  </a:lnTo>
                  <a:lnTo>
                    <a:pt x="97475" y="11893"/>
                  </a:lnTo>
                  <a:lnTo>
                    <a:pt x="1143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SMARTInkShape-1915"/>
            <p:cNvSpPr/>
            <p:nvPr>
              <p:custDataLst>
                <p:tags r:id="rId191"/>
              </p:custDataLst>
            </p:nvPr>
          </p:nvSpPr>
          <p:spPr>
            <a:xfrm>
              <a:off x="2720035" y="1727616"/>
              <a:ext cx="118416" cy="115591"/>
            </a:xfrm>
            <a:custGeom>
              <a:avLst/>
              <a:gdLst/>
              <a:ahLst/>
              <a:cxnLst/>
              <a:rect l="0" t="0" r="0" b="0"/>
              <a:pathLst>
                <a:path w="118416" h="115591">
                  <a:moveTo>
                    <a:pt x="16815" y="18634"/>
                  </a:moveTo>
                  <a:lnTo>
                    <a:pt x="16815" y="18634"/>
                  </a:lnTo>
                  <a:lnTo>
                    <a:pt x="28371" y="990"/>
                  </a:lnTo>
                  <a:lnTo>
                    <a:pt x="28047" y="521"/>
                  </a:lnTo>
                  <a:lnTo>
                    <a:pt x="25805" y="0"/>
                  </a:lnTo>
                  <a:lnTo>
                    <a:pt x="24925" y="567"/>
                  </a:lnTo>
                  <a:lnTo>
                    <a:pt x="24339" y="1651"/>
                  </a:lnTo>
                  <a:lnTo>
                    <a:pt x="23686" y="6147"/>
                  </a:lnTo>
                  <a:lnTo>
                    <a:pt x="21908" y="21284"/>
                  </a:lnTo>
                  <a:lnTo>
                    <a:pt x="9381" y="51326"/>
                  </a:lnTo>
                  <a:lnTo>
                    <a:pt x="2927" y="67736"/>
                  </a:lnTo>
                  <a:lnTo>
                    <a:pt x="0" y="91430"/>
                  </a:lnTo>
                  <a:lnTo>
                    <a:pt x="1816" y="102964"/>
                  </a:lnTo>
                  <a:lnTo>
                    <a:pt x="5404" y="107309"/>
                  </a:lnTo>
                  <a:lnTo>
                    <a:pt x="16918" y="114019"/>
                  </a:lnTo>
                  <a:lnTo>
                    <a:pt x="33324" y="115590"/>
                  </a:lnTo>
                  <a:lnTo>
                    <a:pt x="60512" y="112508"/>
                  </a:lnTo>
                  <a:lnTo>
                    <a:pt x="86442" y="107126"/>
                  </a:lnTo>
                  <a:lnTo>
                    <a:pt x="118415" y="1011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SMARTInkShape-Group440"/>
          <p:cNvGrpSpPr/>
          <p:nvPr/>
        </p:nvGrpSpPr>
        <p:grpSpPr>
          <a:xfrm>
            <a:off x="3613150" y="1670050"/>
            <a:ext cx="114301" cy="95251"/>
            <a:chOff x="3613150" y="1670050"/>
            <a:chExt cx="114301" cy="95251"/>
          </a:xfrm>
        </p:grpSpPr>
        <p:sp>
          <p:nvSpPr>
            <p:cNvPr id="42" name="SMARTInkShape-1916"/>
            <p:cNvSpPr/>
            <p:nvPr>
              <p:custDataLst>
                <p:tags r:id="rId179"/>
              </p:custDataLst>
            </p:nvPr>
          </p:nvSpPr>
          <p:spPr>
            <a:xfrm>
              <a:off x="3613150" y="1695450"/>
              <a:ext cx="101601" cy="57151"/>
            </a:xfrm>
            <a:custGeom>
              <a:avLst/>
              <a:gdLst/>
              <a:ahLst/>
              <a:cxnLst/>
              <a:rect l="0" t="0" r="0" b="0"/>
              <a:pathLst>
                <a:path w="101601" h="57151">
                  <a:moveTo>
                    <a:pt x="0" y="57150"/>
                  </a:moveTo>
                  <a:lnTo>
                    <a:pt x="0" y="57150"/>
                  </a:lnTo>
                  <a:lnTo>
                    <a:pt x="3371" y="50408"/>
                  </a:lnTo>
                  <a:lnTo>
                    <a:pt x="25693" y="36102"/>
                  </a:lnTo>
                  <a:lnTo>
                    <a:pt x="55747" y="21829"/>
                  </a:lnTo>
                  <a:lnTo>
                    <a:pt x="83624" y="8663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1917"/>
            <p:cNvSpPr/>
            <p:nvPr>
              <p:custDataLst>
                <p:tags r:id="rId180"/>
              </p:custDataLst>
            </p:nvPr>
          </p:nvSpPr>
          <p:spPr>
            <a:xfrm>
              <a:off x="3638550" y="1670050"/>
              <a:ext cx="88901" cy="95251"/>
            </a:xfrm>
            <a:custGeom>
              <a:avLst/>
              <a:gdLst/>
              <a:ahLst/>
              <a:cxnLst/>
              <a:rect l="0" t="0" r="0" b="0"/>
              <a:pathLst>
                <a:path w="88901" h="952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6628" y="28562"/>
                  </a:lnTo>
                  <a:lnTo>
                    <a:pt x="34796" y="49855"/>
                  </a:lnTo>
                  <a:lnTo>
                    <a:pt x="62847" y="76013"/>
                  </a:lnTo>
                  <a:lnTo>
                    <a:pt x="88900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SMARTInkShape-Group441"/>
          <p:cNvGrpSpPr/>
          <p:nvPr/>
        </p:nvGrpSpPr>
        <p:grpSpPr>
          <a:xfrm>
            <a:off x="3937000" y="1371600"/>
            <a:ext cx="793600" cy="774701"/>
            <a:chOff x="3937000" y="1371600"/>
            <a:chExt cx="793600" cy="774701"/>
          </a:xfrm>
        </p:grpSpPr>
        <p:sp>
          <p:nvSpPr>
            <p:cNvPr id="45" name="SMARTInkShape-1918"/>
            <p:cNvSpPr/>
            <p:nvPr>
              <p:custDataLst>
                <p:tags r:id="rId165"/>
              </p:custDataLst>
            </p:nvPr>
          </p:nvSpPr>
          <p:spPr>
            <a:xfrm>
              <a:off x="4470400" y="1950180"/>
              <a:ext cx="57151" cy="43352"/>
            </a:xfrm>
            <a:custGeom>
              <a:avLst/>
              <a:gdLst/>
              <a:ahLst/>
              <a:cxnLst/>
              <a:rect l="0" t="0" r="0" b="0"/>
              <a:pathLst>
                <a:path w="57151" h="43352">
                  <a:moveTo>
                    <a:pt x="0" y="18320"/>
                  </a:moveTo>
                  <a:lnTo>
                    <a:pt x="0" y="18320"/>
                  </a:lnTo>
                  <a:lnTo>
                    <a:pt x="5467" y="18320"/>
                  </a:lnTo>
                  <a:lnTo>
                    <a:pt x="5762" y="19026"/>
                  </a:lnTo>
                  <a:lnTo>
                    <a:pt x="6089" y="21691"/>
                  </a:lnTo>
                  <a:lnTo>
                    <a:pt x="8115" y="25227"/>
                  </a:lnTo>
                  <a:lnTo>
                    <a:pt x="21270" y="39519"/>
                  </a:lnTo>
                  <a:lnTo>
                    <a:pt x="25446" y="41853"/>
                  </a:lnTo>
                  <a:lnTo>
                    <a:pt x="30505" y="43351"/>
                  </a:lnTo>
                  <a:lnTo>
                    <a:pt x="30920" y="42769"/>
                  </a:lnTo>
                  <a:lnTo>
                    <a:pt x="44601" y="11752"/>
                  </a:lnTo>
                  <a:lnTo>
                    <a:pt x="49575" y="1735"/>
                  </a:lnTo>
                  <a:lnTo>
                    <a:pt x="50689" y="914"/>
                  </a:lnTo>
                  <a:lnTo>
                    <a:pt x="53808" y="0"/>
                  </a:lnTo>
                  <a:lnTo>
                    <a:pt x="54922" y="462"/>
                  </a:lnTo>
                  <a:lnTo>
                    <a:pt x="55664" y="1476"/>
                  </a:lnTo>
                  <a:lnTo>
                    <a:pt x="57150" y="5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1919"/>
            <p:cNvSpPr/>
            <p:nvPr>
              <p:custDataLst>
                <p:tags r:id="rId166"/>
              </p:custDataLst>
            </p:nvPr>
          </p:nvSpPr>
          <p:spPr>
            <a:xfrm>
              <a:off x="4273550" y="1884239"/>
              <a:ext cx="187179" cy="262062"/>
            </a:xfrm>
            <a:custGeom>
              <a:avLst/>
              <a:gdLst/>
              <a:ahLst/>
              <a:cxnLst/>
              <a:rect l="0" t="0" r="0" b="0"/>
              <a:pathLst>
                <a:path w="187179" h="262062">
                  <a:moveTo>
                    <a:pt x="0" y="262061"/>
                  </a:moveTo>
                  <a:lnTo>
                    <a:pt x="0" y="262061"/>
                  </a:lnTo>
                  <a:lnTo>
                    <a:pt x="12948" y="233213"/>
                  </a:lnTo>
                  <a:lnTo>
                    <a:pt x="25040" y="213256"/>
                  </a:lnTo>
                  <a:lnTo>
                    <a:pt x="39821" y="188394"/>
                  </a:lnTo>
                  <a:lnTo>
                    <a:pt x="56504" y="158765"/>
                  </a:lnTo>
                  <a:lnTo>
                    <a:pt x="65891" y="140985"/>
                  </a:lnTo>
                  <a:lnTo>
                    <a:pt x="75678" y="122077"/>
                  </a:lnTo>
                  <a:lnTo>
                    <a:pt x="85024" y="103827"/>
                  </a:lnTo>
                  <a:lnTo>
                    <a:pt x="94077" y="86016"/>
                  </a:lnTo>
                  <a:lnTo>
                    <a:pt x="109546" y="54702"/>
                  </a:lnTo>
                  <a:lnTo>
                    <a:pt x="123343" y="22997"/>
                  </a:lnTo>
                  <a:lnTo>
                    <a:pt x="124562" y="20135"/>
                  </a:lnTo>
                  <a:lnTo>
                    <a:pt x="124669" y="18932"/>
                  </a:lnTo>
                  <a:lnTo>
                    <a:pt x="124035" y="18836"/>
                  </a:lnTo>
                  <a:lnTo>
                    <a:pt x="122906" y="19478"/>
                  </a:lnTo>
                  <a:lnTo>
                    <a:pt x="114577" y="30494"/>
                  </a:lnTo>
                  <a:lnTo>
                    <a:pt x="110895" y="41314"/>
                  </a:lnTo>
                  <a:lnTo>
                    <a:pt x="108532" y="62137"/>
                  </a:lnTo>
                  <a:lnTo>
                    <a:pt x="110090" y="69254"/>
                  </a:lnTo>
                  <a:lnTo>
                    <a:pt x="111493" y="72140"/>
                  </a:lnTo>
                  <a:lnTo>
                    <a:pt x="114546" y="72652"/>
                  </a:lnTo>
                  <a:lnTo>
                    <a:pt x="123582" y="69459"/>
                  </a:lnTo>
                  <a:lnTo>
                    <a:pt x="149641" y="43166"/>
                  </a:lnTo>
                  <a:lnTo>
                    <a:pt x="177255" y="11703"/>
                  </a:lnTo>
                  <a:lnTo>
                    <a:pt x="186576" y="203"/>
                  </a:lnTo>
                  <a:lnTo>
                    <a:pt x="187178" y="0"/>
                  </a:lnTo>
                  <a:lnTo>
                    <a:pt x="185966" y="3537"/>
                  </a:lnTo>
                  <a:lnTo>
                    <a:pt x="170711" y="31810"/>
                  </a:lnTo>
                  <a:lnTo>
                    <a:pt x="162608" y="56882"/>
                  </a:lnTo>
                  <a:lnTo>
                    <a:pt x="158750" y="906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1920"/>
            <p:cNvSpPr/>
            <p:nvPr>
              <p:custDataLst>
                <p:tags r:id="rId167"/>
              </p:custDataLst>
            </p:nvPr>
          </p:nvSpPr>
          <p:spPr>
            <a:xfrm>
              <a:off x="4255644" y="1929661"/>
              <a:ext cx="33231" cy="43868"/>
            </a:xfrm>
            <a:custGeom>
              <a:avLst/>
              <a:gdLst/>
              <a:ahLst/>
              <a:cxnLst/>
              <a:rect l="0" t="0" r="0" b="0"/>
              <a:pathLst>
                <a:path w="33231" h="43868">
                  <a:moveTo>
                    <a:pt x="11556" y="13439"/>
                  </a:moveTo>
                  <a:lnTo>
                    <a:pt x="11556" y="13439"/>
                  </a:lnTo>
                  <a:lnTo>
                    <a:pt x="6486" y="19214"/>
                  </a:lnTo>
                  <a:lnTo>
                    <a:pt x="1430" y="28634"/>
                  </a:lnTo>
                  <a:lnTo>
                    <a:pt x="0" y="33833"/>
                  </a:lnTo>
                  <a:lnTo>
                    <a:pt x="1030" y="36207"/>
                  </a:lnTo>
                  <a:lnTo>
                    <a:pt x="5937" y="40727"/>
                  </a:lnTo>
                  <a:lnTo>
                    <a:pt x="12822" y="43206"/>
                  </a:lnTo>
                  <a:lnTo>
                    <a:pt x="16633" y="43867"/>
                  </a:lnTo>
                  <a:lnTo>
                    <a:pt x="19880" y="42896"/>
                  </a:lnTo>
                  <a:lnTo>
                    <a:pt x="25368" y="38055"/>
                  </a:lnTo>
                  <a:lnTo>
                    <a:pt x="32425" y="27396"/>
                  </a:lnTo>
                  <a:lnTo>
                    <a:pt x="33230" y="23449"/>
                  </a:lnTo>
                  <a:lnTo>
                    <a:pt x="32242" y="15301"/>
                  </a:lnTo>
                  <a:lnTo>
                    <a:pt x="27720" y="2780"/>
                  </a:lnTo>
                  <a:lnTo>
                    <a:pt x="25154" y="689"/>
                  </a:lnTo>
                  <a:lnTo>
                    <a:pt x="22033" y="0"/>
                  </a:lnTo>
                  <a:lnTo>
                    <a:pt x="11556" y="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1921"/>
            <p:cNvSpPr/>
            <p:nvPr>
              <p:custDataLst>
                <p:tags r:id="rId168"/>
              </p:custDataLst>
            </p:nvPr>
          </p:nvSpPr>
          <p:spPr>
            <a:xfrm>
              <a:off x="4051300" y="1889005"/>
              <a:ext cx="181027" cy="181096"/>
            </a:xfrm>
            <a:custGeom>
              <a:avLst/>
              <a:gdLst/>
              <a:ahLst/>
              <a:cxnLst/>
              <a:rect l="0" t="0" r="0" b="0"/>
              <a:pathLst>
                <a:path w="181027" h="181096">
                  <a:moveTo>
                    <a:pt x="0" y="181095"/>
                  </a:moveTo>
                  <a:lnTo>
                    <a:pt x="0" y="181095"/>
                  </a:lnTo>
                  <a:lnTo>
                    <a:pt x="15697" y="156610"/>
                  </a:lnTo>
                  <a:lnTo>
                    <a:pt x="34520" y="124921"/>
                  </a:lnTo>
                  <a:lnTo>
                    <a:pt x="50620" y="97568"/>
                  </a:lnTo>
                  <a:lnTo>
                    <a:pt x="69535" y="66596"/>
                  </a:lnTo>
                  <a:lnTo>
                    <a:pt x="87819" y="41542"/>
                  </a:lnTo>
                  <a:lnTo>
                    <a:pt x="108336" y="15333"/>
                  </a:lnTo>
                  <a:lnTo>
                    <a:pt x="118218" y="577"/>
                  </a:lnTo>
                  <a:lnTo>
                    <a:pt x="118323" y="72"/>
                  </a:lnTo>
                  <a:lnTo>
                    <a:pt x="116558" y="1392"/>
                  </a:lnTo>
                  <a:lnTo>
                    <a:pt x="108227" y="12844"/>
                  </a:lnTo>
                  <a:lnTo>
                    <a:pt x="100592" y="43079"/>
                  </a:lnTo>
                  <a:lnTo>
                    <a:pt x="98811" y="46751"/>
                  </a:lnTo>
                  <a:lnTo>
                    <a:pt x="99035" y="49905"/>
                  </a:lnTo>
                  <a:lnTo>
                    <a:pt x="100595" y="52713"/>
                  </a:lnTo>
                  <a:lnTo>
                    <a:pt x="103047" y="55290"/>
                  </a:lnTo>
                  <a:lnTo>
                    <a:pt x="106798" y="56303"/>
                  </a:lnTo>
                  <a:lnTo>
                    <a:pt x="116610" y="55547"/>
                  </a:lnTo>
                  <a:lnTo>
                    <a:pt x="128027" y="49096"/>
                  </a:lnTo>
                  <a:lnTo>
                    <a:pt x="155974" y="24337"/>
                  </a:lnTo>
                  <a:lnTo>
                    <a:pt x="181026" y="0"/>
                  </a:lnTo>
                  <a:lnTo>
                    <a:pt x="166199" y="18261"/>
                  </a:lnTo>
                  <a:lnTo>
                    <a:pt x="155858" y="41137"/>
                  </a:lnTo>
                  <a:lnTo>
                    <a:pt x="152400" y="604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1922"/>
            <p:cNvSpPr/>
            <p:nvPr>
              <p:custDataLst>
                <p:tags r:id="rId169"/>
              </p:custDataLst>
            </p:nvPr>
          </p:nvSpPr>
          <p:spPr>
            <a:xfrm>
              <a:off x="3965680" y="1721012"/>
              <a:ext cx="741877" cy="25239"/>
            </a:xfrm>
            <a:custGeom>
              <a:avLst/>
              <a:gdLst/>
              <a:ahLst/>
              <a:cxnLst/>
              <a:rect l="0" t="0" r="0" b="0"/>
              <a:pathLst>
                <a:path w="741877" h="25239">
                  <a:moveTo>
                    <a:pt x="9420" y="25238"/>
                  </a:moveTo>
                  <a:lnTo>
                    <a:pt x="9420" y="25238"/>
                  </a:lnTo>
                  <a:lnTo>
                    <a:pt x="6049" y="21867"/>
                  </a:lnTo>
                  <a:lnTo>
                    <a:pt x="2513" y="20212"/>
                  </a:lnTo>
                  <a:lnTo>
                    <a:pt x="582" y="19771"/>
                  </a:lnTo>
                  <a:lnTo>
                    <a:pt x="0" y="19476"/>
                  </a:lnTo>
                  <a:lnTo>
                    <a:pt x="318" y="19280"/>
                  </a:lnTo>
                  <a:lnTo>
                    <a:pt x="31583" y="18940"/>
                  </a:lnTo>
                  <a:lnTo>
                    <a:pt x="46773" y="18922"/>
                  </a:lnTo>
                  <a:lnTo>
                    <a:pt x="63955" y="18911"/>
                  </a:lnTo>
                  <a:lnTo>
                    <a:pt x="85288" y="18903"/>
                  </a:lnTo>
                  <a:lnTo>
                    <a:pt x="109388" y="18898"/>
                  </a:lnTo>
                  <a:lnTo>
                    <a:pt x="135332" y="18895"/>
                  </a:lnTo>
                  <a:lnTo>
                    <a:pt x="166034" y="18187"/>
                  </a:lnTo>
                  <a:lnTo>
                    <a:pt x="199906" y="17009"/>
                  </a:lnTo>
                  <a:lnTo>
                    <a:pt x="235895" y="15519"/>
                  </a:lnTo>
                  <a:lnTo>
                    <a:pt x="273292" y="14525"/>
                  </a:lnTo>
                  <a:lnTo>
                    <a:pt x="311629" y="13863"/>
                  </a:lnTo>
                  <a:lnTo>
                    <a:pt x="350593" y="13421"/>
                  </a:lnTo>
                  <a:lnTo>
                    <a:pt x="389974" y="11716"/>
                  </a:lnTo>
                  <a:lnTo>
                    <a:pt x="429634" y="9168"/>
                  </a:lnTo>
                  <a:lnTo>
                    <a:pt x="469480" y="6058"/>
                  </a:lnTo>
                  <a:lnTo>
                    <a:pt x="505921" y="3984"/>
                  </a:lnTo>
                  <a:lnTo>
                    <a:pt x="540093" y="2602"/>
                  </a:lnTo>
                  <a:lnTo>
                    <a:pt x="572752" y="1681"/>
                  </a:lnTo>
                  <a:lnTo>
                    <a:pt x="600875" y="1067"/>
                  </a:lnTo>
                  <a:lnTo>
                    <a:pt x="625973" y="657"/>
                  </a:lnTo>
                  <a:lnTo>
                    <a:pt x="649055" y="384"/>
                  </a:lnTo>
                  <a:lnTo>
                    <a:pt x="667971" y="202"/>
                  </a:lnTo>
                  <a:lnTo>
                    <a:pt x="698397" y="0"/>
                  </a:lnTo>
                  <a:lnTo>
                    <a:pt x="728617" y="3257"/>
                  </a:lnTo>
                  <a:lnTo>
                    <a:pt x="741876" y="5609"/>
                  </a:lnTo>
                  <a:lnTo>
                    <a:pt x="741847" y="5802"/>
                  </a:lnTo>
                  <a:lnTo>
                    <a:pt x="739670" y="61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1923"/>
            <p:cNvSpPr/>
            <p:nvPr>
              <p:custDataLst>
                <p:tags r:id="rId170"/>
              </p:custDataLst>
            </p:nvPr>
          </p:nvSpPr>
          <p:spPr>
            <a:xfrm>
              <a:off x="4711700" y="1371600"/>
              <a:ext cx="18900" cy="260351"/>
            </a:xfrm>
            <a:custGeom>
              <a:avLst/>
              <a:gdLst/>
              <a:ahLst/>
              <a:cxnLst/>
              <a:rect l="0" t="0" r="0" b="0"/>
              <a:pathLst>
                <a:path w="18900" h="260351">
                  <a:moveTo>
                    <a:pt x="6350" y="0"/>
                  </a:moveTo>
                  <a:lnTo>
                    <a:pt x="6350" y="0"/>
                  </a:lnTo>
                  <a:lnTo>
                    <a:pt x="11419" y="12961"/>
                  </a:lnTo>
                  <a:lnTo>
                    <a:pt x="16476" y="43351"/>
                  </a:lnTo>
                  <a:lnTo>
                    <a:pt x="17906" y="71949"/>
                  </a:lnTo>
                  <a:lnTo>
                    <a:pt x="18542" y="103474"/>
                  </a:lnTo>
                  <a:lnTo>
                    <a:pt x="18711" y="119782"/>
                  </a:lnTo>
                  <a:lnTo>
                    <a:pt x="18899" y="151074"/>
                  </a:lnTo>
                  <a:lnTo>
                    <a:pt x="17572" y="180738"/>
                  </a:lnTo>
                  <a:lnTo>
                    <a:pt x="12278" y="208034"/>
                  </a:lnTo>
                  <a:lnTo>
                    <a:pt x="7103" y="230513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1924"/>
            <p:cNvSpPr/>
            <p:nvPr>
              <p:custDataLst>
                <p:tags r:id="rId171"/>
              </p:custDataLst>
            </p:nvPr>
          </p:nvSpPr>
          <p:spPr>
            <a:xfrm>
              <a:off x="4546600" y="1487224"/>
              <a:ext cx="82551" cy="5027"/>
            </a:xfrm>
            <a:custGeom>
              <a:avLst/>
              <a:gdLst/>
              <a:ahLst/>
              <a:cxnLst/>
              <a:rect l="0" t="0" r="0" b="0"/>
              <a:pathLst>
                <a:path w="82551" h="5027">
                  <a:moveTo>
                    <a:pt x="0" y="5026"/>
                  </a:moveTo>
                  <a:lnTo>
                    <a:pt x="0" y="5026"/>
                  </a:lnTo>
                  <a:lnTo>
                    <a:pt x="27630" y="0"/>
                  </a:lnTo>
                  <a:lnTo>
                    <a:pt x="53342" y="950"/>
                  </a:lnTo>
                  <a:lnTo>
                    <a:pt x="82550" y="50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SMARTInkShape-1925"/>
            <p:cNvSpPr/>
            <p:nvPr>
              <p:custDataLst>
                <p:tags r:id="rId172"/>
              </p:custDataLst>
            </p:nvPr>
          </p:nvSpPr>
          <p:spPr>
            <a:xfrm>
              <a:off x="4587250" y="1384300"/>
              <a:ext cx="67301" cy="166319"/>
            </a:xfrm>
            <a:custGeom>
              <a:avLst/>
              <a:gdLst/>
              <a:ahLst/>
              <a:cxnLst/>
              <a:rect l="0" t="0" r="0" b="0"/>
              <a:pathLst>
                <a:path w="67301" h="166319">
                  <a:moveTo>
                    <a:pt x="29200" y="0"/>
                  </a:moveTo>
                  <a:lnTo>
                    <a:pt x="29200" y="0"/>
                  </a:lnTo>
                  <a:lnTo>
                    <a:pt x="29200" y="27790"/>
                  </a:lnTo>
                  <a:lnTo>
                    <a:pt x="23555" y="48334"/>
                  </a:lnTo>
                  <a:lnTo>
                    <a:pt x="14697" y="71576"/>
                  </a:lnTo>
                  <a:lnTo>
                    <a:pt x="6056" y="96017"/>
                  </a:lnTo>
                  <a:lnTo>
                    <a:pt x="0" y="126835"/>
                  </a:lnTo>
                  <a:lnTo>
                    <a:pt x="4228" y="143155"/>
                  </a:lnTo>
                  <a:lnTo>
                    <a:pt x="13163" y="156052"/>
                  </a:lnTo>
                  <a:lnTo>
                    <a:pt x="24189" y="164136"/>
                  </a:lnTo>
                  <a:lnTo>
                    <a:pt x="38027" y="166318"/>
                  </a:lnTo>
                  <a:lnTo>
                    <a:pt x="51467" y="164936"/>
                  </a:lnTo>
                  <a:lnTo>
                    <a:pt x="67300" y="158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SMARTInkShape-1926"/>
            <p:cNvSpPr/>
            <p:nvPr>
              <p:custDataLst>
                <p:tags r:id="rId173"/>
              </p:custDataLst>
            </p:nvPr>
          </p:nvSpPr>
          <p:spPr>
            <a:xfrm>
              <a:off x="4457700" y="1581150"/>
              <a:ext cx="12701" cy="63501"/>
            </a:xfrm>
            <a:custGeom>
              <a:avLst/>
              <a:gdLst/>
              <a:ahLst/>
              <a:cxnLst/>
              <a:rect l="0" t="0" r="0" b="0"/>
              <a:pathLst>
                <a:path w="12701" h="63501">
                  <a:moveTo>
                    <a:pt x="12700" y="0"/>
                  </a:moveTo>
                  <a:lnTo>
                    <a:pt x="12700" y="0"/>
                  </a:lnTo>
                  <a:lnTo>
                    <a:pt x="1717" y="31688"/>
                  </a:lnTo>
                  <a:lnTo>
                    <a:pt x="0" y="63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1927"/>
            <p:cNvSpPr/>
            <p:nvPr>
              <p:custDataLst>
                <p:tags r:id="rId174"/>
              </p:custDataLst>
            </p:nvPr>
          </p:nvSpPr>
          <p:spPr>
            <a:xfrm>
              <a:off x="4307991" y="1436715"/>
              <a:ext cx="78315" cy="61886"/>
            </a:xfrm>
            <a:custGeom>
              <a:avLst/>
              <a:gdLst/>
              <a:ahLst/>
              <a:cxnLst/>
              <a:rect l="0" t="0" r="0" b="0"/>
              <a:pathLst>
                <a:path w="78315" h="61886">
                  <a:moveTo>
                    <a:pt x="3659" y="61885"/>
                  </a:moveTo>
                  <a:lnTo>
                    <a:pt x="3659" y="61885"/>
                  </a:lnTo>
                  <a:lnTo>
                    <a:pt x="288" y="61885"/>
                  </a:lnTo>
                  <a:lnTo>
                    <a:pt x="0" y="61179"/>
                  </a:lnTo>
                  <a:lnTo>
                    <a:pt x="1563" y="58514"/>
                  </a:lnTo>
                  <a:lnTo>
                    <a:pt x="8372" y="56859"/>
                  </a:lnTo>
                  <a:lnTo>
                    <a:pt x="36735" y="55709"/>
                  </a:lnTo>
                  <a:lnTo>
                    <a:pt x="65966" y="55558"/>
                  </a:lnTo>
                  <a:lnTo>
                    <a:pt x="72038" y="53664"/>
                  </a:lnTo>
                  <a:lnTo>
                    <a:pt x="74645" y="52171"/>
                  </a:lnTo>
                  <a:lnTo>
                    <a:pt x="76383" y="50470"/>
                  </a:lnTo>
                  <a:lnTo>
                    <a:pt x="78314" y="46699"/>
                  </a:lnTo>
                  <a:lnTo>
                    <a:pt x="77291" y="40789"/>
                  </a:lnTo>
                  <a:lnTo>
                    <a:pt x="70885" y="25497"/>
                  </a:lnTo>
                  <a:lnTo>
                    <a:pt x="49612" y="0"/>
                  </a:lnTo>
                  <a:lnTo>
                    <a:pt x="54459" y="4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1928"/>
            <p:cNvSpPr/>
            <p:nvPr>
              <p:custDataLst>
                <p:tags r:id="rId175"/>
              </p:custDataLst>
            </p:nvPr>
          </p:nvSpPr>
          <p:spPr>
            <a:xfrm>
              <a:off x="4311650" y="1533191"/>
              <a:ext cx="69349" cy="90774"/>
            </a:xfrm>
            <a:custGeom>
              <a:avLst/>
              <a:gdLst/>
              <a:ahLst/>
              <a:cxnLst/>
              <a:rect l="0" t="0" r="0" b="0"/>
              <a:pathLst>
                <a:path w="69349" h="90774">
                  <a:moveTo>
                    <a:pt x="0" y="41609"/>
                  </a:moveTo>
                  <a:lnTo>
                    <a:pt x="0" y="41609"/>
                  </a:lnTo>
                  <a:lnTo>
                    <a:pt x="11933" y="36583"/>
                  </a:lnTo>
                  <a:lnTo>
                    <a:pt x="14305" y="36142"/>
                  </a:lnTo>
                  <a:lnTo>
                    <a:pt x="24386" y="38892"/>
                  </a:lnTo>
                  <a:lnTo>
                    <a:pt x="54247" y="64514"/>
                  </a:lnTo>
                  <a:lnTo>
                    <a:pt x="64129" y="77480"/>
                  </a:lnTo>
                  <a:lnTo>
                    <a:pt x="69348" y="90773"/>
                  </a:lnTo>
                  <a:lnTo>
                    <a:pt x="62959" y="85182"/>
                  </a:lnTo>
                  <a:lnTo>
                    <a:pt x="55500" y="71218"/>
                  </a:lnTo>
                  <a:lnTo>
                    <a:pt x="48822" y="50304"/>
                  </a:lnTo>
                  <a:lnTo>
                    <a:pt x="49678" y="19364"/>
                  </a:lnTo>
                  <a:lnTo>
                    <a:pt x="50652" y="362"/>
                  </a:lnTo>
                  <a:lnTo>
                    <a:pt x="51407" y="0"/>
                  </a:lnTo>
                  <a:lnTo>
                    <a:pt x="52615" y="464"/>
                  </a:lnTo>
                  <a:lnTo>
                    <a:pt x="57150" y="35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SMARTInkShape-1929"/>
            <p:cNvSpPr/>
            <p:nvPr>
              <p:custDataLst>
                <p:tags r:id="rId176"/>
              </p:custDataLst>
            </p:nvPr>
          </p:nvSpPr>
          <p:spPr>
            <a:xfrm>
              <a:off x="4214076" y="1450492"/>
              <a:ext cx="46775" cy="187809"/>
            </a:xfrm>
            <a:custGeom>
              <a:avLst/>
              <a:gdLst/>
              <a:ahLst/>
              <a:cxnLst/>
              <a:rect l="0" t="0" r="0" b="0"/>
              <a:pathLst>
                <a:path w="46775" h="187809">
                  <a:moveTo>
                    <a:pt x="46774" y="3658"/>
                  </a:moveTo>
                  <a:lnTo>
                    <a:pt x="46774" y="3658"/>
                  </a:lnTo>
                  <a:lnTo>
                    <a:pt x="43403" y="287"/>
                  </a:lnTo>
                  <a:lnTo>
                    <a:pt x="40999" y="0"/>
                  </a:lnTo>
                  <a:lnTo>
                    <a:pt x="34565" y="1562"/>
                  </a:lnTo>
                  <a:lnTo>
                    <a:pt x="19638" y="23263"/>
                  </a:lnTo>
                  <a:lnTo>
                    <a:pt x="11665" y="44827"/>
                  </a:lnTo>
                  <a:lnTo>
                    <a:pt x="5770" y="68522"/>
                  </a:lnTo>
                  <a:lnTo>
                    <a:pt x="799" y="93164"/>
                  </a:lnTo>
                  <a:lnTo>
                    <a:pt x="0" y="116346"/>
                  </a:lnTo>
                  <a:lnTo>
                    <a:pt x="5398" y="147349"/>
                  </a:lnTo>
                  <a:lnTo>
                    <a:pt x="16494" y="176367"/>
                  </a:lnTo>
                  <a:lnTo>
                    <a:pt x="21374" y="187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SMARTInkShape-1930"/>
            <p:cNvSpPr/>
            <p:nvPr>
              <p:custDataLst>
                <p:tags r:id="rId177"/>
              </p:custDataLst>
            </p:nvPr>
          </p:nvSpPr>
          <p:spPr>
            <a:xfrm>
              <a:off x="3937000" y="1376137"/>
              <a:ext cx="133317" cy="71664"/>
            </a:xfrm>
            <a:custGeom>
              <a:avLst/>
              <a:gdLst/>
              <a:ahLst/>
              <a:cxnLst/>
              <a:rect l="0" t="0" r="0" b="0"/>
              <a:pathLst>
                <a:path w="133317" h="71664">
                  <a:moveTo>
                    <a:pt x="0" y="71663"/>
                  </a:moveTo>
                  <a:lnTo>
                    <a:pt x="0" y="71663"/>
                  </a:lnTo>
                  <a:lnTo>
                    <a:pt x="3371" y="64921"/>
                  </a:lnTo>
                  <a:lnTo>
                    <a:pt x="5775" y="62935"/>
                  </a:lnTo>
                  <a:lnTo>
                    <a:pt x="12209" y="60728"/>
                  </a:lnTo>
                  <a:lnTo>
                    <a:pt x="43046" y="59312"/>
                  </a:lnTo>
                  <a:lnTo>
                    <a:pt x="72099" y="59772"/>
                  </a:lnTo>
                  <a:lnTo>
                    <a:pt x="98190" y="63357"/>
                  </a:lnTo>
                  <a:lnTo>
                    <a:pt x="118934" y="64028"/>
                  </a:lnTo>
                  <a:lnTo>
                    <a:pt x="129530" y="61685"/>
                  </a:lnTo>
                  <a:lnTo>
                    <a:pt x="132214" y="60072"/>
                  </a:lnTo>
                  <a:lnTo>
                    <a:pt x="133298" y="58291"/>
                  </a:lnTo>
                  <a:lnTo>
                    <a:pt x="133316" y="56398"/>
                  </a:lnTo>
                  <a:lnTo>
                    <a:pt x="129969" y="46993"/>
                  </a:lnTo>
                  <a:lnTo>
                    <a:pt x="108550" y="16978"/>
                  </a:lnTo>
                  <a:lnTo>
                    <a:pt x="94506" y="1438"/>
                  </a:lnTo>
                  <a:lnTo>
                    <a:pt x="92637" y="152"/>
                  </a:lnTo>
                  <a:lnTo>
                    <a:pt x="91392" y="0"/>
                  </a:lnTo>
                  <a:lnTo>
                    <a:pt x="88900" y="18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1931"/>
            <p:cNvSpPr/>
            <p:nvPr>
              <p:custDataLst>
                <p:tags r:id="rId178"/>
              </p:custDataLst>
            </p:nvPr>
          </p:nvSpPr>
          <p:spPr>
            <a:xfrm>
              <a:off x="3987800" y="1490108"/>
              <a:ext cx="105120" cy="175918"/>
            </a:xfrm>
            <a:custGeom>
              <a:avLst/>
              <a:gdLst/>
              <a:ahLst/>
              <a:cxnLst/>
              <a:rect l="0" t="0" r="0" b="0"/>
              <a:pathLst>
                <a:path w="105120" h="175918">
                  <a:moveTo>
                    <a:pt x="44450" y="59292"/>
                  </a:moveTo>
                  <a:lnTo>
                    <a:pt x="44450" y="59292"/>
                  </a:lnTo>
                  <a:lnTo>
                    <a:pt x="39381" y="72253"/>
                  </a:lnTo>
                  <a:lnTo>
                    <a:pt x="34325" y="99821"/>
                  </a:lnTo>
                  <a:lnTo>
                    <a:pt x="33219" y="125785"/>
                  </a:lnTo>
                  <a:lnTo>
                    <a:pt x="37578" y="155397"/>
                  </a:lnTo>
                  <a:lnTo>
                    <a:pt x="37753" y="155818"/>
                  </a:lnTo>
                  <a:lnTo>
                    <a:pt x="37868" y="155392"/>
                  </a:lnTo>
                  <a:lnTo>
                    <a:pt x="31574" y="138090"/>
                  </a:lnTo>
                  <a:lnTo>
                    <a:pt x="18528" y="110548"/>
                  </a:lnTo>
                  <a:lnTo>
                    <a:pt x="12233" y="85365"/>
                  </a:lnTo>
                  <a:lnTo>
                    <a:pt x="8965" y="61473"/>
                  </a:lnTo>
                  <a:lnTo>
                    <a:pt x="9006" y="31951"/>
                  </a:lnTo>
                  <a:lnTo>
                    <a:pt x="10237" y="24131"/>
                  </a:lnTo>
                  <a:lnTo>
                    <a:pt x="13175" y="18213"/>
                  </a:lnTo>
                  <a:lnTo>
                    <a:pt x="22084" y="9755"/>
                  </a:lnTo>
                  <a:lnTo>
                    <a:pt x="42370" y="1027"/>
                  </a:lnTo>
                  <a:lnTo>
                    <a:pt x="56225" y="0"/>
                  </a:lnTo>
                  <a:lnTo>
                    <a:pt x="62884" y="714"/>
                  </a:lnTo>
                  <a:lnTo>
                    <a:pt x="72163" y="5270"/>
                  </a:lnTo>
                  <a:lnTo>
                    <a:pt x="75625" y="8461"/>
                  </a:lnTo>
                  <a:lnTo>
                    <a:pt x="79472" y="15769"/>
                  </a:lnTo>
                  <a:lnTo>
                    <a:pt x="80499" y="19693"/>
                  </a:lnTo>
                  <a:lnTo>
                    <a:pt x="79065" y="24426"/>
                  </a:lnTo>
                  <a:lnTo>
                    <a:pt x="71829" y="35329"/>
                  </a:lnTo>
                  <a:lnTo>
                    <a:pt x="43044" y="61820"/>
                  </a:lnTo>
                  <a:lnTo>
                    <a:pt x="42807" y="63094"/>
                  </a:lnTo>
                  <a:lnTo>
                    <a:pt x="43355" y="63943"/>
                  </a:lnTo>
                  <a:lnTo>
                    <a:pt x="71118" y="82854"/>
                  </a:lnTo>
                  <a:lnTo>
                    <a:pt x="93619" y="109520"/>
                  </a:lnTo>
                  <a:lnTo>
                    <a:pt x="101581" y="122538"/>
                  </a:lnTo>
                  <a:lnTo>
                    <a:pt x="105119" y="135379"/>
                  </a:lnTo>
                  <a:lnTo>
                    <a:pt x="102929" y="148142"/>
                  </a:lnTo>
                  <a:lnTo>
                    <a:pt x="100369" y="154508"/>
                  </a:lnTo>
                  <a:lnTo>
                    <a:pt x="95841" y="159458"/>
                  </a:lnTo>
                  <a:lnTo>
                    <a:pt x="75983" y="169796"/>
                  </a:lnTo>
                  <a:lnTo>
                    <a:pt x="52225" y="175917"/>
                  </a:lnTo>
                  <a:lnTo>
                    <a:pt x="35676" y="175095"/>
                  </a:lnTo>
                  <a:lnTo>
                    <a:pt x="20795" y="168616"/>
                  </a:lnTo>
                  <a:lnTo>
                    <a:pt x="0" y="1545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SMARTInkShape-Group442"/>
          <p:cNvGrpSpPr/>
          <p:nvPr/>
        </p:nvGrpSpPr>
        <p:grpSpPr>
          <a:xfrm>
            <a:off x="4933950" y="1492250"/>
            <a:ext cx="988958" cy="317501"/>
            <a:chOff x="4933950" y="1492250"/>
            <a:chExt cx="988958" cy="317501"/>
          </a:xfrm>
        </p:grpSpPr>
        <p:sp>
          <p:nvSpPr>
            <p:cNvPr id="60" name="SMARTInkShape-1932"/>
            <p:cNvSpPr/>
            <p:nvPr>
              <p:custDataLst>
                <p:tags r:id="rId154"/>
              </p:custDataLst>
            </p:nvPr>
          </p:nvSpPr>
          <p:spPr>
            <a:xfrm>
              <a:off x="5567683" y="1543933"/>
              <a:ext cx="58418" cy="234068"/>
            </a:xfrm>
            <a:custGeom>
              <a:avLst/>
              <a:gdLst/>
              <a:ahLst/>
              <a:cxnLst/>
              <a:rect l="0" t="0" r="0" b="0"/>
              <a:pathLst>
                <a:path w="58418" h="234068">
                  <a:moveTo>
                    <a:pt x="52067" y="5467"/>
                  </a:moveTo>
                  <a:lnTo>
                    <a:pt x="52067" y="5467"/>
                  </a:lnTo>
                  <a:lnTo>
                    <a:pt x="52067" y="0"/>
                  </a:lnTo>
                  <a:lnTo>
                    <a:pt x="36370" y="25600"/>
                  </a:lnTo>
                  <a:lnTo>
                    <a:pt x="25335" y="48282"/>
                  </a:lnTo>
                  <a:lnTo>
                    <a:pt x="13375" y="77177"/>
                  </a:lnTo>
                  <a:lnTo>
                    <a:pt x="4766" y="106953"/>
                  </a:lnTo>
                  <a:lnTo>
                    <a:pt x="0" y="135944"/>
                  </a:lnTo>
                  <a:lnTo>
                    <a:pt x="234" y="162940"/>
                  </a:lnTo>
                  <a:lnTo>
                    <a:pt x="4571" y="187168"/>
                  </a:lnTo>
                  <a:lnTo>
                    <a:pt x="7703" y="198568"/>
                  </a:lnTo>
                  <a:lnTo>
                    <a:pt x="18709" y="214997"/>
                  </a:lnTo>
                  <a:lnTo>
                    <a:pt x="32302" y="225591"/>
                  </a:lnTo>
                  <a:lnTo>
                    <a:pt x="58417" y="234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SMARTInkShape-1933"/>
            <p:cNvSpPr/>
            <p:nvPr>
              <p:custDataLst>
                <p:tags r:id="rId155"/>
              </p:custDataLst>
            </p:nvPr>
          </p:nvSpPr>
          <p:spPr>
            <a:xfrm>
              <a:off x="5691267" y="1619250"/>
              <a:ext cx="87280" cy="124461"/>
            </a:xfrm>
            <a:custGeom>
              <a:avLst/>
              <a:gdLst/>
              <a:ahLst/>
              <a:cxnLst/>
              <a:rect l="0" t="0" r="0" b="0"/>
              <a:pathLst>
                <a:path w="87280" h="124461">
                  <a:moveTo>
                    <a:pt x="23733" y="0"/>
                  </a:moveTo>
                  <a:lnTo>
                    <a:pt x="23733" y="0"/>
                  </a:lnTo>
                  <a:lnTo>
                    <a:pt x="23733" y="6742"/>
                  </a:lnTo>
                  <a:lnTo>
                    <a:pt x="9935" y="36871"/>
                  </a:lnTo>
                  <a:lnTo>
                    <a:pt x="2084" y="65801"/>
                  </a:lnTo>
                  <a:lnTo>
                    <a:pt x="0" y="83808"/>
                  </a:lnTo>
                  <a:lnTo>
                    <a:pt x="1561" y="91150"/>
                  </a:lnTo>
                  <a:lnTo>
                    <a:pt x="8940" y="103070"/>
                  </a:lnTo>
                  <a:lnTo>
                    <a:pt x="24995" y="117715"/>
                  </a:lnTo>
                  <a:lnTo>
                    <a:pt x="38875" y="122873"/>
                  </a:lnTo>
                  <a:lnTo>
                    <a:pt x="53746" y="124460"/>
                  </a:lnTo>
                  <a:lnTo>
                    <a:pt x="67411" y="122814"/>
                  </a:lnTo>
                  <a:lnTo>
                    <a:pt x="78658" y="117849"/>
                  </a:lnTo>
                  <a:lnTo>
                    <a:pt x="83633" y="114549"/>
                  </a:lnTo>
                  <a:lnTo>
                    <a:pt x="86244" y="110938"/>
                  </a:lnTo>
                  <a:lnTo>
                    <a:pt x="87279" y="107120"/>
                  </a:lnTo>
                  <a:lnTo>
                    <a:pt x="87233" y="95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SMARTInkShape-1934"/>
            <p:cNvSpPr/>
            <p:nvPr>
              <p:custDataLst>
                <p:tags r:id="rId156"/>
              </p:custDataLst>
            </p:nvPr>
          </p:nvSpPr>
          <p:spPr>
            <a:xfrm>
              <a:off x="5700479" y="1663700"/>
              <a:ext cx="103422" cy="12701"/>
            </a:xfrm>
            <a:custGeom>
              <a:avLst/>
              <a:gdLst/>
              <a:ahLst/>
              <a:cxnLst/>
              <a:rect l="0" t="0" r="0" b="0"/>
              <a:pathLst>
                <a:path w="103422" h="12701">
                  <a:moveTo>
                    <a:pt x="8171" y="12700"/>
                  </a:moveTo>
                  <a:lnTo>
                    <a:pt x="8171" y="12700"/>
                  </a:lnTo>
                  <a:lnTo>
                    <a:pt x="0" y="12700"/>
                  </a:lnTo>
                  <a:lnTo>
                    <a:pt x="31172" y="12700"/>
                  </a:lnTo>
                  <a:lnTo>
                    <a:pt x="58261" y="12700"/>
                  </a:lnTo>
                  <a:lnTo>
                    <a:pt x="74883" y="11289"/>
                  </a:lnTo>
                  <a:lnTo>
                    <a:pt x="1034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1935"/>
            <p:cNvSpPr/>
            <p:nvPr>
              <p:custDataLst>
                <p:tags r:id="rId157"/>
              </p:custDataLst>
            </p:nvPr>
          </p:nvSpPr>
          <p:spPr>
            <a:xfrm>
              <a:off x="5715000" y="1600200"/>
              <a:ext cx="82551" cy="3145"/>
            </a:xfrm>
            <a:custGeom>
              <a:avLst/>
              <a:gdLst/>
              <a:ahLst/>
              <a:cxnLst/>
              <a:rect l="0" t="0" r="0" b="0"/>
              <a:pathLst>
                <a:path w="82551" h="3145">
                  <a:moveTo>
                    <a:pt x="0" y="0"/>
                  </a:moveTo>
                  <a:lnTo>
                    <a:pt x="0" y="0"/>
                  </a:lnTo>
                  <a:lnTo>
                    <a:pt x="29511" y="1881"/>
                  </a:lnTo>
                  <a:lnTo>
                    <a:pt x="56486" y="3144"/>
                  </a:lnTo>
                  <a:lnTo>
                    <a:pt x="825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1936"/>
            <p:cNvSpPr/>
            <p:nvPr>
              <p:custDataLst>
                <p:tags r:id="rId158"/>
              </p:custDataLst>
            </p:nvPr>
          </p:nvSpPr>
          <p:spPr>
            <a:xfrm>
              <a:off x="5702300" y="1492250"/>
              <a:ext cx="107043" cy="57151"/>
            </a:xfrm>
            <a:custGeom>
              <a:avLst/>
              <a:gdLst/>
              <a:ahLst/>
              <a:cxnLst/>
              <a:rect l="0" t="0" r="0" b="0"/>
              <a:pathLst>
                <a:path w="107043" h="57151">
                  <a:moveTo>
                    <a:pt x="0" y="57150"/>
                  </a:moveTo>
                  <a:lnTo>
                    <a:pt x="0" y="57150"/>
                  </a:lnTo>
                  <a:lnTo>
                    <a:pt x="27789" y="57150"/>
                  </a:lnTo>
                  <a:lnTo>
                    <a:pt x="56369" y="57150"/>
                  </a:lnTo>
                  <a:lnTo>
                    <a:pt x="86785" y="57150"/>
                  </a:lnTo>
                  <a:lnTo>
                    <a:pt x="101052" y="56444"/>
                  </a:lnTo>
                  <a:lnTo>
                    <a:pt x="103351" y="55269"/>
                  </a:lnTo>
                  <a:lnTo>
                    <a:pt x="104884" y="53779"/>
                  </a:lnTo>
                  <a:lnTo>
                    <a:pt x="106588" y="50242"/>
                  </a:lnTo>
                  <a:lnTo>
                    <a:pt x="107042" y="48312"/>
                  </a:lnTo>
                  <a:lnTo>
                    <a:pt x="103784" y="42403"/>
                  </a:lnTo>
                  <a:lnTo>
                    <a:pt x="82184" y="1384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1937"/>
            <p:cNvSpPr/>
            <p:nvPr>
              <p:custDataLst>
                <p:tags r:id="rId159"/>
              </p:custDataLst>
            </p:nvPr>
          </p:nvSpPr>
          <p:spPr>
            <a:xfrm>
              <a:off x="5861050" y="1507929"/>
              <a:ext cx="61858" cy="301822"/>
            </a:xfrm>
            <a:custGeom>
              <a:avLst/>
              <a:gdLst/>
              <a:ahLst/>
              <a:cxnLst/>
              <a:rect l="0" t="0" r="0" b="0"/>
              <a:pathLst>
                <a:path w="61858" h="30182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10844" y="418"/>
                  </a:lnTo>
                  <a:lnTo>
                    <a:pt x="21048" y="4646"/>
                  </a:lnTo>
                  <a:lnTo>
                    <a:pt x="30757" y="16873"/>
                  </a:lnTo>
                  <a:lnTo>
                    <a:pt x="44156" y="47353"/>
                  </a:lnTo>
                  <a:lnTo>
                    <a:pt x="52081" y="76541"/>
                  </a:lnTo>
                  <a:lnTo>
                    <a:pt x="55181" y="95190"/>
                  </a:lnTo>
                  <a:lnTo>
                    <a:pt x="57955" y="115383"/>
                  </a:lnTo>
                  <a:lnTo>
                    <a:pt x="59803" y="135901"/>
                  </a:lnTo>
                  <a:lnTo>
                    <a:pt x="61036" y="156636"/>
                  </a:lnTo>
                  <a:lnTo>
                    <a:pt x="61857" y="177514"/>
                  </a:lnTo>
                  <a:lnTo>
                    <a:pt x="61699" y="197078"/>
                  </a:lnTo>
                  <a:lnTo>
                    <a:pt x="60888" y="215764"/>
                  </a:lnTo>
                  <a:lnTo>
                    <a:pt x="59642" y="233866"/>
                  </a:lnTo>
                  <a:lnTo>
                    <a:pt x="54495" y="263387"/>
                  </a:lnTo>
                  <a:lnTo>
                    <a:pt x="44450" y="301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1938"/>
            <p:cNvSpPr/>
            <p:nvPr>
              <p:custDataLst>
                <p:tags r:id="rId160"/>
              </p:custDataLst>
            </p:nvPr>
          </p:nvSpPr>
          <p:spPr>
            <a:xfrm>
              <a:off x="5384414" y="1710378"/>
              <a:ext cx="101987" cy="78669"/>
            </a:xfrm>
            <a:custGeom>
              <a:avLst/>
              <a:gdLst/>
              <a:ahLst/>
              <a:cxnLst/>
              <a:rect l="0" t="0" r="0" b="0"/>
              <a:pathLst>
                <a:path w="101987" h="78669">
                  <a:moveTo>
                    <a:pt x="6736" y="42222"/>
                  </a:moveTo>
                  <a:lnTo>
                    <a:pt x="6736" y="42222"/>
                  </a:lnTo>
                  <a:lnTo>
                    <a:pt x="30501" y="42222"/>
                  </a:lnTo>
                  <a:lnTo>
                    <a:pt x="38700" y="38459"/>
                  </a:lnTo>
                  <a:lnTo>
                    <a:pt x="46342" y="32083"/>
                  </a:lnTo>
                  <a:lnTo>
                    <a:pt x="59293" y="15739"/>
                  </a:lnTo>
                  <a:lnTo>
                    <a:pt x="60119" y="12572"/>
                  </a:lnTo>
                  <a:lnTo>
                    <a:pt x="59155" y="5291"/>
                  </a:lnTo>
                  <a:lnTo>
                    <a:pt x="56498" y="2784"/>
                  </a:lnTo>
                  <a:lnTo>
                    <a:pt x="47902" y="0"/>
                  </a:lnTo>
                  <a:lnTo>
                    <a:pt x="37026" y="2525"/>
                  </a:lnTo>
                  <a:lnTo>
                    <a:pt x="25843" y="9057"/>
                  </a:lnTo>
                  <a:lnTo>
                    <a:pt x="2789" y="36522"/>
                  </a:lnTo>
                  <a:lnTo>
                    <a:pt x="577" y="41950"/>
                  </a:lnTo>
                  <a:lnTo>
                    <a:pt x="0" y="51744"/>
                  </a:lnTo>
                  <a:lnTo>
                    <a:pt x="2246" y="56331"/>
                  </a:lnTo>
                  <a:lnTo>
                    <a:pt x="10385" y="65191"/>
                  </a:lnTo>
                  <a:lnTo>
                    <a:pt x="26867" y="74741"/>
                  </a:lnTo>
                  <a:lnTo>
                    <a:pt x="51898" y="78668"/>
                  </a:lnTo>
                  <a:lnTo>
                    <a:pt x="81117" y="74926"/>
                  </a:lnTo>
                  <a:lnTo>
                    <a:pt x="101986" y="67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1939"/>
            <p:cNvSpPr/>
            <p:nvPr>
              <p:custDataLst>
                <p:tags r:id="rId161"/>
              </p:custDataLst>
            </p:nvPr>
          </p:nvSpPr>
          <p:spPr>
            <a:xfrm>
              <a:off x="5213350" y="1567109"/>
              <a:ext cx="120651" cy="198192"/>
            </a:xfrm>
            <a:custGeom>
              <a:avLst/>
              <a:gdLst/>
              <a:ahLst/>
              <a:cxnLst/>
              <a:rect l="0" t="0" r="0" b="0"/>
              <a:pathLst>
                <a:path w="120651" h="198192">
                  <a:moveTo>
                    <a:pt x="0" y="33091"/>
                  </a:moveTo>
                  <a:lnTo>
                    <a:pt x="0" y="33091"/>
                  </a:lnTo>
                  <a:lnTo>
                    <a:pt x="26515" y="9947"/>
                  </a:lnTo>
                  <a:lnTo>
                    <a:pt x="48151" y="520"/>
                  </a:lnTo>
                  <a:lnTo>
                    <a:pt x="72436" y="0"/>
                  </a:lnTo>
                  <a:lnTo>
                    <a:pt x="87227" y="8271"/>
                  </a:lnTo>
                  <a:lnTo>
                    <a:pt x="94135" y="14428"/>
                  </a:lnTo>
                  <a:lnTo>
                    <a:pt x="103691" y="30676"/>
                  </a:lnTo>
                  <a:lnTo>
                    <a:pt x="107228" y="39948"/>
                  </a:lnTo>
                  <a:lnTo>
                    <a:pt x="107394" y="57775"/>
                  </a:lnTo>
                  <a:lnTo>
                    <a:pt x="97672" y="85560"/>
                  </a:lnTo>
                  <a:lnTo>
                    <a:pt x="79504" y="114254"/>
                  </a:lnTo>
                  <a:lnTo>
                    <a:pt x="51453" y="145863"/>
                  </a:lnTo>
                  <a:lnTo>
                    <a:pt x="42056" y="155875"/>
                  </a:lnTo>
                  <a:lnTo>
                    <a:pt x="41443" y="157986"/>
                  </a:lnTo>
                  <a:lnTo>
                    <a:pt x="41740" y="160099"/>
                  </a:lnTo>
                  <a:lnTo>
                    <a:pt x="42643" y="162213"/>
                  </a:lnTo>
                  <a:lnTo>
                    <a:pt x="45362" y="163622"/>
                  </a:lnTo>
                  <a:lnTo>
                    <a:pt x="73179" y="171969"/>
                  </a:lnTo>
                  <a:lnTo>
                    <a:pt x="104042" y="186803"/>
                  </a:lnTo>
                  <a:lnTo>
                    <a:pt x="120650" y="1981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1940"/>
            <p:cNvSpPr/>
            <p:nvPr>
              <p:custDataLst>
                <p:tags r:id="rId162"/>
              </p:custDataLst>
            </p:nvPr>
          </p:nvSpPr>
          <p:spPr>
            <a:xfrm>
              <a:off x="5245100" y="1593850"/>
              <a:ext cx="38101" cy="190501"/>
            </a:xfrm>
            <a:custGeom>
              <a:avLst/>
              <a:gdLst/>
              <a:ahLst/>
              <a:cxnLst/>
              <a:rect l="0" t="0" r="0" b="0"/>
              <a:pathLst>
                <a:path w="38101" h="190501">
                  <a:moveTo>
                    <a:pt x="38100" y="0"/>
                  </a:moveTo>
                  <a:lnTo>
                    <a:pt x="38100" y="0"/>
                  </a:lnTo>
                  <a:lnTo>
                    <a:pt x="36688" y="28156"/>
                  </a:lnTo>
                  <a:lnTo>
                    <a:pt x="31358" y="51555"/>
                  </a:lnTo>
                  <a:lnTo>
                    <a:pt x="24285" y="78417"/>
                  </a:lnTo>
                  <a:lnTo>
                    <a:pt x="16438" y="105408"/>
                  </a:lnTo>
                  <a:lnTo>
                    <a:pt x="8247" y="129163"/>
                  </a:lnTo>
                  <a:lnTo>
                    <a:pt x="2443" y="158999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1941"/>
            <p:cNvSpPr/>
            <p:nvPr>
              <p:custDataLst>
                <p:tags r:id="rId163"/>
              </p:custDataLst>
            </p:nvPr>
          </p:nvSpPr>
          <p:spPr>
            <a:xfrm>
              <a:off x="4940300" y="1758950"/>
              <a:ext cx="63501" cy="6351"/>
            </a:xfrm>
            <a:custGeom>
              <a:avLst/>
              <a:gdLst/>
              <a:ahLst/>
              <a:cxnLst/>
              <a:rect l="0" t="0" r="0" b="0"/>
              <a:pathLst>
                <a:path w="63501" h="6351">
                  <a:moveTo>
                    <a:pt x="0" y="0"/>
                  </a:moveTo>
                  <a:lnTo>
                    <a:pt x="0" y="0"/>
                  </a:lnTo>
                  <a:lnTo>
                    <a:pt x="6741" y="0"/>
                  </a:lnTo>
                  <a:lnTo>
                    <a:pt x="11933" y="1881"/>
                  </a:lnTo>
                  <a:lnTo>
                    <a:pt x="14305" y="3371"/>
                  </a:lnTo>
                  <a:lnTo>
                    <a:pt x="24386" y="5467"/>
                  </a:lnTo>
                  <a:lnTo>
                    <a:pt x="55934" y="6298"/>
                  </a:lnTo>
                  <a:lnTo>
                    <a:pt x="635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1942"/>
            <p:cNvSpPr/>
            <p:nvPr>
              <p:custDataLst>
                <p:tags r:id="rId164"/>
              </p:custDataLst>
            </p:nvPr>
          </p:nvSpPr>
          <p:spPr>
            <a:xfrm>
              <a:off x="4933950" y="1714500"/>
              <a:ext cx="50801" cy="17645"/>
            </a:xfrm>
            <a:custGeom>
              <a:avLst/>
              <a:gdLst/>
              <a:ahLst/>
              <a:cxnLst/>
              <a:rect l="0" t="0" r="0" b="0"/>
              <a:pathLst>
                <a:path w="50801" h="17645">
                  <a:moveTo>
                    <a:pt x="0" y="0"/>
                  </a:moveTo>
                  <a:lnTo>
                    <a:pt x="0" y="0"/>
                  </a:lnTo>
                  <a:lnTo>
                    <a:pt x="0" y="6742"/>
                  </a:lnTo>
                  <a:lnTo>
                    <a:pt x="1411" y="9434"/>
                  </a:lnTo>
                  <a:lnTo>
                    <a:pt x="6742" y="14306"/>
                  </a:lnTo>
                  <a:lnTo>
                    <a:pt x="13815" y="16941"/>
                  </a:lnTo>
                  <a:lnTo>
                    <a:pt x="17677" y="17644"/>
                  </a:lnTo>
                  <a:lnTo>
                    <a:pt x="33225" y="15262"/>
                  </a:lnTo>
                  <a:lnTo>
                    <a:pt x="508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SMARTInkShape-Group443"/>
          <p:cNvGrpSpPr/>
          <p:nvPr/>
        </p:nvGrpSpPr>
        <p:grpSpPr>
          <a:xfrm>
            <a:off x="6096000" y="1457129"/>
            <a:ext cx="749301" cy="293450"/>
            <a:chOff x="6096000" y="1457129"/>
            <a:chExt cx="749301" cy="293450"/>
          </a:xfrm>
        </p:grpSpPr>
        <p:sp>
          <p:nvSpPr>
            <p:cNvPr id="72" name="SMARTInkShape-1943"/>
            <p:cNvSpPr/>
            <p:nvPr>
              <p:custDataLst>
                <p:tags r:id="rId148"/>
              </p:custDataLst>
            </p:nvPr>
          </p:nvSpPr>
          <p:spPr>
            <a:xfrm>
              <a:off x="6096000" y="1601083"/>
              <a:ext cx="82551" cy="75318"/>
            </a:xfrm>
            <a:custGeom>
              <a:avLst/>
              <a:gdLst/>
              <a:ahLst/>
              <a:cxnLst/>
              <a:rect l="0" t="0" r="0" b="0"/>
              <a:pathLst>
                <a:path w="82551" h="75318">
                  <a:moveTo>
                    <a:pt x="0" y="5467"/>
                  </a:moveTo>
                  <a:lnTo>
                    <a:pt x="0" y="5467"/>
                  </a:lnTo>
                  <a:lnTo>
                    <a:pt x="0" y="0"/>
                  </a:lnTo>
                  <a:lnTo>
                    <a:pt x="7186" y="10136"/>
                  </a:lnTo>
                  <a:lnTo>
                    <a:pt x="38071" y="37832"/>
                  </a:lnTo>
                  <a:lnTo>
                    <a:pt x="67965" y="62140"/>
                  </a:lnTo>
                  <a:lnTo>
                    <a:pt x="82550" y="753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1944"/>
            <p:cNvSpPr/>
            <p:nvPr>
              <p:custDataLst>
                <p:tags r:id="rId149"/>
              </p:custDataLst>
            </p:nvPr>
          </p:nvSpPr>
          <p:spPr>
            <a:xfrm>
              <a:off x="6096000" y="1612900"/>
              <a:ext cx="95251" cy="69851"/>
            </a:xfrm>
            <a:custGeom>
              <a:avLst/>
              <a:gdLst/>
              <a:ahLst/>
              <a:cxnLst/>
              <a:rect l="0" t="0" r="0" b="0"/>
              <a:pathLst>
                <a:path w="95251" h="69851">
                  <a:moveTo>
                    <a:pt x="0" y="69850"/>
                  </a:moveTo>
                  <a:lnTo>
                    <a:pt x="0" y="69850"/>
                  </a:lnTo>
                  <a:lnTo>
                    <a:pt x="0" y="66479"/>
                  </a:lnTo>
                  <a:lnTo>
                    <a:pt x="6742" y="57641"/>
                  </a:lnTo>
                  <a:lnTo>
                    <a:pt x="37664" y="42912"/>
                  </a:lnTo>
                  <a:lnTo>
                    <a:pt x="60784" y="31294"/>
                  </a:lnTo>
                  <a:lnTo>
                    <a:pt x="77109" y="2237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1945"/>
            <p:cNvSpPr/>
            <p:nvPr>
              <p:custDataLst>
                <p:tags r:id="rId150"/>
              </p:custDataLst>
            </p:nvPr>
          </p:nvSpPr>
          <p:spPr>
            <a:xfrm>
              <a:off x="6382142" y="1574800"/>
              <a:ext cx="12309" cy="120651"/>
            </a:xfrm>
            <a:custGeom>
              <a:avLst/>
              <a:gdLst/>
              <a:ahLst/>
              <a:cxnLst/>
              <a:rect l="0" t="0" r="0" b="0"/>
              <a:pathLst>
                <a:path w="12309" h="120651">
                  <a:moveTo>
                    <a:pt x="5958" y="0"/>
                  </a:moveTo>
                  <a:lnTo>
                    <a:pt x="5958" y="0"/>
                  </a:lnTo>
                  <a:lnTo>
                    <a:pt x="4076" y="24485"/>
                  </a:lnTo>
                  <a:lnTo>
                    <a:pt x="932" y="52410"/>
                  </a:lnTo>
                  <a:lnTo>
                    <a:pt x="0" y="79264"/>
                  </a:lnTo>
                  <a:lnTo>
                    <a:pt x="1606" y="98745"/>
                  </a:lnTo>
                  <a:lnTo>
                    <a:pt x="6550" y="111572"/>
                  </a:lnTo>
                  <a:lnTo>
                    <a:pt x="12308" y="120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SMARTInkShape-1946"/>
            <p:cNvSpPr/>
            <p:nvPr>
              <p:custDataLst>
                <p:tags r:id="rId151"/>
              </p:custDataLst>
            </p:nvPr>
          </p:nvSpPr>
          <p:spPr>
            <a:xfrm>
              <a:off x="6330950" y="1487584"/>
              <a:ext cx="171451" cy="220567"/>
            </a:xfrm>
            <a:custGeom>
              <a:avLst/>
              <a:gdLst/>
              <a:ahLst/>
              <a:cxnLst/>
              <a:rect l="0" t="0" r="0" b="0"/>
              <a:pathLst>
                <a:path w="171451" h="220567">
                  <a:moveTo>
                    <a:pt x="0" y="49116"/>
                  </a:moveTo>
                  <a:lnTo>
                    <a:pt x="0" y="49116"/>
                  </a:lnTo>
                  <a:lnTo>
                    <a:pt x="0" y="42374"/>
                  </a:lnTo>
                  <a:lnTo>
                    <a:pt x="6741" y="28068"/>
                  </a:lnTo>
                  <a:lnTo>
                    <a:pt x="21048" y="13795"/>
                  </a:lnTo>
                  <a:lnTo>
                    <a:pt x="38692" y="4000"/>
                  </a:lnTo>
                  <a:lnTo>
                    <a:pt x="60696" y="0"/>
                  </a:lnTo>
                  <a:lnTo>
                    <a:pt x="81720" y="2186"/>
                  </a:lnTo>
                  <a:lnTo>
                    <a:pt x="94880" y="11090"/>
                  </a:lnTo>
                  <a:lnTo>
                    <a:pt x="101354" y="17415"/>
                  </a:lnTo>
                  <a:lnTo>
                    <a:pt x="108546" y="35732"/>
                  </a:lnTo>
                  <a:lnTo>
                    <a:pt x="110331" y="57279"/>
                  </a:lnTo>
                  <a:lnTo>
                    <a:pt x="103403" y="88537"/>
                  </a:lnTo>
                  <a:lnTo>
                    <a:pt x="91708" y="115281"/>
                  </a:lnTo>
                  <a:lnTo>
                    <a:pt x="76562" y="134807"/>
                  </a:lnTo>
                  <a:lnTo>
                    <a:pt x="67684" y="142239"/>
                  </a:lnTo>
                  <a:lnTo>
                    <a:pt x="65360" y="146478"/>
                  </a:lnTo>
                  <a:lnTo>
                    <a:pt x="64051" y="152831"/>
                  </a:lnTo>
                  <a:lnTo>
                    <a:pt x="65278" y="154948"/>
                  </a:lnTo>
                  <a:lnTo>
                    <a:pt x="70405" y="159182"/>
                  </a:lnTo>
                  <a:lnTo>
                    <a:pt x="96159" y="171647"/>
                  </a:lnTo>
                  <a:lnTo>
                    <a:pt x="124201" y="183700"/>
                  </a:lnTo>
                  <a:lnTo>
                    <a:pt x="151474" y="200076"/>
                  </a:lnTo>
                  <a:lnTo>
                    <a:pt x="165779" y="209698"/>
                  </a:lnTo>
                  <a:lnTo>
                    <a:pt x="168929" y="214089"/>
                  </a:lnTo>
                  <a:lnTo>
                    <a:pt x="171450" y="2205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1947"/>
            <p:cNvSpPr/>
            <p:nvPr>
              <p:custDataLst>
                <p:tags r:id="rId152"/>
              </p:custDataLst>
            </p:nvPr>
          </p:nvSpPr>
          <p:spPr>
            <a:xfrm>
              <a:off x="6566872" y="1646807"/>
              <a:ext cx="87929" cy="103772"/>
            </a:xfrm>
            <a:custGeom>
              <a:avLst/>
              <a:gdLst/>
              <a:ahLst/>
              <a:cxnLst/>
              <a:rect l="0" t="0" r="0" b="0"/>
              <a:pathLst>
                <a:path w="87929" h="103772">
                  <a:moveTo>
                    <a:pt x="5378" y="42293"/>
                  </a:moveTo>
                  <a:lnTo>
                    <a:pt x="5378" y="42293"/>
                  </a:lnTo>
                  <a:lnTo>
                    <a:pt x="22399" y="41587"/>
                  </a:lnTo>
                  <a:lnTo>
                    <a:pt x="32698" y="38922"/>
                  </a:lnTo>
                  <a:lnTo>
                    <a:pt x="40568" y="33504"/>
                  </a:lnTo>
                  <a:lnTo>
                    <a:pt x="52973" y="19525"/>
                  </a:lnTo>
                  <a:lnTo>
                    <a:pt x="54753" y="15005"/>
                  </a:lnTo>
                  <a:lnTo>
                    <a:pt x="53663" y="8763"/>
                  </a:lnTo>
                  <a:lnTo>
                    <a:pt x="52385" y="5123"/>
                  </a:lnTo>
                  <a:lnTo>
                    <a:pt x="50827" y="2696"/>
                  </a:lnTo>
                  <a:lnTo>
                    <a:pt x="49083" y="1079"/>
                  </a:lnTo>
                  <a:lnTo>
                    <a:pt x="47215" y="0"/>
                  </a:lnTo>
                  <a:lnTo>
                    <a:pt x="31101" y="5224"/>
                  </a:lnTo>
                  <a:lnTo>
                    <a:pt x="20103" y="15705"/>
                  </a:lnTo>
                  <a:lnTo>
                    <a:pt x="1544" y="45429"/>
                  </a:lnTo>
                  <a:lnTo>
                    <a:pt x="0" y="52850"/>
                  </a:lnTo>
                  <a:lnTo>
                    <a:pt x="2047" y="66741"/>
                  </a:lnTo>
                  <a:lnTo>
                    <a:pt x="11133" y="86461"/>
                  </a:lnTo>
                  <a:lnTo>
                    <a:pt x="22517" y="95555"/>
                  </a:lnTo>
                  <a:lnTo>
                    <a:pt x="36279" y="101243"/>
                  </a:lnTo>
                  <a:lnTo>
                    <a:pt x="49451" y="103771"/>
                  </a:lnTo>
                  <a:lnTo>
                    <a:pt x="87928" y="994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1948"/>
            <p:cNvSpPr/>
            <p:nvPr>
              <p:custDataLst>
                <p:tags r:id="rId153"/>
              </p:custDataLst>
            </p:nvPr>
          </p:nvSpPr>
          <p:spPr>
            <a:xfrm>
              <a:off x="6778715" y="1457129"/>
              <a:ext cx="66586" cy="257372"/>
            </a:xfrm>
            <a:custGeom>
              <a:avLst/>
              <a:gdLst/>
              <a:ahLst/>
              <a:cxnLst/>
              <a:rect l="0" t="0" r="0" b="0"/>
              <a:pathLst>
                <a:path w="66586" h="257372">
                  <a:moveTo>
                    <a:pt x="66585" y="3371"/>
                  </a:moveTo>
                  <a:lnTo>
                    <a:pt x="66585" y="3371"/>
                  </a:lnTo>
                  <a:lnTo>
                    <a:pt x="63214" y="0"/>
                  </a:lnTo>
                  <a:lnTo>
                    <a:pt x="55914" y="226"/>
                  </a:lnTo>
                  <a:lnTo>
                    <a:pt x="51005" y="1275"/>
                  </a:lnTo>
                  <a:lnTo>
                    <a:pt x="41787" y="11847"/>
                  </a:lnTo>
                  <a:lnTo>
                    <a:pt x="26782" y="41395"/>
                  </a:lnTo>
                  <a:lnTo>
                    <a:pt x="15734" y="68248"/>
                  </a:lnTo>
                  <a:lnTo>
                    <a:pt x="6119" y="98998"/>
                  </a:lnTo>
                  <a:lnTo>
                    <a:pt x="905" y="129598"/>
                  </a:lnTo>
                  <a:lnTo>
                    <a:pt x="0" y="158250"/>
                  </a:lnTo>
                  <a:lnTo>
                    <a:pt x="4300" y="182743"/>
                  </a:lnTo>
                  <a:lnTo>
                    <a:pt x="18027" y="212995"/>
                  </a:lnTo>
                  <a:lnTo>
                    <a:pt x="39042" y="243287"/>
                  </a:lnTo>
                  <a:lnTo>
                    <a:pt x="47535" y="257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SMARTInkShape-Group444"/>
          <p:cNvGrpSpPr/>
          <p:nvPr/>
        </p:nvGrpSpPr>
        <p:grpSpPr>
          <a:xfrm>
            <a:off x="7029450" y="1270000"/>
            <a:ext cx="583133" cy="609601"/>
            <a:chOff x="7029450" y="1270000"/>
            <a:chExt cx="583133" cy="609601"/>
          </a:xfrm>
        </p:grpSpPr>
        <p:sp>
          <p:nvSpPr>
            <p:cNvPr id="79" name="SMARTInkShape-1949"/>
            <p:cNvSpPr/>
            <p:nvPr>
              <p:custDataLst>
                <p:tags r:id="rId139"/>
              </p:custDataLst>
            </p:nvPr>
          </p:nvSpPr>
          <p:spPr>
            <a:xfrm>
              <a:off x="7083530" y="1397000"/>
              <a:ext cx="9421" cy="88901"/>
            </a:xfrm>
            <a:custGeom>
              <a:avLst/>
              <a:gdLst/>
              <a:ahLst/>
              <a:cxnLst/>
              <a:rect l="0" t="0" r="0" b="0"/>
              <a:pathLst>
                <a:path w="9421" h="88901">
                  <a:moveTo>
                    <a:pt x="9420" y="0"/>
                  </a:moveTo>
                  <a:lnTo>
                    <a:pt x="9420" y="0"/>
                  </a:lnTo>
                  <a:lnTo>
                    <a:pt x="8715" y="30404"/>
                  </a:lnTo>
                  <a:lnTo>
                    <a:pt x="2513" y="61771"/>
                  </a:lnTo>
                  <a:lnTo>
                    <a:pt x="0" y="74020"/>
                  </a:lnTo>
                  <a:lnTo>
                    <a:pt x="3070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1950"/>
            <p:cNvSpPr/>
            <p:nvPr>
              <p:custDataLst>
                <p:tags r:id="rId140"/>
              </p:custDataLst>
            </p:nvPr>
          </p:nvSpPr>
          <p:spPr>
            <a:xfrm>
              <a:off x="7048500" y="1373006"/>
              <a:ext cx="110267" cy="162918"/>
            </a:xfrm>
            <a:custGeom>
              <a:avLst/>
              <a:gdLst/>
              <a:ahLst/>
              <a:cxnLst/>
              <a:rect l="0" t="0" r="0" b="0"/>
              <a:pathLst>
                <a:path w="110267" h="162918">
                  <a:moveTo>
                    <a:pt x="12700" y="17644"/>
                  </a:moveTo>
                  <a:lnTo>
                    <a:pt x="12700" y="17644"/>
                  </a:lnTo>
                  <a:lnTo>
                    <a:pt x="19442" y="10902"/>
                  </a:lnTo>
                  <a:lnTo>
                    <a:pt x="37118" y="3338"/>
                  </a:lnTo>
                  <a:lnTo>
                    <a:pt x="56859" y="0"/>
                  </a:lnTo>
                  <a:lnTo>
                    <a:pt x="88482" y="4185"/>
                  </a:lnTo>
                  <a:lnTo>
                    <a:pt x="90738" y="5849"/>
                  </a:lnTo>
                  <a:lnTo>
                    <a:pt x="92242" y="8370"/>
                  </a:lnTo>
                  <a:lnTo>
                    <a:pt x="93245" y="11461"/>
                  </a:lnTo>
                  <a:lnTo>
                    <a:pt x="92477" y="18659"/>
                  </a:lnTo>
                  <a:lnTo>
                    <a:pt x="89079" y="26562"/>
                  </a:lnTo>
                  <a:lnTo>
                    <a:pt x="62479" y="56624"/>
                  </a:lnTo>
                  <a:lnTo>
                    <a:pt x="59519" y="61544"/>
                  </a:lnTo>
                  <a:lnTo>
                    <a:pt x="58729" y="63844"/>
                  </a:lnTo>
                  <a:lnTo>
                    <a:pt x="59613" y="66083"/>
                  </a:lnTo>
                  <a:lnTo>
                    <a:pt x="90416" y="92089"/>
                  </a:lnTo>
                  <a:lnTo>
                    <a:pt x="98510" y="104118"/>
                  </a:lnTo>
                  <a:lnTo>
                    <a:pt x="109456" y="131465"/>
                  </a:lnTo>
                  <a:lnTo>
                    <a:pt x="110266" y="142549"/>
                  </a:lnTo>
                  <a:lnTo>
                    <a:pt x="108274" y="151474"/>
                  </a:lnTo>
                  <a:lnTo>
                    <a:pt x="105036" y="157793"/>
                  </a:lnTo>
                  <a:lnTo>
                    <a:pt x="101069" y="159760"/>
                  </a:lnTo>
                  <a:lnTo>
                    <a:pt x="74422" y="162917"/>
                  </a:lnTo>
                  <a:lnTo>
                    <a:pt x="58477" y="161938"/>
                  </a:lnTo>
                  <a:lnTo>
                    <a:pt x="33633" y="152747"/>
                  </a:lnTo>
                  <a:lnTo>
                    <a:pt x="0" y="131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1951"/>
            <p:cNvSpPr/>
            <p:nvPr>
              <p:custDataLst>
                <p:tags r:id="rId141"/>
              </p:custDataLst>
            </p:nvPr>
          </p:nvSpPr>
          <p:spPr>
            <a:xfrm>
              <a:off x="7029450" y="1270000"/>
              <a:ext cx="120911" cy="63501"/>
            </a:xfrm>
            <a:custGeom>
              <a:avLst/>
              <a:gdLst/>
              <a:ahLst/>
              <a:cxnLst/>
              <a:rect l="0" t="0" r="0" b="0"/>
              <a:pathLst>
                <a:path w="120911" h="63501">
                  <a:moveTo>
                    <a:pt x="0" y="63500"/>
                  </a:moveTo>
                  <a:lnTo>
                    <a:pt x="0" y="63500"/>
                  </a:lnTo>
                  <a:lnTo>
                    <a:pt x="0" y="54662"/>
                  </a:lnTo>
                  <a:lnTo>
                    <a:pt x="1411" y="52669"/>
                  </a:lnTo>
                  <a:lnTo>
                    <a:pt x="6742" y="48573"/>
                  </a:lnTo>
                  <a:lnTo>
                    <a:pt x="19459" y="48164"/>
                  </a:lnTo>
                  <a:lnTo>
                    <a:pt x="44571" y="51900"/>
                  </a:lnTo>
                  <a:lnTo>
                    <a:pt x="71768" y="55594"/>
                  </a:lnTo>
                  <a:lnTo>
                    <a:pt x="102449" y="60214"/>
                  </a:lnTo>
                  <a:lnTo>
                    <a:pt x="112796" y="60158"/>
                  </a:lnTo>
                  <a:lnTo>
                    <a:pt x="117531" y="59155"/>
                  </a:lnTo>
                  <a:lnTo>
                    <a:pt x="119982" y="57781"/>
                  </a:lnTo>
                  <a:lnTo>
                    <a:pt x="120910" y="56160"/>
                  </a:lnTo>
                  <a:lnTo>
                    <a:pt x="118791" y="32430"/>
                  </a:lnTo>
                  <a:lnTo>
                    <a:pt x="109822" y="11378"/>
                  </a:lnTo>
                  <a:lnTo>
                    <a:pt x="105725" y="5527"/>
                  </a:lnTo>
                  <a:lnTo>
                    <a:pt x="101552" y="2457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1952"/>
            <p:cNvSpPr/>
            <p:nvPr>
              <p:custDataLst>
                <p:tags r:id="rId142"/>
              </p:custDataLst>
            </p:nvPr>
          </p:nvSpPr>
          <p:spPr>
            <a:xfrm>
              <a:off x="7067550" y="1387447"/>
              <a:ext cx="230128" cy="282604"/>
            </a:xfrm>
            <a:custGeom>
              <a:avLst/>
              <a:gdLst/>
              <a:ahLst/>
              <a:cxnLst/>
              <a:rect l="0" t="0" r="0" b="0"/>
              <a:pathLst>
                <a:path w="230128" h="282604">
                  <a:moveTo>
                    <a:pt x="0" y="282603"/>
                  </a:moveTo>
                  <a:lnTo>
                    <a:pt x="0" y="282603"/>
                  </a:lnTo>
                  <a:lnTo>
                    <a:pt x="7186" y="271053"/>
                  </a:lnTo>
                  <a:lnTo>
                    <a:pt x="27451" y="248685"/>
                  </a:lnTo>
                  <a:lnTo>
                    <a:pt x="48184" y="224960"/>
                  </a:lnTo>
                  <a:lnTo>
                    <a:pt x="73391" y="194189"/>
                  </a:lnTo>
                  <a:lnTo>
                    <a:pt x="87027" y="177094"/>
                  </a:lnTo>
                  <a:lnTo>
                    <a:pt x="102468" y="158641"/>
                  </a:lnTo>
                  <a:lnTo>
                    <a:pt x="119112" y="139284"/>
                  </a:lnTo>
                  <a:lnTo>
                    <a:pt x="136558" y="119324"/>
                  </a:lnTo>
                  <a:lnTo>
                    <a:pt x="152422" y="101078"/>
                  </a:lnTo>
                  <a:lnTo>
                    <a:pt x="167231" y="83975"/>
                  </a:lnTo>
                  <a:lnTo>
                    <a:pt x="192153" y="53918"/>
                  </a:lnTo>
                  <a:lnTo>
                    <a:pt x="213411" y="22542"/>
                  </a:lnTo>
                  <a:lnTo>
                    <a:pt x="224491" y="5092"/>
                  </a:lnTo>
                  <a:lnTo>
                    <a:pt x="229831" y="515"/>
                  </a:lnTo>
                  <a:lnTo>
                    <a:pt x="230127" y="0"/>
                  </a:lnTo>
                  <a:lnTo>
                    <a:pt x="222250" y="32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1953"/>
            <p:cNvSpPr/>
            <p:nvPr>
              <p:custDataLst>
                <p:tags r:id="rId143"/>
              </p:custDataLst>
            </p:nvPr>
          </p:nvSpPr>
          <p:spPr>
            <a:xfrm>
              <a:off x="7073900" y="1667229"/>
              <a:ext cx="138620" cy="155222"/>
            </a:xfrm>
            <a:custGeom>
              <a:avLst/>
              <a:gdLst/>
              <a:ahLst/>
              <a:cxnLst/>
              <a:rect l="0" t="0" r="0" b="0"/>
              <a:pathLst>
                <a:path w="138620" h="155222">
                  <a:moveTo>
                    <a:pt x="0" y="155221"/>
                  </a:moveTo>
                  <a:lnTo>
                    <a:pt x="0" y="155221"/>
                  </a:lnTo>
                  <a:lnTo>
                    <a:pt x="3371" y="151850"/>
                  </a:lnTo>
                  <a:lnTo>
                    <a:pt x="5026" y="146432"/>
                  </a:lnTo>
                  <a:lnTo>
                    <a:pt x="7173" y="137909"/>
                  </a:lnTo>
                  <a:lnTo>
                    <a:pt x="21930" y="107560"/>
                  </a:lnTo>
                  <a:lnTo>
                    <a:pt x="40835" y="76188"/>
                  </a:lnTo>
                  <a:lnTo>
                    <a:pt x="54838" y="53773"/>
                  </a:lnTo>
                  <a:lnTo>
                    <a:pt x="71562" y="22032"/>
                  </a:lnTo>
                  <a:lnTo>
                    <a:pt x="74139" y="15592"/>
                  </a:lnTo>
                  <a:lnTo>
                    <a:pt x="74826" y="14863"/>
                  </a:lnTo>
                  <a:lnTo>
                    <a:pt x="75284" y="15082"/>
                  </a:lnTo>
                  <a:lnTo>
                    <a:pt x="58443" y="45368"/>
                  </a:lnTo>
                  <a:lnTo>
                    <a:pt x="56079" y="57244"/>
                  </a:lnTo>
                  <a:lnTo>
                    <a:pt x="58714" y="71863"/>
                  </a:lnTo>
                  <a:lnTo>
                    <a:pt x="60309" y="76366"/>
                  </a:lnTo>
                  <a:lnTo>
                    <a:pt x="62784" y="78662"/>
                  </a:lnTo>
                  <a:lnTo>
                    <a:pt x="65844" y="79487"/>
                  </a:lnTo>
                  <a:lnTo>
                    <a:pt x="69297" y="79332"/>
                  </a:lnTo>
                  <a:lnTo>
                    <a:pt x="76895" y="75396"/>
                  </a:lnTo>
                  <a:lnTo>
                    <a:pt x="89106" y="63365"/>
                  </a:lnTo>
                  <a:lnTo>
                    <a:pt x="109244" y="33595"/>
                  </a:lnTo>
                  <a:lnTo>
                    <a:pt x="134226" y="2823"/>
                  </a:lnTo>
                  <a:lnTo>
                    <a:pt x="136051" y="706"/>
                  </a:lnTo>
                  <a:lnTo>
                    <a:pt x="137267" y="0"/>
                  </a:lnTo>
                  <a:lnTo>
                    <a:pt x="138078" y="235"/>
                  </a:lnTo>
                  <a:lnTo>
                    <a:pt x="138619" y="1097"/>
                  </a:lnTo>
                  <a:lnTo>
                    <a:pt x="125299" y="29185"/>
                  </a:lnTo>
                  <a:lnTo>
                    <a:pt x="125161" y="34508"/>
                  </a:lnTo>
                  <a:lnTo>
                    <a:pt x="133350" y="536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1954"/>
            <p:cNvSpPr/>
            <p:nvPr>
              <p:custDataLst>
                <p:tags r:id="rId144"/>
              </p:custDataLst>
            </p:nvPr>
          </p:nvSpPr>
          <p:spPr>
            <a:xfrm>
              <a:off x="7246494" y="1689100"/>
              <a:ext cx="32280" cy="55590"/>
            </a:xfrm>
            <a:custGeom>
              <a:avLst/>
              <a:gdLst/>
              <a:ahLst/>
              <a:cxnLst/>
              <a:rect l="0" t="0" r="0" b="0"/>
              <a:pathLst>
                <a:path w="32280" h="55590">
                  <a:moveTo>
                    <a:pt x="11556" y="25400"/>
                  </a:moveTo>
                  <a:lnTo>
                    <a:pt x="11556" y="25400"/>
                  </a:lnTo>
                  <a:lnTo>
                    <a:pt x="8185" y="25400"/>
                  </a:lnTo>
                  <a:lnTo>
                    <a:pt x="4648" y="29163"/>
                  </a:lnTo>
                  <a:lnTo>
                    <a:pt x="1430" y="35539"/>
                  </a:lnTo>
                  <a:lnTo>
                    <a:pt x="0" y="43077"/>
                  </a:lnTo>
                  <a:lnTo>
                    <a:pt x="1247" y="49249"/>
                  </a:lnTo>
                  <a:lnTo>
                    <a:pt x="2566" y="51882"/>
                  </a:lnTo>
                  <a:lnTo>
                    <a:pt x="4152" y="53638"/>
                  </a:lnTo>
                  <a:lnTo>
                    <a:pt x="7795" y="55589"/>
                  </a:lnTo>
                  <a:lnTo>
                    <a:pt x="15529" y="52693"/>
                  </a:lnTo>
                  <a:lnTo>
                    <a:pt x="20554" y="49946"/>
                  </a:lnTo>
                  <a:lnTo>
                    <a:pt x="23199" y="47408"/>
                  </a:lnTo>
                  <a:lnTo>
                    <a:pt x="24258" y="45011"/>
                  </a:lnTo>
                  <a:lnTo>
                    <a:pt x="24257" y="42707"/>
                  </a:lnTo>
                  <a:lnTo>
                    <a:pt x="32279" y="24507"/>
                  </a:lnTo>
                  <a:lnTo>
                    <a:pt x="31819" y="15360"/>
                  </a:lnTo>
                  <a:lnTo>
                    <a:pt x="29263" y="8473"/>
                  </a:lnTo>
                  <a:lnTo>
                    <a:pt x="242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1955"/>
            <p:cNvSpPr/>
            <p:nvPr>
              <p:custDataLst>
                <p:tags r:id="rId145"/>
              </p:custDataLst>
            </p:nvPr>
          </p:nvSpPr>
          <p:spPr>
            <a:xfrm>
              <a:off x="7239000" y="1640832"/>
              <a:ext cx="150114" cy="238769"/>
            </a:xfrm>
            <a:custGeom>
              <a:avLst/>
              <a:gdLst/>
              <a:ahLst/>
              <a:cxnLst/>
              <a:rect l="0" t="0" r="0" b="0"/>
              <a:pathLst>
                <a:path w="150114" h="238769">
                  <a:moveTo>
                    <a:pt x="0" y="238768"/>
                  </a:moveTo>
                  <a:lnTo>
                    <a:pt x="0" y="238768"/>
                  </a:lnTo>
                  <a:lnTo>
                    <a:pt x="0" y="232026"/>
                  </a:lnTo>
                  <a:lnTo>
                    <a:pt x="15697" y="200486"/>
                  </a:lnTo>
                  <a:lnTo>
                    <a:pt x="27437" y="178009"/>
                  </a:lnTo>
                  <a:lnTo>
                    <a:pt x="42063" y="151557"/>
                  </a:lnTo>
                  <a:lnTo>
                    <a:pt x="56089" y="121455"/>
                  </a:lnTo>
                  <a:lnTo>
                    <a:pt x="70084" y="89968"/>
                  </a:lnTo>
                  <a:lnTo>
                    <a:pt x="85711" y="59511"/>
                  </a:lnTo>
                  <a:lnTo>
                    <a:pt x="96893" y="31452"/>
                  </a:lnTo>
                  <a:lnTo>
                    <a:pt x="101186" y="17829"/>
                  </a:lnTo>
                  <a:lnTo>
                    <a:pt x="102029" y="17392"/>
                  </a:lnTo>
                  <a:lnTo>
                    <a:pt x="104848" y="16907"/>
                  </a:lnTo>
                  <a:lnTo>
                    <a:pt x="105883" y="18188"/>
                  </a:lnTo>
                  <a:lnTo>
                    <a:pt x="107031" y="23375"/>
                  </a:lnTo>
                  <a:lnTo>
                    <a:pt x="104110" y="37497"/>
                  </a:lnTo>
                  <a:lnTo>
                    <a:pt x="105773" y="43011"/>
                  </a:lnTo>
                  <a:lnTo>
                    <a:pt x="107204" y="44057"/>
                  </a:lnTo>
                  <a:lnTo>
                    <a:pt x="108864" y="44050"/>
                  </a:lnTo>
                  <a:lnTo>
                    <a:pt x="110675" y="43339"/>
                  </a:lnTo>
                  <a:lnTo>
                    <a:pt x="127381" y="27696"/>
                  </a:lnTo>
                  <a:lnTo>
                    <a:pt x="150113" y="0"/>
                  </a:lnTo>
                  <a:lnTo>
                    <a:pt x="136379" y="30109"/>
                  </a:lnTo>
                  <a:lnTo>
                    <a:pt x="130378" y="61085"/>
                  </a:lnTo>
                  <a:lnTo>
                    <a:pt x="130383" y="71839"/>
                  </a:lnTo>
                  <a:lnTo>
                    <a:pt x="133350" y="86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1956"/>
            <p:cNvSpPr/>
            <p:nvPr>
              <p:custDataLst>
                <p:tags r:id="rId146"/>
              </p:custDataLst>
            </p:nvPr>
          </p:nvSpPr>
          <p:spPr>
            <a:xfrm>
              <a:off x="7404100" y="1676400"/>
              <a:ext cx="50801" cy="62457"/>
            </a:xfrm>
            <a:custGeom>
              <a:avLst/>
              <a:gdLst/>
              <a:ahLst/>
              <a:cxnLst/>
              <a:rect l="0" t="0" r="0" b="0"/>
              <a:pathLst>
                <a:path w="50801" h="62457">
                  <a:moveTo>
                    <a:pt x="0" y="44450"/>
                  </a:moveTo>
                  <a:lnTo>
                    <a:pt x="0" y="44450"/>
                  </a:lnTo>
                  <a:lnTo>
                    <a:pt x="0" y="41079"/>
                  </a:lnTo>
                  <a:lnTo>
                    <a:pt x="1411" y="40086"/>
                  </a:lnTo>
                  <a:lnTo>
                    <a:pt x="6742" y="38983"/>
                  </a:lnTo>
                  <a:lnTo>
                    <a:pt x="11933" y="40374"/>
                  </a:lnTo>
                  <a:lnTo>
                    <a:pt x="16593" y="42638"/>
                  </a:lnTo>
                  <a:lnTo>
                    <a:pt x="21015" y="43645"/>
                  </a:lnTo>
                  <a:lnTo>
                    <a:pt x="22477" y="45324"/>
                  </a:lnTo>
                  <a:lnTo>
                    <a:pt x="25240" y="53019"/>
                  </a:lnTo>
                  <a:lnTo>
                    <a:pt x="26704" y="54396"/>
                  </a:lnTo>
                  <a:lnTo>
                    <a:pt x="32136" y="58215"/>
                  </a:lnTo>
                  <a:lnTo>
                    <a:pt x="36922" y="62456"/>
                  </a:lnTo>
                  <a:lnTo>
                    <a:pt x="34380" y="59820"/>
                  </a:lnTo>
                  <a:lnTo>
                    <a:pt x="32919" y="54574"/>
                  </a:lnTo>
                  <a:lnTo>
                    <a:pt x="31981" y="39708"/>
                  </a:lnTo>
                  <a:lnTo>
                    <a:pt x="35189" y="27366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1957"/>
            <p:cNvSpPr/>
            <p:nvPr>
              <p:custDataLst>
                <p:tags r:id="rId147"/>
              </p:custDataLst>
            </p:nvPr>
          </p:nvSpPr>
          <p:spPr>
            <a:xfrm>
              <a:off x="7524750" y="1308100"/>
              <a:ext cx="87833" cy="450851"/>
            </a:xfrm>
            <a:custGeom>
              <a:avLst/>
              <a:gdLst/>
              <a:ahLst/>
              <a:cxnLst/>
              <a:rect l="0" t="0" r="0" b="0"/>
              <a:pathLst>
                <a:path w="87833" h="450851">
                  <a:moveTo>
                    <a:pt x="0" y="0"/>
                  </a:moveTo>
                  <a:lnTo>
                    <a:pt x="0" y="0"/>
                  </a:lnTo>
                  <a:lnTo>
                    <a:pt x="13484" y="20226"/>
                  </a:lnTo>
                  <a:lnTo>
                    <a:pt x="29511" y="45208"/>
                  </a:lnTo>
                  <a:lnTo>
                    <a:pt x="38725" y="59772"/>
                  </a:lnTo>
                  <a:lnTo>
                    <a:pt x="48394" y="77948"/>
                  </a:lnTo>
                  <a:lnTo>
                    <a:pt x="58368" y="98532"/>
                  </a:lnTo>
                  <a:lnTo>
                    <a:pt x="68545" y="120721"/>
                  </a:lnTo>
                  <a:lnTo>
                    <a:pt x="76036" y="143981"/>
                  </a:lnTo>
                  <a:lnTo>
                    <a:pt x="81735" y="167954"/>
                  </a:lnTo>
                  <a:lnTo>
                    <a:pt x="86240" y="192403"/>
                  </a:lnTo>
                  <a:lnTo>
                    <a:pt x="87832" y="216463"/>
                  </a:lnTo>
                  <a:lnTo>
                    <a:pt x="87482" y="240264"/>
                  </a:lnTo>
                  <a:lnTo>
                    <a:pt x="85838" y="263893"/>
                  </a:lnTo>
                  <a:lnTo>
                    <a:pt x="81920" y="285995"/>
                  </a:lnTo>
                  <a:lnTo>
                    <a:pt x="76486" y="307080"/>
                  </a:lnTo>
                  <a:lnTo>
                    <a:pt x="70041" y="327487"/>
                  </a:lnTo>
                  <a:lnTo>
                    <a:pt x="62921" y="346030"/>
                  </a:lnTo>
                  <a:lnTo>
                    <a:pt x="55353" y="363331"/>
                  </a:lnTo>
                  <a:lnTo>
                    <a:pt x="40124" y="393608"/>
                  </a:lnTo>
                  <a:lnTo>
                    <a:pt x="22471" y="425109"/>
                  </a:lnTo>
                  <a:lnTo>
                    <a:pt x="19050" y="4508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SMARTInkShape-Group445"/>
          <p:cNvGrpSpPr/>
          <p:nvPr/>
        </p:nvGrpSpPr>
        <p:grpSpPr>
          <a:xfrm>
            <a:off x="4933950" y="2415692"/>
            <a:ext cx="63501" cy="53576"/>
            <a:chOff x="4933950" y="2415692"/>
            <a:chExt cx="63501" cy="53576"/>
          </a:xfrm>
        </p:grpSpPr>
        <p:sp>
          <p:nvSpPr>
            <p:cNvPr id="89" name="SMARTInkShape-1958"/>
            <p:cNvSpPr/>
            <p:nvPr>
              <p:custDataLst>
                <p:tags r:id="rId137"/>
              </p:custDataLst>
            </p:nvPr>
          </p:nvSpPr>
          <p:spPr>
            <a:xfrm>
              <a:off x="4940300" y="2415692"/>
              <a:ext cx="57151" cy="10009"/>
            </a:xfrm>
            <a:custGeom>
              <a:avLst/>
              <a:gdLst/>
              <a:ahLst/>
              <a:cxnLst/>
              <a:rect l="0" t="0" r="0" b="0"/>
              <a:pathLst>
                <a:path w="57151" h="10009">
                  <a:moveTo>
                    <a:pt x="0" y="3658"/>
                  </a:moveTo>
                  <a:lnTo>
                    <a:pt x="0" y="3658"/>
                  </a:lnTo>
                  <a:lnTo>
                    <a:pt x="0" y="287"/>
                  </a:lnTo>
                  <a:lnTo>
                    <a:pt x="1411" y="0"/>
                  </a:lnTo>
                  <a:lnTo>
                    <a:pt x="27612" y="8408"/>
                  </a:lnTo>
                  <a:lnTo>
                    <a:pt x="57150" y="100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1959"/>
            <p:cNvSpPr/>
            <p:nvPr>
              <p:custDataLst>
                <p:tags r:id="rId138"/>
              </p:custDataLst>
            </p:nvPr>
          </p:nvSpPr>
          <p:spPr>
            <a:xfrm>
              <a:off x="4933950" y="2463800"/>
              <a:ext cx="44451" cy="5468"/>
            </a:xfrm>
            <a:custGeom>
              <a:avLst/>
              <a:gdLst/>
              <a:ahLst/>
              <a:cxnLst/>
              <a:rect l="0" t="0" r="0" b="0"/>
              <a:pathLst>
                <a:path w="44451" h="5468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1411" y="4364"/>
                  </a:lnTo>
                  <a:lnTo>
                    <a:pt x="6742" y="5467"/>
                  </a:lnTo>
                  <a:lnTo>
                    <a:pt x="36316" y="358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" name="SMARTInkShape-Group446"/>
          <p:cNvGrpSpPr/>
          <p:nvPr/>
        </p:nvGrpSpPr>
        <p:grpSpPr>
          <a:xfrm>
            <a:off x="5162550" y="2190750"/>
            <a:ext cx="469901" cy="355601"/>
            <a:chOff x="5162550" y="2190750"/>
            <a:chExt cx="469901" cy="355601"/>
          </a:xfrm>
        </p:grpSpPr>
        <p:sp>
          <p:nvSpPr>
            <p:cNvPr id="92" name="SMARTInkShape-1960"/>
            <p:cNvSpPr/>
            <p:nvPr>
              <p:custDataLst>
                <p:tags r:id="rId130"/>
              </p:custDataLst>
            </p:nvPr>
          </p:nvSpPr>
          <p:spPr>
            <a:xfrm>
              <a:off x="5272705" y="2292350"/>
              <a:ext cx="112096" cy="188779"/>
            </a:xfrm>
            <a:custGeom>
              <a:avLst/>
              <a:gdLst/>
              <a:ahLst/>
              <a:cxnLst/>
              <a:rect l="0" t="0" r="0" b="0"/>
              <a:pathLst>
                <a:path w="112096" h="188779">
                  <a:moveTo>
                    <a:pt x="35895" y="0"/>
                  </a:moveTo>
                  <a:lnTo>
                    <a:pt x="35895" y="0"/>
                  </a:lnTo>
                  <a:lnTo>
                    <a:pt x="35190" y="6481"/>
                  </a:lnTo>
                  <a:lnTo>
                    <a:pt x="27106" y="30443"/>
                  </a:lnTo>
                  <a:lnTo>
                    <a:pt x="18004" y="60526"/>
                  </a:lnTo>
                  <a:lnTo>
                    <a:pt x="12421" y="84050"/>
                  </a:lnTo>
                  <a:lnTo>
                    <a:pt x="5236" y="108617"/>
                  </a:lnTo>
                  <a:lnTo>
                    <a:pt x="0" y="139505"/>
                  </a:lnTo>
                  <a:lnTo>
                    <a:pt x="1820" y="163161"/>
                  </a:lnTo>
                  <a:lnTo>
                    <a:pt x="6827" y="176833"/>
                  </a:lnTo>
                  <a:lnTo>
                    <a:pt x="16391" y="182780"/>
                  </a:lnTo>
                  <a:lnTo>
                    <a:pt x="30049" y="187069"/>
                  </a:lnTo>
                  <a:lnTo>
                    <a:pt x="53605" y="188778"/>
                  </a:lnTo>
                  <a:lnTo>
                    <a:pt x="84967" y="183392"/>
                  </a:lnTo>
                  <a:lnTo>
                    <a:pt x="112095" y="177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1961"/>
            <p:cNvSpPr/>
            <p:nvPr>
              <p:custDataLst>
                <p:tags r:id="rId131"/>
              </p:custDataLst>
            </p:nvPr>
          </p:nvSpPr>
          <p:spPr>
            <a:xfrm>
              <a:off x="5295900" y="2374900"/>
              <a:ext cx="120651" cy="25401"/>
            </a:xfrm>
            <a:custGeom>
              <a:avLst/>
              <a:gdLst/>
              <a:ahLst/>
              <a:cxnLst/>
              <a:rect l="0" t="0" r="0" b="0"/>
              <a:pathLst>
                <a:path w="120651" h="25401">
                  <a:moveTo>
                    <a:pt x="0" y="25400"/>
                  </a:moveTo>
                  <a:lnTo>
                    <a:pt x="0" y="25400"/>
                  </a:lnTo>
                  <a:lnTo>
                    <a:pt x="0" y="19933"/>
                  </a:lnTo>
                  <a:lnTo>
                    <a:pt x="29511" y="17285"/>
                  </a:lnTo>
                  <a:lnTo>
                    <a:pt x="58368" y="12177"/>
                  </a:lnTo>
                  <a:lnTo>
                    <a:pt x="87380" y="8076"/>
                  </a:lnTo>
                  <a:lnTo>
                    <a:pt x="108205" y="4980"/>
                  </a:lnTo>
                  <a:lnTo>
                    <a:pt x="1206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SMARTInkShape-1962"/>
            <p:cNvSpPr/>
            <p:nvPr>
              <p:custDataLst>
                <p:tags r:id="rId132"/>
              </p:custDataLst>
            </p:nvPr>
          </p:nvSpPr>
          <p:spPr>
            <a:xfrm>
              <a:off x="5308600" y="2311400"/>
              <a:ext cx="101601" cy="6351"/>
            </a:xfrm>
            <a:custGeom>
              <a:avLst/>
              <a:gdLst/>
              <a:ahLst/>
              <a:cxnLst/>
              <a:rect l="0" t="0" r="0" b="0"/>
              <a:pathLst>
                <a:path w="101601" h="6351">
                  <a:moveTo>
                    <a:pt x="0" y="0"/>
                  </a:moveTo>
                  <a:lnTo>
                    <a:pt x="0" y="0"/>
                  </a:lnTo>
                  <a:lnTo>
                    <a:pt x="24485" y="0"/>
                  </a:lnTo>
                  <a:lnTo>
                    <a:pt x="50529" y="1881"/>
                  </a:lnTo>
                  <a:lnTo>
                    <a:pt x="76120" y="5026"/>
                  </a:lnTo>
                  <a:lnTo>
                    <a:pt x="10160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1963"/>
            <p:cNvSpPr/>
            <p:nvPr>
              <p:custDataLst>
                <p:tags r:id="rId133"/>
              </p:custDataLst>
            </p:nvPr>
          </p:nvSpPr>
          <p:spPr>
            <a:xfrm>
              <a:off x="5619750" y="2228850"/>
              <a:ext cx="12701" cy="260351"/>
            </a:xfrm>
            <a:custGeom>
              <a:avLst/>
              <a:gdLst/>
              <a:ahLst/>
              <a:cxnLst/>
              <a:rect l="0" t="0" r="0" b="0"/>
              <a:pathLst>
                <a:path w="12701" h="260351">
                  <a:moveTo>
                    <a:pt x="12700" y="0"/>
                  </a:moveTo>
                  <a:lnTo>
                    <a:pt x="12700" y="0"/>
                  </a:lnTo>
                  <a:lnTo>
                    <a:pt x="11995" y="6481"/>
                  </a:lnTo>
                  <a:lnTo>
                    <a:pt x="9329" y="15580"/>
                  </a:lnTo>
                  <a:lnTo>
                    <a:pt x="10597" y="45150"/>
                  </a:lnTo>
                  <a:lnTo>
                    <a:pt x="8708" y="66633"/>
                  </a:lnTo>
                  <a:lnTo>
                    <a:pt x="7398" y="90293"/>
                  </a:lnTo>
                  <a:lnTo>
                    <a:pt x="6110" y="114919"/>
                  </a:lnTo>
                  <a:lnTo>
                    <a:pt x="3186" y="139975"/>
                  </a:lnTo>
                  <a:lnTo>
                    <a:pt x="1416" y="165222"/>
                  </a:lnTo>
                  <a:lnTo>
                    <a:pt x="629" y="189143"/>
                  </a:lnTo>
                  <a:lnTo>
                    <a:pt x="187" y="217771"/>
                  </a:lnTo>
                  <a:lnTo>
                    <a:pt x="36" y="244884"/>
                  </a:lnTo>
                  <a:lnTo>
                    <a:pt x="0" y="260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SMARTInkShape-1964"/>
            <p:cNvSpPr/>
            <p:nvPr>
              <p:custDataLst>
                <p:tags r:id="rId134"/>
              </p:custDataLst>
            </p:nvPr>
          </p:nvSpPr>
          <p:spPr>
            <a:xfrm>
              <a:off x="5162550" y="2190750"/>
              <a:ext cx="9839" cy="355601"/>
            </a:xfrm>
            <a:custGeom>
              <a:avLst/>
              <a:gdLst/>
              <a:ahLst/>
              <a:cxnLst/>
              <a:rect l="0" t="0" r="0" b="0"/>
              <a:pathLst>
                <a:path w="9839" h="355601">
                  <a:moveTo>
                    <a:pt x="6350" y="0"/>
                  </a:moveTo>
                  <a:lnTo>
                    <a:pt x="6350" y="0"/>
                  </a:lnTo>
                  <a:lnTo>
                    <a:pt x="2979" y="0"/>
                  </a:lnTo>
                  <a:lnTo>
                    <a:pt x="1986" y="1411"/>
                  </a:lnTo>
                  <a:lnTo>
                    <a:pt x="883" y="6742"/>
                  </a:lnTo>
                  <a:lnTo>
                    <a:pt x="262" y="31161"/>
                  </a:lnTo>
                  <a:lnTo>
                    <a:pt x="1998" y="55242"/>
                  </a:lnTo>
                  <a:lnTo>
                    <a:pt x="4415" y="83113"/>
                  </a:lnTo>
                  <a:lnTo>
                    <a:pt x="5490" y="114315"/>
                  </a:lnTo>
                  <a:lnTo>
                    <a:pt x="6482" y="131243"/>
                  </a:lnTo>
                  <a:lnTo>
                    <a:pt x="7850" y="148879"/>
                  </a:lnTo>
                  <a:lnTo>
                    <a:pt x="9466" y="166986"/>
                  </a:lnTo>
                  <a:lnTo>
                    <a:pt x="9838" y="184702"/>
                  </a:lnTo>
                  <a:lnTo>
                    <a:pt x="9381" y="202157"/>
                  </a:lnTo>
                  <a:lnTo>
                    <a:pt x="8370" y="219438"/>
                  </a:lnTo>
                  <a:lnTo>
                    <a:pt x="7248" y="249928"/>
                  </a:lnTo>
                  <a:lnTo>
                    <a:pt x="6043" y="276885"/>
                  </a:lnTo>
                  <a:lnTo>
                    <a:pt x="3156" y="300625"/>
                  </a:lnTo>
                  <a:lnTo>
                    <a:pt x="936" y="327081"/>
                  </a:lnTo>
                  <a:lnTo>
                    <a:pt x="0" y="355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1965"/>
            <p:cNvSpPr/>
            <p:nvPr>
              <p:custDataLst>
                <p:tags r:id="rId135"/>
              </p:custDataLst>
            </p:nvPr>
          </p:nvSpPr>
          <p:spPr>
            <a:xfrm>
              <a:off x="5471030" y="2470150"/>
              <a:ext cx="36784" cy="59180"/>
            </a:xfrm>
            <a:custGeom>
              <a:avLst/>
              <a:gdLst/>
              <a:ahLst/>
              <a:cxnLst/>
              <a:rect l="0" t="0" r="0" b="0"/>
              <a:pathLst>
                <a:path w="36784" h="59180">
                  <a:moveTo>
                    <a:pt x="28070" y="19050"/>
                  </a:moveTo>
                  <a:lnTo>
                    <a:pt x="28070" y="19050"/>
                  </a:lnTo>
                  <a:lnTo>
                    <a:pt x="15861" y="19050"/>
                  </a:lnTo>
                  <a:lnTo>
                    <a:pt x="12875" y="20461"/>
                  </a:lnTo>
                  <a:lnTo>
                    <a:pt x="7676" y="25792"/>
                  </a:lnTo>
                  <a:lnTo>
                    <a:pt x="782" y="36727"/>
                  </a:lnTo>
                  <a:lnTo>
                    <a:pt x="0" y="40712"/>
                  </a:lnTo>
                  <a:lnTo>
                    <a:pt x="1014" y="48904"/>
                  </a:lnTo>
                  <a:lnTo>
                    <a:pt x="5550" y="58078"/>
                  </a:lnTo>
                  <a:lnTo>
                    <a:pt x="8823" y="59179"/>
                  </a:lnTo>
                  <a:lnTo>
                    <a:pt x="18105" y="58522"/>
                  </a:lnTo>
                  <a:lnTo>
                    <a:pt x="25523" y="55878"/>
                  </a:lnTo>
                  <a:lnTo>
                    <a:pt x="28489" y="54185"/>
                  </a:lnTo>
                  <a:lnTo>
                    <a:pt x="36034" y="45061"/>
                  </a:lnTo>
                  <a:lnTo>
                    <a:pt x="36783" y="35549"/>
                  </a:lnTo>
                  <a:lnTo>
                    <a:pt x="34059" y="24972"/>
                  </a:lnTo>
                  <a:lnTo>
                    <a:pt x="28145" y="15567"/>
                  </a:lnTo>
                  <a:lnTo>
                    <a:pt x="90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1966"/>
            <p:cNvSpPr/>
            <p:nvPr>
              <p:custDataLst>
                <p:tags r:id="rId136"/>
              </p:custDataLst>
            </p:nvPr>
          </p:nvSpPr>
          <p:spPr>
            <a:xfrm>
              <a:off x="5295900" y="2203450"/>
              <a:ext cx="126365" cy="50723"/>
            </a:xfrm>
            <a:custGeom>
              <a:avLst/>
              <a:gdLst/>
              <a:ahLst/>
              <a:cxnLst/>
              <a:rect l="0" t="0" r="0" b="0"/>
              <a:pathLst>
                <a:path w="126365" h="50723">
                  <a:moveTo>
                    <a:pt x="0" y="44450"/>
                  </a:moveTo>
                  <a:lnTo>
                    <a:pt x="0" y="44450"/>
                  </a:lnTo>
                  <a:lnTo>
                    <a:pt x="24418" y="44450"/>
                  </a:lnTo>
                  <a:lnTo>
                    <a:pt x="54272" y="44450"/>
                  </a:lnTo>
                  <a:lnTo>
                    <a:pt x="83187" y="47821"/>
                  </a:lnTo>
                  <a:lnTo>
                    <a:pt x="111761" y="50212"/>
                  </a:lnTo>
                  <a:lnTo>
                    <a:pt x="124854" y="50722"/>
                  </a:lnTo>
                  <a:lnTo>
                    <a:pt x="125569" y="50043"/>
                  </a:lnTo>
                  <a:lnTo>
                    <a:pt x="126364" y="47406"/>
                  </a:lnTo>
                  <a:lnTo>
                    <a:pt x="120070" y="35213"/>
                  </a:lnTo>
                  <a:lnTo>
                    <a:pt x="97584" y="3815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SMARTInkShape-Group447"/>
          <p:cNvGrpSpPr/>
          <p:nvPr/>
        </p:nvGrpSpPr>
        <p:grpSpPr>
          <a:xfrm>
            <a:off x="5848760" y="1936750"/>
            <a:ext cx="748891" cy="749301"/>
            <a:chOff x="5848760" y="1936750"/>
            <a:chExt cx="748891" cy="749301"/>
          </a:xfrm>
        </p:grpSpPr>
        <p:sp>
          <p:nvSpPr>
            <p:cNvPr id="100" name="SMARTInkShape-1967"/>
            <p:cNvSpPr/>
            <p:nvPr>
              <p:custDataLst>
                <p:tags r:id="rId118"/>
              </p:custDataLst>
            </p:nvPr>
          </p:nvSpPr>
          <p:spPr>
            <a:xfrm>
              <a:off x="6159500" y="2079232"/>
              <a:ext cx="105124" cy="172622"/>
            </a:xfrm>
            <a:custGeom>
              <a:avLst/>
              <a:gdLst/>
              <a:ahLst/>
              <a:cxnLst/>
              <a:rect l="0" t="0" r="0" b="0"/>
              <a:pathLst>
                <a:path w="105124" h="172622">
                  <a:moveTo>
                    <a:pt x="12700" y="16268"/>
                  </a:moveTo>
                  <a:lnTo>
                    <a:pt x="12700" y="16268"/>
                  </a:lnTo>
                  <a:lnTo>
                    <a:pt x="26515" y="7479"/>
                  </a:lnTo>
                  <a:lnTo>
                    <a:pt x="30376" y="4059"/>
                  </a:lnTo>
                  <a:lnTo>
                    <a:pt x="44074" y="258"/>
                  </a:lnTo>
                  <a:lnTo>
                    <a:pt x="67857" y="0"/>
                  </a:lnTo>
                  <a:lnTo>
                    <a:pt x="84547" y="4392"/>
                  </a:lnTo>
                  <a:lnTo>
                    <a:pt x="88115" y="6234"/>
                  </a:lnTo>
                  <a:lnTo>
                    <a:pt x="89787" y="9579"/>
                  </a:lnTo>
                  <a:lnTo>
                    <a:pt x="89765" y="18939"/>
                  </a:lnTo>
                  <a:lnTo>
                    <a:pt x="82414" y="36109"/>
                  </a:lnTo>
                  <a:lnTo>
                    <a:pt x="53601" y="64649"/>
                  </a:lnTo>
                  <a:lnTo>
                    <a:pt x="47161" y="70820"/>
                  </a:lnTo>
                  <a:lnTo>
                    <a:pt x="45655" y="74145"/>
                  </a:lnTo>
                  <a:lnTo>
                    <a:pt x="45253" y="76019"/>
                  </a:lnTo>
                  <a:lnTo>
                    <a:pt x="46397" y="77974"/>
                  </a:lnTo>
                  <a:lnTo>
                    <a:pt x="77119" y="101276"/>
                  </a:lnTo>
                  <a:lnTo>
                    <a:pt x="98410" y="124704"/>
                  </a:lnTo>
                  <a:lnTo>
                    <a:pt x="103710" y="135252"/>
                  </a:lnTo>
                  <a:lnTo>
                    <a:pt x="105123" y="140041"/>
                  </a:lnTo>
                  <a:lnTo>
                    <a:pt x="104655" y="144644"/>
                  </a:lnTo>
                  <a:lnTo>
                    <a:pt x="100371" y="153522"/>
                  </a:lnTo>
                  <a:lnTo>
                    <a:pt x="86654" y="166454"/>
                  </a:lnTo>
                  <a:lnTo>
                    <a:pt x="73321" y="171212"/>
                  </a:lnTo>
                  <a:lnTo>
                    <a:pt x="58693" y="172621"/>
                  </a:lnTo>
                  <a:lnTo>
                    <a:pt x="45135" y="170895"/>
                  </a:lnTo>
                  <a:lnTo>
                    <a:pt x="25603" y="162586"/>
                  </a:lnTo>
                  <a:lnTo>
                    <a:pt x="0" y="143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1968"/>
            <p:cNvSpPr/>
            <p:nvPr>
              <p:custDataLst>
                <p:tags r:id="rId119"/>
              </p:custDataLst>
            </p:nvPr>
          </p:nvSpPr>
          <p:spPr>
            <a:xfrm>
              <a:off x="6216650" y="2120900"/>
              <a:ext cx="6351" cy="101601"/>
            </a:xfrm>
            <a:custGeom>
              <a:avLst/>
              <a:gdLst/>
              <a:ahLst/>
              <a:cxnLst/>
              <a:rect l="0" t="0" r="0" b="0"/>
              <a:pathLst>
                <a:path w="6351" h="101601">
                  <a:moveTo>
                    <a:pt x="6350" y="0"/>
                  </a:moveTo>
                  <a:lnTo>
                    <a:pt x="6350" y="0"/>
                  </a:lnTo>
                  <a:lnTo>
                    <a:pt x="2979" y="3371"/>
                  </a:lnTo>
                  <a:lnTo>
                    <a:pt x="588" y="26039"/>
                  </a:lnTo>
                  <a:lnTo>
                    <a:pt x="116" y="53932"/>
                  </a:lnTo>
                  <a:lnTo>
                    <a:pt x="10" y="85412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1969"/>
            <p:cNvSpPr/>
            <p:nvPr>
              <p:custDataLst>
                <p:tags r:id="rId120"/>
              </p:custDataLst>
            </p:nvPr>
          </p:nvSpPr>
          <p:spPr>
            <a:xfrm>
              <a:off x="6303831" y="2216150"/>
              <a:ext cx="51017" cy="49036"/>
            </a:xfrm>
            <a:custGeom>
              <a:avLst/>
              <a:gdLst/>
              <a:ahLst/>
              <a:cxnLst/>
              <a:rect l="0" t="0" r="0" b="0"/>
              <a:pathLst>
                <a:path w="51017" h="49036">
                  <a:moveTo>
                    <a:pt x="27119" y="12700"/>
                  </a:moveTo>
                  <a:lnTo>
                    <a:pt x="27119" y="12700"/>
                  </a:lnTo>
                  <a:lnTo>
                    <a:pt x="27119" y="9329"/>
                  </a:lnTo>
                  <a:lnTo>
                    <a:pt x="26414" y="9042"/>
                  </a:lnTo>
                  <a:lnTo>
                    <a:pt x="7560" y="18061"/>
                  </a:lnTo>
                  <a:lnTo>
                    <a:pt x="1257" y="24725"/>
                  </a:lnTo>
                  <a:lnTo>
                    <a:pt x="0" y="28478"/>
                  </a:lnTo>
                  <a:lnTo>
                    <a:pt x="485" y="36411"/>
                  </a:lnTo>
                  <a:lnTo>
                    <a:pt x="2307" y="39796"/>
                  </a:lnTo>
                  <a:lnTo>
                    <a:pt x="8095" y="45439"/>
                  </a:lnTo>
                  <a:lnTo>
                    <a:pt x="19135" y="48417"/>
                  </a:lnTo>
                  <a:lnTo>
                    <a:pt x="31332" y="49035"/>
                  </a:lnTo>
                  <a:lnTo>
                    <a:pt x="39104" y="46958"/>
                  </a:lnTo>
                  <a:lnTo>
                    <a:pt x="47447" y="41822"/>
                  </a:lnTo>
                  <a:lnTo>
                    <a:pt x="49138" y="39170"/>
                  </a:lnTo>
                  <a:lnTo>
                    <a:pt x="51016" y="32461"/>
                  </a:lnTo>
                  <a:lnTo>
                    <a:pt x="50106" y="28696"/>
                  </a:lnTo>
                  <a:lnTo>
                    <a:pt x="42083" y="16656"/>
                  </a:lnTo>
                  <a:lnTo>
                    <a:pt x="271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1970"/>
            <p:cNvSpPr/>
            <p:nvPr>
              <p:custDataLst>
                <p:tags r:id="rId121"/>
              </p:custDataLst>
            </p:nvPr>
          </p:nvSpPr>
          <p:spPr>
            <a:xfrm>
              <a:off x="6051550" y="2331038"/>
              <a:ext cx="368301" cy="12113"/>
            </a:xfrm>
            <a:custGeom>
              <a:avLst/>
              <a:gdLst/>
              <a:ahLst/>
              <a:cxnLst/>
              <a:rect l="0" t="0" r="0" b="0"/>
              <a:pathLst>
                <a:path w="368301" h="12113">
                  <a:moveTo>
                    <a:pt x="0" y="5762"/>
                  </a:moveTo>
                  <a:lnTo>
                    <a:pt x="0" y="5762"/>
                  </a:lnTo>
                  <a:lnTo>
                    <a:pt x="0" y="2391"/>
                  </a:lnTo>
                  <a:lnTo>
                    <a:pt x="705" y="1398"/>
                  </a:lnTo>
                  <a:lnTo>
                    <a:pt x="1882" y="736"/>
                  </a:lnTo>
                  <a:lnTo>
                    <a:pt x="6481" y="0"/>
                  </a:lnTo>
                  <a:lnTo>
                    <a:pt x="28562" y="1410"/>
                  </a:lnTo>
                  <a:lnTo>
                    <a:pt x="55500" y="6354"/>
                  </a:lnTo>
                  <a:lnTo>
                    <a:pt x="79700" y="9553"/>
                  </a:lnTo>
                  <a:lnTo>
                    <a:pt x="109270" y="10974"/>
                  </a:lnTo>
                  <a:lnTo>
                    <a:pt x="125764" y="11354"/>
                  </a:lnTo>
                  <a:lnTo>
                    <a:pt x="143109" y="11606"/>
                  </a:lnTo>
                  <a:lnTo>
                    <a:pt x="161023" y="11775"/>
                  </a:lnTo>
                  <a:lnTo>
                    <a:pt x="180021" y="11182"/>
                  </a:lnTo>
                  <a:lnTo>
                    <a:pt x="199742" y="10081"/>
                  </a:lnTo>
                  <a:lnTo>
                    <a:pt x="219945" y="8641"/>
                  </a:lnTo>
                  <a:lnTo>
                    <a:pt x="238352" y="7681"/>
                  </a:lnTo>
                  <a:lnTo>
                    <a:pt x="255563" y="7042"/>
                  </a:lnTo>
                  <a:lnTo>
                    <a:pt x="286445" y="6331"/>
                  </a:lnTo>
                  <a:lnTo>
                    <a:pt x="311929" y="6015"/>
                  </a:lnTo>
                  <a:lnTo>
                    <a:pt x="341826" y="6517"/>
                  </a:lnTo>
                  <a:lnTo>
                    <a:pt x="368300" y="121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1971"/>
            <p:cNvSpPr/>
            <p:nvPr>
              <p:custDataLst>
                <p:tags r:id="rId122"/>
              </p:custDataLst>
            </p:nvPr>
          </p:nvSpPr>
          <p:spPr>
            <a:xfrm>
              <a:off x="6026150" y="2473833"/>
              <a:ext cx="146051" cy="167768"/>
            </a:xfrm>
            <a:custGeom>
              <a:avLst/>
              <a:gdLst/>
              <a:ahLst/>
              <a:cxnLst/>
              <a:rect l="0" t="0" r="0" b="0"/>
              <a:pathLst>
                <a:path w="146051" h="167768">
                  <a:moveTo>
                    <a:pt x="0" y="167767"/>
                  </a:moveTo>
                  <a:lnTo>
                    <a:pt x="0" y="167767"/>
                  </a:lnTo>
                  <a:lnTo>
                    <a:pt x="15696" y="140137"/>
                  </a:lnTo>
                  <a:lnTo>
                    <a:pt x="34519" y="112543"/>
                  </a:lnTo>
                  <a:lnTo>
                    <a:pt x="49208" y="89601"/>
                  </a:lnTo>
                  <a:lnTo>
                    <a:pt x="62792" y="65293"/>
                  </a:lnTo>
                  <a:lnTo>
                    <a:pt x="74004" y="42260"/>
                  </a:lnTo>
                  <a:lnTo>
                    <a:pt x="84486" y="15104"/>
                  </a:lnTo>
                  <a:lnTo>
                    <a:pt x="88028" y="28"/>
                  </a:lnTo>
                  <a:lnTo>
                    <a:pt x="75065" y="29027"/>
                  </a:lnTo>
                  <a:lnTo>
                    <a:pt x="75225" y="41194"/>
                  </a:lnTo>
                  <a:lnTo>
                    <a:pt x="77648" y="49894"/>
                  </a:lnTo>
                  <a:lnTo>
                    <a:pt x="79282" y="53202"/>
                  </a:lnTo>
                  <a:lnTo>
                    <a:pt x="81783" y="55406"/>
                  </a:lnTo>
                  <a:lnTo>
                    <a:pt x="88323" y="57857"/>
                  </a:lnTo>
                  <a:lnTo>
                    <a:pt x="95934" y="57064"/>
                  </a:lnTo>
                  <a:lnTo>
                    <a:pt x="99940" y="55865"/>
                  </a:lnTo>
                  <a:lnTo>
                    <a:pt x="108152" y="48888"/>
                  </a:lnTo>
                  <a:lnTo>
                    <a:pt x="128438" y="21114"/>
                  </a:lnTo>
                  <a:lnTo>
                    <a:pt x="136755" y="4605"/>
                  </a:lnTo>
                  <a:lnTo>
                    <a:pt x="141449" y="0"/>
                  </a:lnTo>
                  <a:lnTo>
                    <a:pt x="142982" y="184"/>
                  </a:lnTo>
                  <a:lnTo>
                    <a:pt x="144005" y="1717"/>
                  </a:lnTo>
                  <a:lnTo>
                    <a:pt x="144687" y="4150"/>
                  </a:lnTo>
                  <a:lnTo>
                    <a:pt x="135819" y="34124"/>
                  </a:lnTo>
                  <a:lnTo>
                    <a:pt x="133838" y="59759"/>
                  </a:lnTo>
                  <a:lnTo>
                    <a:pt x="137330" y="70610"/>
                  </a:lnTo>
                  <a:lnTo>
                    <a:pt x="146050" y="85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1972"/>
            <p:cNvSpPr/>
            <p:nvPr>
              <p:custDataLst>
                <p:tags r:id="rId123"/>
              </p:custDataLst>
            </p:nvPr>
          </p:nvSpPr>
          <p:spPr>
            <a:xfrm>
              <a:off x="6200880" y="2527300"/>
              <a:ext cx="36893" cy="36856"/>
            </a:xfrm>
            <a:custGeom>
              <a:avLst/>
              <a:gdLst/>
              <a:ahLst/>
              <a:cxnLst/>
              <a:rect l="0" t="0" r="0" b="0"/>
              <a:pathLst>
                <a:path w="36893" h="36856">
                  <a:moveTo>
                    <a:pt x="9420" y="12700"/>
                  </a:moveTo>
                  <a:lnTo>
                    <a:pt x="9420" y="12700"/>
                  </a:lnTo>
                  <a:lnTo>
                    <a:pt x="582" y="21538"/>
                  </a:lnTo>
                  <a:lnTo>
                    <a:pt x="0" y="23531"/>
                  </a:lnTo>
                  <a:lnTo>
                    <a:pt x="318" y="25565"/>
                  </a:lnTo>
                  <a:lnTo>
                    <a:pt x="2552" y="29707"/>
                  </a:lnTo>
                  <a:lnTo>
                    <a:pt x="5897" y="33899"/>
                  </a:lnTo>
                  <a:lnTo>
                    <a:pt x="11617" y="36233"/>
                  </a:lnTo>
                  <a:lnTo>
                    <a:pt x="15118" y="36855"/>
                  </a:lnTo>
                  <a:lnTo>
                    <a:pt x="22771" y="35665"/>
                  </a:lnTo>
                  <a:lnTo>
                    <a:pt x="26788" y="34360"/>
                  </a:lnTo>
                  <a:lnTo>
                    <a:pt x="33131" y="29147"/>
                  </a:lnTo>
                  <a:lnTo>
                    <a:pt x="35811" y="25781"/>
                  </a:lnTo>
                  <a:lnTo>
                    <a:pt x="36892" y="22126"/>
                  </a:lnTo>
                  <a:lnTo>
                    <a:pt x="35232" y="5335"/>
                  </a:lnTo>
                  <a:lnTo>
                    <a:pt x="34389" y="3557"/>
                  </a:lnTo>
                  <a:lnTo>
                    <a:pt x="33122" y="2371"/>
                  </a:lnTo>
                  <a:lnTo>
                    <a:pt x="29832" y="1054"/>
                  </a:lnTo>
                  <a:lnTo>
                    <a:pt x="221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1973"/>
            <p:cNvSpPr/>
            <p:nvPr>
              <p:custDataLst>
                <p:tags r:id="rId124"/>
              </p:custDataLst>
            </p:nvPr>
          </p:nvSpPr>
          <p:spPr>
            <a:xfrm>
              <a:off x="6242050" y="2468213"/>
              <a:ext cx="119993" cy="217838"/>
            </a:xfrm>
            <a:custGeom>
              <a:avLst/>
              <a:gdLst/>
              <a:ahLst/>
              <a:cxnLst/>
              <a:rect l="0" t="0" r="0" b="0"/>
              <a:pathLst>
                <a:path w="119993" h="217838">
                  <a:moveTo>
                    <a:pt x="0" y="217837"/>
                  </a:moveTo>
                  <a:lnTo>
                    <a:pt x="0" y="217837"/>
                  </a:lnTo>
                  <a:lnTo>
                    <a:pt x="3371" y="193418"/>
                  </a:lnTo>
                  <a:lnTo>
                    <a:pt x="15580" y="166936"/>
                  </a:lnTo>
                  <a:lnTo>
                    <a:pt x="24798" y="143238"/>
                  </a:lnTo>
                  <a:lnTo>
                    <a:pt x="33599" y="115537"/>
                  </a:lnTo>
                  <a:lnTo>
                    <a:pt x="42214" y="84411"/>
                  </a:lnTo>
                  <a:lnTo>
                    <a:pt x="52629" y="57407"/>
                  </a:lnTo>
                  <a:lnTo>
                    <a:pt x="64747" y="29897"/>
                  </a:lnTo>
                  <a:lnTo>
                    <a:pt x="68842" y="17651"/>
                  </a:lnTo>
                  <a:lnTo>
                    <a:pt x="69178" y="18058"/>
                  </a:lnTo>
                  <a:lnTo>
                    <a:pt x="69552" y="22272"/>
                  </a:lnTo>
                  <a:lnTo>
                    <a:pt x="66132" y="35770"/>
                  </a:lnTo>
                  <a:lnTo>
                    <a:pt x="67727" y="41198"/>
                  </a:lnTo>
                  <a:lnTo>
                    <a:pt x="72669" y="45962"/>
                  </a:lnTo>
                  <a:lnTo>
                    <a:pt x="75963" y="48220"/>
                  </a:lnTo>
                  <a:lnTo>
                    <a:pt x="78864" y="49020"/>
                  </a:lnTo>
                  <a:lnTo>
                    <a:pt x="81504" y="48848"/>
                  </a:lnTo>
                  <a:lnTo>
                    <a:pt x="83969" y="48028"/>
                  </a:lnTo>
                  <a:lnTo>
                    <a:pt x="94181" y="40131"/>
                  </a:lnTo>
                  <a:lnTo>
                    <a:pt x="113158" y="11109"/>
                  </a:lnTo>
                  <a:lnTo>
                    <a:pt x="119170" y="90"/>
                  </a:lnTo>
                  <a:lnTo>
                    <a:pt x="119663" y="0"/>
                  </a:lnTo>
                  <a:lnTo>
                    <a:pt x="119992" y="646"/>
                  </a:lnTo>
                  <a:lnTo>
                    <a:pt x="106749" y="27515"/>
                  </a:lnTo>
                  <a:lnTo>
                    <a:pt x="100361" y="40116"/>
                  </a:lnTo>
                  <a:lnTo>
                    <a:pt x="97521" y="52772"/>
                  </a:lnTo>
                  <a:lnTo>
                    <a:pt x="98141" y="63571"/>
                  </a:lnTo>
                  <a:lnTo>
                    <a:pt x="101600" y="781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1974"/>
            <p:cNvSpPr/>
            <p:nvPr>
              <p:custDataLst>
                <p:tags r:id="rId125"/>
              </p:custDataLst>
            </p:nvPr>
          </p:nvSpPr>
          <p:spPr>
            <a:xfrm>
              <a:off x="6388100" y="2495550"/>
              <a:ext cx="50511" cy="44451"/>
            </a:xfrm>
            <a:custGeom>
              <a:avLst/>
              <a:gdLst/>
              <a:ahLst/>
              <a:cxnLst/>
              <a:rect l="0" t="0" r="0" b="0"/>
              <a:pathLst>
                <a:path w="50511" h="44451">
                  <a:moveTo>
                    <a:pt x="0" y="44450"/>
                  </a:moveTo>
                  <a:lnTo>
                    <a:pt x="0" y="44450"/>
                  </a:lnTo>
                  <a:lnTo>
                    <a:pt x="3371" y="44450"/>
                  </a:lnTo>
                  <a:lnTo>
                    <a:pt x="6907" y="42568"/>
                  </a:lnTo>
                  <a:lnTo>
                    <a:pt x="18297" y="35612"/>
                  </a:lnTo>
                  <a:lnTo>
                    <a:pt x="35711" y="32089"/>
                  </a:lnTo>
                  <a:lnTo>
                    <a:pt x="40763" y="31850"/>
                  </a:lnTo>
                  <a:lnTo>
                    <a:pt x="41992" y="32522"/>
                  </a:lnTo>
                  <a:lnTo>
                    <a:pt x="42811" y="33676"/>
                  </a:lnTo>
                  <a:lnTo>
                    <a:pt x="43357" y="35151"/>
                  </a:lnTo>
                  <a:lnTo>
                    <a:pt x="44427" y="36134"/>
                  </a:lnTo>
                  <a:lnTo>
                    <a:pt x="50510" y="38023"/>
                  </a:lnTo>
                  <a:lnTo>
                    <a:pt x="46379" y="27946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1975"/>
            <p:cNvSpPr/>
            <p:nvPr>
              <p:custDataLst>
                <p:tags r:id="rId126"/>
              </p:custDataLst>
            </p:nvPr>
          </p:nvSpPr>
          <p:spPr>
            <a:xfrm>
              <a:off x="5848760" y="2101850"/>
              <a:ext cx="69441" cy="457201"/>
            </a:xfrm>
            <a:custGeom>
              <a:avLst/>
              <a:gdLst/>
              <a:ahLst/>
              <a:cxnLst/>
              <a:rect l="0" t="0" r="0" b="0"/>
              <a:pathLst>
                <a:path w="69441" h="457201">
                  <a:moveTo>
                    <a:pt x="69440" y="0"/>
                  </a:moveTo>
                  <a:lnTo>
                    <a:pt x="69440" y="0"/>
                  </a:lnTo>
                  <a:lnTo>
                    <a:pt x="66069" y="0"/>
                  </a:lnTo>
                  <a:lnTo>
                    <a:pt x="62533" y="1881"/>
                  </a:lnTo>
                  <a:lnTo>
                    <a:pt x="60601" y="3371"/>
                  </a:lnTo>
                  <a:lnTo>
                    <a:pt x="46658" y="32520"/>
                  </a:lnTo>
                  <a:lnTo>
                    <a:pt x="36031" y="57022"/>
                  </a:lnTo>
                  <a:lnTo>
                    <a:pt x="30940" y="72587"/>
                  </a:lnTo>
                  <a:lnTo>
                    <a:pt x="26134" y="90019"/>
                  </a:lnTo>
                  <a:lnTo>
                    <a:pt x="21520" y="108696"/>
                  </a:lnTo>
                  <a:lnTo>
                    <a:pt x="17738" y="128203"/>
                  </a:lnTo>
                  <a:lnTo>
                    <a:pt x="14511" y="148263"/>
                  </a:lnTo>
                  <a:lnTo>
                    <a:pt x="11654" y="168692"/>
                  </a:lnTo>
                  <a:lnTo>
                    <a:pt x="9044" y="190073"/>
                  </a:lnTo>
                  <a:lnTo>
                    <a:pt x="6598" y="212087"/>
                  </a:lnTo>
                  <a:lnTo>
                    <a:pt x="4262" y="234525"/>
                  </a:lnTo>
                  <a:lnTo>
                    <a:pt x="2705" y="257244"/>
                  </a:lnTo>
                  <a:lnTo>
                    <a:pt x="1667" y="280152"/>
                  </a:lnTo>
                  <a:lnTo>
                    <a:pt x="974" y="303184"/>
                  </a:lnTo>
                  <a:lnTo>
                    <a:pt x="513" y="324184"/>
                  </a:lnTo>
                  <a:lnTo>
                    <a:pt x="205" y="343828"/>
                  </a:lnTo>
                  <a:lnTo>
                    <a:pt x="0" y="362569"/>
                  </a:lnTo>
                  <a:lnTo>
                    <a:pt x="569" y="379296"/>
                  </a:lnTo>
                  <a:lnTo>
                    <a:pt x="3082" y="409170"/>
                  </a:lnTo>
                  <a:lnTo>
                    <a:pt x="8464" y="436305"/>
                  </a:lnTo>
                  <a:lnTo>
                    <a:pt x="12240" y="452341"/>
                  </a:lnTo>
                  <a:lnTo>
                    <a:pt x="13667" y="453961"/>
                  </a:lnTo>
                  <a:lnTo>
                    <a:pt x="18640" y="457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1976"/>
            <p:cNvSpPr/>
            <p:nvPr>
              <p:custDataLst>
                <p:tags r:id="rId127"/>
              </p:custDataLst>
            </p:nvPr>
          </p:nvSpPr>
          <p:spPr>
            <a:xfrm>
              <a:off x="6565900" y="2127250"/>
              <a:ext cx="31751" cy="400051"/>
            </a:xfrm>
            <a:custGeom>
              <a:avLst/>
              <a:gdLst/>
              <a:ahLst/>
              <a:cxnLst/>
              <a:rect l="0" t="0" r="0" b="0"/>
              <a:pathLst>
                <a:path w="31751" h="400051">
                  <a:moveTo>
                    <a:pt x="31750" y="0"/>
                  </a:moveTo>
                  <a:lnTo>
                    <a:pt x="31750" y="0"/>
                  </a:lnTo>
                  <a:lnTo>
                    <a:pt x="29868" y="26367"/>
                  </a:lnTo>
                  <a:lnTo>
                    <a:pt x="27386" y="48408"/>
                  </a:lnTo>
                  <a:lnTo>
                    <a:pt x="26282" y="74666"/>
                  </a:lnTo>
                  <a:lnTo>
                    <a:pt x="25792" y="104681"/>
                  </a:lnTo>
                  <a:lnTo>
                    <a:pt x="25574" y="136130"/>
                  </a:lnTo>
                  <a:lnTo>
                    <a:pt x="25478" y="166571"/>
                  </a:lnTo>
                  <a:lnTo>
                    <a:pt x="24040" y="183014"/>
                  </a:lnTo>
                  <a:lnTo>
                    <a:pt x="21672" y="200326"/>
                  </a:lnTo>
                  <a:lnTo>
                    <a:pt x="18681" y="218217"/>
                  </a:lnTo>
                  <a:lnTo>
                    <a:pt x="15982" y="235789"/>
                  </a:lnTo>
                  <a:lnTo>
                    <a:pt x="13477" y="253148"/>
                  </a:lnTo>
                  <a:lnTo>
                    <a:pt x="11101" y="270366"/>
                  </a:lnTo>
                  <a:lnTo>
                    <a:pt x="8461" y="300785"/>
                  </a:lnTo>
                  <a:lnTo>
                    <a:pt x="7288" y="327710"/>
                  </a:lnTo>
                  <a:lnTo>
                    <a:pt x="6767" y="351436"/>
                  </a:lnTo>
                  <a:lnTo>
                    <a:pt x="6473" y="377885"/>
                  </a:lnTo>
                  <a:lnTo>
                    <a:pt x="6386" y="392385"/>
                  </a:lnTo>
                  <a:lnTo>
                    <a:pt x="5669" y="394940"/>
                  </a:lnTo>
                  <a:lnTo>
                    <a:pt x="4485" y="396643"/>
                  </a:lnTo>
                  <a:lnTo>
                    <a:pt x="0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1977"/>
            <p:cNvSpPr/>
            <p:nvPr>
              <p:custDataLst>
                <p:tags r:id="rId128"/>
              </p:custDataLst>
            </p:nvPr>
          </p:nvSpPr>
          <p:spPr>
            <a:xfrm>
              <a:off x="5861050" y="2082800"/>
              <a:ext cx="38101" cy="495301"/>
            </a:xfrm>
            <a:custGeom>
              <a:avLst/>
              <a:gdLst/>
              <a:ahLst/>
              <a:cxnLst/>
              <a:rect l="0" t="0" r="0" b="0"/>
              <a:pathLst>
                <a:path w="38101" h="495301">
                  <a:moveTo>
                    <a:pt x="38100" y="0"/>
                  </a:moveTo>
                  <a:lnTo>
                    <a:pt x="38100" y="0"/>
                  </a:lnTo>
                  <a:lnTo>
                    <a:pt x="37395" y="6481"/>
                  </a:lnTo>
                  <a:lnTo>
                    <a:pt x="32632" y="35974"/>
                  </a:lnTo>
                  <a:lnTo>
                    <a:pt x="32011" y="66633"/>
                  </a:lnTo>
                  <a:lnTo>
                    <a:pt x="31866" y="88411"/>
                  </a:lnTo>
                  <a:lnTo>
                    <a:pt x="31802" y="109849"/>
                  </a:lnTo>
                  <a:lnTo>
                    <a:pt x="31773" y="131137"/>
                  </a:lnTo>
                  <a:lnTo>
                    <a:pt x="31760" y="154238"/>
                  </a:lnTo>
                  <a:lnTo>
                    <a:pt x="31049" y="177911"/>
                  </a:lnTo>
                  <a:lnTo>
                    <a:pt x="28381" y="200192"/>
                  </a:lnTo>
                  <a:lnTo>
                    <a:pt x="24843" y="221854"/>
                  </a:lnTo>
                  <a:lnTo>
                    <a:pt x="22330" y="243241"/>
                  </a:lnTo>
                  <a:lnTo>
                    <a:pt x="23471" y="274409"/>
                  </a:lnTo>
                  <a:lnTo>
                    <a:pt x="20674" y="302537"/>
                  </a:lnTo>
                  <a:lnTo>
                    <a:pt x="18825" y="332195"/>
                  </a:lnTo>
                  <a:lnTo>
                    <a:pt x="14829" y="358464"/>
                  </a:lnTo>
                  <a:lnTo>
                    <a:pt x="13121" y="386661"/>
                  </a:lnTo>
                  <a:lnTo>
                    <a:pt x="9412" y="415985"/>
                  </a:lnTo>
                  <a:lnTo>
                    <a:pt x="4872" y="443532"/>
                  </a:lnTo>
                  <a:lnTo>
                    <a:pt x="1443" y="456913"/>
                  </a:lnTo>
                  <a:lnTo>
                    <a:pt x="26" y="487319"/>
                  </a:lnTo>
                  <a:lnTo>
                    <a:pt x="0" y="456304"/>
                  </a:lnTo>
                  <a:lnTo>
                    <a:pt x="0" y="427259"/>
                  </a:lnTo>
                  <a:lnTo>
                    <a:pt x="0" y="404819"/>
                  </a:lnTo>
                  <a:lnTo>
                    <a:pt x="0" y="383825"/>
                  </a:lnTo>
                  <a:lnTo>
                    <a:pt x="0" y="358502"/>
                  </a:lnTo>
                  <a:lnTo>
                    <a:pt x="0" y="329373"/>
                  </a:lnTo>
                  <a:lnTo>
                    <a:pt x="0" y="312715"/>
                  </a:lnTo>
                  <a:lnTo>
                    <a:pt x="0" y="295260"/>
                  </a:lnTo>
                  <a:lnTo>
                    <a:pt x="1412" y="277274"/>
                  </a:lnTo>
                  <a:lnTo>
                    <a:pt x="3763" y="258932"/>
                  </a:lnTo>
                  <a:lnTo>
                    <a:pt x="6742" y="240355"/>
                  </a:lnTo>
                  <a:lnTo>
                    <a:pt x="8728" y="222325"/>
                  </a:lnTo>
                  <a:lnTo>
                    <a:pt x="10052" y="204661"/>
                  </a:lnTo>
                  <a:lnTo>
                    <a:pt x="10935" y="187241"/>
                  </a:lnTo>
                  <a:lnTo>
                    <a:pt x="13797" y="156596"/>
                  </a:lnTo>
                  <a:lnTo>
                    <a:pt x="16010" y="128865"/>
                  </a:lnTo>
                  <a:lnTo>
                    <a:pt x="14641" y="102429"/>
                  </a:lnTo>
                  <a:lnTo>
                    <a:pt x="15444" y="76568"/>
                  </a:lnTo>
                  <a:lnTo>
                    <a:pt x="18153" y="52375"/>
                  </a:lnTo>
                  <a:lnTo>
                    <a:pt x="22939" y="24299"/>
                  </a:lnTo>
                  <a:lnTo>
                    <a:pt x="25185" y="3025"/>
                  </a:lnTo>
                  <a:lnTo>
                    <a:pt x="25371" y="19257"/>
                  </a:lnTo>
                  <a:lnTo>
                    <a:pt x="22020" y="48274"/>
                  </a:lnTo>
                  <a:lnTo>
                    <a:pt x="20370" y="73431"/>
                  </a:lnTo>
                  <a:lnTo>
                    <a:pt x="18931" y="102486"/>
                  </a:lnTo>
                  <a:lnTo>
                    <a:pt x="17560" y="119124"/>
                  </a:lnTo>
                  <a:lnTo>
                    <a:pt x="15939" y="136566"/>
                  </a:lnTo>
                  <a:lnTo>
                    <a:pt x="14154" y="154544"/>
                  </a:lnTo>
                  <a:lnTo>
                    <a:pt x="12258" y="172879"/>
                  </a:lnTo>
                  <a:lnTo>
                    <a:pt x="10289" y="191453"/>
                  </a:lnTo>
                  <a:lnTo>
                    <a:pt x="8976" y="209480"/>
                  </a:lnTo>
                  <a:lnTo>
                    <a:pt x="8100" y="227142"/>
                  </a:lnTo>
                  <a:lnTo>
                    <a:pt x="7517" y="244561"/>
                  </a:lnTo>
                  <a:lnTo>
                    <a:pt x="4987" y="275205"/>
                  </a:lnTo>
                  <a:lnTo>
                    <a:pt x="2217" y="302935"/>
                  </a:lnTo>
                  <a:lnTo>
                    <a:pt x="985" y="329371"/>
                  </a:lnTo>
                  <a:lnTo>
                    <a:pt x="2319" y="353350"/>
                  </a:lnTo>
                  <a:lnTo>
                    <a:pt x="4558" y="375767"/>
                  </a:lnTo>
                  <a:lnTo>
                    <a:pt x="5554" y="397489"/>
                  </a:lnTo>
                  <a:lnTo>
                    <a:pt x="5997" y="420784"/>
                  </a:lnTo>
                  <a:lnTo>
                    <a:pt x="5487" y="444543"/>
                  </a:lnTo>
                  <a:lnTo>
                    <a:pt x="1939" y="474930"/>
                  </a:lnTo>
                  <a:lnTo>
                    <a:pt x="0" y="495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1978"/>
            <p:cNvSpPr/>
            <p:nvPr>
              <p:custDataLst>
                <p:tags r:id="rId129"/>
              </p:custDataLst>
            </p:nvPr>
          </p:nvSpPr>
          <p:spPr>
            <a:xfrm>
              <a:off x="6184900" y="1936750"/>
              <a:ext cx="111976" cy="59639"/>
            </a:xfrm>
            <a:custGeom>
              <a:avLst/>
              <a:gdLst/>
              <a:ahLst/>
              <a:cxnLst/>
              <a:rect l="0" t="0" r="0" b="0"/>
              <a:pathLst>
                <a:path w="111976" h="59639">
                  <a:moveTo>
                    <a:pt x="0" y="50800"/>
                  </a:moveTo>
                  <a:lnTo>
                    <a:pt x="0" y="50800"/>
                  </a:lnTo>
                  <a:lnTo>
                    <a:pt x="6481" y="51506"/>
                  </a:lnTo>
                  <a:lnTo>
                    <a:pt x="35975" y="59638"/>
                  </a:lnTo>
                  <a:lnTo>
                    <a:pt x="63262" y="58985"/>
                  </a:lnTo>
                  <a:lnTo>
                    <a:pt x="90319" y="57694"/>
                  </a:lnTo>
                  <a:lnTo>
                    <a:pt x="101995" y="55510"/>
                  </a:lnTo>
                  <a:lnTo>
                    <a:pt x="108831" y="52188"/>
                  </a:lnTo>
                  <a:lnTo>
                    <a:pt x="111870" y="48359"/>
                  </a:lnTo>
                  <a:lnTo>
                    <a:pt x="111975" y="46351"/>
                  </a:lnTo>
                  <a:lnTo>
                    <a:pt x="105249" y="32584"/>
                  </a:lnTo>
                  <a:lnTo>
                    <a:pt x="99458" y="26711"/>
                  </a:lnTo>
                  <a:lnTo>
                    <a:pt x="92887" y="21044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SMARTInkShape-Group448"/>
          <p:cNvGrpSpPr/>
          <p:nvPr/>
        </p:nvGrpSpPr>
        <p:grpSpPr>
          <a:xfrm>
            <a:off x="6732281" y="2025650"/>
            <a:ext cx="1774160" cy="342901"/>
            <a:chOff x="6732281" y="2025650"/>
            <a:chExt cx="1774160" cy="342901"/>
          </a:xfrm>
        </p:grpSpPr>
        <p:sp>
          <p:nvSpPr>
            <p:cNvPr id="113" name="SMARTInkShape-1979"/>
            <p:cNvSpPr/>
            <p:nvPr>
              <p:custDataLst>
                <p:tags r:id="rId103"/>
              </p:custDataLst>
            </p:nvPr>
          </p:nvSpPr>
          <p:spPr>
            <a:xfrm>
              <a:off x="8439150" y="2025650"/>
              <a:ext cx="67291" cy="266701"/>
            </a:xfrm>
            <a:custGeom>
              <a:avLst/>
              <a:gdLst/>
              <a:ahLst/>
              <a:cxnLst/>
              <a:rect l="0" t="0" r="0" b="0"/>
              <a:pathLst>
                <a:path w="67291" h="266701">
                  <a:moveTo>
                    <a:pt x="0" y="0"/>
                  </a:moveTo>
                  <a:lnTo>
                    <a:pt x="0" y="0"/>
                  </a:lnTo>
                  <a:lnTo>
                    <a:pt x="15580" y="18951"/>
                  </a:lnTo>
                  <a:lnTo>
                    <a:pt x="29232" y="44813"/>
                  </a:lnTo>
                  <a:lnTo>
                    <a:pt x="39804" y="66483"/>
                  </a:lnTo>
                  <a:lnTo>
                    <a:pt x="50851" y="90226"/>
                  </a:lnTo>
                  <a:lnTo>
                    <a:pt x="60465" y="114889"/>
                  </a:lnTo>
                  <a:lnTo>
                    <a:pt x="65679" y="139962"/>
                  </a:lnTo>
                  <a:lnTo>
                    <a:pt x="67290" y="164511"/>
                  </a:lnTo>
                  <a:lnTo>
                    <a:pt x="65655" y="187181"/>
                  </a:lnTo>
                  <a:lnTo>
                    <a:pt x="58813" y="209016"/>
                  </a:lnTo>
                  <a:lnTo>
                    <a:pt x="44943" y="237379"/>
                  </a:lnTo>
                  <a:lnTo>
                    <a:pt x="35497" y="250846"/>
                  </a:lnTo>
                  <a:lnTo>
                    <a:pt x="12700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1980"/>
            <p:cNvSpPr/>
            <p:nvPr>
              <p:custDataLst>
                <p:tags r:id="rId104"/>
              </p:custDataLst>
            </p:nvPr>
          </p:nvSpPr>
          <p:spPr>
            <a:xfrm>
              <a:off x="8293100" y="21463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0"/>
                  </a:moveTo>
                  <a:lnTo>
                    <a:pt x="0" y="0"/>
                  </a:lnTo>
                  <a:lnTo>
                    <a:pt x="12552" y="1881"/>
                  </a:lnTo>
                  <a:lnTo>
                    <a:pt x="35469" y="5026"/>
                  </a:lnTo>
                  <a:lnTo>
                    <a:pt x="62721" y="7839"/>
                  </a:lnTo>
                  <a:lnTo>
                    <a:pt x="889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1981"/>
            <p:cNvSpPr/>
            <p:nvPr>
              <p:custDataLst>
                <p:tags r:id="rId105"/>
              </p:custDataLst>
            </p:nvPr>
          </p:nvSpPr>
          <p:spPr>
            <a:xfrm>
              <a:off x="8327293" y="2063750"/>
              <a:ext cx="73758" cy="153277"/>
            </a:xfrm>
            <a:custGeom>
              <a:avLst/>
              <a:gdLst/>
              <a:ahLst/>
              <a:cxnLst/>
              <a:rect l="0" t="0" r="0" b="0"/>
              <a:pathLst>
                <a:path w="73758" h="153277">
                  <a:moveTo>
                    <a:pt x="35657" y="0"/>
                  </a:moveTo>
                  <a:lnTo>
                    <a:pt x="35657" y="0"/>
                  </a:lnTo>
                  <a:lnTo>
                    <a:pt x="21842" y="24485"/>
                  </a:lnTo>
                  <a:lnTo>
                    <a:pt x="9927" y="54292"/>
                  </a:lnTo>
                  <a:lnTo>
                    <a:pt x="3055" y="77046"/>
                  </a:lnTo>
                  <a:lnTo>
                    <a:pt x="0" y="98919"/>
                  </a:lnTo>
                  <a:lnTo>
                    <a:pt x="2406" y="116636"/>
                  </a:lnTo>
                  <a:lnTo>
                    <a:pt x="5023" y="124324"/>
                  </a:lnTo>
                  <a:lnTo>
                    <a:pt x="15457" y="136629"/>
                  </a:lnTo>
                  <a:lnTo>
                    <a:pt x="41779" y="152656"/>
                  </a:lnTo>
                  <a:lnTo>
                    <a:pt x="48205" y="153276"/>
                  </a:lnTo>
                  <a:lnTo>
                    <a:pt x="60989" y="150202"/>
                  </a:lnTo>
                  <a:lnTo>
                    <a:pt x="68082" y="146014"/>
                  </a:lnTo>
                  <a:lnTo>
                    <a:pt x="73757" y="139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1982"/>
            <p:cNvSpPr/>
            <p:nvPr>
              <p:custDataLst>
                <p:tags r:id="rId106"/>
              </p:custDataLst>
            </p:nvPr>
          </p:nvSpPr>
          <p:spPr>
            <a:xfrm>
              <a:off x="8109889" y="2139950"/>
              <a:ext cx="120380" cy="94549"/>
            </a:xfrm>
            <a:custGeom>
              <a:avLst/>
              <a:gdLst/>
              <a:ahLst/>
              <a:cxnLst/>
              <a:rect l="0" t="0" r="0" b="0"/>
              <a:pathLst>
                <a:path w="120380" h="94549">
                  <a:moveTo>
                    <a:pt x="30811" y="38100"/>
                  </a:moveTo>
                  <a:lnTo>
                    <a:pt x="30811" y="38100"/>
                  </a:lnTo>
                  <a:lnTo>
                    <a:pt x="24069" y="38100"/>
                  </a:lnTo>
                  <a:lnTo>
                    <a:pt x="15114" y="45626"/>
                  </a:lnTo>
                  <a:lnTo>
                    <a:pt x="6195" y="56967"/>
                  </a:lnTo>
                  <a:lnTo>
                    <a:pt x="1175" y="71285"/>
                  </a:lnTo>
                  <a:lnTo>
                    <a:pt x="0" y="80130"/>
                  </a:lnTo>
                  <a:lnTo>
                    <a:pt x="1803" y="83759"/>
                  </a:lnTo>
                  <a:lnTo>
                    <a:pt x="9452" y="89672"/>
                  </a:lnTo>
                  <a:lnTo>
                    <a:pt x="21788" y="90890"/>
                  </a:lnTo>
                  <a:lnTo>
                    <a:pt x="34562" y="89079"/>
                  </a:lnTo>
                  <a:lnTo>
                    <a:pt x="42591" y="85922"/>
                  </a:lnTo>
                  <a:lnTo>
                    <a:pt x="70392" y="63202"/>
                  </a:lnTo>
                  <a:lnTo>
                    <a:pt x="73426" y="62596"/>
                  </a:lnTo>
                  <a:lnTo>
                    <a:pt x="76154" y="62897"/>
                  </a:lnTo>
                  <a:lnTo>
                    <a:pt x="77973" y="63803"/>
                  </a:lnTo>
                  <a:lnTo>
                    <a:pt x="79186" y="65113"/>
                  </a:lnTo>
                  <a:lnTo>
                    <a:pt x="90307" y="87249"/>
                  </a:lnTo>
                  <a:lnTo>
                    <a:pt x="93053" y="89916"/>
                  </a:lnTo>
                  <a:lnTo>
                    <a:pt x="99867" y="92879"/>
                  </a:lnTo>
                  <a:lnTo>
                    <a:pt x="108265" y="94548"/>
                  </a:lnTo>
                  <a:lnTo>
                    <a:pt x="109964" y="94076"/>
                  </a:lnTo>
                  <a:lnTo>
                    <a:pt x="111096" y="93056"/>
                  </a:lnTo>
                  <a:lnTo>
                    <a:pt x="119655" y="79608"/>
                  </a:lnTo>
                  <a:lnTo>
                    <a:pt x="120379" y="74238"/>
                  </a:lnTo>
                  <a:lnTo>
                    <a:pt x="113283" y="48531"/>
                  </a:lnTo>
                  <a:lnTo>
                    <a:pt x="110505" y="32858"/>
                  </a:lnTo>
                  <a:lnTo>
                    <a:pt x="11336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1983"/>
            <p:cNvSpPr/>
            <p:nvPr>
              <p:custDataLst>
                <p:tags r:id="rId107"/>
              </p:custDataLst>
            </p:nvPr>
          </p:nvSpPr>
          <p:spPr>
            <a:xfrm>
              <a:off x="7893050" y="2209800"/>
              <a:ext cx="88901" cy="12701"/>
            </a:xfrm>
            <a:custGeom>
              <a:avLst/>
              <a:gdLst/>
              <a:ahLst/>
              <a:cxnLst/>
              <a:rect l="0" t="0" r="0" b="0"/>
              <a:pathLst>
                <a:path w="88901" h="12701">
                  <a:moveTo>
                    <a:pt x="0" y="12700"/>
                  </a:moveTo>
                  <a:lnTo>
                    <a:pt x="0" y="12700"/>
                  </a:lnTo>
                  <a:lnTo>
                    <a:pt x="12242" y="11994"/>
                  </a:lnTo>
                  <a:lnTo>
                    <a:pt x="42247" y="3862"/>
                  </a:lnTo>
                  <a:lnTo>
                    <a:pt x="68709" y="763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SMARTInkShape-1984"/>
            <p:cNvSpPr/>
            <p:nvPr>
              <p:custDataLst>
                <p:tags r:id="rId108"/>
              </p:custDataLst>
            </p:nvPr>
          </p:nvSpPr>
          <p:spPr>
            <a:xfrm>
              <a:off x="7670800" y="2120900"/>
              <a:ext cx="88520" cy="38101"/>
            </a:xfrm>
            <a:custGeom>
              <a:avLst/>
              <a:gdLst/>
              <a:ahLst/>
              <a:cxnLst/>
              <a:rect l="0" t="0" r="0" b="0"/>
              <a:pathLst>
                <a:path w="88520" h="38101">
                  <a:moveTo>
                    <a:pt x="0" y="38100"/>
                  </a:moveTo>
                  <a:lnTo>
                    <a:pt x="0" y="38100"/>
                  </a:lnTo>
                  <a:lnTo>
                    <a:pt x="0" y="34729"/>
                  </a:lnTo>
                  <a:lnTo>
                    <a:pt x="3763" y="31192"/>
                  </a:lnTo>
                  <a:lnTo>
                    <a:pt x="6742" y="29262"/>
                  </a:lnTo>
                  <a:lnTo>
                    <a:pt x="17577" y="28998"/>
                  </a:lnTo>
                  <a:lnTo>
                    <a:pt x="44159" y="31206"/>
                  </a:lnTo>
                  <a:lnTo>
                    <a:pt x="74280" y="36704"/>
                  </a:lnTo>
                  <a:lnTo>
                    <a:pt x="86012" y="37824"/>
                  </a:lnTo>
                  <a:lnTo>
                    <a:pt x="86975" y="37211"/>
                  </a:lnTo>
                  <a:lnTo>
                    <a:pt x="87616" y="36096"/>
                  </a:lnTo>
                  <a:lnTo>
                    <a:pt x="88519" y="29275"/>
                  </a:lnTo>
                  <a:lnTo>
                    <a:pt x="88026" y="22183"/>
                  </a:lnTo>
                  <a:lnTo>
                    <a:pt x="85454" y="14328"/>
                  </a:lnTo>
                  <a:lnTo>
                    <a:pt x="80077" y="8014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SMARTInkShape-1985"/>
            <p:cNvSpPr/>
            <p:nvPr>
              <p:custDataLst>
                <p:tags r:id="rId109"/>
              </p:custDataLst>
            </p:nvPr>
          </p:nvSpPr>
          <p:spPr>
            <a:xfrm>
              <a:off x="7569200" y="2254250"/>
              <a:ext cx="19051" cy="12701"/>
            </a:xfrm>
            <a:custGeom>
              <a:avLst/>
              <a:gdLst/>
              <a:ahLst/>
              <a:cxnLst/>
              <a:rect l="0" t="0" r="0" b="0"/>
              <a:pathLst>
                <a:path w="19051" h="12701">
                  <a:moveTo>
                    <a:pt x="0" y="12700"/>
                  </a:moveTo>
                  <a:lnTo>
                    <a:pt x="0" y="12700"/>
                  </a:lnTo>
                  <a:lnTo>
                    <a:pt x="10831" y="2574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1986"/>
            <p:cNvSpPr/>
            <p:nvPr>
              <p:custDataLst>
                <p:tags r:id="rId110"/>
              </p:custDataLst>
            </p:nvPr>
          </p:nvSpPr>
          <p:spPr>
            <a:xfrm>
              <a:off x="7664450" y="2216150"/>
              <a:ext cx="76201" cy="68138"/>
            </a:xfrm>
            <a:custGeom>
              <a:avLst/>
              <a:gdLst/>
              <a:ahLst/>
              <a:cxnLst/>
              <a:rect l="0" t="0" r="0" b="0"/>
              <a:pathLst>
                <a:path w="76201" h="68138">
                  <a:moveTo>
                    <a:pt x="0" y="19050"/>
                  </a:moveTo>
                  <a:lnTo>
                    <a:pt x="0" y="19050"/>
                  </a:lnTo>
                  <a:lnTo>
                    <a:pt x="6741" y="12308"/>
                  </a:lnTo>
                  <a:lnTo>
                    <a:pt x="15697" y="8998"/>
                  </a:lnTo>
                  <a:lnTo>
                    <a:pt x="26026" y="8232"/>
                  </a:lnTo>
                  <a:lnTo>
                    <a:pt x="35320" y="10244"/>
                  </a:lnTo>
                  <a:lnTo>
                    <a:pt x="39069" y="13179"/>
                  </a:lnTo>
                  <a:lnTo>
                    <a:pt x="45116" y="22085"/>
                  </a:lnTo>
                  <a:lnTo>
                    <a:pt x="51932" y="49318"/>
                  </a:lnTo>
                  <a:lnTo>
                    <a:pt x="56845" y="68137"/>
                  </a:lnTo>
                  <a:lnTo>
                    <a:pt x="56946" y="68003"/>
                  </a:lnTo>
                  <a:lnTo>
                    <a:pt x="57059" y="65972"/>
                  </a:lnTo>
                  <a:lnTo>
                    <a:pt x="46313" y="37618"/>
                  </a:lnTo>
                  <a:lnTo>
                    <a:pt x="42221" y="28243"/>
                  </a:lnTo>
                  <a:lnTo>
                    <a:pt x="41553" y="24473"/>
                  </a:lnTo>
                  <a:lnTo>
                    <a:pt x="42692" y="18403"/>
                  </a:lnTo>
                  <a:lnTo>
                    <a:pt x="47300" y="11019"/>
                  </a:lnTo>
                  <a:lnTo>
                    <a:pt x="56505" y="4362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SMARTInkShape-1987"/>
            <p:cNvSpPr/>
            <p:nvPr>
              <p:custDataLst>
                <p:tags r:id="rId111"/>
              </p:custDataLst>
            </p:nvPr>
          </p:nvSpPr>
          <p:spPr>
            <a:xfrm>
              <a:off x="7435850" y="2032000"/>
              <a:ext cx="86841" cy="38071"/>
            </a:xfrm>
            <a:custGeom>
              <a:avLst/>
              <a:gdLst/>
              <a:ahLst/>
              <a:cxnLst/>
              <a:rect l="0" t="0" r="0" b="0"/>
              <a:pathLst>
                <a:path w="86841" h="38071">
                  <a:moveTo>
                    <a:pt x="0" y="31750"/>
                  </a:moveTo>
                  <a:lnTo>
                    <a:pt x="0" y="31750"/>
                  </a:lnTo>
                  <a:lnTo>
                    <a:pt x="5467" y="26283"/>
                  </a:lnTo>
                  <a:lnTo>
                    <a:pt x="12830" y="25661"/>
                  </a:lnTo>
                  <a:lnTo>
                    <a:pt x="40835" y="32342"/>
                  </a:lnTo>
                  <a:lnTo>
                    <a:pt x="69135" y="36962"/>
                  </a:lnTo>
                  <a:lnTo>
                    <a:pt x="86840" y="38000"/>
                  </a:lnTo>
                  <a:lnTo>
                    <a:pt x="86821" y="38033"/>
                  </a:lnTo>
                  <a:lnTo>
                    <a:pt x="84918" y="38070"/>
                  </a:lnTo>
                  <a:lnTo>
                    <a:pt x="81721" y="36205"/>
                  </a:lnTo>
                  <a:lnTo>
                    <a:pt x="79880" y="34720"/>
                  </a:lnTo>
                  <a:lnTo>
                    <a:pt x="65360" y="3941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SMARTInkShape-1988"/>
            <p:cNvSpPr/>
            <p:nvPr>
              <p:custDataLst>
                <p:tags r:id="rId112"/>
              </p:custDataLst>
            </p:nvPr>
          </p:nvSpPr>
          <p:spPr>
            <a:xfrm>
              <a:off x="7113420" y="2122044"/>
              <a:ext cx="42307" cy="100457"/>
            </a:xfrm>
            <a:custGeom>
              <a:avLst/>
              <a:gdLst/>
              <a:ahLst/>
              <a:cxnLst/>
              <a:rect l="0" t="0" r="0" b="0"/>
              <a:pathLst>
                <a:path w="42307" h="100457">
                  <a:moveTo>
                    <a:pt x="4930" y="11556"/>
                  </a:moveTo>
                  <a:lnTo>
                    <a:pt x="4930" y="11556"/>
                  </a:lnTo>
                  <a:lnTo>
                    <a:pt x="26592" y="1430"/>
                  </a:lnTo>
                  <a:lnTo>
                    <a:pt x="34783" y="0"/>
                  </a:lnTo>
                  <a:lnTo>
                    <a:pt x="37532" y="1030"/>
                  </a:lnTo>
                  <a:lnTo>
                    <a:pt x="39365" y="3127"/>
                  </a:lnTo>
                  <a:lnTo>
                    <a:pt x="41401" y="9927"/>
                  </a:lnTo>
                  <a:lnTo>
                    <a:pt x="42306" y="20004"/>
                  </a:lnTo>
                  <a:lnTo>
                    <a:pt x="38945" y="29657"/>
                  </a:lnTo>
                  <a:lnTo>
                    <a:pt x="14127" y="60949"/>
                  </a:lnTo>
                  <a:lnTo>
                    <a:pt x="711" y="80725"/>
                  </a:lnTo>
                  <a:lnTo>
                    <a:pt x="0" y="83069"/>
                  </a:lnTo>
                  <a:lnTo>
                    <a:pt x="233" y="85337"/>
                  </a:lnTo>
                  <a:lnTo>
                    <a:pt x="2372" y="89738"/>
                  </a:lnTo>
                  <a:lnTo>
                    <a:pt x="7543" y="96183"/>
                  </a:lnTo>
                  <a:lnTo>
                    <a:pt x="11500" y="98557"/>
                  </a:lnTo>
                  <a:lnTo>
                    <a:pt x="19790" y="100081"/>
                  </a:lnTo>
                  <a:lnTo>
                    <a:pt x="30330" y="1004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SMARTInkShape-1989"/>
            <p:cNvSpPr/>
            <p:nvPr>
              <p:custDataLst>
                <p:tags r:id="rId113"/>
              </p:custDataLst>
            </p:nvPr>
          </p:nvSpPr>
          <p:spPr>
            <a:xfrm>
              <a:off x="6997700" y="2268356"/>
              <a:ext cx="49120" cy="74493"/>
            </a:xfrm>
            <a:custGeom>
              <a:avLst/>
              <a:gdLst/>
              <a:ahLst/>
              <a:cxnLst/>
              <a:rect l="0" t="0" r="0" b="0"/>
              <a:pathLst>
                <a:path w="49120" h="74493">
                  <a:moveTo>
                    <a:pt x="44450" y="17644"/>
                  </a:moveTo>
                  <a:lnTo>
                    <a:pt x="44450" y="17644"/>
                  </a:lnTo>
                  <a:lnTo>
                    <a:pt x="35612" y="3338"/>
                  </a:lnTo>
                  <a:lnTo>
                    <a:pt x="29704" y="702"/>
                  </a:lnTo>
                  <a:lnTo>
                    <a:pt x="26152" y="0"/>
                  </a:lnTo>
                  <a:lnTo>
                    <a:pt x="22374" y="942"/>
                  </a:lnTo>
                  <a:lnTo>
                    <a:pt x="8052" y="10713"/>
                  </a:lnTo>
                  <a:lnTo>
                    <a:pt x="5368" y="13023"/>
                  </a:lnTo>
                  <a:lnTo>
                    <a:pt x="2386" y="19353"/>
                  </a:lnTo>
                  <a:lnTo>
                    <a:pt x="1591" y="23017"/>
                  </a:lnTo>
                  <a:lnTo>
                    <a:pt x="2471" y="26870"/>
                  </a:lnTo>
                  <a:lnTo>
                    <a:pt x="7214" y="34915"/>
                  </a:lnTo>
                  <a:lnTo>
                    <a:pt x="15906" y="41313"/>
                  </a:lnTo>
                  <a:lnTo>
                    <a:pt x="35362" y="54540"/>
                  </a:lnTo>
                  <a:lnTo>
                    <a:pt x="49119" y="66898"/>
                  </a:lnTo>
                  <a:lnTo>
                    <a:pt x="44408" y="69638"/>
                  </a:lnTo>
                  <a:lnTo>
                    <a:pt x="31738" y="73266"/>
                  </a:lnTo>
                  <a:lnTo>
                    <a:pt x="14815" y="74492"/>
                  </a:lnTo>
                  <a:lnTo>
                    <a:pt x="8231" y="72778"/>
                  </a:lnTo>
                  <a:lnTo>
                    <a:pt x="0" y="684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SMARTInkShape-1990"/>
            <p:cNvSpPr/>
            <p:nvPr>
              <p:custDataLst>
                <p:tags r:id="rId114"/>
              </p:custDataLst>
            </p:nvPr>
          </p:nvSpPr>
          <p:spPr>
            <a:xfrm>
              <a:off x="6732281" y="2288027"/>
              <a:ext cx="100320" cy="80524"/>
            </a:xfrm>
            <a:custGeom>
              <a:avLst/>
              <a:gdLst/>
              <a:ahLst/>
              <a:cxnLst/>
              <a:rect l="0" t="0" r="0" b="0"/>
              <a:pathLst>
                <a:path w="100320" h="80524">
                  <a:moveTo>
                    <a:pt x="62219" y="17023"/>
                  </a:moveTo>
                  <a:lnTo>
                    <a:pt x="62219" y="17023"/>
                  </a:lnTo>
                  <a:lnTo>
                    <a:pt x="62219" y="13652"/>
                  </a:lnTo>
                  <a:lnTo>
                    <a:pt x="55478" y="4814"/>
                  </a:lnTo>
                  <a:lnTo>
                    <a:pt x="48404" y="1013"/>
                  </a:lnTo>
                  <a:lnTo>
                    <a:pt x="44543" y="0"/>
                  </a:lnTo>
                  <a:lnTo>
                    <a:pt x="40557" y="735"/>
                  </a:lnTo>
                  <a:lnTo>
                    <a:pt x="32365" y="5315"/>
                  </a:lnTo>
                  <a:lnTo>
                    <a:pt x="6363" y="35716"/>
                  </a:lnTo>
                  <a:lnTo>
                    <a:pt x="1699" y="42185"/>
                  </a:lnTo>
                  <a:lnTo>
                    <a:pt x="0" y="47203"/>
                  </a:lnTo>
                  <a:lnTo>
                    <a:pt x="279" y="51254"/>
                  </a:lnTo>
                  <a:lnTo>
                    <a:pt x="4351" y="58342"/>
                  </a:lnTo>
                  <a:lnTo>
                    <a:pt x="10864" y="66196"/>
                  </a:lnTo>
                  <a:lnTo>
                    <a:pt x="25836" y="75180"/>
                  </a:lnTo>
                  <a:lnTo>
                    <a:pt x="53791" y="78940"/>
                  </a:lnTo>
                  <a:lnTo>
                    <a:pt x="82143" y="80054"/>
                  </a:lnTo>
                  <a:lnTo>
                    <a:pt x="100319" y="80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SMARTInkShape-1991"/>
            <p:cNvSpPr/>
            <p:nvPr>
              <p:custDataLst>
                <p:tags r:id="rId115"/>
              </p:custDataLst>
            </p:nvPr>
          </p:nvSpPr>
          <p:spPr>
            <a:xfrm>
              <a:off x="6880915" y="2284988"/>
              <a:ext cx="79514" cy="75768"/>
            </a:xfrm>
            <a:custGeom>
              <a:avLst/>
              <a:gdLst/>
              <a:ahLst/>
              <a:cxnLst/>
              <a:rect l="0" t="0" r="0" b="0"/>
              <a:pathLst>
                <a:path w="79514" h="75768">
                  <a:moveTo>
                    <a:pt x="27885" y="7362"/>
                  </a:moveTo>
                  <a:lnTo>
                    <a:pt x="27885" y="7362"/>
                  </a:lnTo>
                  <a:lnTo>
                    <a:pt x="24513" y="7362"/>
                  </a:lnTo>
                  <a:lnTo>
                    <a:pt x="15676" y="10733"/>
                  </a:lnTo>
                  <a:lnTo>
                    <a:pt x="9994" y="18032"/>
                  </a:lnTo>
                  <a:lnTo>
                    <a:pt x="597" y="36594"/>
                  </a:lnTo>
                  <a:lnTo>
                    <a:pt x="0" y="47165"/>
                  </a:lnTo>
                  <a:lnTo>
                    <a:pt x="829" y="52948"/>
                  </a:lnTo>
                  <a:lnTo>
                    <a:pt x="3497" y="57508"/>
                  </a:lnTo>
                  <a:lnTo>
                    <a:pt x="12107" y="64456"/>
                  </a:lnTo>
                  <a:lnTo>
                    <a:pt x="28855" y="72335"/>
                  </a:lnTo>
                  <a:lnTo>
                    <a:pt x="50594" y="75767"/>
                  </a:lnTo>
                  <a:lnTo>
                    <a:pt x="56430" y="74837"/>
                  </a:lnTo>
                  <a:lnTo>
                    <a:pt x="64795" y="70042"/>
                  </a:lnTo>
                  <a:lnTo>
                    <a:pt x="76843" y="56037"/>
                  </a:lnTo>
                  <a:lnTo>
                    <a:pt x="79513" y="42636"/>
                  </a:lnTo>
                  <a:lnTo>
                    <a:pt x="75477" y="14408"/>
                  </a:lnTo>
                  <a:lnTo>
                    <a:pt x="69969" y="5084"/>
                  </a:lnTo>
                  <a:lnTo>
                    <a:pt x="66525" y="1610"/>
                  </a:lnTo>
                  <a:lnTo>
                    <a:pt x="62816" y="0"/>
                  </a:lnTo>
                  <a:lnTo>
                    <a:pt x="54935" y="92"/>
                  </a:lnTo>
                  <a:lnTo>
                    <a:pt x="46727" y="4366"/>
                  </a:lnTo>
                  <a:lnTo>
                    <a:pt x="34235" y="137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SMARTInkShape-1992"/>
            <p:cNvSpPr/>
            <p:nvPr>
              <p:custDataLst>
                <p:tags r:id="rId116"/>
              </p:custDataLst>
            </p:nvPr>
          </p:nvSpPr>
          <p:spPr>
            <a:xfrm>
              <a:off x="7262266" y="2101850"/>
              <a:ext cx="78335" cy="254001"/>
            </a:xfrm>
            <a:custGeom>
              <a:avLst/>
              <a:gdLst/>
              <a:ahLst/>
              <a:cxnLst/>
              <a:rect l="0" t="0" r="0" b="0"/>
              <a:pathLst>
                <a:path w="78335" h="254001">
                  <a:moveTo>
                    <a:pt x="78334" y="0"/>
                  </a:moveTo>
                  <a:lnTo>
                    <a:pt x="78334" y="0"/>
                  </a:lnTo>
                  <a:lnTo>
                    <a:pt x="71853" y="706"/>
                  </a:lnTo>
                  <a:lnTo>
                    <a:pt x="62754" y="3371"/>
                  </a:lnTo>
                  <a:lnTo>
                    <a:pt x="51653" y="14433"/>
                  </a:lnTo>
                  <a:lnTo>
                    <a:pt x="35386" y="42376"/>
                  </a:lnTo>
                  <a:lnTo>
                    <a:pt x="26790" y="66812"/>
                  </a:lnTo>
                  <a:lnTo>
                    <a:pt x="20618" y="96487"/>
                  </a:lnTo>
                  <a:lnTo>
                    <a:pt x="13642" y="126609"/>
                  </a:lnTo>
                  <a:lnTo>
                    <a:pt x="6543" y="155754"/>
                  </a:lnTo>
                  <a:lnTo>
                    <a:pt x="1036" y="182818"/>
                  </a:lnTo>
                  <a:lnTo>
                    <a:pt x="0" y="205195"/>
                  </a:lnTo>
                  <a:lnTo>
                    <a:pt x="2596" y="223137"/>
                  </a:lnTo>
                  <a:lnTo>
                    <a:pt x="8455" y="235814"/>
                  </a:lnTo>
                  <a:lnTo>
                    <a:pt x="15761" y="244271"/>
                  </a:lnTo>
                  <a:lnTo>
                    <a:pt x="27534" y="254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SMARTInkShape-1993"/>
            <p:cNvSpPr/>
            <p:nvPr>
              <p:custDataLst>
                <p:tags r:id="rId117"/>
              </p:custDataLst>
            </p:nvPr>
          </p:nvSpPr>
          <p:spPr>
            <a:xfrm>
              <a:off x="7395219" y="2114550"/>
              <a:ext cx="78732" cy="196383"/>
            </a:xfrm>
            <a:custGeom>
              <a:avLst/>
              <a:gdLst/>
              <a:ahLst/>
              <a:cxnLst/>
              <a:rect l="0" t="0" r="0" b="0"/>
              <a:pathLst>
                <a:path w="78732" h="196383">
                  <a:moveTo>
                    <a:pt x="59681" y="0"/>
                  </a:moveTo>
                  <a:lnTo>
                    <a:pt x="59681" y="0"/>
                  </a:lnTo>
                  <a:lnTo>
                    <a:pt x="56310" y="3371"/>
                  </a:lnTo>
                  <a:lnTo>
                    <a:pt x="43074" y="32520"/>
                  </a:lnTo>
                  <a:lnTo>
                    <a:pt x="32545" y="57022"/>
                  </a:lnTo>
                  <a:lnTo>
                    <a:pt x="22691" y="82493"/>
                  </a:lnTo>
                  <a:lnTo>
                    <a:pt x="14313" y="107925"/>
                  </a:lnTo>
                  <a:lnTo>
                    <a:pt x="8238" y="133339"/>
                  </a:lnTo>
                  <a:lnTo>
                    <a:pt x="0" y="163164"/>
                  </a:lnTo>
                  <a:lnTo>
                    <a:pt x="936" y="170825"/>
                  </a:lnTo>
                  <a:lnTo>
                    <a:pt x="1467" y="172444"/>
                  </a:lnTo>
                  <a:lnTo>
                    <a:pt x="1822" y="172818"/>
                  </a:lnTo>
                  <a:lnTo>
                    <a:pt x="2058" y="172362"/>
                  </a:lnTo>
                  <a:lnTo>
                    <a:pt x="29005" y="141644"/>
                  </a:lnTo>
                  <a:lnTo>
                    <a:pt x="57941" y="111969"/>
                  </a:lnTo>
                  <a:lnTo>
                    <a:pt x="69984" y="104672"/>
                  </a:lnTo>
                  <a:lnTo>
                    <a:pt x="72900" y="103648"/>
                  </a:lnTo>
                  <a:lnTo>
                    <a:pt x="74843" y="104377"/>
                  </a:lnTo>
                  <a:lnTo>
                    <a:pt x="76140" y="106273"/>
                  </a:lnTo>
                  <a:lnTo>
                    <a:pt x="77003" y="108949"/>
                  </a:lnTo>
                  <a:lnTo>
                    <a:pt x="74848" y="122827"/>
                  </a:lnTo>
                  <a:lnTo>
                    <a:pt x="52590" y="151550"/>
                  </a:lnTo>
                  <a:lnTo>
                    <a:pt x="24779" y="178756"/>
                  </a:lnTo>
                  <a:lnTo>
                    <a:pt x="12021" y="188180"/>
                  </a:lnTo>
                  <a:lnTo>
                    <a:pt x="11680" y="187542"/>
                  </a:lnTo>
                  <a:lnTo>
                    <a:pt x="17995" y="172620"/>
                  </a:lnTo>
                  <a:lnTo>
                    <a:pt x="26733" y="160293"/>
                  </a:lnTo>
                  <a:lnTo>
                    <a:pt x="27133" y="160484"/>
                  </a:lnTo>
                  <a:lnTo>
                    <a:pt x="36738" y="182555"/>
                  </a:lnTo>
                  <a:lnTo>
                    <a:pt x="44545" y="188850"/>
                  </a:lnTo>
                  <a:lnTo>
                    <a:pt x="54365" y="193295"/>
                  </a:lnTo>
                  <a:lnTo>
                    <a:pt x="73100" y="196382"/>
                  </a:lnTo>
                  <a:lnTo>
                    <a:pt x="74978" y="195832"/>
                  </a:lnTo>
                  <a:lnTo>
                    <a:pt x="76229" y="194760"/>
                  </a:lnTo>
                  <a:lnTo>
                    <a:pt x="78731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SMARTInkShape-Group449"/>
          <p:cNvGrpSpPr/>
          <p:nvPr/>
        </p:nvGrpSpPr>
        <p:grpSpPr>
          <a:xfrm>
            <a:off x="1784350" y="3335381"/>
            <a:ext cx="142993" cy="209770"/>
            <a:chOff x="1784350" y="3335381"/>
            <a:chExt cx="142993" cy="209770"/>
          </a:xfrm>
        </p:grpSpPr>
        <p:sp>
          <p:nvSpPr>
            <p:cNvPr id="129" name="SMARTInkShape-1994"/>
            <p:cNvSpPr/>
            <p:nvPr>
              <p:custDataLst>
                <p:tags r:id="rId101"/>
              </p:custDataLst>
            </p:nvPr>
          </p:nvSpPr>
          <p:spPr>
            <a:xfrm>
              <a:off x="1910179" y="3336076"/>
              <a:ext cx="13872" cy="29425"/>
            </a:xfrm>
            <a:custGeom>
              <a:avLst/>
              <a:gdLst/>
              <a:ahLst/>
              <a:cxnLst/>
              <a:rect l="0" t="0" r="0" b="0"/>
              <a:pathLst>
                <a:path w="13872" h="29425">
                  <a:moveTo>
                    <a:pt x="13871" y="29424"/>
                  </a:moveTo>
                  <a:lnTo>
                    <a:pt x="13871" y="29424"/>
                  </a:lnTo>
                  <a:lnTo>
                    <a:pt x="13871" y="19311"/>
                  </a:lnTo>
                  <a:lnTo>
                    <a:pt x="12460" y="1562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SMARTInkShape-1995"/>
            <p:cNvSpPr/>
            <p:nvPr>
              <p:custDataLst>
                <p:tags r:id="rId102"/>
              </p:custDataLst>
            </p:nvPr>
          </p:nvSpPr>
          <p:spPr>
            <a:xfrm>
              <a:off x="1784350" y="3335381"/>
              <a:ext cx="142993" cy="209770"/>
            </a:xfrm>
            <a:custGeom>
              <a:avLst/>
              <a:gdLst/>
              <a:ahLst/>
              <a:cxnLst/>
              <a:rect l="0" t="0" r="0" b="0"/>
              <a:pathLst>
                <a:path w="142993" h="209770">
                  <a:moveTo>
                    <a:pt x="48951" y="0"/>
                  </a:moveTo>
                  <a:lnTo>
                    <a:pt x="48951" y="0"/>
                  </a:lnTo>
                  <a:lnTo>
                    <a:pt x="38942" y="6757"/>
                  </a:lnTo>
                  <a:lnTo>
                    <a:pt x="31419" y="16443"/>
                  </a:lnTo>
                  <a:lnTo>
                    <a:pt x="29412" y="21002"/>
                  </a:lnTo>
                  <a:lnTo>
                    <a:pt x="29065" y="29830"/>
                  </a:lnTo>
                  <a:lnTo>
                    <a:pt x="29960" y="34159"/>
                  </a:lnTo>
                  <a:lnTo>
                    <a:pt x="38480" y="44615"/>
                  </a:lnTo>
                  <a:lnTo>
                    <a:pt x="66946" y="68574"/>
                  </a:lnTo>
                  <a:lnTo>
                    <a:pt x="94781" y="90745"/>
                  </a:lnTo>
                  <a:lnTo>
                    <a:pt x="118630" y="115188"/>
                  </a:lnTo>
                  <a:lnTo>
                    <a:pt x="135730" y="140305"/>
                  </a:lnTo>
                  <a:lnTo>
                    <a:pt x="142992" y="162250"/>
                  </a:lnTo>
                  <a:lnTo>
                    <a:pt x="141773" y="182158"/>
                  </a:lnTo>
                  <a:lnTo>
                    <a:pt x="138260" y="187923"/>
                  </a:lnTo>
                  <a:lnTo>
                    <a:pt x="126830" y="198091"/>
                  </a:lnTo>
                  <a:lnTo>
                    <a:pt x="104529" y="208378"/>
                  </a:lnTo>
                  <a:lnTo>
                    <a:pt x="90201" y="209769"/>
                  </a:lnTo>
                  <a:lnTo>
                    <a:pt x="83418" y="209152"/>
                  </a:lnTo>
                  <a:lnTo>
                    <a:pt x="52957" y="193659"/>
                  </a:lnTo>
                  <a:lnTo>
                    <a:pt x="22705" y="175380"/>
                  </a:lnTo>
                  <a:lnTo>
                    <a:pt x="0" y="1698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SMARTInkShape-Group450"/>
          <p:cNvGrpSpPr/>
          <p:nvPr/>
        </p:nvGrpSpPr>
        <p:grpSpPr>
          <a:xfrm>
            <a:off x="1809750" y="3181350"/>
            <a:ext cx="311151" cy="400051"/>
            <a:chOff x="1809750" y="3181350"/>
            <a:chExt cx="311151" cy="400051"/>
          </a:xfrm>
        </p:grpSpPr>
        <p:sp>
          <p:nvSpPr>
            <p:cNvPr id="132" name="SMARTInkShape-1996"/>
            <p:cNvSpPr/>
            <p:nvPr>
              <p:custDataLst>
                <p:tags r:id="rId99"/>
              </p:custDataLst>
            </p:nvPr>
          </p:nvSpPr>
          <p:spPr>
            <a:xfrm>
              <a:off x="1809750" y="3302023"/>
              <a:ext cx="107951" cy="38078"/>
            </a:xfrm>
            <a:custGeom>
              <a:avLst/>
              <a:gdLst/>
              <a:ahLst/>
              <a:cxnLst/>
              <a:rect l="0" t="0" r="0" b="0"/>
              <a:pathLst>
                <a:path w="107951" h="38078">
                  <a:moveTo>
                    <a:pt x="107950" y="38077"/>
                  </a:moveTo>
                  <a:lnTo>
                    <a:pt x="107950" y="38077"/>
                  </a:lnTo>
                  <a:lnTo>
                    <a:pt x="101607" y="38077"/>
                  </a:lnTo>
                  <a:lnTo>
                    <a:pt x="101601" y="32610"/>
                  </a:lnTo>
                  <a:lnTo>
                    <a:pt x="97236" y="26832"/>
                  </a:lnTo>
                  <a:lnTo>
                    <a:pt x="95512" y="20194"/>
                  </a:lnTo>
                  <a:lnTo>
                    <a:pt x="89806" y="13662"/>
                  </a:lnTo>
                  <a:lnTo>
                    <a:pt x="87421" y="13115"/>
                  </a:lnTo>
                  <a:lnTo>
                    <a:pt x="85797" y="12969"/>
                  </a:lnTo>
                  <a:lnTo>
                    <a:pt x="84715" y="12166"/>
                  </a:lnTo>
                  <a:lnTo>
                    <a:pt x="83512" y="9392"/>
                  </a:lnTo>
                  <a:lnTo>
                    <a:pt x="82486" y="8371"/>
                  </a:lnTo>
                  <a:lnTo>
                    <a:pt x="79464" y="7235"/>
                  </a:lnTo>
                  <a:lnTo>
                    <a:pt x="65560" y="5674"/>
                  </a:lnTo>
                  <a:lnTo>
                    <a:pt x="58544" y="1978"/>
                  </a:lnTo>
                  <a:lnTo>
                    <a:pt x="26840" y="12"/>
                  </a:lnTo>
                  <a:lnTo>
                    <a:pt x="24243" y="0"/>
                  </a:lnTo>
                  <a:lnTo>
                    <a:pt x="19477" y="1869"/>
                  </a:lnTo>
                  <a:lnTo>
                    <a:pt x="10668" y="8818"/>
                  </a:lnTo>
                  <a:lnTo>
                    <a:pt x="0" y="253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SMARTInkShape-1997"/>
            <p:cNvSpPr/>
            <p:nvPr>
              <p:custDataLst>
                <p:tags r:id="rId100"/>
              </p:custDataLst>
            </p:nvPr>
          </p:nvSpPr>
          <p:spPr>
            <a:xfrm>
              <a:off x="2059086" y="3181350"/>
              <a:ext cx="61815" cy="400051"/>
            </a:xfrm>
            <a:custGeom>
              <a:avLst/>
              <a:gdLst/>
              <a:ahLst/>
              <a:cxnLst/>
              <a:rect l="0" t="0" r="0" b="0"/>
              <a:pathLst>
                <a:path w="61815" h="400051">
                  <a:moveTo>
                    <a:pt x="61814" y="0"/>
                  </a:moveTo>
                  <a:lnTo>
                    <a:pt x="61814" y="0"/>
                  </a:lnTo>
                  <a:lnTo>
                    <a:pt x="51675" y="11550"/>
                  </a:lnTo>
                  <a:lnTo>
                    <a:pt x="39446" y="33918"/>
                  </a:lnTo>
                  <a:lnTo>
                    <a:pt x="28590" y="57643"/>
                  </a:lnTo>
                  <a:lnTo>
                    <a:pt x="18590" y="86532"/>
                  </a:lnTo>
                  <a:lnTo>
                    <a:pt x="13948" y="102138"/>
                  </a:lnTo>
                  <a:lnTo>
                    <a:pt x="10854" y="118892"/>
                  </a:lnTo>
                  <a:lnTo>
                    <a:pt x="8790" y="136411"/>
                  </a:lnTo>
                  <a:lnTo>
                    <a:pt x="7415" y="154441"/>
                  </a:lnTo>
                  <a:lnTo>
                    <a:pt x="5792" y="173516"/>
                  </a:lnTo>
                  <a:lnTo>
                    <a:pt x="4005" y="193289"/>
                  </a:lnTo>
                  <a:lnTo>
                    <a:pt x="2108" y="213526"/>
                  </a:lnTo>
                  <a:lnTo>
                    <a:pt x="843" y="231956"/>
                  </a:lnTo>
                  <a:lnTo>
                    <a:pt x="0" y="249182"/>
                  </a:lnTo>
                  <a:lnTo>
                    <a:pt x="475" y="280081"/>
                  </a:lnTo>
                  <a:lnTo>
                    <a:pt x="5389" y="305573"/>
                  </a:lnTo>
                  <a:lnTo>
                    <a:pt x="14158" y="328662"/>
                  </a:lnTo>
                  <a:lnTo>
                    <a:pt x="29114" y="357731"/>
                  </a:lnTo>
                  <a:lnTo>
                    <a:pt x="46742" y="386664"/>
                  </a:lnTo>
                  <a:lnTo>
                    <a:pt x="56721" y="392321"/>
                  </a:lnTo>
                  <a:lnTo>
                    <a:pt x="61814" y="400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SMARTInkShape-Group451"/>
          <p:cNvGrpSpPr/>
          <p:nvPr/>
        </p:nvGrpSpPr>
        <p:grpSpPr>
          <a:xfrm>
            <a:off x="2222500" y="3175000"/>
            <a:ext cx="255159" cy="406401"/>
            <a:chOff x="2222500" y="3175000"/>
            <a:chExt cx="255159" cy="406401"/>
          </a:xfrm>
        </p:grpSpPr>
        <p:sp>
          <p:nvSpPr>
            <p:cNvPr id="135" name="SMARTInkShape-1998"/>
            <p:cNvSpPr/>
            <p:nvPr>
              <p:custDataLst>
                <p:tags r:id="rId96"/>
              </p:custDataLst>
            </p:nvPr>
          </p:nvSpPr>
          <p:spPr>
            <a:xfrm>
              <a:off x="2222500" y="3398656"/>
              <a:ext cx="101601" cy="79140"/>
            </a:xfrm>
            <a:custGeom>
              <a:avLst/>
              <a:gdLst/>
              <a:ahLst/>
              <a:cxnLst/>
              <a:rect l="0" t="0" r="0" b="0"/>
              <a:pathLst>
                <a:path w="101601" h="79140">
                  <a:moveTo>
                    <a:pt x="0" y="17644"/>
                  </a:moveTo>
                  <a:lnTo>
                    <a:pt x="0" y="17644"/>
                  </a:lnTo>
                  <a:lnTo>
                    <a:pt x="8838" y="3338"/>
                  </a:lnTo>
                  <a:lnTo>
                    <a:pt x="14747" y="703"/>
                  </a:lnTo>
                  <a:lnTo>
                    <a:pt x="18298" y="0"/>
                  </a:lnTo>
                  <a:lnTo>
                    <a:pt x="27888" y="2982"/>
                  </a:lnTo>
                  <a:lnTo>
                    <a:pt x="33409" y="5752"/>
                  </a:lnTo>
                  <a:lnTo>
                    <a:pt x="43306" y="16357"/>
                  </a:lnTo>
                  <a:lnTo>
                    <a:pt x="57787" y="42790"/>
                  </a:lnTo>
                  <a:lnTo>
                    <a:pt x="68466" y="74380"/>
                  </a:lnTo>
                  <a:lnTo>
                    <a:pt x="69440" y="79139"/>
                  </a:lnTo>
                  <a:lnTo>
                    <a:pt x="69728" y="73808"/>
                  </a:lnTo>
                  <a:lnTo>
                    <a:pt x="62926" y="43402"/>
                  </a:lnTo>
                  <a:lnTo>
                    <a:pt x="57488" y="16292"/>
                  </a:lnTo>
                  <a:lnTo>
                    <a:pt x="58081" y="14626"/>
                  </a:lnTo>
                  <a:lnTo>
                    <a:pt x="59182" y="13515"/>
                  </a:lnTo>
                  <a:lnTo>
                    <a:pt x="60621" y="12775"/>
                  </a:lnTo>
                  <a:lnTo>
                    <a:pt x="89762" y="8053"/>
                  </a:lnTo>
                  <a:lnTo>
                    <a:pt x="101600" y="4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SMARTInkShape-1999"/>
            <p:cNvSpPr/>
            <p:nvPr>
              <p:custDataLst>
                <p:tags r:id="rId97"/>
              </p:custDataLst>
            </p:nvPr>
          </p:nvSpPr>
          <p:spPr>
            <a:xfrm>
              <a:off x="2224265" y="3276600"/>
              <a:ext cx="90231" cy="43568"/>
            </a:xfrm>
            <a:custGeom>
              <a:avLst/>
              <a:gdLst/>
              <a:ahLst/>
              <a:cxnLst/>
              <a:rect l="0" t="0" r="0" b="0"/>
              <a:pathLst>
                <a:path w="90231" h="43568">
                  <a:moveTo>
                    <a:pt x="10935" y="38100"/>
                  </a:moveTo>
                  <a:lnTo>
                    <a:pt x="10935" y="38100"/>
                  </a:lnTo>
                  <a:lnTo>
                    <a:pt x="0" y="38100"/>
                  </a:lnTo>
                  <a:lnTo>
                    <a:pt x="9429" y="38805"/>
                  </a:lnTo>
                  <a:lnTo>
                    <a:pt x="40344" y="43567"/>
                  </a:lnTo>
                  <a:lnTo>
                    <a:pt x="54345" y="40294"/>
                  </a:lnTo>
                  <a:lnTo>
                    <a:pt x="74127" y="34282"/>
                  </a:lnTo>
                  <a:lnTo>
                    <a:pt x="84881" y="32169"/>
                  </a:lnTo>
                  <a:lnTo>
                    <a:pt x="87749" y="30618"/>
                  </a:lnTo>
                  <a:lnTo>
                    <a:pt x="89661" y="28879"/>
                  </a:lnTo>
                  <a:lnTo>
                    <a:pt x="90230" y="27014"/>
                  </a:lnTo>
                  <a:lnTo>
                    <a:pt x="89904" y="25065"/>
                  </a:lnTo>
                  <a:lnTo>
                    <a:pt x="82352" y="7644"/>
                  </a:lnTo>
                  <a:lnTo>
                    <a:pt x="81095" y="1510"/>
                  </a:lnTo>
                  <a:lnTo>
                    <a:pt x="81697" y="1007"/>
                  </a:lnTo>
                  <a:lnTo>
                    <a:pt x="871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SMARTInkShape-2000"/>
            <p:cNvSpPr/>
            <p:nvPr>
              <p:custDataLst>
                <p:tags r:id="rId98"/>
              </p:custDataLst>
            </p:nvPr>
          </p:nvSpPr>
          <p:spPr>
            <a:xfrm>
              <a:off x="2413000" y="3175000"/>
              <a:ext cx="64659" cy="406401"/>
            </a:xfrm>
            <a:custGeom>
              <a:avLst/>
              <a:gdLst/>
              <a:ahLst/>
              <a:cxnLst/>
              <a:rect l="0" t="0" r="0" b="0"/>
              <a:pathLst>
                <a:path w="64659" h="406401">
                  <a:moveTo>
                    <a:pt x="6350" y="0"/>
                  </a:moveTo>
                  <a:lnTo>
                    <a:pt x="6350" y="0"/>
                  </a:lnTo>
                  <a:lnTo>
                    <a:pt x="27398" y="27789"/>
                  </a:lnTo>
                  <a:lnTo>
                    <a:pt x="40870" y="53979"/>
                  </a:lnTo>
                  <a:lnTo>
                    <a:pt x="48413" y="69853"/>
                  </a:lnTo>
                  <a:lnTo>
                    <a:pt x="54148" y="86785"/>
                  </a:lnTo>
                  <a:lnTo>
                    <a:pt x="58676" y="104423"/>
                  </a:lnTo>
                  <a:lnTo>
                    <a:pt x="62401" y="122532"/>
                  </a:lnTo>
                  <a:lnTo>
                    <a:pt x="64178" y="140955"/>
                  </a:lnTo>
                  <a:lnTo>
                    <a:pt x="64658" y="159586"/>
                  </a:lnTo>
                  <a:lnTo>
                    <a:pt x="64272" y="178357"/>
                  </a:lnTo>
                  <a:lnTo>
                    <a:pt x="62604" y="197222"/>
                  </a:lnTo>
                  <a:lnTo>
                    <a:pt x="60080" y="216148"/>
                  </a:lnTo>
                  <a:lnTo>
                    <a:pt x="56987" y="235115"/>
                  </a:lnTo>
                  <a:lnTo>
                    <a:pt x="52808" y="253404"/>
                  </a:lnTo>
                  <a:lnTo>
                    <a:pt x="47905" y="271242"/>
                  </a:lnTo>
                  <a:lnTo>
                    <a:pt x="42520" y="288778"/>
                  </a:lnTo>
                  <a:lnTo>
                    <a:pt x="30892" y="319551"/>
                  </a:lnTo>
                  <a:lnTo>
                    <a:pt x="20080" y="346634"/>
                  </a:lnTo>
                  <a:lnTo>
                    <a:pt x="12922" y="370429"/>
                  </a:lnTo>
                  <a:lnTo>
                    <a:pt x="0" y="406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SMARTInkShape-Group452"/>
          <p:cNvGrpSpPr/>
          <p:nvPr/>
        </p:nvGrpSpPr>
        <p:grpSpPr>
          <a:xfrm>
            <a:off x="2667000" y="3346450"/>
            <a:ext cx="88901" cy="60522"/>
            <a:chOff x="2667000" y="3346450"/>
            <a:chExt cx="88901" cy="60522"/>
          </a:xfrm>
        </p:grpSpPr>
        <p:sp>
          <p:nvSpPr>
            <p:cNvPr id="139" name="SMARTInkShape-2001"/>
            <p:cNvSpPr/>
            <p:nvPr>
              <p:custDataLst>
                <p:tags r:id="rId94"/>
              </p:custDataLst>
            </p:nvPr>
          </p:nvSpPr>
          <p:spPr>
            <a:xfrm>
              <a:off x="2667000" y="3346450"/>
              <a:ext cx="76201" cy="6351"/>
            </a:xfrm>
            <a:custGeom>
              <a:avLst/>
              <a:gdLst/>
              <a:ahLst/>
              <a:cxnLst/>
              <a:rect l="0" t="0" r="0" b="0"/>
              <a:pathLst>
                <a:path w="76201" h="6351">
                  <a:moveTo>
                    <a:pt x="0" y="6350"/>
                  </a:moveTo>
                  <a:lnTo>
                    <a:pt x="0" y="6350"/>
                  </a:lnTo>
                  <a:lnTo>
                    <a:pt x="3371" y="2979"/>
                  </a:lnTo>
                  <a:lnTo>
                    <a:pt x="5775" y="2691"/>
                  </a:lnTo>
                  <a:lnTo>
                    <a:pt x="32908" y="5936"/>
                  </a:lnTo>
                  <a:lnTo>
                    <a:pt x="57379" y="4387"/>
                  </a:lnTo>
                  <a:lnTo>
                    <a:pt x="762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SMARTInkShape-2002"/>
            <p:cNvSpPr/>
            <p:nvPr>
              <p:custDataLst>
                <p:tags r:id="rId95"/>
              </p:custDataLst>
            </p:nvPr>
          </p:nvSpPr>
          <p:spPr>
            <a:xfrm>
              <a:off x="2667000" y="3397250"/>
              <a:ext cx="88901" cy="9722"/>
            </a:xfrm>
            <a:custGeom>
              <a:avLst/>
              <a:gdLst/>
              <a:ahLst/>
              <a:cxnLst/>
              <a:rect l="0" t="0" r="0" b="0"/>
              <a:pathLst>
                <a:path w="88901" h="9722">
                  <a:moveTo>
                    <a:pt x="0" y="6350"/>
                  </a:moveTo>
                  <a:lnTo>
                    <a:pt x="0" y="6350"/>
                  </a:lnTo>
                  <a:lnTo>
                    <a:pt x="6742" y="9721"/>
                  </a:lnTo>
                  <a:lnTo>
                    <a:pt x="31801" y="7748"/>
                  </a:lnTo>
                  <a:lnTo>
                    <a:pt x="55676" y="6058"/>
                  </a:lnTo>
                  <a:lnTo>
                    <a:pt x="889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0" name="SMARTInkShape-Group453"/>
          <p:cNvGrpSpPr/>
          <p:nvPr/>
        </p:nvGrpSpPr>
        <p:grpSpPr>
          <a:xfrm>
            <a:off x="2990850" y="2762250"/>
            <a:ext cx="1771651" cy="873764"/>
            <a:chOff x="2990850" y="2762250"/>
            <a:chExt cx="1771651" cy="873764"/>
          </a:xfrm>
        </p:grpSpPr>
        <p:sp>
          <p:nvSpPr>
            <p:cNvPr id="142" name="SMARTInkShape-2003"/>
            <p:cNvSpPr/>
            <p:nvPr>
              <p:custDataLst>
                <p:tags r:id="rId76"/>
              </p:custDataLst>
            </p:nvPr>
          </p:nvSpPr>
          <p:spPr>
            <a:xfrm>
              <a:off x="4660900" y="3260241"/>
              <a:ext cx="101601" cy="10010"/>
            </a:xfrm>
            <a:custGeom>
              <a:avLst/>
              <a:gdLst/>
              <a:ahLst/>
              <a:cxnLst/>
              <a:rect l="0" t="0" r="0" b="0"/>
              <a:pathLst>
                <a:path w="101601" h="10010">
                  <a:moveTo>
                    <a:pt x="0" y="3659"/>
                  </a:moveTo>
                  <a:lnTo>
                    <a:pt x="0" y="3659"/>
                  </a:lnTo>
                  <a:lnTo>
                    <a:pt x="0" y="288"/>
                  </a:lnTo>
                  <a:lnTo>
                    <a:pt x="705" y="0"/>
                  </a:lnTo>
                  <a:lnTo>
                    <a:pt x="3371" y="1563"/>
                  </a:lnTo>
                  <a:lnTo>
                    <a:pt x="31109" y="3245"/>
                  </a:lnTo>
                  <a:lnTo>
                    <a:pt x="58920" y="3536"/>
                  </a:lnTo>
                  <a:lnTo>
                    <a:pt x="86114" y="5516"/>
                  </a:lnTo>
                  <a:lnTo>
                    <a:pt x="101600" y="100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SMARTInkShape-2004"/>
            <p:cNvSpPr/>
            <p:nvPr>
              <p:custDataLst>
                <p:tags r:id="rId77"/>
              </p:custDataLst>
            </p:nvPr>
          </p:nvSpPr>
          <p:spPr>
            <a:xfrm>
              <a:off x="3435350" y="2762250"/>
              <a:ext cx="177801" cy="6351"/>
            </a:xfrm>
            <a:custGeom>
              <a:avLst/>
              <a:gdLst/>
              <a:ahLst/>
              <a:cxnLst/>
              <a:rect l="0" t="0" r="0" b="0"/>
              <a:pathLst>
                <a:path w="177801" h="6351">
                  <a:moveTo>
                    <a:pt x="0" y="6350"/>
                  </a:moveTo>
                  <a:lnTo>
                    <a:pt x="0" y="6350"/>
                  </a:lnTo>
                  <a:lnTo>
                    <a:pt x="6742" y="2979"/>
                  </a:lnTo>
                  <a:lnTo>
                    <a:pt x="37576" y="588"/>
                  </a:lnTo>
                  <a:lnTo>
                    <a:pt x="59740" y="261"/>
                  </a:lnTo>
                  <a:lnTo>
                    <a:pt x="81819" y="116"/>
                  </a:lnTo>
                  <a:lnTo>
                    <a:pt x="112202" y="34"/>
                  </a:lnTo>
                  <a:lnTo>
                    <a:pt x="137197" y="10"/>
                  </a:lnTo>
                  <a:lnTo>
                    <a:pt x="168791" y="1"/>
                  </a:lnTo>
                  <a:lnTo>
                    <a:pt x="177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SMARTInkShape-2005"/>
            <p:cNvSpPr/>
            <p:nvPr>
              <p:custDataLst>
                <p:tags r:id="rId78"/>
              </p:custDataLst>
            </p:nvPr>
          </p:nvSpPr>
          <p:spPr>
            <a:xfrm>
              <a:off x="4682952" y="3152292"/>
              <a:ext cx="60499" cy="201288"/>
            </a:xfrm>
            <a:custGeom>
              <a:avLst/>
              <a:gdLst/>
              <a:ahLst/>
              <a:cxnLst/>
              <a:rect l="0" t="0" r="0" b="0"/>
              <a:pathLst>
                <a:path w="60499" h="201288">
                  <a:moveTo>
                    <a:pt x="28748" y="3658"/>
                  </a:moveTo>
                  <a:lnTo>
                    <a:pt x="28748" y="3658"/>
                  </a:lnTo>
                  <a:lnTo>
                    <a:pt x="32119" y="287"/>
                  </a:lnTo>
                  <a:lnTo>
                    <a:pt x="33112" y="0"/>
                  </a:lnTo>
                  <a:lnTo>
                    <a:pt x="33774" y="514"/>
                  </a:lnTo>
                  <a:lnTo>
                    <a:pt x="34215" y="1562"/>
                  </a:lnTo>
                  <a:lnTo>
                    <a:pt x="29854" y="24933"/>
                  </a:lnTo>
                  <a:lnTo>
                    <a:pt x="26182" y="45569"/>
                  </a:lnTo>
                  <a:lnTo>
                    <a:pt x="20317" y="70733"/>
                  </a:lnTo>
                  <a:lnTo>
                    <a:pt x="13006" y="98380"/>
                  </a:lnTo>
                  <a:lnTo>
                    <a:pt x="5053" y="127131"/>
                  </a:lnTo>
                  <a:lnTo>
                    <a:pt x="578" y="150727"/>
                  </a:lnTo>
                  <a:lnTo>
                    <a:pt x="0" y="169916"/>
                  </a:lnTo>
                  <a:lnTo>
                    <a:pt x="4447" y="185500"/>
                  </a:lnTo>
                  <a:lnTo>
                    <a:pt x="13009" y="195720"/>
                  </a:lnTo>
                  <a:lnTo>
                    <a:pt x="18255" y="199432"/>
                  </a:lnTo>
                  <a:lnTo>
                    <a:pt x="23869" y="201202"/>
                  </a:lnTo>
                  <a:lnTo>
                    <a:pt x="35752" y="201287"/>
                  </a:lnTo>
                  <a:lnTo>
                    <a:pt x="44326" y="198972"/>
                  </a:lnTo>
                  <a:lnTo>
                    <a:pt x="47600" y="197367"/>
                  </a:lnTo>
                  <a:lnTo>
                    <a:pt x="53119" y="189940"/>
                  </a:lnTo>
                  <a:lnTo>
                    <a:pt x="60498" y="17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SMARTInkShape-2006"/>
            <p:cNvSpPr/>
            <p:nvPr>
              <p:custDataLst>
                <p:tags r:id="rId79"/>
              </p:custDataLst>
            </p:nvPr>
          </p:nvSpPr>
          <p:spPr>
            <a:xfrm>
              <a:off x="4451302" y="3185547"/>
              <a:ext cx="133399" cy="154554"/>
            </a:xfrm>
            <a:custGeom>
              <a:avLst/>
              <a:gdLst/>
              <a:ahLst/>
              <a:cxnLst/>
              <a:rect l="0" t="0" r="0" b="0"/>
              <a:pathLst>
                <a:path w="133399" h="154554">
                  <a:moveTo>
                    <a:pt x="101648" y="78353"/>
                  </a:moveTo>
                  <a:lnTo>
                    <a:pt x="101648" y="78353"/>
                  </a:lnTo>
                  <a:lnTo>
                    <a:pt x="81875" y="47596"/>
                  </a:lnTo>
                  <a:lnTo>
                    <a:pt x="77883" y="43032"/>
                  </a:lnTo>
                  <a:lnTo>
                    <a:pt x="73105" y="40694"/>
                  </a:lnTo>
                  <a:lnTo>
                    <a:pt x="62151" y="39979"/>
                  </a:lnTo>
                  <a:lnTo>
                    <a:pt x="40713" y="46913"/>
                  </a:lnTo>
                  <a:lnTo>
                    <a:pt x="19858" y="64647"/>
                  </a:lnTo>
                  <a:lnTo>
                    <a:pt x="3644" y="87776"/>
                  </a:lnTo>
                  <a:lnTo>
                    <a:pt x="0" y="104178"/>
                  </a:lnTo>
                  <a:lnTo>
                    <a:pt x="1437" y="120169"/>
                  </a:lnTo>
                  <a:lnTo>
                    <a:pt x="6781" y="134333"/>
                  </a:lnTo>
                  <a:lnTo>
                    <a:pt x="10886" y="138956"/>
                  </a:lnTo>
                  <a:lnTo>
                    <a:pt x="21093" y="144093"/>
                  </a:lnTo>
                  <a:lnTo>
                    <a:pt x="32685" y="144495"/>
                  </a:lnTo>
                  <a:lnTo>
                    <a:pt x="38739" y="143614"/>
                  </a:lnTo>
                  <a:lnTo>
                    <a:pt x="51110" y="136991"/>
                  </a:lnTo>
                  <a:lnTo>
                    <a:pt x="63665" y="125581"/>
                  </a:lnTo>
                  <a:lnTo>
                    <a:pt x="81927" y="98618"/>
                  </a:lnTo>
                  <a:lnTo>
                    <a:pt x="91942" y="76071"/>
                  </a:lnTo>
                  <a:lnTo>
                    <a:pt x="102979" y="50057"/>
                  </a:lnTo>
                  <a:lnTo>
                    <a:pt x="112823" y="25560"/>
                  </a:lnTo>
                  <a:lnTo>
                    <a:pt x="119070" y="5247"/>
                  </a:lnTo>
                  <a:lnTo>
                    <a:pt x="123032" y="0"/>
                  </a:lnTo>
                  <a:lnTo>
                    <a:pt x="122959" y="718"/>
                  </a:lnTo>
                  <a:lnTo>
                    <a:pt x="109019" y="29428"/>
                  </a:lnTo>
                  <a:lnTo>
                    <a:pt x="97090" y="58369"/>
                  </a:lnTo>
                  <a:lnTo>
                    <a:pt x="91361" y="89287"/>
                  </a:lnTo>
                  <a:lnTo>
                    <a:pt x="93034" y="117419"/>
                  </a:lnTo>
                  <a:lnTo>
                    <a:pt x="97998" y="136887"/>
                  </a:lnTo>
                  <a:lnTo>
                    <a:pt x="105670" y="146936"/>
                  </a:lnTo>
                  <a:lnTo>
                    <a:pt x="110680" y="151592"/>
                  </a:lnTo>
                  <a:lnTo>
                    <a:pt x="115430" y="153990"/>
                  </a:lnTo>
                  <a:lnTo>
                    <a:pt x="133398" y="1545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SMARTInkShape-2007"/>
            <p:cNvSpPr/>
            <p:nvPr>
              <p:custDataLst>
                <p:tags r:id="rId80"/>
              </p:custDataLst>
            </p:nvPr>
          </p:nvSpPr>
          <p:spPr>
            <a:xfrm>
              <a:off x="4337050" y="3136900"/>
              <a:ext cx="29054" cy="241301"/>
            </a:xfrm>
            <a:custGeom>
              <a:avLst/>
              <a:gdLst/>
              <a:ahLst/>
              <a:cxnLst/>
              <a:rect l="0" t="0" r="0" b="0"/>
              <a:pathLst>
                <a:path w="29054" h="241301">
                  <a:moveTo>
                    <a:pt x="0" y="0"/>
                  </a:moveTo>
                  <a:lnTo>
                    <a:pt x="0" y="0"/>
                  </a:lnTo>
                  <a:lnTo>
                    <a:pt x="6907" y="29511"/>
                  </a:lnTo>
                  <a:lnTo>
                    <a:pt x="12242" y="49805"/>
                  </a:lnTo>
                  <a:lnTo>
                    <a:pt x="21669" y="75287"/>
                  </a:lnTo>
                  <a:lnTo>
                    <a:pt x="27269" y="103076"/>
                  </a:lnTo>
                  <a:lnTo>
                    <a:pt x="29053" y="131889"/>
                  </a:lnTo>
                  <a:lnTo>
                    <a:pt x="27494" y="161158"/>
                  </a:lnTo>
                  <a:lnTo>
                    <a:pt x="22567" y="186866"/>
                  </a:lnTo>
                  <a:lnTo>
                    <a:pt x="13743" y="217410"/>
                  </a:lnTo>
                  <a:lnTo>
                    <a:pt x="6350" y="2413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SMARTInkShape-2008"/>
            <p:cNvSpPr/>
            <p:nvPr>
              <p:custDataLst>
                <p:tags r:id="rId81"/>
              </p:custDataLst>
            </p:nvPr>
          </p:nvSpPr>
          <p:spPr>
            <a:xfrm>
              <a:off x="4178300" y="3263900"/>
              <a:ext cx="69851" cy="5468"/>
            </a:xfrm>
            <a:custGeom>
              <a:avLst/>
              <a:gdLst/>
              <a:ahLst/>
              <a:cxnLst/>
              <a:rect l="0" t="0" r="0" b="0"/>
              <a:pathLst>
                <a:path w="69851" h="5468">
                  <a:moveTo>
                    <a:pt x="0" y="0"/>
                  </a:moveTo>
                  <a:lnTo>
                    <a:pt x="0" y="0"/>
                  </a:lnTo>
                  <a:lnTo>
                    <a:pt x="6481" y="705"/>
                  </a:lnTo>
                  <a:lnTo>
                    <a:pt x="32603" y="5467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SMARTInkShape-2009"/>
            <p:cNvSpPr/>
            <p:nvPr>
              <p:custDataLst>
                <p:tags r:id="rId82"/>
              </p:custDataLst>
            </p:nvPr>
          </p:nvSpPr>
          <p:spPr>
            <a:xfrm>
              <a:off x="4199602" y="3168650"/>
              <a:ext cx="61249" cy="163118"/>
            </a:xfrm>
            <a:custGeom>
              <a:avLst/>
              <a:gdLst/>
              <a:ahLst/>
              <a:cxnLst/>
              <a:rect l="0" t="0" r="0" b="0"/>
              <a:pathLst>
                <a:path w="61249" h="163118">
                  <a:moveTo>
                    <a:pt x="16798" y="0"/>
                  </a:moveTo>
                  <a:lnTo>
                    <a:pt x="16798" y="0"/>
                  </a:lnTo>
                  <a:lnTo>
                    <a:pt x="23540" y="3371"/>
                  </a:lnTo>
                  <a:lnTo>
                    <a:pt x="24820" y="7892"/>
                  </a:lnTo>
                  <a:lnTo>
                    <a:pt x="22546" y="31815"/>
                  </a:lnTo>
                  <a:lnTo>
                    <a:pt x="16765" y="53651"/>
                  </a:lnTo>
                  <a:lnTo>
                    <a:pt x="9493" y="77467"/>
                  </a:lnTo>
                  <a:lnTo>
                    <a:pt x="2968" y="101457"/>
                  </a:lnTo>
                  <a:lnTo>
                    <a:pt x="0" y="132680"/>
                  </a:lnTo>
                  <a:lnTo>
                    <a:pt x="1806" y="146223"/>
                  </a:lnTo>
                  <a:lnTo>
                    <a:pt x="4687" y="151104"/>
                  </a:lnTo>
                  <a:lnTo>
                    <a:pt x="13532" y="158409"/>
                  </a:lnTo>
                  <a:lnTo>
                    <a:pt x="22637" y="162126"/>
                  </a:lnTo>
                  <a:lnTo>
                    <a:pt x="27041" y="163117"/>
                  </a:lnTo>
                  <a:lnTo>
                    <a:pt x="37578" y="160456"/>
                  </a:lnTo>
                  <a:lnTo>
                    <a:pt x="61248" y="146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SMARTInkShape-2010"/>
            <p:cNvSpPr/>
            <p:nvPr>
              <p:custDataLst>
                <p:tags r:id="rId83"/>
              </p:custDataLst>
            </p:nvPr>
          </p:nvSpPr>
          <p:spPr>
            <a:xfrm>
              <a:off x="4083050" y="3359150"/>
              <a:ext cx="12701" cy="38101"/>
            </a:xfrm>
            <a:custGeom>
              <a:avLst/>
              <a:gdLst/>
              <a:ahLst/>
              <a:cxnLst/>
              <a:rect l="0" t="0" r="0" b="0"/>
              <a:pathLst>
                <a:path w="12701" h="38101">
                  <a:moveTo>
                    <a:pt x="12700" y="0"/>
                  </a:moveTo>
                  <a:lnTo>
                    <a:pt x="12700" y="0"/>
                  </a:lnTo>
                  <a:lnTo>
                    <a:pt x="1716" y="20704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SMARTInkShape-2011"/>
            <p:cNvSpPr/>
            <p:nvPr>
              <p:custDataLst>
                <p:tags r:id="rId84"/>
              </p:custDataLst>
            </p:nvPr>
          </p:nvSpPr>
          <p:spPr>
            <a:xfrm>
              <a:off x="3937000" y="3208930"/>
              <a:ext cx="81758" cy="42271"/>
            </a:xfrm>
            <a:custGeom>
              <a:avLst/>
              <a:gdLst/>
              <a:ahLst/>
              <a:cxnLst/>
              <a:rect l="0" t="0" r="0" b="0"/>
              <a:pathLst>
                <a:path w="81758" h="42271">
                  <a:moveTo>
                    <a:pt x="0" y="42270"/>
                  </a:moveTo>
                  <a:lnTo>
                    <a:pt x="0" y="42270"/>
                  </a:lnTo>
                  <a:lnTo>
                    <a:pt x="3371" y="38899"/>
                  </a:lnTo>
                  <a:lnTo>
                    <a:pt x="6907" y="37244"/>
                  </a:lnTo>
                  <a:lnTo>
                    <a:pt x="21669" y="36182"/>
                  </a:lnTo>
                  <a:lnTo>
                    <a:pt x="48626" y="40336"/>
                  </a:lnTo>
                  <a:lnTo>
                    <a:pt x="73518" y="42015"/>
                  </a:lnTo>
                  <a:lnTo>
                    <a:pt x="76529" y="41394"/>
                  </a:lnTo>
                  <a:lnTo>
                    <a:pt x="78536" y="40275"/>
                  </a:lnTo>
                  <a:lnTo>
                    <a:pt x="79874" y="38824"/>
                  </a:lnTo>
                  <a:lnTo>
                    <a:pt x="81361" y="35329"/>
                  </a:lnTo>
                  <a:lnTo>
                    <a:pt x="81757" y="33409"/>
                  </a:lnTo>
                  <a:lnTo>
                    <a:pt x="78944" y="23965"/>
                  </a:lnTo>
                  <a:lnTo>
                    <a:pt x="73657" y="18142"/>
                  </a:lnTo>
                  <a:lnTo>
                    <a:pt x="70271" y="15601"/>
                  </a:lnTo>
                  <a:lnTo>
                    <a:pt x="66510" y="9015"/>
                  </a:lnTo>
                  <a:lnTo>
                    <a:pt x="64095" y="31"/>
                  </a:lnTo>
                  <a:lnTo>
                    <a:pt x="63896" y="0"/>
                  </a:lnTo>
                  <a:lnTo>
                    <a:pt x="63500" y="41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SMARTInkShape-2012"/>
            <p:cNvSpPr/>
            <p:nvPr>
              <p:custDataLst>
                <p:tags r:id="rId85"/>
              </p:custDataLst>
            </p:nvPr>
          </p:nvSpPr>
          <p:spPr>
            <a:xfrm>
              <a:off x="3943350" y="3317980"/>
              <a:ext cx="50760" cy="51503"/>
            </a:xfrm>
            <a:custGeom>
              <a:avLst/>
              <a:gdLst/>
              <a:ahLst/>
              <a:cxnLst/>
              <a:rect l="0" t="0" r="0" b="0"/>
              <a:pathLst>
                <a:path w="50760" h="51503">
                  <a:moveTo>
                    <a:pt x="0" y="9420"/>
                  </a:moveTo>
                  <a:lnTo>
                    <a:pt x="0" y="9420"/>
                  </a:lnTo>
                  <a:lnTo>
                    <a:pt x="8838" y="582"/>
                  </a:lnTo>
                  <a:lnTo>
                    <a:pt x="10831" y="0"/>
                  </a:lnTo>
                  <a:lnTo>
                    <a:pt x="12865" y="318"/>
                  </a:lnTo>
                  <a:lnTo>
                    <a:pt x="17712" y="3258"/>
                  </a:lnTo>
                  <a:lnTo>
                    <a:pt x="39765" y="24624"/>
                  </a:lnTo>
                  <a:lnTo>
                    <a:pt x="47217" y="37052"/>
                  </a:lnTo>
                  <a:lnTo>
                    <a:pt x="50328" y="51376"/>
                  </a:lnTo>
                  <a:lnTo>
                    <a:pt x="50485" y="51502"/>
                  </a:lnTo>
                  <a:lnTo>
                    <a:pt x="50759" y="41442"/>
                  </a:lnTo>
                  <a:lnTo>
                    <a:pt x="44624" y="10355"/>
                  </a:lnTo>
                  <a:lnTo>
                    <a:pt x="44450" y="3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SMARTInkShape-2013"/>
            <p:cNvSpPr/>
            <p:nvPr>
              <p:custDataLst>
                <p:tags r:id="rId86"/>
              </p:custDataLst>
            </p:nvPr>
          </p:nvSpPr>
          <p:spPr>
            <a:xfrm>
              <a:off x="3851793" y="3178868"/>
              <a:ext cx="63466" cy="205683"/>
            </a:xfrm>
            <a:custGeom>
              <a:avLst/>
              <a:gdLst/>
              <a:ahLst/>
              <a:cxnLst/>
              <a:rect l="0" t="0" r="0" b="0"/>
              <a:pathLst>
                <a:path w="63466" h="205683">
                  <a:moveTo>
                    <a:pt x="59807" y="15182"/>
                  </a:moveTo>
                  <a:lnTo>
                    <a:pt x="59807" y="15182"/>
                  </a:lnTo>
                  <a:lnTo>
                    <a:pt x="63178" y="8440"/>
                  </a:lnTo>
                  <a:lnTo>
                    <a:pt x="63465" y="5748"/>
                  </a:lnTo>
                  <a:lnTo>
                    <a:pt x="61903" y="876"/>
                  </a:lnTo>
                  <a:lnTo>
                    <a:pt x="60499" y="0"/>
                  </a:lnTo>
                  <a:lnTo>
                    <a:pt x="58857" y="122"/>
                  </a:lnTo>
                  <a:lnTo>
                    <a:pt x="57057" y="908"/>
                  </a:lnTo>
                  <a:lnTo>
                    <a:pt x="38959" y="28930"/>
                  </a:lnTo>
                  <a:lnTo>
                    <a:pt x="27258" y="53277"/>
                  </a:lnTo>
                  <a:lnTo>
                    <a:pt x="15002" y="80561"/>
                  </a:lnTo>
                  <a:lnTo>
                    <a:pt x="4616" y="107739"/>
                  </a:lnTo>
                  <a:lnTo>
                    <a:pt x="0" y="131578"/>
                  </a:lnTo>
                  <a:lnTo>
                    <a:pt x="772" y="161461"/>
                  </a:lnTo>
                  <a:lnTo>
                    <a:pt x="5470" y="184818"/>
                  </a:lnTo>
                  <a:lnTo>
                    <a:pt x="9471" y="190362"/>
                  </a:lnTo>
                  <a:lnTo>
                    <a:pt x="34407" y="2056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SMARTInkShape-2014"/>
            <p:cNvSpPr/>
            <p:nvPr>
              <p:custDataLst>
                <p:tags r:id="rId87"/>
              </p:custDataLst>
            </p:nvPr>
          </p:nvSpPr>
          <p:spPr>
            <a:xfrm>
              <a:off x="3644900" y="3215680"/>
              <a:ext cx="115680" cy="166250"/>
            </a:xfrm>
            <a:custGeom>
              <a:avLst/>
              <a:gdLst/>
              <a:ahLst/>
              <a:cxnLst/>
              <a:rect l="0" t="0" r="0" b="0"/>
              <a:pathLst>
                <a:path w="115680" h="166250">
                  <a:moveTo>
                    <a:pt x="114300" y="35520"/>
                  </a:moveTo>
                  <a:lnTo>
                    <a:pt x="114300" y="35520"/>
                  </a:lnTo>
                  <a:lnTo>
                    <a:pt x="103455" y="16653"/>
                  </a:lnTo>
                  <a:lnTo>
                    <a:pt x="93252" y="6909"/>
                  </a:lnTo>
                  <a:lnTo>
                    <a:pt x="79780" y="1637"/>
                  </a:lnTo>
                  <a:lnTo>
                    <a:pt x="64386" y="0"/>
                  </a:lnTo>
                  <a:lnTo>
                    <a:pt x="48136" y="1624"/>
                  </a:lnTo>
                  <a:lnTo>
                    <a:pt x="33389" y="8460"/>
                  </a:lnTo>
                  <a:lnTo>
                    <a:pt x="26493" y="13247"/>
                  </a:lnTo>
                  <a:lnTo>
                    <a:pt x="18830" y="24210"/>
                  </a:lnTo>
                  <a:lnTo>
                    <a:pt x="16787" y="30096"/>
                  </a:lnTo>
                  <a:lnTo>
                    <a:pt x="18280" y="42282"/>
                  </a:lnTo>
                  <a:lnTo>
                    <a:pt x="20653" y="48494"/>
                  </a:lnTo>
                  <a:lnTo>
                    <a:pt x="44219" y="70722"/>
                  </a:lnTo>
                  <a:lnTo>
                    <a:pt x="74642" y="91812"/>
                  </a:lnTo>
                  <a:lnTo>
                    <a:pt x="102628" y="111465"/>
                  </a:lnTo>
                  <a:lnTo>
                    <a:pt x="112640" y="124307"/>
                  </a:lnTo>
                  <a:lnTo>
                    <a:pt x="115310" y="130694"/>
                  </a:lnTo>
                  <a:lnTo>
                    <a:pt x="115679" y="136364"/>
                  </a:lnTo>
                  <a:lnTo>
                    <a:pt x="112326" y="146426"/>
                  </a:lnTo>
                  <a:lnTo>
                    <a:pt x="102369" y="155603"/>
                  </a:lnTo>
                  <a:lnTo>
                    <a:pt x="95763" y="160025"/>
                  </a:lnTo>
                  <a:lnTo>
                    <a:pt x="69610" y="166249"/>
                  </a:lnTo>
                  <a:lnTo>
                    <a:pt x="46260" y="164722"/>
                  </a:lnTo>
                  <a:lnTo>
                    <a:pt x="32554" y="157854"/>
                  </a:lnTo>
                  <a:lnTo>
                    <a:pt x="14820" y="142088"/>
                  </a:lnTo>
                  <a:lnTo>
                    <a:pt x="4391" y="127773"/>
                  </a:lnTo>
                  <a:lnTo>
                    <a:pt x="0" y="1180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SMARTInkShape-2015"/>
            <p:cNvSpPr/>
            <p:nvPr>
              <p:custDataLst>
                <p:tags r:id="rId88"/>
              </p:custDataLst>
            </p:nvPr>
          </p:nvSpPr>
          <p:spPr>
            <a:xfrm>
              <a:off x="3517900" y="2801233"/>
              <a:ext cx="6351" cy="107068"/>
            </a:xfrm>
            <a:custGeom>
              <a:avLst/>
              <a:gdLst/>
              <a:ahLst/>
              <a:cxnLst/>
              <a:rect l="0" t="0" r="0" b="0"/>
              <a:pathLst>
                <a:path w="6351" h="107068">
                  <a:moveTo>
                    <a:pt x="6350" y="5467"/>
                  </a:moveTo>
                  <a:lnTo>
                    <a:pt x="6350" y="5467"/>
                  </a:lnTo>
                  <a:lnTo>
                    <a:pt x="6350" y="0"/>
                  </a:lnTo>
                  <a:lnTo>
                    <a:pt x="6350" y="30970"/>
                  </a:lnTo>
                  <a:lnTo>
                    <a:pt x="4469" y="61174"/>
                  </a:lnTo>
                  <a:lnTo>
                    <a:pt x="588" y="92766"/>
                  </a:lnTo>
                  <a:lnTo>
                    <a:pt x="0" y="107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SMARTInkShape-2016"/>
            <p:cNvSpPr/>
            <p:nvPr>
              <p:custDataLst>
                <p:tags r:id="rId89"/>
              </p:custDataLst>
            </p:nvPr>
          </p:nvSpPr>
          <p:spPr>
            <a:xfrm>
              <a:off x="3289300" y="3011877"/>
              <a:ext cx="234951" cy="624137"/>
            </a:xfrm>
            <a:custGeom>
              <a:avLst/>
              <a:gdLst/>
              <a:ahLst/>
              <a:cxnLst/>
              <a:rect l="0" t="0" r="0" b="0"/>
              <a:pathLst>
                <a:path w="234951" h="624137">
                  <a:moveTo>
                    <a:pt x="234950" y="48823"/>
                  </a:moveTo>
                  <a:lnTo>
                    <a:pt x="234950" y="48823"/>
                  </a:lnTo>
                  <a:lnTo>
                    <a:pt x="234950" y="35339"/>
                  </a:lnTo>
                  <a:lnTo>
                    <a:pt x="228208" y="16841"/>
                  </a:lnTo>
                  <a:lnTo>
                    <a:pt x="221135" y="8032"/>
                  </a:lnTo>
                  <a:lnTo>
                    <a:pt x="213288" y="2472"/>
                  </a:lnTo>
                  <a:lnTo>
                    <a:pt x="205096" y="0"/>
                  </a:lnTo>
                  <a:lnTo>
                    <a:pt x="192989" y="6428"/>
                  </a:lnTo>
                  <a:lnTo>
                    <a:pt x="185810" y="12093"/>
                  </a:lnTo>
                  <a:lnTo>
                    <a:pt x="165592" y="43663"/>
                  </a:lnTo>
                  <a:lnTo>
                    <a:pt x="159078" y="60905"/>
                  </a:lnTo>
                  <a:lnTo>
                    <a:pt x="152619" y="81572"/>
                  </a:lnTo>
                  <a:lnTo>
                    <a:pt x="146196" y="104522"/>
                  </a:lnTo>
                  <a:lnTo>
                    <a:pt x="140503" y="129700"/>
                  </a:lnTo>
                  <a:lnTo>
                    <a:pt x="135296" y="156363"/>
                  </a:lnTo>
                  <a:lnTo>
                    <a:pt x="130414" y="184017"/>
                  </a:lnTo>
                  <a:lnTo>
                    <a:pt x="126454" y="213035"/>
                  </a:lnTo>
                  <a:lnTo>
                    <a:pt x="123108" y="242965"/>
                  </a:lnTo>
                  <a:lnTo>
                    <a:pt x="120172" y="273501"/>
                  </a:lnTo>
                  <a:lnTo>
                    <a:pt x="117509" y="304441"/>
                  </a:lnTo>
                  <a:lnTo>
                    <a:pt x="115028" y="335652"/>
                  </a:lnTo>
                  <a:lnTo>
                    <a:pt x="112669" y="367042"/>
                  </a:lnTo>
                  <a:lnTo>
                    <a:pt x="110391" y="395730"/>
                  </a:lnTo>
                  <a:lnTo>
                    <a:pt x="108165" y="422617"/>
                  </a:lnTo>
                  <a:lnTo>
                    <a:pt x="105977" y="448302"/>
                  </a:lnTo>
                  <a:lnTo>
                    <a:pt x="103107" y="471776"/>
                  </a:lnTo>
                  <a:lnTo>
                    <a:pt x="99782" y="493775"/>
                  </a:lnTo>
                  <a:lnTo>
                    <a:pt x="96155" y="514791"/>
                  </a:lnTo>
                  <a:lnTo>
                    <a:pt x="91620" y="533741"/>
                  </a:lnTo>
                  <a:lnTo>
                    <a:pt x="86480" y="551312"/>
                  </a:lnTo>
                  <a:lnTo>
                    <a:pt x="75124" y="581185"/>
                  </a:lnTo>
                  <a:lnTo>
                    <a:pt x="57537" y="609197"/>
                  </a:lnTo>
                  <a:lnTo>
                    <a:pt x="47679" y="621493"/>
                  </a:lnTo>
                  <a:lnTo>
                    <a:pt x="42370" y="623925"/>
                  </a:lnTo>
                  <a:lnTo>
                    <a:pt x="36713" y="624136"/>
                  </a:lnTo>
                  <a:lnTo>
                    <a:pt x="25489" y="620606"/>
                  </a:lnTo>
                  <a:lnTo>
                    <a:pt x="0" y="6012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SMARTInkShape-2017"/>
            <p:cNvSpPr/>
            <p:nvPr>
              <p:custDataLst>
                <p:tags r:id="rId90"/>
              </p:custDataLst>
            </p:nvPr>
          </p:nvSpPr>
          <p:spPr>
            <a:xfrm>
              <a:off x="2990850" y="3454400"/>
              <a:ext cx="152401" cy="12701"/>
            </a:xfrm>
            <a:custGeom>
              <a:avLst/>
              <a:gdLst/>
              <a:ahLst/>
              <a:cxnLst/>
              <a:rect l="0" t="0" r="0" b="0"/>
              <a:pathLst>
                <a:path w="152401" h="12701">
                  <a:moveTo>
                    <a:pt x="0" y="12700"/>
                  </a:moveTo>
                  <a:lnTo>
                    <a:pt x="0" y="12700"/>
                  </a:lnTo>
                  <a:lnTo>
                    <a:pt x="0" y="9329"/>
                  </a:lnTo>
                  <a:lnTo>
                    <a:pt x="705" y="8336"/>
                  </a:lnTo>
                  <a:lnTo>
                    <a:pt x="1881" y="7674"/>
                  </a:lnTo>
                  <a:lnTo>
                    <a:pt x="30443" y="1440"/>
                  </a:lnTo>
                  <a:lnTo>
                    <a:pt x="56763" y="427"/>
                  </a:lnTo>
                  <a:lnTo>
                    <a:pt x="82435" y="126"/>
                  </a:lnTo>
                  <a:lnTo>
                    <a:pt x="104153" y="1918"/>
                  </a:lnTo>
                  <a:lnTo>
                    <a:pt x="133017" y="5961"/>
                  </a:lnTo>
                  <a:lnTo>
                    <a:pt x="140963" y="5471"/>
                  </a:lnTo>
                  <a:lnTo>
                    <a:pt x="152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SMARTInkShape-2018"/>
            <p:cNvSpPr/>
            <p:nvPr>
              <p:custDataLst>
                <p:tags r:id="rId91"/>
              </p:custDataLst>
            </p:nvPr>
          </p:nvSpPr>
          <p:spPr>
            <a:xfrm>
              <a:off x="3060700" y="3156470"/>
              <a:ext cx="69346" cy="107431"/>
            </a:xfrm>
            <a:custGeom>
              <a:avLst/>
              <a:gdLst/>
              <a:ahLst/>
              <a:cxnLst/>
              <a:rect l="0" t="0" r="0" b="0"/>
              <a:pathLst>
                <a:path w="69346" h="107431">
                  <a:moveTo>
                    <a:pt x="0" y="94730"/>
                  </a:moveTo>
                  <a:lnTo>
                    <a:pt x="0" y="94730"/>
                  </a:lnTo>
                  <a:lnTo>
                    <a:pt x="0" y="87988"/>
                  </a:lnTo>
                  <a:lnTo>
                    <a:pt x="18841" y="60210"/>
                  </a:lnTo>
                  <a:lnTo>
                    <a:pt x="39313" y="31937"/>
                  </a:lnTo>
                  <a:lnTo>
                    <a:pt x="69092" y="259"/>
                  </a:lnTo>
                  <a:lnTo>
                    <a:pt x="69345" y="0"/>
                  </a:lnTo>
                  <a:lnTo>
                    <a:pt x="60994" y="27178"/>
                  </a:lnTo>
                  <a:lnTo>
                    <a:pt x="51939" y="50961"/>
                  </a:lnTo>
                  <a:lnTo>
                    <a:pt x="48484" y="66105"/>
                  </a:lnTo>
                  <a:lnTo>
                    <a:pt x="50504" y="95672"/>
                  </a:lnTo>
                  <a:lnTo>
                    <a:pt x="50800" y="1074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SMARTInkShape-2019"/>
            <p:cNvSpPr/>
            <p:nvPr>
              <p:custDataLst>
                <p:tags r:id="rId92"/>
              </p:custDataLst>
            </p:nvPr>
          </p:nvSpPr>
          <p:spPr>
            <a:xfrm>
              <a:off x="3048000" y="3289300"/>
              <a:ext cx="146051" cy="6351"/>
            </a:xfrm>
            <a:custGeom>
              <a:avLst/>
              <a:gdLst/>
              <a:ahLst/>
              <a:cxnLst/>
              <a:rect l="0" t="0" r="0" b="0"/>
              <a:pathLst>
                <a:path w="1460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15580" y="5467"/>
                  </a:lnTo>
                  <a:lnTo>
                    <a:pt x="44444" y="6176"/>
                  </a:lnTo>
                  <a:lnTo>
                    <a:pt x="72514" y="6298"/>
                  </a:lnTo>
                  <a:lnTo>
                    <a:pt x="99018" y="6334"/>
                  </a:lnTo>
                  <a:lnTo>
                    <a:pt x="129495" y="6347"/>
                  </a:lnTo>
                  <a:lnTo>
                    <a:pt x="1460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SMARTInkShape-2020"/>
            <p:cNvSpPr/>
            <p:nvPr>
              <p:custDataLst>
                <p:tags r:id="rId93"/>
              </p:custDataLst>
            </p:nvPr>
          </p:nvSpPr>
          <p:spPr>
            <a:xfrm>
              <a:off x="3054350" y="3448050"/>
              <a:ext cx="17727" cy="165101"/>
            </a:xfrm>
            <a:custGeom>
              <a:avLst/>
              <a:gdLst/>
              <a:ahLst/>
              <a:cxnLst/>
              <a:rect l="0" t="0" r="0" b="0"/>
              <a:pathLst>
                <a:path w="17727" h="165101">
                  <a:moveTo>
                    <a:pt x="12700" y="0"/>
                  </a:moveTo>
                  <a:lnTo>
                    <a:pt x="12700" y="0"/>
                  </a:lnTo>
                  <a:lnTo>
                    <a:pt x="16071" y="0"/>
                  </a:lnTo>
                  <a:lnTo>
                    <a:pt x="17726" y="7526"/>
                  </a:lnTo>
                  <a:lnTo>
                    <a:pt x="16776" y="27630"/>
                  </a:lnTo>
                  <a:lnTo>
                    <a:pt x="13908" y="51460"/>
                  </a:lnTo>
                  <a:lnTo>
                    <a:pt x="11176" y="78277"/>
                  </a:lnTo>
                  <a:lnTo>
                    <a:pt x="5898" y="106684"/>
                  </a:lnTo>
                  <a:lnTo>
                    <a:pt x="1165" y="138195"/>
                  </a:lnTo>
                  <a:lnTo>
                    <a:pt x="0" y="165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1" name="SMARTInkShape-2021"/>
          <p:cNvSpPr/>
          <p:nvPr>
            <p:custDataLst>
              <p:tags r:id="rId2"/>
            </p:custDataLst>
          </p:nvPr>
        </p:nvSpPr>
        <p:spPr>
          <a:xfrm>
            <a:off x="3316804" y="3797300"/>
            <a:ext cx="56169" cy="90381"/>
          </a:xfrm>
          <a:custGeom>
            <a:avLst/>
            <a:gdLst/>
            <a:ahLst/>
            <a:cxnLst/>
            <a:rect l="0" t="0" r="0" b="0"/>
            <a:pathLst>
              <a:path w="56169" h="90381">
                <a:moveTo>
                  <a:pt x="23296" y="0"/>
                </a:moveTo>
                <a:lnTo>
                  <a:pt x="23296" y="0"/>
                </a:lnTo>
                <a:lnTo>
                  <a:pt x="19925" y="0"/>
                </a:lnTo>
                <a:lnTo>
                  <a:pt x="16389" y="5644"/>
                </a:lnTo>
                <a:lnTo>
                  <a:pt x="4998" y="33257"/>
                </a:lnTo>
                <a:lnTo>
                  <a:pt x="0" y="59086"/>
                </a:lnTo>
                <a:lnTo>
                  <a:pt x="2594" y="72356"/>
                </a:lnTo>
                <a:lnTo>
                  <a:pt x="8451" y="82253"/>
                </a:lnTo>
                <a:lnTo>
                  <a:pt x="15757" y="89003"/>
                </a:lnTo>
                <a:lnTo>
                  <a:pt x="20387" y="90380"/>
                </a:lnTo>
                <a:lnTo>
                  <a:pt x="31175" y="90028"/>
                </a:lnTo>
                <a:lnTo>
                  <a:pt x="41145" y="85638"/>
                </a:lnTo>
                <a:lnTo>
                  <a:pt x="45778" y="82492"/>
                </a:lnTo>
                <a:lnTo>
                  <a:pt x="52808" y="73352"/>
                </a:lnTo>
                <a:lnTo>
                  <a:pt x="55671" y="67951"/>
                </a:lnTo>
                <a:lnTo>
                  <a:pt x="56168" y="62234"/>
                </a:lnTo>
                <a:lnTo>
                  <a:pt x="52958" y="50238"/>
                </a:lnTo>
                <a:lnTo>
                  <a:pt x="39846" y="31583"/>
                </a:lnTo>
                <a:lnTo>
                  <a:pt x="25926" y="19393"/>
                </a:lnTo>
                <a:lnTo>
                  <a:pt x="17175" y="15674"/>
                </a:lnTo>
                <a:lnTo>
                  <a:pt x="4246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4" name="SMARTInkShape-Group455"/>
          <p:cNvGrpSpPr/>
          <p:nvPr/>
        </p:nvGrpSpPr>
        <p:grpSpPr>
          <a:xfrm>
            <a:off x="5054600" y="3194050"/>
            <a:ext cx="76201" cy="50801"/>
            <a:chOff x="5054600" y="3194050"/>
            <a:chExt cx="76201" cy="50801"/>
          </a:xfrm>
        </p:grpSpPr>
        <p:sp>
          <p:nvSpPr>
            <p:cNvPr id="162" name="SMARTInkShape-2022"/>
            <p:cNvSpPr/>
            <p:nvPr>
              <p:custDataLst>
                <p:tags r:id="rId74"/>
              </p:custDataLst>
            </p:nvPr>
          </p:nvSpPr>
          <p:spPr>
            <a:xfrm>
              <a:off x="5054600" y="323850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27136" y="0"/>
                  </a:lnTo>
                  <a:lnTo>
                    <a:pt x="45368" y="705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SMARTInkShape-2023"/>
            <p:cNvSpPr/>
            <p:nvPr>
              <p:custDataLst>
                <p:tags r:id="rId75"/>
              </p:custDataLst>
            </p:nvPr>
          </p:nvSpPr>
          <p:spPr>
            <a:xfrm>
              <a:off x="5073650" y="3194050"/>
              <a:ext cx="57151" cy="6351"/>
            </a:xfrm>
            <a:custGeom>
              <a:avLst/>
              <a:gdLst/>
              <a:ahLst/>
              <a:cxnLst/>
              <a:rect l="0" t="0" r="0" b="0"/>
              <a:pathLst>
                <a:path w="57151" h="6351">
                  <a:moveTo>
                    <a:pt x="0" y="0"/>
                  </a:moveTo>
                  <a:lnTo>
                    <a:pt x="0" y="0"/>
                  </a:lnTo>
                  <a:lnTo>
                    <a:pt x="18004" y="706"/>
                  </a:lnTo>
                  <a:lnTo>
                    <a:pt x="49149" y="5761"/>
                  </a:lnTo>
                  <a:lnTo>
                    <a:pt x="571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SMARTInkShape-Group456"/>
          <p:cNvGrpSpPr/>
          <p:nvPr/>
        </p:nvGrpSpPr>
        <p:grpSpPr>
          <a:xfrm>
            <a:off x="5347582" y="2929638"/>
            <a:ext cx="627769" cy="351909"/>
            <a:chOff x="5347582" y="2929638"/>
            <a:chExt cx="627769" cy="351909"/>
          </a:xfrm>
        </p:grpSpPr>
        <p:sp>
          <p:nvSpPr>
            <p:cNvPr id="165" name="SMARTInkShape-2024"/>
            <p:cNvSpPr/>
            <p:nvPr>
              <p:custDataLst>
                <p:tags r:id="rId67"/>
              </p:custDataLst>
            </p:nvPr>
          </p:nvSpPr>
          <p:spPr>
            <a:xfrm>
              <a:off x="5887856" y="3060700"/>
              <a:ext cx="50792" cy="36279"/>
            </a:xfrm>
            <a:custGeom>
              <a:avLst/>
              <a:gdLst/>
              <a:ahLst/>
              <a:cxnLst/>
              <a:rect l="0" t="0" r="0" b="0"/>
              <a:pathLst>
                <a:path w="50792" h="36279">
                  <a:moveTo>
                    <a:pt x="17644" y="0"/>
                  </a:moveTo>
                  <a:lnTo>
                    <a:pt x="17644" y="0"/>
                  </a:lnTo>
                  <a:lnTo>
                    <a:pt x="10902" y="0"/>
                  </a:lnTo>
                  <a:lnTo>
                    <a:pt x="8210" y="1411"/>
                  </a:lnTo>
                  <a:lnTo>
                    <a:pt x="3339" y="6742"/>
                  </a:lnTo>
                  <a:lnTo>
                    <a:pt x="702" y="15697"/>
                  </a:lnTo>
                  <a:lnTo>
                    <a:pt x="0" y="21048"/>
                  </a:lnTo>
                  <a:lnTo>
                    <a:pt x="1648" y="25321"/>
                  </a:lnTo>
                  <a:lnTo>
                    <a:pt x="9124" y="31950"/>
                  </a:lnTo>
                  <a:lnTo>
                    <a:pt x="17620" y="35366"/>
                  </a:lnTo>
                  <a:lnTo>
                    <a:pt x="21861" y="36278"/>
                  </a:lnTo>
                  <a:lnTo>
                    <a:pt x="37944" y="34189"/>
                  </a:lnTo>
                  <a:lnTo>
                    <a:pt x="46186" y="29071"/>
                  </a:lnTo>
                  <a:lnTo>
                    <a:pt x="49372" y="25731"/>
                  </a:lnTo>
                  <a:lnTo>
                    <a:pt x="50791" y="22093"/>
                  </a:lnTo>
                  <a:lnTo>
                    <a:pt x="50485" y="14287"/>
                  </a:lnTo>
                  <a:lnTo>
                    <a:pt x="48004" y="10936"/>
                  </a:lnTo>
                  <a:lnTo>
                    <a:pt x="3034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SMARTInkShape-2025"/>
            <p:cNvSpPr/>
            <p:nvPr>
              <p:custDataLst>
                <p:tags r:id="rId68"/>
              </p:custDataLst>
            </p:nvPr>
          </p:nvSpPr>
          <p:spPr>
            <a:xfrm>
              <a:off x="5746750" y="2929638"/>
              <a:ext cx="93417" cy="142192"/>
            </a:xfrm>
            <a:custGeom>
              <a:avLst/>
              <a:gdLst/>
              <a:ahLst/>
              <a:cxnLst/>
              <a:rect l="0" t="0" r="0" b="0"/>
              <a:pathLst>
                <a:path w="93417" h="142192">
                  <a:moveTo>
                    <a:pt x="12700" y="23112"/>
                  </a:moveTo>
                  <a:lnTo>
                    <a:pt x="12700" y="23112"/>
                  </a:lnTo>
                  <a:lnTo>
                    <a:pt x="37186" y="9297"/>
                  </a:lnTo>
                  <a:lnTo>
                    <a:pt x="61347" y="1145"/>
                  </a:lnTo>
                  <a:lnTo>
                    <a:pt x="68415" y="0"/>
                  </a:lnTo>
                  <a:lnTo>
                    <a:pt x="80031" y="2492"/>
                  </a:lnTo>
                  <a:lnTo>
                    <a:pt x="85104" y="5132"/>
                  </a:lnTo>
                  <a:lnTo>
                    <a:pt x="87075" y="8303"/>
                  </a:lnTo>
                  <a:lnTo>
                    <a:pt x="86978" y="11828"/>
                  </a:lnTo>
                  <a:lnTo>
                    <a:pt x="85502" y="15590"/>
                  </a:lnTo>
                  <a:lnTo>
                    <a:pt x="73312" y="27625"/>
                  </a:lnTo>
                  <a:lnTo>
                    <a:pt x="49553" y="43499"/>
                  </a:lnTo>
                  <a:lnTo>
                    <a:pt x="19016" y="58392"/>
                  </a:lnTo>
                  <a:lnTo>
                    <a:pt x="16911" y="59331"/>
                  </a:lnTo>
                  <a:lnTo>
                    <a:pt x="16213" y="60664"/>
                  </a:lnTo>
                  <a:lnTo>
                    <a:pt x="16453" y="62258"/>
                  </a:lnTo>
                  <a:lnTo>
                    <a:pt x="17318" y="64026"/>
                  </a:lnTo>
                  <a:lnTo>
                    <a:pt x="43307" y="75885"/>
                  </a:lnTo>
                  <a:lnTo>
                    <a:pt x="74719" y="91235"/>
                  </a:lnTo>
                  <a:lnTo>
                    <a:pt x="91441" y="107032"/>
                  </a:lnTo>
                  <a:lnTo>
                    <a:pt x="93416" y="111514"/>
                  </a:lnTo>
                  <a:lnTo>
                    <a:pt x="93321" y="115208"/>
                  </a:lnTo>
                  <a:lnTo>
                    <a:pt x="91848" y="118376"/>
                  </a:lnTo>
                  <a:lnTo>
                    <a:pt x="76289" y="129576"/>
                  </a:lnTo>
                  <a:lnTo>
                    <a:pt x="50435" y="138461"/>
                  </a:lnTo>
                  <a:lnTo>
                    <a:pt x="27173" y="142191"/>
                  </a:lnTo>
                  <a:lnTo>
                    <a:pt x="0" y="137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SMARTInkShape-2026"/>
            <p:cNvSpPr/>
            <p:nvPr>
              <p:custDataLst>
                <p:tags r:id="rId69"/>
              </p:custDataLst>
            </p:nvPr>
          </p:nvSpPr>
          <p:spPr>
            <a:xfrm>
              <a:off x="5347582" y="3251200"/>
              <a:ext cx="627769" cy="30347"/>
            </a:xfrm>
            <a:custGeom>
              <a:avLst/>
              <a:gdLst/>
              <a:ahLst/>
              <a:cxnLst/>
              <a:rect l="0" t="0" r="0" b="0"/>
              <a:pathLst>
                <a:path w="627769" h="30347">
                  <a:moveTo>
                    <a:pt x="5468" y="19050"/>
                  </a:moveTo>
                  <a:lnTo>
                    <a:pt x="5468" y="19050"/>
                  </a:lnTo>
                  <a:lnTo>
                    <a:pt x="0" y="13583"/>
                  </a:lnTo>
                  <a:lnTo>
                    <a:pt x="412" y="13288"/>
                  </a:lnTo>
                  <a:lnTo>
                    <a:pt x="18147" y="12777"/>
                  </a:lnTo>
                  <a:lnTo>
                    <a:pt x="47325" y="19465"/>
                  </a:lnTo>
                  <a:lnTo>
                    <a:pt x="62300" y="22149"/>
                  </a:lnTo>
                  <a:lnTo>
                    <a:pt x="80045" y="24643"/>
                  </a:lnTo>
                  <a:lnTo>
                    <a:pt x="99636" y="27012"/>
                  </a:lnTo>
                  <a:lnTo>
                    <a:pt x="121869" y="28592"/>
                  </a:lnTo>
                  <a:lnTo>
                    <a:pt x="145863" y="29644"/>
                  </a:lnTo>
                  <a:lnTo>
                    <a:pt x="171032" y="30346"/>
                  </a:lnTo>
                  <a:lnTo>
                    <a:pt x="198393" y="30108"/>
                  </a:lnTo>
                  <a:lnTo>
                    <a:pt x="227218" y="29245"/>
                  </a:lnTo>
                  <a:lnTo>
                    <a:pt x="257019" y="27963"/>
                  </a:lnTo>
                  <a:lnTo>
                    <a:pt x="287468" y="25698"/>
                  </a:lnTo>
                  <a:lnTo>
                    <a:pt x="318352" y="22776"/>
                  </a:lnTo>
                  <a:lnTo>
                    <a:pt x="349524" y="19417"/>
                  </a:lnTo>
                  <a:lnTo>
                    <a:pt x="378772" y="16473"/>
                  </a:lnTo>
                  <a:lnTo>
                    <a:pt x="406737" y="13804"/>
                  </a:lnTo>
                  <a:lnTo>
                    <a:pt x="433847" y="11319"/>
                  </a:lnTo>
                  <a:lnTo>
                    <a:pt x="458271" y="9663"/>
                  </a:lnTo>
                  <a:lnTo>
                    <a:pt x="480903" y="8558"/>
                  </a:lnTo>
                  <a:lnTo>
                    <a:pt x="502341" y="7822"/>
                  </a:lnTo>
                  <a:lnTo>
                    <a:pt x="520867" y="6626"/>
                  </a:lnTo>
                  <a:lnTo>
                    <a:pt x="537451" y="5123"/>
                  </a:lnTo>
                  <a:lnTo>
                    <a:pt x="566461" y="2277"/>
                  </a:lnTo>
                  <a:lnTo>
                    <a:pt x="591112" y="1012"/>
                  </a:lnTo>
                  <a:lnTo>
                    <a:pt x="621965" y="133"/>
                  </a:lnTo>
                  <a:lnTo>
                    <a:pt x="62776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SMARTInkShape-2027"/>
            <p:cNvSpPr/>
            <p:nvPr>
              <p:custDataLst>
                <p:tags r:id="rId70"/>
              </p:custDataLst>
            </p:nvPr>
          </p:nvSpPr>
          <p:spPr>
            <a:xfrm>
              <a:off x="5552625" y="3086100"/>
              <a:ext cx="57716" cy="54430"/>
            </a:xfrm>
            <a:custGeom>
              <a:avLst/>
              <a:gdLst/>
              <a:ahLst/>
              <a:cxnLst/>
              <a:rect l="0" t="0" r="0" b="0"/>
              <a:pathLst>
                <a:path w="57716" h="54430">
                  <a:moveTo>
                    <a:pt x="22675" y="12700"/>
                  </a:moveTo>
                  <a:lnTo>
                    <a:pt x="22675" y="12700"/>
                  </a:lnTo>
                  <a:lnTo>
                    <a:pt x="19304" y="9329"/>
                  </a:lnTo>
                  <a:lnTo>
                    <a:pt x="18311" y="9042"/>
                  </a:lnTo>
                  <a:lnTo>
                    <a:pt x="17648" y="9556"/>
                  </a:lnTo>
                  <a:lnTo>
                    <a:pt x="17207" y="10604"/>
                  </a:lnTo>
                  <a:lnTo>
                    <a:pt x="6474" y="18821"/>
                  </a:lnTo>
                  <a:lnTo>
                    <a:pt x="3407" y="23131"/>
                  </a:lnTo>
                  <a:lnTo>
                    <a:pt x="0" y="33563"/>
                  </a:lnTo>
                  <a:lnTo>
                    <a:pt x="368" y="43374"/>
                  </a:lnTo>
                  <a:lnTo>
                    <a:pt x="1453" y="47966"/>
                  </a:lnTo>
                  <a:lnTo>
                    <a:pt x="4294" y="51028"/>
                  </a:lnTo>
                  <a:lnTo>
                    <a:pt x="13095" y="54429"/>
                  </a:lnTo>
                  <a:lnTo>
                    <a:pt x="33320" y="52973"/>
                  </a:lnTo>
                  <a:lnTo>
                    <a:pt x="45281" y="48002"/>
                  </a:lnTo>
                  <a:lnTo>
                    <a:pt x="50445" y="44702"/>
                  </a:lnTo>
                  <a:lnTo>
                    <a:pt x="53889" y="40384"/>
                  </a:lnTo>
                  <a:lnTo>
                    <a:pt x="57715" y="29943"/>
                  </a:lnTo>
                  <a:lnTo>
                    <a:pt x="57533" y="20128"/>
                  </a:lnTo>
                  <a:lnTo>
                    <a:pt x="56497" y="15535"/>
                  </a:lnTo>
                  <a:lnTo>
                    <a:pt x="51583" y="8551"/>
                  </a:lnTo>
                  <a:lnTo>
                    <a:pt x="4172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SMARTInkShape-2028"/>
            <p:cNvSpPr/>
            <p:nvPr>
              <p:custDataLst>
                <p:tags r:id="rId71"/>
              </p:custDataLst>
            </p:nvPr>
          </p:nvSpPr>
          <p:spPr>
            <a:xfrm>
              <a:off x="5411965" y="2959184"/>
              <a:ext cx="131586" cy="12617"/>
            </a:xfrm>
            <a:custGeom>
              <a:avLst/>
              <a:gdLst/>
              <a:ahLst/>
              <a:cxnLst/>
              <a:rect l="0" t="0" r="0" b="0"/>
              <a:pathLst>
                <a:path w="131586" h="12617">
                  <a:moveTo>
                    <a:pt x="10935" y="12616"/>
                  </a:moveTo>
                  <a:lnTo>
                    <a:pt x="10935" y="12616"/>
                  </a:lnTo>
                  <a:lnTo>
                    <a:pt x="0" y="7149"/>
                  </a:lnTo>
                  <a:lnTo>
                    <a:pt x="8871" y="3156"/>
                  </a:lnTo>
                  <a:lnTo>
                    <a:pt x="31647" y="876"/>
                  </a:lnTo>
                  <a:lnTo>
                    <a:pt x="60737" y="200"/>
                  </a:lnTo>
                  <a:lnTo>
                    <a:pt x="91700" y="0"/>
                  </a:lnTo>
                  <a:lnTo>
                    <a:pt x="121512" y="4296"/>
                  </a:lnTo>
                  <a:lnTo>
                    <a:pt x="131585" y="62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SMARTInkShape-2029"/>
            <p:cNvSpPr/>
            <p:nvPr>
              <p:custDataLst>
                <p:tags r:id="rId72"/>
              </p:custDataLst>
            </p:nvPr>
          </p:nvSpPr>
          <p:spPr>
            <a:xfrm>
              <a:off x="5410200" y="3035300"/>
              <a:ext cx="95251" cy="12701"/>
            </a:xfrm>
            <a:custGeom>
              <a:avLst/>
              <a:gdLst/>
              <a:ahLst/>
              <a:cxnLst/>
              <a:rect l="0" t="0" r="0" b="0"/>
              <a:pathLst>
                <a:path w="95251" h="12701">
                  <a:moveTo>
                    <a:pt x="0" y="12700"/>
                  </a:moveTo>
                  <a:lnTo>
                    <a:pt x="0" y="12700"/>
                  </a:lnTo>
                  <a:lnTo>
                    <a:pt x="10845" y="11994"/>
                  </a:lnTo>
                  <a:lnTo>
                    <a:pt x="42063" y="7233"/>
                  </a:lnTo>
                  <a:lnTo>
                    <a:pt x="69378" y="5819"/>
                  </a:lnTo>
                  <a:lnTo>
                    <a:pt x="952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SMARTInkShape-2030"/>
            <p:cNvSpPr/>
            <p:nvPr>
              <p:custDataLst>
                <p:tags r:id="rId73"/>
              </p:custDataLst>
            </p:nvPr>
          </p:nvSpPr>
          <p:spPr>
            <a:xfrm>
              <a:off x="5393539" y="2971800"/>
              <a:ext cx="86512" cy="135156"/>
            </a:xfrm>
            <a:custGeom>
              <a:avLst/>
              <a:gdLst/>
              <a:ahLst/>
              <a:cxnLst/>
              <a:rect l="0" t="0" r="0" b="0"/>
              <a:pathLst>
                <a:path w="86512" h="135156">
                  <a:moveTo>
                    <a:pt x="35711" y="0"/>
                  </a:moveTo>
                  <a:lnTo>
                    <a:pt x="35711" y="0"/>
                  </a:lnTo>
                  <a:lnTo>
                    <a:pt x="32340" y="0"/>
                  </a:lnTo>
                  <a:lnTo>
                    <a:pt x="28803" y="3763"/>
                  </a:lnTo>
                  <a:lnTo>
                    <a:pt x="17413" y="27789"/>
                  </a:lnTo>
                  <a:lnTo>
                    <a:pt x="5673" y="56368"/>
                  </a:lnTo>
                  <a:lnTo>
                    <a:pt x="0" y="83808"/>
                  </a:lnTo>
                  <a:lnTo>
                    <a:pt x="1690" y="106441"/>
                  </a:lnTo>
                  <a:lnTo>
                    <a:pt x="6714" y="118098"/>
                  </a:lnTo>
                  <a:lnTo>
                    <a:pt x="10030" y="123182"/>
                  </a:lnTo>
                  <a:lnTo>
                    <a:pt x="19359" y="130712"/>
                  </a:lnTo>
                  <a:lnTo>
                    <a:pt x="24809" y="133708"/>
                  </a:lnTo>
                  <a:lnTo>
                    <a:pt x="38392" y="135155"/>
                  </a:lnTo>
                  <a:lnTo>
                    <a:pt x="66736" y="133707"/>
                  </a:lnTo>
                  <a:lnTo>
                    <a:pt x="79554" y="133455"/>
                  </a:lnTo>
                  <a:lnTo>
                    <a:pt x="81873" y="132715"/>
                  </a:lnTo>
                  <a:lnTo>
                    <a:pt x="83419" y="131516"/>
                  </a:lnTo>
                  <a:lnTo>
                    <a:pt x="86511" y="127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3" name="SMARTInkShape-2031"/>
          <p:cNvSpPr/>
          <p:nvPr>
            <p:custDataLst>
              <p:tags r:id="rId3"/>
            </p:custDataLst>
          </p:nvPr>
        </p:nvSpPr>
        <p:spPr>
          <a:xfrm>
            <a:off x="5765800" y="2965450"/>
            <a:ext cx="19051" cy="95251"/>
          </a:xfrm>
          <a:custGeom>
            <a:avLst/>
            <a:gdLst/>
            <a:ahLst/>
            <a:cxnLst/>
            <a:rect l="0" t="0" r="0" b="0"/>
            <a:pathLst>
              <a:path w="19051" h="95251">
                <a:moveTo>
                  <a:pt x="19050" y="0"/>
                </a:moveTo>
                <a:lnTo>
                  <a:pt x="19050" y="0"/>
                </a:lnTo>
                <a:lnTo>
                  <a:pt x="12143" y="24485"/>
                </a:lnTo>
                <a:lnTo>
                  <a:pt x="6184" y="50529"/>
                </a:lnTo>
                <a:lnTo>
                  <a:pt x="814" y="82253"/>
                </a:lnTo>
                <a:lnTo>
                  <a:pt x="0" y="9525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9" name="SMARTInkShape-Group458"/>
          <p:cNvGrpSpPr/>
          <p:nvPr/>
        </p:nvGrpSpPr>
        <p:grpSpPr>
          <a:xfrm>
            <a:off x="5383503" y="3423894"/>
            <a:ext cx="661698" cy="278157"/>
            <a:chOff x="5383503" y="3423894"/>
            <a:chExt cx="661698" cy="278157"/>
          </a:xfrm>
        </p:grpSpPr>
        <p:sp>
          <p:nvSpPr>
            <p:cNvPr id="174" name="SMARTInkShape-2032"/>
            <p:cNvSpPr/>
            <p:nvPr>
              <p:custDataLst>
                <p:tags r:id="rId62"/>
              </p:custDataLst>
            </p:nvPr>
          </p:nvSpPr>
          <p:spPr>
            <a:xfrm>
              <a:off x="6000750" y="3543300"/>
              <a:ext cx="44451" cy="25135"/>
            </a:xfrm>
            <a:custGeom>
              <a:avLst/>
              <a:gdLst/>
              <a:ahLst/>
              <a:cxnLst/>
              <a:rect l="0" t="0" r="0" b="0"/>
              <a:pathLst>
                <a:path w="44451" h="25135">
                  <a:moveTo>
                    <a:pt x="0" y="19050"/>
                  </a:moveTo>
                  <a:lnTo>
                    <a:pt x="0" y="19050"/>
                  </a:lnTo>
                  <a:lnTo>
                    <a:pt x="3371" y="19050"/>
                  </a:lnTo>
                  <a:lnTo>
                    <a:pt x="15901" y="15391"/>
                  </a:lnTo>
                  <a:lnTo>
                    <a:pt x="41983" y="18866"/>
                  </a:lnTo>
                  <a:lnTo>
                    <a:pt x="42806" y="19633"/>
                  </a:lnTo>
                  <a:lnTo>
                    <a:pt x="44386" y="25134"/>
                  </a:lnTo>
                  <a:lnTo>
                    <a:pt x="444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SMARTInkShape-2033"/>
            <p:cNvSpPr/>
            <p:nvPr>
              <p:custDataLst>
                <p:tags r:id="rId63"/>
              </p:custDataLst>
            </p:nvPr>
          </p:nvSpPr>
          <p:spPr>
            <a:xfrm>
              <a:off x="5803900" y="3468361"/>
              <a:ext cx="145850" cy="208290"/>
            </a:xfrm>
            <a:custGeom>
              <a:avLst/>
              <a:gdLst/>
              <a:ahLst/>
              <a:cxnLst/>
              <a:rect l="0" t="0" r="0" b="0"/>
              <a:pathLst>
                <a:path w="145850" h="208290">
                  <a:moveTo>
                    <a:pt x="0" y="208289"/>
                  </a:moveTo>
                  <a:lnTo>
                    <a:pt x="0" y="208289"/>
                  </a:lnTo>
                  <a:lnTo>
                    <a:pt x="12209" y="192709"/>
                  </a:lnTo>
                  <a:lnTo>
                    <a:pt x="27136" y="165572"/>
                  </a:lnTo>
                  <a:lnTo>
                    <a:pt x="40753" y="140856"/>
                  </a:lnTo>
                  <a:lnTo>
                    <a:pt x="56918" y="111996"/>
                  </a:lnTo>
                  <a:lnTo>
                    <a:pt x="66168" y="95411"/>
                  </a:lnTo>
                  <a:lnTo>
                    <a:pt x="75862" y="78003"/>
                  </a:lnTo>
                  <a:lnTo>
                    <a:pt x="88515" y="47373"/>
                  </a:lnTo>
                  <a:lnTo>
                    <a:pt x="96490" y="22471"/>
                  </a:lnTo>
                  <a:lnTo>
                    <a:pt x="105477" y="630"/>
                  </a:lnTo>
                  <a:lnTo>
                    <a:pt x="106301" y="0"/>
                  </a:lnTo>
                  <a:lnTo>
                    <a:pt x="105336" y="3063"/>
                  </a:lnTo>
                  <a:lnTo>
                    <a:pt x="97022" y="29908"/>
                  </a:lnTo>
                  <a:lnTo>
                    <a:pt x="92980" y="42931"/>
                  </a:lnTo>
                  <a:lnTo>
                    <a:pt x="93032" y="47956"/>
                  </a:lnTo>
                  <a:lnTo>
                    <a:pt x="94476" y="52011"/>
                  </a:lnTo>
                  <a:lnTo>
                    <a:pt x="99140" y="57693"/>
                  </a:lnTo>
                  <a:lnTo>
                    <a:pt x="103564" y="60219"/>
                  </a:lnTo>
                  <a:lnTo>
                    <a:pt x="116763" y="58269"/>
                  </a:lnTo>
                  <a:lnTo>
                    <a:pt x="120881" y="55359"/>
                  </a:lnTo>
                  <a:lnTo>
                    <a:pt x="140890" y="24946"/>
                  </a:lnTo>
                  <a:lnTo>
                    <a:pt x="144521" y="16460"/>
                  </a:lnTo>
                  <a:lnTo>
                    <a:pt x="145031" y="16198"/>
                  </a:lnTo>
                  <a:lnTo>
                    <a:pt x="145371" y="16728"/>
                  </a:lnTo>
                  <a:lnTo>
                    <a:pt x="145849" y="27588"/>
                  </a:lnTo>
                  <a:lnTo>
                    <a:pt x="137282" y="54584"/>
                  </a:lnTo>
                  <a:lnTo>
                    <a:pt x="135220" y="74552"/>
                  </a:lnTo>
                  <a:lnTo>
                    <a:pt x="139700" y="1003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SMARTInkShape-2034"/>
            <p:cNvSpPr/>
            <p:nvPr>
              <p:custDataLst>
                <p:tags r:id="rId64"/>
              </p:custDataLst>
            </p:nvPr>
          </p:nvSpPr>
          <p:spPr>
            <a:xfrm>
              <a:off x="5734050" y="3524250"/>
              <a:ext cx="43737" cy="50107"/>
            </a:xfrm>
            <a:custGeom>
              <a:avLst/>
              <a:gdLst/>
              <a:ahLst/>
              <a:cxnLst/>
              <a:rect l="0" t="0" r="0" b="0"/>
              <a:pathLst>
                <a:path w="43737" h="50107">
                  <a:moveTo>
                    <a:pt x="0" y="19050"/>
                  </a:moveTo>
                  <a:lnTo>
                    <a:pt x="0" y="19050"/>
                  </a:lnTo>
                  <a:lnTo>
                    <a:pt x="5468" y="19050"/>
                  </a:lnTo>
                  <a:lnTo>
                    <a:pt x="805" y="36726"/>
                  </a:lnTo>
                  <a:lnTo>
                    <a:pt x="1948" y="40006"/>
                  </a:lnTo>
                  <a:lnTo>
                    <a:pt x="6980" y="45532"/>
                  </a:lnTo>
                  <a:lnTo>
                    <a:pt x="12040" y="48459"/>
                  </a:lnTo>
                  <a:lnTo>
                    <a:pt x="20736" y="50106"/>
                  </a:lnTo>
                  <a:lnTo>
                    <a:pt x="28266" y="49786"/>
                  </a:lnTo>
                  <a:lnTo>
                    <a:pt x="36316" y="47292"/>
                  </a:lnTo>
                  <a:lnTo>
                    <a:pt x="39027" y="44933"/>
                  </a:lnTo>
                  <a:lnTo>
                    <a:pt x="42040" y="38550"/>
                  </a:lnTo>
                  <a:lnTo>
                    <a:pt x="43736" y="23652"/>
                  </a:lnTo>
                  <a:lnTo>
                    <a:pt x="42252" y="15686"/>
                  </a:lnTo>
                  <a:lnTo>
                    <a:pt x="40867" y="12574"/>
                  </a:lnTo>
                  <a:lnTo>
                    <a:pt x="35567" y="7235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SMARTInkShape-2035"/>
            <p:cNvSpPr/>
            <p:nvPr>
              <p:custDataLst>
                <p:tags r:id="rId65"/>
              </p:custDataLst>
            </p:nvPr>
          </p:nvSpPr>
          <p:spPr>
            <a:xfrm>
              <a:off x="5568950" y="3467083"/>
              <a:ext cx="137741" cy="234968"/>
            </a:xfrm>
            <a:custGeom>
              <a:avLst/>
              <a:gdLst/>
              <a:ahLst/>
              <a:cxnLst/>
              <a:rect l="0" t="0" r="0" b="0"/>
              <a:pathLst>
                <a:path w="137741" h="234968">
                  <a:moveTo>
                    <a:pt x="0" y="234967"/>
                  </a:moveTo>
                  <a:lnTo>
                    <a:pt x="0" y="234967"/>
                  </a:lnTo>
                  <a:lnTo>
                    <a:pt x="0" y="224854"/>
                  </a:lnTo>
                  <a:lnTo>
                    <a:pt x="11550" y="195287"/>
                  </a:lnTo>
                  <a:lnTo>
                    <a:pt x="24419" y="171235"/>
                  </a:lnTo>
                  <a:lnTo>
                    <a:pt x="37664" y="140319"/>
                  </a:lnTo>
                  <a:lnTo>
                    <a:pt x="44159" y="123185"/>
                  </a:lnTo>
                  <a:lnTo>
                    <a:pt x="51312" y="104707"/>
                  </a:lnTo>
                  <a:lnTo>
                    <a:pt x="58903" y="85333"/>
                  </a:lnTo>
                  <a:lnTo>
                    <a:pt x="66784" y="65361"/>
                  </a:lnTo>
                  <a:lnTo>
                    <a:pt x="79306" y="35644"/>
                  </a:lnTo>
                  <a:lnTo>
                    <a:pt x="90526" y="8692"/>
                  </a:lnTo>
                  <a:lnTo>
                    <a:pt x="92445" y="1050"/>
                  </a:lnTo>
                  <a:lnTo>
                    <a:pt x="91969" y="0"/>
                  </a:lnTo>
                  <a:lnTo>
                    <a:pt x="90946" y="6"/>
                  </a:lnTo>
                  <a:lnTo>
                    <a:pt x="87928" y="3775"/>
                  </a:lnTo>
                  <a:lnTo>
                    <a:pt x="73825" y="31818"/>
                  </a:lnTo>
                  <a:lnTo>
                    <a:pt x="67579" y="54282"/>
                  </a:lnTo>
                  <a:lnTo>
                    <a:pt x="68370" y="65527"/>
                  </a:lnTo>
                  <a:lnTo>
                    <a:pt x="70274" y="69090"/>
                  </a:lnTo>
                  <a:lnTo>
                    <a:pt x="72956" y="71466"/>
                  </a:lnTo>
                  <a:lnTo>
                    <a:pt x="76153" y="73049"/>
                  </a:lnTo>
                  <a:lnTo>
                    <a:pt x="83470" y="72927"/>
                  </a:lnTo>
                  <a:lnTo>
                    <a:pt x="87397" y="71907"/>
                  </a:lnTo>
                  <a:lnTo>
                    <a:pt x="114938" y="49413"/>
                  </a:lnTo>
                  <a:lnTo>
                    <a:pt x="135289" y="30432"/>
                  </a:lnTo>
                  <a:lnTo>
                    <a:pt x="136759" y="30172"/>
                  </a:lnTo>
                  <a:lnTo>
                    <a:pt x="137740" y="30703"/>
                  </a:lnTo>
                  <a:lnTo>
                    <a:pt x="136982" y="32469"/>
                  </a:lnTo>
                  <a:lnTo>
                    <a:pt x="127508" y="47323"/>
                  </a:lnTo>
                  <a:lnTo>
                    <a:pt x="122682" y="62481"/>
                  </a:lnTo>
                  <a:lnTo>
                    <a:pt x="122258" y="71523"/>
                  </a:lnTo>
                  <a:lnTo>
                    <a:pt x="127000" y="889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SMARTInkShape-2036"/>
            <p:cNvSpPr/>
            <p:nvPr>
              <p:custDataLst>
                <p:tags r:id="rId66"/>
              </p:custDataLst>
            </p:nvPr>
          </p:nvSpPr>
          <p:spPr>
            <a:xfrm>
              <a:off x="5383503" y="3423894"/>
              <a:ext cx="99969" cy="153479"/>
            </a:xfrm>
            <a:custGeom>
              <a:avLst/>
              <a:gdLst/>
              <a:ahLst/>
              <a:cxnLst/>
              <a:rect l="0" t="0" r="0" b="0"/>
              <a:pathLst>
                <a:path w="99969" h="153479">
                  <a:moveTo>
                    <a:pt x="26697" y="24156"/>
                  </a:moveTo>
                  <a:lnTo>
                    <a:pt x="26697" y="24156"/>
                  </a:lnTo>
                  <a:lnTo>
                    <a:pt x="26697" y="15318"/>
                  </a:lnTo>
                  <a:lnTo>
                    <a:pt x="28814" y="13325"/>
                  </a:lnTo>
                  <a:lnTo>
                    <a:pt x="49301" y="5057"/>
                  </a:lnTo>
                  <a:lnTo>
                    <a:pt x="76945" y="0"/>
                  </a:lnTo>
                  <a:lnTo>
                    <a:pt x="93012" y="2496"/>
                  </a:lnTo>
                  <a:lnTo>
                    <a:pt x="96307" y="4071"/>
                  </a:lnTo>
                  <a:lnTo>
                    <a:pt x="98503" y="5827"/>
                  </a:lnTo>
                  <a:lnTo>
                    <a:pt x="99968" y="7704"/>
                  </a:lnTo>
                  <a:lnTo>
                    <a:pt x="99713" y="15433"/>
                  </a:lnTo>
                  <a:lnTo>
                    <a:pt x="98658" y="20457"/>
                  </a:lnTo>
                  <a:lnTo>
                    <a:pt x="87060" y="37642"/>
                  </a:lnTo>
                  <a:lnTo>
                    <a:pt x="63475" y="62881"/>
                  </a:lnTo>
                  <a:lnTo>
                    <a:pt x="37516" y="89330"/>
                  </a:lnTo>
                  <a:lnTo>
                    <a:pt x="15322" y="115042"/>
                  </a:lnTo>
                  <a:lnTo>
                    <a:pt x="2081" y="133792"/>
                  </a:lnTo>
                  <a:lnTo>
                    <a:pt x="409" y="138168"/>
                  </a:lnTo>
                  <a:lnTo>
                    <a:pt x="0" y="141792"/>
                  </a:lnTo>
                  <a:lnTo>
                    <a:pt x="432" y="144913"/>
                  </a:lnTo>
                  <a:lnTo>
                    <a:pt x="2132" y="147700"/>
                  </a:lnTo>
                  <a:lnTo>
                    <a:pt x="7783" y="152677"/>
                  </a:lnTo>
                  <a:lnTo>
                    <a:pt x="20643" y="153478"/>
                  </a:lnTo>
                  <a:lnTo>
                    <a:pt x="45834" y="151844"/>
                  </a:lnTo>
                  <a:lnTo>
                    <a:pt x="76260" y="151292"/>
                  </a:lnTo>
                  <a:lnTo>
                    <a:pt x="90197" y="151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SMARTInkShape-Group459"/>
          <p:cNvGrpSpPr/>
          <p:nvPr/>
        </p:nvGrpSpPr>
        <p:grpSpPr>
          <a:xfrm>
            <a:off x="1962150" y="3276600"/>
            <a:ext cx="419101" cy="520701"/>
            <a:chOff x="1962150" y="3276600"/>
            <a:chExt cx="419101" cy="520701"/>
          </a:xfrm>
        </p:grpSpPr>
        <p:sp>
          <p:nvSpPr>
            <p:cNvPr id="180" name="SMARTInkShape-2037"/>
            <p:cNvSpPr/>
            <p:nvPr>
              <p:custDataLst>
                <p:tags r:id="rId56"/>
              </p:custDataLst>
            </p:nvPr>
          </p:nvSpPr>
          <p:spPr>
            <a:xfrm>
              <a:off x="2362200" y="3276600"/>
              <a:ext cx="19051" cy="19051"/>
            </a:xfrm>
            <a:custGeom>
              <a:avLst/>
              <a:gdLst/>
              <a:ahLst/>
              <a:cxnLst/>
              <a:rect l="0" t="0" r="0" b="0"/>
              <a:pathLst>
                <a:path w="19051" h="19051">
                  <a:moveTo>
                    <a:pt x="0" y="19050"/>
                  </a:moveTo>
                  <a:lnTo>
                    <a:pt x="0" y="19050"/>
                  </a:lnTo>
                  <a:lnTo>
                    <a:pt x="3371" y="12308"/>
                  </a:lnTo>
                  <a:lnTo>
                    <a:pt x="8789" y="7117"/>
                  </a:lnTo>
                  <a:lnTo>
                    <a:pt x="190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SMARTInkShape-2038"/>
            <p:cNvSpPr/>
            <p:nvPr>
              <p:custDataLst>
                <p:tags r:id="rId57"/>
              </p:custDataLst>
            </p:nvPr>
          </p:nvSpPr>
          <p:spPr>
            <a:xfrm>
              <a:off x="2292350" y="3378200"/>
              <a:ext cx="6351" cy="6351"/>
            </a:xfrm>
            <a:custGeom>
              <a:avLst/>
              <a:gdLst/>
              <a:ahLst/>
              <a:cxnLst/>
              <a:rect l="0" t="0" r="0" b="0"/>
              <a:pathLst>
                <a:path w="6351" h="6351">
                  <a:moveTo>
                    <a:pt x="0" y="6350"/>
                  </a:moveTo>
                  <a:lnTo>
                    <a:pt x="0" y="635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SMARTInkShape-2039"/>
            <p:cNvSpPr/>
            <p:nvPr>
              <p:custDataLst>
                <p:tags r:id="rId58"/>
              </p:custDataLst>
            </p:nvPr>
          </p:nvSpPr>
          <p:spPr>
            <a:xfrm>
              <a:off x="2216150" y="3479800"/>
              <a:ext cx="6351" cy="1"/>
            </a:xfrm>
            <a:custGeom>
              <a:avLst/>
              <a:gdLst/>
              <a:ahLst/>
              <a:cxnLst/>
              <a:rect l="0" t="0" r="0" b="0"/>
              <a:pathLst>
                <a:path w="6351" h="1">
                  <a:moveTo>
                    <a:pt x="0" y="0"/>
                  </a:moveTo>
                  <a:lnTo>
                    <a:pt x="0" y="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SMARTInkShape-2040"/>
            <p:cNvSpPr/>
            <p:nvPr>
              <p:custDataLst>
                <p:tags r:id="rId59"/>
              </p:custDataLst>
            </p:nvPr>
          </p:nvSpPr>
          <p:spPr>
            <a:xfrm>
              <a:off x="2159000" y="3562350"/>
              <a:ext cx="1" cy="6351"/>
            </a:xfrm>
            <a:custGeom>
              <a:avLst/>
              <a:gdLst/>
              <a:ahLst/>
              <a:cxnLst/>
              <a:rect l="0" t="0" r="0" b="0"/>
              <a:pathLst>
                <a:path w="1" h="6351">
                  <a:moveTo>
                    <a:pt x="0" y="6350"/>
                  </a:moveTo>
                  <a:lnTo>
                    <a:pt x="0" y="635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SMARTInkShape-2041"/>
            <p:cNvSpPr/>
            <p:nvPr>
              <p:custDataLst>
                <p:tags r:id="rId60"/>
              </p:custDataLst>
            </p:nvPr>
          </p:nvSpPr>
          <p:spPr>
            <a:xfrm>
              <a:off x="2089150" y="3670300"/>
              <a:ext cx="6351" cy="12701"/>
            </a:xfrm>
            <a:custGeom>
              <a:avLst/>
              <a:gdLst/>
              <a:ahLst/>
              <a:cxnLst/>
              <a:rect l="0" t="0" r="0" b="0"/>
              <a:pathLst>
                <a:path w="6351" h="12701">
                  <a:moveTo>
                    <a:pt x="0" y="12700"/>
                  </a:moveTo>
                  <a:lnTo>
                    <a:pt x="0" y="12700"/>
                  </a:lnTo>
                  <a:lnTo>
                    <a:pt x="63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SMARTInkShape-2042"/>
            <p:cNvSpPr/>
            <p:nvPr>
              <p:custDataLst>
                <p:tags r:id="rId61"/>
              </p:custDataLst>
            </p:nvPr>
          </p:nvSpPr>
          <p:spPr>
            <a:xfrm>
              <a:off x="1962150" y="3746500"/>
              <a:ext cx="63501" cy="50801"/>
            </a:xfrm>
            <a:custGeom>
              <a:avLst/>
              <a:gdLst/>
              <a:ahLst/>
              <a:cxnLst/>
              <a:rect l="0" t="0" r="0" b="0"/>
              <a:pathLst>
                <a:path w="63501" h="50801">
                  <a:moveTo>
                    <a:pt x="0" y="50800"/>
                  </a:moveTo>
                  <a:lnTo>
                    <a:pt x="0" y="50800"/>
                  </a:lnTo>
                  <a:lnTo>
                    <a:pt x="6742" y="50800"/>
                  </a:lnTo>
                  <a:lnTo>
                    <a:pt x="13815" y="45155"/>
                  </a:lnTo>
                  <a:lnTo>
                    <a:pt x="45105" y="1408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7" name="SMARTInkShape-2043"/>
          <p:cNvSpPr/>
          <p:nvPr>
            <p:custDataLst>
              <p:tags r:id="rId4"/>
            </p:custDataLst>
          </p:nvPr>
        </p:nvSpPr>
        <p:spPr>
          <a:xfrm>
            <a:off x="2533650" y="3092450"/>
            <a:ext cx="6351" cy="1"/>
          </a:xfrm>
          <a:custGeom>
            <a:avLst/>
            <a:gdLst/>
            <a:ahLst/>
            <a:cxnLst/>
            <a:rect l="0" t="0" r="0" b="0"/>
            <a:pathLst>
              <a:path w="6351" h="1">
                <a:moveTo>
                  <a:pt x="0" y="0"/>
                </a:moveTo>
                <a:lnTo>
                  <a:pt x="0" y="0"/>
                </a:lnTo>
                <a:lnTo>
                  <a:pt x="635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3" name="SMARTInkShape-Group461"/>
          <p:cNvGrpSpPr/>
          <p:nvPr/>
        </p:nvGrpSpPr>
        <p:grpSpPr>
          <a:xfrm>
            <a:off x="6356350" y="3037362"/>
            <a:ext cx="341902" cy="397989"/>
            <a:chOff x="6356350" y="3037362"/>
            <a:chExt cx="341902" cy="397989"/>
          </a:xfrm>
        </p:grpSpPr>
        <p:sp>
          <p:nvSpPr>
            <p:cNvPr id="188" name="SMARTInkShape-2044"/>
            <p:cNvSpPr/>
            <p:nvPr>
              <p:custDataLst>
                <p:tags r:id="rId51"/>
              </p:custDataLst>
            </p:nvPr>
          </p:nvSpPr>
          <p:spPr>
            <a:xfrm>
              <a:off x="6583116" y="3295728"/>
              <a:ext cx="82715" cy="139623"/>
            </a:xfrm>
            <a:custGeom>
              <a:avLst/>
              <a:gdLst/>
              <a:ahLst/>
              <a:cxnLst/>
              <a:rect l="0" t="0" r="0" b="0"/>
              <a:pathLst>
                <a:path w="82715" h="139623">
                  <a:moveTo>
                    <a:pt x="27234" y="6272"/>
                  </a:moveTo>
                  <a:lnTo>
                    <a:pt x="27234" y="6272"/>
                  </a:lnTo>
                  <a:lnTo>
                    <a:pt x="30605" y="2901"/>
                  </a:lnTo>
                  <a:lnTo>
                    <a:pt x="34141" y="1246"/>
                  </a:lnTo>
                  <a:lnTo>
                    <a:pt x="55175" y="0"/>
                  </a:lnTo>
                  <a:lnTo>
                    <a:pt x="69066" y="3316"/>
                  </a:lnTo>
                  <a:lnTo>
                    <a:pt x="78748" y="8767"/>
                  </a:lnTo>
                  <a:lnTo>
                    <a:pt x="80627" y="12169"/>
                  </a:lnTo>
                  <a:lnTo>
                    <a:pt x="82714" y="21593"/>
                  </a:lnTo>
                  <a:lnTo>
                    <a:pt x="76116" y="34718"/>
                  </a:lnTo>
                  <a:lnTo>
                    <a:pt x="48884" y="66140"/>
                  </a:lnTo>
                  <a:lnTo>
                    <a:pt x="22103" y="94455"/>
                  </a:lnTo>
                  <a:lnTo>
                    <a:pt x="1411" y="123456"/>
                  </a:lnTo>
                  <a:lnTo>
                    <a:pt x="141" y="126728"/>
                  </a:lnTo>
                  <a:lnTo>
                    <a:pt x="0" y="128909"/>
                  </a:lnTo>
                  <a:lnTo>
                    <a:pt x="611" y="130364"/>
                  </a:lnTo>
                  <a:lnTo>
                    <a:pt x="6934" y="131979"/>
                  </a:lnTo>
                  <a:lnTo>
                    <a:pt x="16801" y="131992"/>
                  </a:lnTo>
                  <a:lnTo>
                    <a:pt x="42263" y="126251"/>
                  </a:lnTo>
                  <a:lnTo>
                    <a:pt x="64147" y="121694"/>
                  </a:lnTo>
                  <a:lnTo>
                    <a:pt x="70216" y="122952"/>
                  </a:lnTo>
                  <a:lnTo>
                    <a:pt x="72822" y="124275"/>
                  </a:lnTo>
                  <a:lnTo>
                    <a:pt x="74559" y="125863"/>
                  </a:lnTo>
                  <a:lnTo>
                    <a:pt x="76490" y="129509"/>
                  </a:lnTo>
                  <a:lnTo>
                    <a:pt x="78034" y="13962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SMARTInkShape-2045"/>
            <p:cNvSpPr/>
            <p:nvPr>
              <p:custDataLst>
                <p:tags r:id="rId52"/>
              </p:custDataLst>
            </p:nvPr>
          </p:nvSpPr>
          <p:spPr>
            <a:xfrm>
              <a:off x="6623050" y="3206750"/>
              <a:ext cx="63501" cy="12701"/>
            </a:xfrm>
            <a:custGeom>
              <a:avLst/>
              <a:gdLst/>
              <a:ahLst/>
              <a:cxnLst/>
              <a:rect l="0" t="0" r="0" b="0"/>
              <a:pathLst>
                <a:path w="63501" h="12701">
                  <a:moveTo>
                    <a:pt x="0" y="0"/>
                  </a:moveTo>
                  <a:lnTo>
                    <a:pt x="0" y="0"/>
                  </a:lnTo>
                  <a:lnTo>
                    <a:pt x="0" y="3371"/>
                  </a:lnTo>
                  <a:lnTo>
                    <a:pt x="705" y="4364"/>
                  </a:lnTo>
                  <a:lnTo>
                    <a:pt x="1882" y="5026"/>
                  </a:lnTo>
                  <a:lnTo>
                    <a:pt x="32603" y="11740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SMARTInkShape-2046"/>
            <p:cNvSpPr/>
            <p:nvPr>
              <p:custDataLst>
                <p:tags r:id="rId53"/>
              </p:custDataLst>
            </p:nvPr>
          </p:nvSpPr>
          <p:spPr>
            <a:xfrm>
              <a:off x="6642100" y="3037362"/>
              <a:ext cx="56152" cy="143989"/>
            </a:xfrm>
            <a:custGeom>
              <a:avLst/>
              <a:gdLst/>
              <a:ahLst/>
              <a:cxnLst/>
              <a:rect l="0" t="0" r="0" b="0"/>
              <a:pathLst>
                <a:path w="56152" h="143989">
                  <a:moveTo>
                    <a:pt x="0" y="86838"/>
                  </a:moveTo>
                  <a:lnTo>
                    <a:pt x="0" y="86838"/>
                  </a:lnTo>
                  <a:lnTo>
                    <a:pt x="0" y="83467"/>
                  </a:lnTo>
                  <a:lnTo>
                    <a:pt x="21662" y="53225"/>
                  </a:lnTo>
                  <a:lnTo>
                    <a:pt x="40080" y="24433"/>
                  </a:lnTo>
                  <a:lnTo>
                    <a:pt x="52092" y="8376"/>
                  </a:lnTo>
                  <a:lnTo>
                    <a:pt x="56151" y="0"/>
                  </a:lnTo>
                  <a:lnTo>
                    <a:pt x="50112" y="5291"/>
                  </a:lnTo>
                  <a:lnTo>
                    <a:pt x="36135" y="34930"/>
                  </a:lnTo>
                  <a:lnTo>
                    <a:pt x="28189" y="63775"/>
                  </a:lnTo>
                  <a:lnTo>
                    <a:pt x="22072" y="90509"/>
                  </a:lnTo>
                  <a:lnTo>
                    <a:pt x="17765" y="121064"/>
                  </a:lnTo>
                  <a:lnTo>
                    <a:pt x="15656" y="130977"/>
                  </a:lnTo>
                  <a:lnTo>
                    <a:pt x="19050" y="1439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SMARTInkShape-2047"/>
            <p:cNvSpPr/>
            <p:nvPr>
              <p:custDataLst>
                <p:tags r:id="rId54"/>
              </p:custDataLst>
            </p:nvPr>
          </p:nvSpPr>
          <p:spPr>
            <a:xfrm>
              <a:off x="6356350" y="3263900"/>
              <a:ext cx="50801" cy="3659"/>
            </a:xfrm>
            <a:custGeom>
              <a:avLst/>
              <a:gdLst/>
              <a:ahLst/>
              <a:cxnLst/>
              <a:rect l="0" t="0" r="0" b="0"/>
              <a:pathLst>
                <a:path w="50801" h="3659">
                  <a:moveTo>
                    <a:pt x="0" y="0"/>
                  </a:moveTo>
                  <a:lnTo>
                    <a:pt x="0" y="0"/>
                  </a:lnTo>
                  <a:lnTo>
                    <a:pt x="8838" y="0"/>
                  </a:lnTo>
                  <a:lnTo>
                    <a:pt x="22076" y="3658"/>
                  </a:lnTo>
                  <a:lnTo>
                    <a:pt x="508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SMARTInkShape-2048"/>
            <p:cNvSpPr/>
            <p:nvPr>
              <p:custDataLst>
                <p:tags r:id="rId55"/>
              </p:custDataLst>
            </p:nvPr>
          </p:nvSpPr>
          <p:spPr>
            <a:xfrm>
              <a:off x="6356350" y="3225800"/>
              <a:ext cx="44451" cy="6351"/>
            </a:xfrm>
            <a:custGeom>
              <a:avLst/>
              <a:gdLst/>
              <a:ahLst/>
              <a:cxnLst/>
              <a:rect l="0" t="0" r="0" b="0"/>
              <a:pathLst>
                <a:path w="444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6907" y="5026"/>
                  </a:lnTo>
                  <a:lnTo>
                    <a:pt x="36985" y="6327"/>
                  </a:lnTo>
                  <a:lnTo>
                    <a:pt x="444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SMARTInkShape-Group462"/>
          <p:cNvGrpSpPr/>
          <p:nvPr/>
        </p:nvGrpSpPr>
        <p:grpSpPr>
          <a:xfrm>
            <a:off x="6887497" y="2972814"/>
            <a:ext cx="491204" cy="595887"/>
            <a:chOff x="6887497" y="2972814"/>
            <a:chExt cx="491204" cy="595887"/>
          </a:xfrm>
        </p:grpSpPr>
        <p:sp>
          <p:nvSpPr>
            <p:cNvPr id="194" name="SMARTInkShape-2049"/>
            <p:cNvSpPr/>
            <p:nvPr>
              <p:custDataLst>
                <p:tags r:id="rId44"/>
              </p:custDataLst>
            </p:nvPr>
          </p:nvSpPr>
          <p:spPr>
            <a:xfrm>
              <a:off x="7315200" y="3416300"/>
              <a:ext cx="63501" cy="44451"/>
            </a:xfrm>
            <a:custGeom>
              <a:avLst/>
              <a:gdLst/>
              <a:ahLst/>
              <a:cxnLst/>
              <a:rect l="0" t="0" r="0" b="0"/>
              <a:pathLst>
                <a:path w="63501" h="44451">
                  <a:moveTo>
                    <a:pt x="0" y="44450"/>
                  </a:moveTo>
                  <a:lnTo>
                    <a:pt x="0" y="44450"/>
                  </a:lnTo>
                  <a:lnTo>
                    <a:pt x="9434" y="35722"/>
                  </a:lnTo>
                  <a:lnTo>
                    <a:pt x="25332" y="26956"/>
                  </a:lnTo>
                  <a:lnTo>
                    <a:pt x="33853" y="25707"/>
                  </a:lnTo>
                  <a:lnTo>
                    <a:pt x="35269" y="27016"/>
                  </a:lnTo>
                  <a:lnTo>
                    <a:pt x="39422" y="37374"/>
                  </a:lnTo>
                  <a:lnTo>
                    <a:pt x="43456" y="43052"/>
                  </a:lnTo>
                  <a:lnTo>
                    <a:pt x="45890" y="43829"/>
                  </a:lnTo>
                  <a:lnTo>
                    <a:pt x="49830" y="44327"/>
                  </a:lnTo>
                  <a:lnTo>
                    <a:pt x="52553" y="27474"/>
                  </a:lnTo>
                  <a:lnTo>
                    <a:pt x="55107" y="21383"/>
                  </a:lnTo>
                  <a:lnTo>
                    <a:pt x="57250" y="10726"/>
                  </a:lnTo>
                  <a:lnTo>
                    <a:pt x="635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SMARTInkShape-2050"/>
            <p:cNvSpPr/>
            <p:nvPr>
              <p:custDataLst>
                <p:tags r:id="rId45"/>
              </p:custDataLst>
            </p:nvPr>
          </p:nvSpPr>
          <p:spPr>
            <a:xfrm>
              <a:off x="7156450" y="3350674"/>
              <a:ext cx="129600" cy="205327"/>
            </a:xfrm>
            <a:custGeom>
              <a:avLst/>
              <a:gdLst/>
              <a:ahLst/>
              <a:cxnLst/>
              <a:rect l="0" t="0" r="0" b="0"/>
              <a:pathLst>
                <a:path w="129600" h="205327">
                  <a:moveTo>
                    <a:pt x="0" y="205326"/>
                  </a:moveTo>
                  <a:lnTo>
                    <a:pt x="0" y="205326"/>
                  </a:lnTo>
                  <a:lnTo>
                    <a:pt x="16607" y="182944"/>
                  </a:lnTo>
                  <a:lnTo>
                    <a:pt x="32908" y="155812"/>
                  </a:lnTo>
                  <a:lnTo>
                    <a:pt x="44965" y="133225"/>
                  </a:lnTo>
                  <a:lnTo>
                    <a:pt x="57379" y="105313"/>
                  </a:lnTo>
                  <a:lnTo>
                    <a:pt x="69952" y="74798"/>
                  </a:lnTo>
                  <a:lnTo>
                    <a:pt x="82595" y="44773"/>
                  </a:lnTo>
                  <a:lnTo>
                    <a:pt x="94872" y="13586"/>
                  </a:lnTo>
                  <a:lnTo>
                    <a:pt x="100271" y="0"/>
                  </a:lnTo>
                  <a:lnTo>
                    <a:pt x="100714" y="2"/>
                  </a:lnTo>
                  <a:lnTo>
                    <a:pt x="101009" y="711"/>
                  </a:lnTo>
                  <a:lnTo>
                    <a:pt x="92050" y="26488"/>
                  </a:lnTo>
                  <a:lnTo>
                    <a:pt x="84635" y="57608"/>
                  </a:lnTo>
                  <a:lnTo>
                    <a:pt x="84182" y="69823"/>
                  </a:lnTo>
                  <a:lnTo>
                    <a:pt x="86333" y="77604"/>
                  </a:lnTo>
                  <a:lnTo>
                    <a:pt x="87895" y="79962"/>
                  </a:lnTo>
                  <a:lnTo>
                    <a:pt x="91511" y="82581"/>
                  </a:lnTo>
                  <a:lnTo>
                    <a:pt x="94168" y="81868"/>
                  </a:lnTo>
                  <a:lnTo>
                    <a:pt x="100884" y="77313"/>
                  </a:lnTo>
                  <a:lnTo>
                    <a:pt x="112598" y="63444"/>
                  </a:lnTo>
                  <a:lnTo>
                    <a:pt x="126497" y="32326"/>
                  </a:lnTo>
                  <a:lnTo>
                    <a:pt x="128781" y="28609"/>
                  </a:lnTo>
                  <a:lnTo>
                    <a:pt x="129599" y="26131"/>
                  </a:lnTo>
                  <a:lnTo>
                    <a:pt x="129438" y="24479"/>
                  </a:lnTo>
                  <a:lnTo>
                    <a:pt x="128625" y="23378"/>
                  </a:lnTo>
                  <a:lnTo>
                    <a:pt x="127378" y="24761"/>
                  </a:lnTo>
                  <a:lnTo>
                    <a:pt x="118304" y="44513"/>
                  </a:lnTo>
                  <a:lnTo>
                    <a:pt x="115091" y="70837"/>
                  </a:lnTo>
                  <a:lnTo>
                    <a:pt x="116337" y="97151"/>
                  </a:lnTo>
                  <a:lnTo>
                    <a:pt x="120650" y="1164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SMARTInkShape-2051"/>
            <p:cNvSpPr/>
            <p:nvPr>
              <p:custDataLst>
                <p:tags r:id="rId46"/>
              </p:custDataLst>
            </p:nvPr>
          </p:nvSpPr>
          <p:spPr>
            <a:xfrm>
              <a:off x="7138282" y="3424185"/>
              <a:ext cx="30239" cy="41617"/>
            </a:xfrm>
            <a:custGeom>
              <a:avLst/>
              <a:gdLst/>
              <a:ahLst/>
              <a:cxnLst/>
              <a:rect l="0" t="0" r="0" b="0"/>
              <a:pathLst>
                <a:path w="30239" h="41617">
                  <a:moveTo>
                    <a:pt x="5468" y="17515"/>
                  </a:moveTo>
                  <a:lnTo>
                    <a:pt x="5468" y="17515"/>
                  </a:lnTo>
                  <a:lnTo>
                    <a:pt x="442" y="29448"/>
                  </a:lnTo>
                  <a:lnTo>
                    <a:pt x="0" y="31821"/>
                  </a:lnTo>
                  <a:lnTo>
                    <a:pt x="412" y="34108"/>
                  </a:lnTo>
                  <a:lnTo>
                    <a:pt x="2750" y="38530"/>
                  </a:lnTo>
                  <a:lnTo>
                    <a:pt x="4362" y="39992"/>
                  </a:lnTo>
                  <a:lnTo>
                    <a:pt x="8034" y="41616"/>
                  </a:lnTo>
                  <a:lnTo>
                    <a:pt x="10001" y="41343"/>
                  </a:lnTo>
                  <a:lnTo>
                    <a:pt x="14068" y="39159"/>
                  </a:lnTo>
                  <a:lnTo>
                    <a:pt x="26086" y="27644"/>
                  </a:lnTo>
                  <a:lnTo>
                    <a:pt x="28743" y="22487"/>
                  </a:lnTo>
                  <a:lnTo>
                    <a:pt x="30238" y="12246"/>
                  </a:lnTo>
                  <a:lnTo>
                    <a:pt x="28707" y="6237"/>
                  </a:lnTo>
                  <a:lnTo>
                    <a:pt x="27310" y="3646"/>
                  </a:lnTo>
                  <a:lnTo>
                    <a:pt x="24968" y="1919"/>
                  </a:lnTo>
                  <a:lnTo>
                    <a:pt x="18604" y="0"/>
                  </a:lnTo>
                  <a:lnTo>
                    <a:pt x="15636" y="194"/>
                  </a:lnTo>
                  <a:lnTo>
                    <a:pt x="5468" y="48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SMARTInkShape-2052"/>
            <p:cNvSpPr/>
            <p:nvPr>
              <p:custDataLst>
                <p:tags r:id="rId47"/>
              </p:custDataLst>
            </p:nvPr>
          </p:nvSpPr>
          <p:spPr>
            <a:xfrm>
              <a:off x="6972300" y="3386739"/>
              <a:ext cx="120651" cy="181962"/>
            </a:xfrm>
            <a:custGeom>
              <a:avLst/>
              <a:gdLst/>
              <a:ahLst/>
              <a:cxnLst/>
              <a:rect l="0" t="0" r="0" b="0"/>
              <a:pathLst>
                <a:path w="120651" h="181962">
                  <a:moveTo>
                    <a:pt x="0" y="181961"/>
                  </a:moveTo>
                  <a:lnTo>
                    <a:pt x="0" y="181961"/>
                  </a:lnTo>
                  <a:lnTo>
                    <a:pt x="15580" y="157542"/>
                  </a:lnTo>
                  <a:lnTo>
                    <a:pt x="29232" y="134431"/>
                  </a:lnTo>
                  <a:lnTo>
                    <a:pt x="42214" y="102967"/>
                  </a:lnTo>
                  <a:lnTo>
                    <a:pt x="50747" y="81001"/>
                  </a:lnTo>
                  <a:lnTo>
                    <a:pt x="63484" y="52563"/>
                  </a:lnTo>
                  <a:lnTo>
                    <a:pt x="75456" y="25440"/>
                  </a:lnTo>
                  <a:lnTo>
                    <a:pt x="75704" y="26108"/>
                  </a:lnTo>
                  <a:lnTo>
                    <a:pt x="75980" y="30613"/>
                  </a:lnTo>
                  <a:lnTo>
                    <a:pt x="70714" y="53122"/>
                  </a:lnTo>
                  <a:lnTo>
                    <a:pt x="71131" y="55852"/>
                  </a:lnTo>
                  <a:lnTo>
                    <a:pt x="72115" y="57671"/>
                  </a:lnTo>
                  <a:lnTo>
                    <a:pt x="73476" y="58885"/>
                  </a:lnTo>
                  <a:lnTo>
                    <a:pt x="75090" y="58988"/>
                  </a:lnTo>
                  <a:lnTo>
                    <a:pt x="88170" y="52260"/>
                  </a:lnTo>
                  <a:lnTo>
                    <a:pt x="99895" y="39579"/>
                  </a:lnTo>
                  <a:lnTo>
                    <a:pt x="116941" y="8895"/>
                  </a:lnTo>
                  <a:lnTo>
                    <a:pt x="119917" y="0"/>
                  </a:lnTo>
                  <a:lnTo>
                    <a:pt x="120162" y="681"/>
                  </a:lnTo>
                  <a:lnTo>
                    <a:pt x="120433" y="5202"/>
                  </a:lnTo>
                  <a:lnTo>
                    <a:pt x="115164" y="36560"/>
                  </a:lnTo>
                  <a:lnTo>
                    <a:pt x="115176" y="56369"/>
                  </a:lnTo>
                  <a:lnTo>
                    <a:pt x="120650" y="803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SMARTInkShape-2053"/>
            <p:cNvSpPr/>
            <p:nvPr>
              <p:custDataLst>
                <p:tags r:id="rId48"/>
              </p:custDataLst>
            </p:nvPr>
          </p:nvSpPr>
          <p:spPr>
            <a:xfrm>
              <a:off x="6887497" y="3379083"/>
              <a:ext cx="103854" cy="83071"/>
            </a:xfrm>
            <a:custGeom>
              <a:avLst/>
              <a:gdLst/>
              <a:ahLst/>
              <a:cxnLst/>
              <a:rect l="0" t="0" r="0" b="0"/>
              <a:pathLst>
                <a:path w="103854" h="83071">
                  <a:moveTo>
                    <a:pt x="84803" y="5467"/>
                  </a:moveTo>
                  <a:lnTo>
                    <a:pt x="84803" y="5467"/>
                  </a:lnTo>
                  <a:lnTo>
                    <a:pt x="78061" y="2096"/>
                  </a:lnTo>
                  <a:lnTo>
                    <a:pt x="60384" y="0"/>
                  </a:lnTo>
                  <a:lnTo>
                    <a:pt x="40644" y="2749"/>
                  </a:lnTo>
                  <a:lnTo>
                    <a:pt x="21390" y="14775"/>
                  </a:lnTo>
                  <a:lnTo>
                    <a:pt x="9020" y="28372"/>
                  </a:lnTo>
                  <a:lnTo>
                    <a:pt x="887" y="44709"/>
                  </a:lnTo>
                  <a:lnTo>
                    <a:pt x="0" y="56775"/>
                  </a:lnTo>
                  <a:lnTo>
                    <a:pt x="751" y="62955"/>
                  </a:lnTo>
                  <a:lnTo>
                    <a:pt x="5348" y="71704"/>
                  </a:lnTo>
                  <a:lnTo>
                    <a:pt x="8550" y="75026"/>
                  </a:lnTo>
                  <a:lnTo>
                    <a:pt x="26540" y="83070"/>
                  </a:lnTo>
                  <a:lnTo>
                    <a:pt x="57197" y="82676"/>
                  </a:lnTo>
                  <a:lnTo>
                    <a:pt x="82485" y="79985"/>
                  </a:lnTo>
                  <a:lnTo>
                    <a:pt x="94935" y="74819"/>
                  </a:lnTo>
                  <a:lnTo>
                    <a:pt x="103853" y="68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SMARTInkShape-2054"/>
            <p:cNvSpPr/>
            <p:nvPr>
              <p:custDataLst>
                <p:tags r:id="rId49"/>
              </p:custDataLst>
            </p:nvPr>
          </p:nvSpPr>
          <p:spPr>
            <a:xfrm>
              <a:off x="6953250" y="3200400"/>
              <a:ext cx="234951" cy="6351"/>
            </a:xfrm>
            <a:custGeom>
              <a:avLst/>
              <a:gdLst/>
              <a:ahLst/>
              <a:cxnLst/>
              <a:rect l="0" t="0" r="0" b="0"/>
              <a:pathLst>
                <a:path w="234951" h="6351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25693" y="5467"/>
                  </a:lnTo>
                  <a:lnTo>
                    <a:pt x="51166" y="5957"/>
                  </a:lnTo>
                  <a:lnTo>
                    <a:pt x="80596" y="6176"/>
                  </a:lnTo>
                  <a:lnTo>
                    <a:pt x="110139" y="6272"/>
                  </a:lnTo>
                  <a:lnTo>
                    <a:pt x="139733" y="6315"/>
                  </a:lnTo>
                  <a:lnTo>
                    <a:pt x="167231" y="6334"/>
                  </a:lnTo>
                  <a:lnTo>
                    <a:pt x="197873" y="6345"/>
                  </a:lnTo>
                  <a:lnTo>
                    <a:pt x="227506" y="6349"/>
                  </a:lnTo>
                  <a:lnTo>
                    <a:pt x="234950" y="63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SMARTInkShape-2055"/>
            <p:cNvSpPr/>
            <p:nvPr>
              <p:custDataLst>
                <p:tags r:id="rId50"/>
              </p:custDataLst>
            </p:nvPr>
          </p:nvSpPr>
          <p:spPr>
            <a:xfrm>
              <a:off x="7048500" y="2972814"/>
              <a:ext cx="86893" cy="176787"/>
            </a:xfrm>
            <a:custGeom>
              <a:avLst/>
              <a:gdLst/>
              <a:ahLst/>
              <a:cxnLst/>
              <a:rect l="0" t="0" r="0" b="0"/>
              <a:pathLst>
                <a:path w="86893" h="176787">
                  <a:moveTo>
                    <a:pt x="0" y="151386"/>
                  </a:moveTo>
                  <a:lnTo>
                    <a:pt x="0" y="151386"/>
                  </a:lnTo>
                  <a:lnTo>
                    <a:pt x="12209" y="121500"/>
                  </a:lnTo>
                  <a:lnTo>
                    <a:pt x="30507" y="94396"/>
                  </a:lnTo>
                  <a:lnTo>
                    <a:pt x="43897" y="72435"/>
                  </a:lnTo>
                  <a:lnTo>
                    <a:pt x="56904" y="49974"/>
                  </a:lnTo>
                  <a:lnTo>
                    <a:pt x="74716" y="22874"/>
                  </a:lnTo>
                  <a:lnTo>
                    <a:pt x="86892" y="2410"/>
                  </a:lnTo>
                  <a:lnTo>
                    <a:pt x="86857" y="1269"/>
                  </a:lnTo>
                  <a:lnTo>
                    <a:pt x="86127" y="508"/>
                  </a:lnTo>
                  <a:lnTo>
                    <a:pt x="84934" y="0"/>
                  </a:lnTo>
                  <a:lnTo>
                    <a:pt x="76515" y="12770"/>
                  </a:lnTo>
                  <a:lnTo>
                    <a:pt x="65083" y="37799"/>
                  </a:lnTo>
                  <a:lnTo>
                    <a:pt x="60675" y="59275"/>
                  </a:lnTo>
                  <a:lnTo>
                    <a:pt x="58012" y="81520"/>
                  </a:lnTo>
                  <a:lnTo>
                    <a:pt x="52544" y="110616"/>
                  </a:lnTo>
                  <a:lnTo>
                    <a:pt x="47161" y="139149"/>
                  </a:lnTo>
                  <a:lnTo>
                    <a:pt x="44548" y="156776"/>
                  </a:lnTo>
                  <a:lnTo>
                    <a:pt x="38100" y="1767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7" name="SMARTInkShape-Group463"/>
          <p:cNvGrpSpPr/>
          <p:nvPr/>
        </p:nvGrpSpPr>
        <p:grpSpPr>
          <a:xfrm>
            <a:off x="7532532" y="3000066"/>
            <a:ext cx="289054" cy="338729"/>
            <a:chOff x="7532532" y="3000066"/>
            <a:chExt cx="289054" cy="338729"/>
          </a:xfrm>
        </p:grpSpPr>
        <p:sp>
          <p:nvSpPr>
            <p:cNvPr id="202" name="SMARTInkShape-2056"/>
            <p:cNvSpPr/>
            <p:nvPr>
              <p:custDataLst>
                <p:tags r:id="rId39"/>
              </p:custDataLst>
            </p:nvPr>
          </p:nvSpPr>
          <p:spPr>
            <a:xfrm>
              <a:off x="7532532" y="3105150"/>
              <a:ext cx="106519" cy="156809"/>
            </a:xfrm>
            <a:custGeom>
              <a:avLst/>
              <a:gdLst/>
              <a:ahLst/>
              <a:cxnLst/>
              <a:rect l="0" t="0" r="0" b="0"/>
              <a:pathLst>
                <a:path w="106519" h="156809">
                  <a:moveTo>
                    <a:pt x="55718" y="0"/>
                  </a:moveTo>
                  <a:lnTo>
                    <a:pt x="55718" y="0"/>
                  </a:lnTo>
                  <a:lnTo>
                    <a:pt x="46880" y="0"/>
                  </a:lnTo>
                  <a:lnTo>
                    <a:pt x="40972" y="7526"/>
                  </a:lnTo>
                  <a:lnTo>
                    <a:pt x="22309" y="38724"/>
                  </a:lnTo>
                  <a:lnTo>
                    <a:pt x="11168" y="68545"/>
                  </a:lnTo>
                  <a:lnTo>
                    <a:pt x="3399" y="96353"/>
                  </a:lnTo>
                  <a:lnTo>
                    <a:pt x="0" y="122466"/>
                  </a:lnTo>
                  <a:lnTo>
                    <a:pt x="2968" y="135804"/>
                  </a:lnTo>
                  <a:lnTo>
                    <a:pt x="5734" y="141336"/>
                  </a:lnTo>
                  <a:lnTo>
                    <a:pt x="14453" y="149364"/>
                  </a:lnTo>
                  <a:lnTo>
                    <a:pt x="26089" y="154578"/>
                  </a:lnTo>
                  <a:lnTo>
                    <a:pt x="49212" y="156808"/>
                  </a:lnTo>
                  <a:lnTo>
                    <a:pt x="76681" y="154020"/>
                  </a:lnTo>
                  <a:lnTo>
                    <a:pt x="106518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SMARTInkShape-2057"/>
            <p:cNvSpPr/>
            <p:nvPr>
              <p:custDataLst>
                <p:tags r:id="rId40"/>
              </p:custDataLst>
            </p:nvPr>
          </p:nvSpPr>
          <p:spPr>
            <a:xfrm>
              <a:off x="7552841" y="3155950"/>
              <a:ext cx="111610" cy="19051"/>
            </a:xfrm>
            <a:custGeom>
              <a:avLst/>
              <a:gdLst/>
              <a:ahLst/>
              <a:cxnLst/>
              <a:rect l="0" t="0" r="0" b="0"/>
              <a:pathLst>
                <a:path w="111610" h="19051">
                  <a:moveTo>
                    <a:pt x="3659" y="19050"/>
                  </a:moveTo>
                  <a:lnTo>
                    <a:pt x="3659" y="19050"/>
                  </a:lnTo>
                  <a:lnTo>
                    <a:pt x="287" y="19050"/>
                  </a:lnTo>
                  <a:lnTo>
                    <a:pt x="0" y="18344"/>
                  </a:lnTo>
                  <a:lnTo>
                    <a:pt x="1562" y="15679"/>
                  </a:lnTo>
                  <a:lnTo>
                    <a:pt x="9780" y="10212"/>
                  </a:lnTo>
                  <a:lnTo>
                    <a:pt x="39702" y="2749"/>
                  </a:lnTo>
                  <a:lnTo>
                    <a:pt x="64354" y="814"/>
                  </a:lnTo>
                  <a:lnTo>
                    <a:pt x="92006" y="161"/>
                  </a:lnTo>
                  <a:lnTo>
                    <a:pt x="11160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SMARTInkShape-2058"/>
            <p:cNvSpPr/>
            <p:nvPr>
              <p:custDataLst>
                <p:tags r:id="rId41"/>
              </p:custDataLst>
            </p:nvPr>
          </p:nvSpPr>
          <p:spPr>
            <a:xfrm>
              <a:off x="7766050" y="3000066"/>
              <a:ext cx="55536" cy="92385"/>
            </a:xfrm>
            <a:custGeom>
              <a:avLst/>
              <a:gdLst/>
              <a:ahLst/>
              <a:cxnLst/>
              <a:rect l="0" t="0" r="0" b="0"/>
              <a:pathLst>
                <a:path w="55536" h="92385">
                  <a:moveTo>
                    <a:pt x="0" y="9834"/>
                  </a:moveTo>
                  <a:lnTo>
                    <a:pt x="0" y="9834"/>
                  </a:lnTo>
                  <a:lnTo>
                    <a:pt x="9459" y="374"/>
                  </a:lnTo>
                  <a:lnTo>
                    <a:pt x="10539" y="0"/>
                  </a:lnTo>
                  <a:lnTo>
                    <a:pt x="11260" y="456"/>
                  </a:lnTo>
                  <a:lnTo>
                    <a:pt x="11740" y="1465"/>
                  </a:lnTo>
                  <a:lnTo>
                    <a:pt x="16036" y="2587"/>
                  </a:lnTo>
                  <a:lnTo>
                    <a:pt x="29942" y="4071"/>
                  </a:lnTo>
                  <a:lnTo>
                    <a:pt x="37061" y="6802"/>
                  </a:lnTo>
                  <a:lnTo>
                    <a:pt x="38819" y="9224"/>
                  </a:lnTo>
                  <a:lnTo>
                    <a:pt x="39284" y="12250"/>
                  </a:lnTo>
                  <a:lnTo>
                    <a:pt x="38889" y="15678"/>
                  </a:lnTo>
                  <a:lnTo>
                    <a:pt x="34688" y="23250"/>
                  </a:lnTo>
                  <a:lnTo>
                    <a:pt x="8267" y="52209"/>
                  </a:lnTo>
                  <a:lnTo>
                    <a:pt x="6217" y="55723"/>
                  </a:lnTo>
                  <a:lnTo>
                    <a:pt x="5555" y="58771"/>
                  </a:lnTo>
                  <a:lnTo>
                    <a:pt x="5821" y="61509"/>
                  </a:lnTo>
                  <a:lnTo>
                    <a:pt x="4233" y="66432"/>
                  </a:lnTo>
                  <a:lnTo>
                    <a:pt x="2822" y="68733"/>
                  </a:lnTo>
                  <a:lnTo>
                    <a:pt x="2587" y="70972"/>
                  </a:lnTo>
                  <a:lnTo>
                    <a:pt x="4207" y="75341"/>
                  </a:lnTo>
                  <a:lnTo>
                    <a:pt x="9086" y="81768"/>
                  </a:lnTo>
                  <a:lnTo>
                    <a:pt x="14856" y="84138"/>
                  </a:lnTo>
                  <a:lnTo>
                    <a:pt x="45945" y="85960"/>
                  </a:lnTo>
                  <a:lnTo>
                    <a:pt x="55535" y="86024"/>
                  </a:lnTo>
                  <a:lnTo>
                    <a:pt x="55367" y="86733"/>
                  </a:lnTo>
                  <a:lnTo>
                    <a:pt x="50800" y="923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SMARTInkShape-2059"/>
            <p:cNvSpPr/>
            <p:nvPr>
              <p:custDataLst>
                <p:tags r:id="rId42"/>
              </p:custDataLst>
            </p:nvPr>
          </p:nvSpPr>
          <p:spPr>
            <a:xfrm>
              <a:off x="7583665" y="3086100"/>
              <a:ext cx="112536" cy="12701"/>
            </a:xfrm>
            <a:custGeom>
              <a:avLst/>
              <a:gdLst/>
              <a:ahLst/>
              <a:cxnLst/>
              <a:rect l="0" t="0" r="0" b="0"/>
              <a:pathLst>
                <a:path w="112536" h="12701">
                  <a:moveTo>
                    <a:pt x="10935" y="12700"/>
                  </a:moveTo>
                  <a:lnTo>
                    <a:pt x="10935" y="12700"/>
                  </a:lnTo>
                  <a:lnTo>
                    <a:pt x="4194" y="12700"/>
                  </a:lnTo>
                  <a:lnTo>
                    <a:pt x="2207" y="11994"/>
                  </a:lnTo>
                  <a:lnTo>
                    <a:pt x="883" y="10819"/>
                  </a:lnTo>
                  <a:lnTo>
                    <a:pt x="0" y="9329"/>
                  </a:lnTo>
                  <a:lnTo>
                    <a:pt x="117" y="8336"/>
                  </a:lnTo>
                  <a:lnTo>
                    <a:pt x="901" y="7674"/>
                  </a:lnTo>
                  <a:lnTo>
                    <a:pt x="2129" y="7233"/>
                  </a:lnTo>
                  <a:lnTo>
                    <a:pt x="26866" y="6466"/>
                  </a:lnTo>
                  <a:lnTo>
                    <a:pt x="58140" y="6373"/>
                  </a:lnTo>
                  <a:lnTo>
                    <a:pt x="86104" y="11379"/>
                  </a:lnTo>
                  <a:lnTo>
                    <a:pt x="94438" y="11407"/>
                  </a:lnTo>
                  <a:lnTo>
                    <a:pt x="100494" y="9068"/>
                  </a:lnTo>
                  <a:lnTo>
                    <a:pt x="11253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SMARTInkShape-2060"/>
            <p:cNvSpPr/>
            <p:nvPr>
              <p:custDataLst>
                <p:tags r:id="rId43"/>
              </p:custDataLst>
            </p:nvPr>
          </p:nvSpPr>
          <p:spPr>
            <a:xfrm>
              <a:off x="7725986" y="3270250"/>
              <a:ext cx="57569" cy="68545"/>
            </a:xfrm>
            <a:custGeom>
              <a:avLst/>
              <a:gdLst/>
              <a:ahLst/>
              <a:cxnLst/>
              <a:rect l="0" t="0" r="0" b="0"/>
              <a:pathLst>
                <a:path w="57569" h="68545">
                  <a:moveTo>
                    <a:pt x="27364" y="12700"/>
                  </a:moveTo>
                  <a:lnTo>
                    <a:pt x="27364" y="12700"/>
                  </a:lnTo>
                  <a:lnTo>
                    <a:pt x="23993" y="12700"/>
                  </a:lnTo>
                  <a:lnTo>
                    <a:pt x="15154" y="16071"/>
                  </a:lnTo>
                  <a:lnTo>
                    <a:pt x="9473" y="21489"/>
                  </a:lnTo>
                  <a:lnTo>
                    <a:pt x="2307" y="34354"/>
                  </a:lnTo>
                  <a:lnTo>
                    <a:pt x="76" y="39836"/>
                  </a:lnTo>
                  <a:lnTo>
                    <a:pt x="0" y="44196"/>
                  </a:lnTo>
                  <a:lnTo>
                    <a:pt x="1360" y="47809"/>
                  </a:lnTo>
                  <a:lnTo>
                    <a:pt x="6634" y="53704"/>
                  </a:lnTo>
                  <a:lnTo>
                    <a:pt x="25583" y="65441"/>
                  </a:lnTo>
                  <a:lnTo>
                    <a:pt x="34676" y="68544"/>
                  </a:lnTo>
                  <a:lnTo>
                    <a:pt x="37883" y="67568"/>
                  </a:lnTo>
                  <a:lnTo>
                    <a:pt x="45209" y="62721"/>
                  </a:lnTo>
                  <a:lnTo>
                    <a:pt x="53896" y="48688"/>
                  </a:lnTo>
                  <a:lnTo>
                    <a:pt x="57568" y="31124"/>
                  </a:lnTo>
                  <a:lnTo>
                    <a:pt x="55285" y="15885"/>
                  </a:lnTo>
                  <a:lnTo>
                    <a:pt x="50140" y="5804"/>
                  </a:lnTo>
                  <a:lnTo>
                    <a:pt x="47487" y="3870"/>
                  </a:lnTo>
                  <a:lnTo>
                    <a:pt x="3371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" name="SMARTInkShape-Group464"/>
          <p:cNvGrpSpPr/>
          <p:nvPr/>
        </p:nvGrpSpPr>
        <p:grpSpPr>
          <a:xfrm>
            <a:off x="6451600" y="4171950"/>
            <a:ext cx="63501" cy="44451"/>
            <a:chOff x="6451600" y="4171950"/>
            <a:chExt cx="63501" cy="44451"/>
          </a:xfrm>
        </p:grpSpPr>
        <p:sp>
          <p:nvSpPr>
            <p:cNvPr id="208" name="SMARTInkShape-2061"/>
            <p:cNvSpPr/>
            <p:nvPr>
              <p:custDataLst>
                <p:tags r:id="rId37"/>
              </p:custDataLst>
            </p:nvPr>
          </p:nvSpPr>
          <p:spPr>
            <a:xfrm>
              <a:off x="6451600" y="419735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15901" y="10125"/>
                  </a:lnTo>
                  <a:lnTo>
                    <a:pt x="45355" y="18066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SMARTInkShape-2062"/>
            <p:cNvSpPr/>
            <p:nvPr>
              <p:custDataLst>
                <p:tags r:id="rId38"/>
              </p:custDataLst>
            </p:nvPr>
          </p:nvSpPr>
          <p:spPr>
            <a:xfrm>
              <a:off x="6451600" y="4171950"/>
              <a:ext cx="63501" cy="18964"/>
            </a:xfrm>
            <a:custGeom>
              <a:avLst/>
              <a:gdLst/>
              <a:ahLst/>
              <a:cxnLst/>
              <a:rect l="0" t="0" r="0" b="0"/>
              <a:pathLst>
                <a:path w="63501" h="18964">
                  <a:moveTo>
                    <a:pt x="0" y="0"/>
                  </a:moveTo>
                  <a:lnTo>
                    <a:pt x="0" y="0"/>
                  </a:lnTo>
                  <a:lnTo>
                    <a:pt x="3371" y="3371"/>
                  </a:lnTo>
                  <a:lnTo>
                    <a:pt x="5026" y="6907"/>
                  </a:lnTo>
                  <a:lnTo>
                    <a:pt x="5467" y="8838"/>
                  </a:lnTo>
                  <a:lnTo>
                    <a:pt x="7172" y="10125"/>
                  </a:lnTo>
                  <a:lnTo>
                    <a:pt x="18167" y="14073"/>
                  </a:lnTo>
                  <a:lnTo>
                    <a:pt x="20578" y="15732"/>
                  </a:lnTo>
                  <a:lnTo>
                    <a:pt x="30713" y="18067"/>
                  </a:lnTo>
                  <a:lnTo>
                    <a:pt x="55128" y="18963"/>
                  </a:lnTo>
                  <a:lnTo>
                    <a:pt x="57919" y="18286"/>
                  </a:lnTo>
                  <a:lnTo>
                    <a:pt x="59779" y="17130"/>
                  </a:lnTo>
                  <a:lnTo>
                    <a:pt x="63500" y="12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5" name="SMARTInkShape-Group465"/>
          <p:cNvGrpSpPr/>
          <p:nvPr/>
        </p:nvGrpSpPr>
        <p:grpSpPr>
          <a:xfrm>
            <a:off x="6822811" y="3913801"/>
            <a:ext cx="339990" cy="627651"/>
            <a:chOff x="6822811" y="3913801"/>
            <a:chExt cx="339990" cy="627651"/>
          </a:xfrm>
        </p:grpSpPr>
        <p:sp>
          <p:nvSpPr>
            <p:cNvPr id="211" name="SMARTInkShape-2063"/>
            <p:cNvSpPr/>
            <p:nvPr>
              <p:custDataLst>
                <p:tags r:id="rId33"/>
              </p:custDataLst>
            </p:nvPr>
          </p:nvSpPr>
          <p:spPr>
            <a:xfrm>
              <a:off x="6877050" y="3913801"/>
              <a:ext cx="94938" cy="169250"/>
            </a:xfrm>
            <a:custGeom>
              <a:avLst/>
              <a:gdLst/>
              <a:ahLst/>
              <a:cxnLst/>
              <a:rect l="0" t="0" r="0" b="0"/>
              <a:pathLst>
                <a:path w="94938" h="169250">
                  <a:moveTo>
                    <a:pt x="0" y="124799"/>
                  </a:moveTo>
                  <a:lnTo>
                    <a:pt x="0" y="124799"/>
                  </a:lnTo>
                  <a:lnTo>
                    <a:pt x="15208" y="113249"/>
                  </a:lnTo>
                  <a:lnTo>
                    <a:pt x="40477" y="83372"/>
                  </a:lnTo>
                  <a:lnTo>
                    <a:pt x="60441" y="53963"/>
                  </a:lnTo>
                  <a:lnTo>
                    <a:pt x="77175" y="26670"/>
                  </a:lnTo>
                  <a:lnTo>
                    <a:pt x="89894" y="8940"/>
                  </a:lnTo>
                  <a:lnTo>
                    <a:pt x="94192" y="0"/>
                  </a:lnTo>
                  <a:lnTo>
                    <a:pt x="94545" y="677"/>
                  </a:lnTo>
                  <a:lnTo>
                    <a:pt x="94937" y="5193"/>
                  </a:lnTo>
                  <a:lnTo>
                    <a:pt x="81390" y="34799"/>
                  </a:lnTo>
                  <a:lnTo>
                    <a:pt x="72878" y="65050"/>
                  </a:lnTo>
                  <a:lnTo>
                    <a:pt x="68138" y="88366"/>
                  </a:lnTo>
                  <a:lnTo>
                    <a:pt x="61503" y="118551"/>
                  </a:lnTo>
                  <a:lnTo>
                    <a:pt x="58010" y="148259"/>
                  </a:lnTo>
                  <a:lnTo>
                    <a:pt x="57150" y="1692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SMARTInkShape-2064"/>
            <p:cNvSpPr/>
            <p:nvPr>
              <p:custDataLst>
                <p:tags r:id="rId34"/>
              </p:custDataLst>
            </p:nvPr>
          </p:nvSpPr>
          <p:spPr>
            <a:xfrm>
              <a:off x="6845300" y="4117779"/>
              <a:ext cx="133351" cy="3372"/>
            </a:xfrm>
            <a:custGeom>
              <a:avLst/>
              <a:gdLst/>
              <a:ahLst/>
              <a:cxnLst/>
              <a:rect l="0" t="0" r="0" b="0"/>
              <a:pathLst>
                <a:path w="133351" h="3372">
                  <a:moveTo>
                    <a:pt x="0" y="3371"/>
                  </a:moveTo>
                  <a:lnTo>
                    <a:pt x="0" y="3371"/>
                  </a:lnTo>
                  <a:lnTo>
                    <a:pt x="24419" y="3371"/>
                  </a:lnTo>
                  <a:lnTo>
                    <a:pt x="47530" y="3371"/>
                  </a:lnTo>
                  <a:lnTo>
                    <a:pt x="75623" y="0"/>
                  </a:lnTo>
                  <a:lnTo>
                    <a:pt x="102919" y="1275"/>
                  </a:lnTo>
                  <a:lnTo>
                    <a:pt x="13335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SMARTInkShape-2065"/>
            <p:cNvSpPr/>
            <p:nvPr>
              <p:custDataLst>
                <p:tags r:id="rId35"/>
              </p:custDataLst>
            </p:nvPr>
          </p:nvSpPr>
          <p:spPr>
            <a:xfrm>
              <a:off x="6822811" y="4178639"/>
              <a:ext cx="108424" cy="171112"/>
            </a:xfrm>
            <a:custGeom>
              <a:avLst/>
              <a:gdLst/>
              <a:ahLst/>
              <a:cxnLst/>
              <a:rect l="0" t="0" r="0" b="0"/>
              <a:pathLst>
                <a:path w="108424" h="171112">
                  <a:moveTo>
                    <a:pt x="16139" y="12361"/>
                  </a:moveTo>
                  <a:lnTo>
                    <a:pt x="16139" y="12361"/>
                  </a:lnTo>
                  <a:lnTo>
                    <a:pt x="40558" y="3523"/>
                  </a:lnTo>
                  <a:lnTo>
                    <a:pt x="71109" y="424"/>
                  </a:lnTo>
                  <a:lnTo>
                    <a:pt x="85020" y="0"/>
                  </a:lnTo>
                  <a:lnTo>
                    <a:pt x="96377" y="3575"/>
                  </a:lnTo>
                  <a:lnTo>
                    <a:pt x="101381" y="6503"/>
                  </a:lnTo>
                  <a:lnTo>
                    <a:pt x="104717" y="9867"/>
                  </a:lnTo>
                  <a:lnTo>
                    <a:pt x="108423" y="17367"/>
                  </a:lnTo>
                  <a:lnTo>
                    <a:pt x="104427" y="29168"/>
                  </a:lnTo>
                  <a:lnTo>
                    <a:pt x="81243" y="59739"/>
                  </a:lnTo>
                  <a:lnTo>
                    <a:pt x="54322" y="84568"/>
                  </a:lnTo>
                  <a:lnTo>
                    <a:pt x="27374" y="106428"/>
                  </a:lnTo>
                  <a:lnTo>
                    <a:pt x="4534" y="131366"/>
                  </a:lnTo>
                  <a:lnTo>
                    <a:pt x="398" y="138865"/>
                  </a:lnTo>
                  <a:lnTo>
                    <a:pt x="0" y="141852"/>
                  </a:lnTo>
                  <a:lnTo>
                    <a:pt x="1441" y="147054"/>
                  </a:lnTo>
                  <a:lnTo>
                    <a:pt x="6313" y="151717"/>
                  </a:lnTo>
                  <a:lnTo>
                    <a:pt x="9589" y="153948"/>
                  </a:lnTo>
                  <a:lnTo>
                    <a:pt x="34418" y="157530"/>
                  </a:lnTo>
                  <a:lnTo>
                    <a:pt x="63466" y="158295"/>
                  </a:lnTo>
                  <a:lnTo>
                    <a:pt x="70805" y="160241"/>
                  </a:lnTo>
                  <a:lnTo>
                    <a:pt x="73749" y="161748"/>
                  </a:lnTo>
                  <a:lnTo>
                    <a:pt x="75713" y="163458"/>
                  </a:lnTo>
                  <a:lnTo>
                    <a:pt x="79181" y="168530"/>
                  </a:lnTo>
                  <a:lnTo>
                    <a:pt x="85989" y="1711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SMARTInkShape-2066"/>
            <p:cNvSpPr/>
            <p:nvPr>
              <p:custDataLst>
                <p:tags r:id="rId36"/>
              </p:custDataLst>
            </p:nvPr>
          </p:nvSpPr>
          <p:spPr>
            <a:xfrm>
              <a:off x="7035800" y="4249817"/>
              <a:ext cx="127001" cy="291635"/>
            </a:xfrm>
            <a:custGeom>
              <a:avLst/>
              <a:gdLst/>
              <a:ahLst/>
              <a:cxnLst/>
              <a:rect l="0" t="0" r="0" b="0"/>
              <a:pathLst>
                <a:path w="127001" h="291635">
                  <a:moveTo>
                    <a:pt x="0" y="23733"/>
                  </a:moveTo>
                  <a:lnTo>
                    <a:pt x="0" y="23733"/>
                  </a:lnTo>
                  <a:lnTo>
                    <a:pt x="6907" y="6774"/>
                  </a:lnTo>
                  <a:lnTo>
                    <a:pt x="11556" y="0"/>
                  </a:lnTo>
                  <a:lnTo>
                    <a:pt x="11937" y="855"/>
                  </a:lnTo>
                  <a:lnTo>
                    <a:pt x="12361" y="5569"/>
                  </a:lnTo>
                  <a:lnTo>
                    <a:pt x="3832" y="37068"/>
                  </a:lnTo>
                  <a:lnTo>
                    <a:pt x="1136" y="52300"/>
                  </a:lnTo>
                  <a:lnTo>
                    <a:pt x="2386" y="59477"/>
                  </a:lnTo>
                  <a:lnTo>
                    <a:pt x="3708" y="62379"/>
                  </a:lnTo>
                  <a:lnTo>
                    <a:pt x="5293" y="64314"/>
                  </a:lnTo>
                  <a:lnTo>
                    <a:pt x="8938" y="66463"/>
                  </a:lnTo>
                  <a:lnTo>
                    <a:pt x="10897" y="65625"/>
                  </a:lnTo>
                  <a:lnTo>
                    <a:pt x="37351" y="35478"/>
                  </a:lnTo>
                  <a:lnTo>
                    <a:pt x="56527" y="8919"/>
                  </a:lnTo>
                  <a:lnTo>
                    <a:pt x="58851" y="7507"/>
                  </a:lnTo>
                  <a:lnTo>
                    <a:pt x="61106" y="7271"/>
                  </a:lnTo>
                  <a:lnTo>
                    <a:pt x="65494" y="8891"/>
                  </a:lnTo>
                  <a:lnTo>
                    <a:pt x="67914" y="17607"/>
                  </a:lnTo>
                  <a:lnTo>
                    <a:pt x="69276" y="40262"/>
                  </a:lnTo>
                  <a:lnTo>
                    <a:pt x="68183" y="61418"/>
                  </a:lnTo>
                  <a:lnTo>
                    <a:pt x="62995" y="89636"/>
                  </a:lnTo>
                  <a:lnTo>
                    <a:pt x="54104" y="120991"/>
                  </a:lnTo>
                  <a:lnTo>
                    <a:pt x="44507" y="152331"/>
                  </a:lnTo>
                  <a:lnTo>
                    <a:pt x="37890" y="180371"/>
                  </a:lnTo>
                  <a:lnTo>
                    <a:pt x="36361" y="206944"/>
                  </a:lnTo>
                  <a:lnTo>
                    <a:pt x="39443" y="231454"/>
                  </a:lnTo>
                  <a:lnTo>
                    <a:pt x="52374" y="260415"/>
                  </a:lnTo>
                  <a:lnTo>
                    <a:pt x="66161" y="281303"/>
                  </a:lnTo>
                  <a:lnTo>
                    <a:pt x="77383" y="289433"/>
                  </a:lnTo>
                  <a:lnTo>
                    <a:pt x="89426" y="291634"/>
                  </a:lnTo>
                  <a:lnTo>
                    <a:pt x="95600" y="291234"/>
                  </a:lnTo>
                  <a:lnTo>
                    <a:pt x="106224" y="285144"/>
                  </a:lnTo>
                  <a:lnTo>
                    <a:pt x="111032" y="280557"/>
                  </a:lnTo>
                  <a:lnTo>
                    <a:pt x="123114" y="251375"/>
                  </a:lnTo>
                  <a:lnTo>
                    <a:pt x="127000" y="2396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SMARTInkShape-Group466"/>
          <p:cNvGrpSpPr/>
          <p:nvPr/>
        </p:nvGrpSpPr>
        <p:grpSpPr>
          <a:xfrm>
            <a:off x="7324449" y="3934518"/>
            <a:ext cx="333652" cy="342655"/>
            <a:chOff x="7324449" y="3934518"/>
            <a:chExt cx="333652" cy="342655"/>
          </a:xfrm>
        </p:grpSpPr>
        <p:sp>
          <p:nvSpPr>
            <p:cNvPr id="216" name="SMARTInkShape-2067"/>
            <p:cNvSpPr/>
            <p:nvPr>
              <p:custDataLst>
                <p:tags r:id="rId28"/>
              </p:custDataLst>
            </p:nvPr>
          </p:nvSpPr>
          <p:spPr>
            <a:xfrm>
              <a:off x="7324449" y="4064000"/>
              <a:ext cx="92352" cy="162429"/>
            </a:xfrm>
            <a:custGeom>
              <a:avLst/>
              <a:gdLst/>
              <a:ahLst/>
              <a:cxnLst/>
              <a:rect l="0" t="0" r="0" b="0"/>
              <a:pathLst>
                <a:path w="92352" h="162429">
                  <a:moveTo>
                    <a:pt x="22501" y="0"/>
                  </a:moveTo>
                  <a:lnTo>
                    <a:pt x="22501" y="0"/>
                  </a:lnTo>
                  <a:lnTo>
                    <a:pt x="22501" y="6742"/>
                  </a:lnTo>
                  <a:lnTo>
                    <a:pt x="12362" y="37576"/>
                  </a:lnTo>
                  <a:lnTo>
                    <a:pt x="4825" y="59740"/>
                  </a:lnTo>
                  <a:lnTo>
                    <a:pt x="533" y="81819"/>
                  </a:lnTo>
                  <a:lnTo>
                    <a:pt x="0" y="110320"/>
                  </a:lnTo>
                  <a:lnTo>
                    <a:pt x="6140" y="138914"/>
                  </a:lnTo>
                  <a:lnTo>
                    <a:pt x="13819" y="150169"/>
                  </a:lnTo>
                  <a:lnTo>
                    <a:pt x="18830" y="155146"/>
                  </a:lnTo>
                  <a:lnTo>
                    <a:pt x="31922" y="160676"/>
                  </a:lnTo>
                  <a:lnTo>
                    <a:pt x="46444" y="162428"/>
                  </a:lnTo>
                  <a:lnTo>
                    <a:pt x="76088" y="159374"/>
                  </a:lnTo>
                  <a:lnTo>
                    <a:pt x="83477" y="157145"/>
                  </a:lnTo>
                  <a:lnTo>
                    <a:pt x="92351" y="1524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SMARTInkShape-2068"/>
            <p:cNvSpPr/>
            <p:nvPr>
              <p:custDataLst>
                <p:tags r:id="rId29"/>
              </p:custDataLst>
            </p:nvPr>
          </p:nvSpPr>
          <p:spPr>
            <a:xfrm>
              <a:off x="7340600" y="4152900"/>
              <a:ext cx="101601" cy="12701"/>
            </a:xfrm>
            <a:custGeom>
              <a:avLst/>
              <a:gdLst/>
              <a:ahLst/>
              <a:cxnLst/>
              <a:rect l="0" t="0" r="0" b="0"/>
              <a:pathLst>
                <a:path w="101601" h="12701">
                  <a:moveTo>
                    <a:pt x="0" y="12700"/>
                  </a:moveTo>
                  <a:lnTo>
                    <a:pt x="0" y="12700"/>
                  </a:lnTo>
                  <a:lnTo>
                    <a:pt x="30443" y="12700"/>
                  </a:lnTo>
                  <a:lnTo>
                    <a:pt x="56762" y="10819"/>
                  </a:lnTo>
                  <a:lnTo>
                    <a:pt x="87569" y="3862"/>
                  </a:lnTo>
                  <a:lnTo>
                    <a:pt x="101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SMARTInkShape-2069"/>
            <p:cNvSpPr/>
            <p:nvPr>
              <p:custDataLst>
                <p:tags r:id="rId30"/>
              </p:custDataLst>
            </p:nvPr>
          </p:nvSpPr>
          <p:spPr>
            <a:xfrm>
              <a:off x="7347832" y="4066979"/>
              <a:ext cx="151519" cy="9722"/>
            </a:xfrm>
            <a:custGeom>
              <a:avLst/>
              <a:gdLst/>
              <a:ahLst/>
              <a:cxnLst/>
              <a:rect l="0" t="0" r="0" b="0"/>
              <a:pathLst>
                <a:path w="151519" h="9722">
                  <a:moveTo>
                    <a:pt x="5468" y="3371"/>
                  </a:moveTo>
                  <a:lnTo>
                    <a:pt x="5468" y="3371"/>
                  </a:lnTo>
                  <a:lnTo>
                    <a:pt x="0" y="3371"/>
                  </a:lnTo>
                  <a:lnTo>
                    <a:pt x="9493" y="0"/>
                  </a:lnTo>
                  <a:lnTo>
                    <a:pt x="37438" y="2679"/>
                  </a:lnTo>
                  <a:lnTo>
                    <a:pt x="66054" y="6615"/>
                  </a:lnTo>
                  <a:lnTo>
                    <a:pt x="96170" y="5351"/>
                  </a:lnTo>
                  <a:lnTo>
                    <a:pt x="122576" y="8113"/>
                  </a:lnTo>
                  <a:lnTo>
                    <a:pt x="151518" y="97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SMARTInkShape-2070"/>
            <p:cNvSpPr/>
            <p:nvPr>
              <p:custDataLst>
                <p:tags r:id="rId31"/>
              </p:custDataLst>
            </p:nvPr>
          </p:nvSpPr>
          <p:spPr>
            <a:xfrm>
              <a:off x="7519805" y="4210050"/>
              <a:ext cx="48588" cy="67123"/>
            </a:xfrm>
            <a:custGeom>
              <a:avLst/>
              <a:gdLst/>
              <a:ahLst/>
              <a:cxnLst/>
              <a:rect l="0" t="0" r="0" b="0"/>
              <a:pathLst>
                <a:path w="48588" h="67123">
                  <a:moveTo>
                    <a:pt x="17645" y="19050"/>
                  </a:moveTo>
                  <a:lnTo>
                    <a:pt x="17645" y="19050"/>
                  </a:lnTo>
                  <a:lnTo>
                    <a:pt x="10904" y="22421"/>
                  </a:lnTo>
                  <a:lnTo>
                    <a:pt x="5712" y="27839"/>
                  </a:lnTo>
                  <a:lnTo>
                    <a:pt x="3339" y="31259"/>
                  </a:lnTo>
                  <a:lnTo>
                    <a:pt x="0" y="46186"/>
                  </a:lnTo>
                  <a:lnTo>
                    <a:pt x="1101" y="56040"/>
                  </a:lnTo>
                  <a:lnTo>
                    <a:pt x="2382" y="60643"/>
                  </a:lnTo>
                  <a:lnTo>
                    <a:pt x="4647" y="63712"/>
                  </a:lnTo>
                  <a:lnTo>
                    <a:pt x="7569" y="65758"/>
                  </a:lnTo>
                  <a:lnTo>
                    <a:pt x="10928" y="67122"/>
                  </a:lnTo>
                  <a:lnTo>
                    <a:pt x="20304" y="66756"/>
                  </a:lnTo>
                  <a:lnTo>
                    <a:pt x="40199" y="60772"/>
                  </a:lnTo>
                  <a:lnTo>
                    <a:pt x="43265" y="57448"/>
                  </a:lnTo>
                  <a:lnTo>
                    <a:pt x="46670" y="48110"/>
                  </a:lnTo>
                  <a:lnTo>
                    <a:pt x="48587" y="30953"/>
                  </a:lnTo>
                  <a:lnTo>
                    <a:pt x="45274" y="20577"/>
                  </a:lnTo>
                  <a:lnTo>
                    <a:pt x="3034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SMARTInkShape-2071"/>
            <p:cNvSpPr/>
            <p:nvPr>
              <p:custDataLst>
                <p:tags r:id="rId32"/>
              </p:custDataLst>
            </p:nvPr>
          </p:nvSpPr>
          <p:spPr>
            <a:xfrm>
              <a:off x="7599279" y="3934518"/>
              <a:ext cx="58822" cy="97733"/>
            </a:xfrm>
            <a:custGeom>
              <a:avLst/>
              <a:gdLst/>
              <a:ahLst/>
              <a:cxnLst/>
              <a:rect l="0" t="0" r="0" b="0"/>
              <a:pathLst>
                <a:path w="58822" h="97733">
                  <a:moveTo>
                    <a:pt x="14371" y="15182"/>
                  </a:moveTo>
                  <a:lnTo>
                    <a:pt x="14371" y="15182"/>
                  </a:lnTo>
                  <a:lnTo>
                    <a:pt x="23209" y="876"/>
                  </a:lnTo>
                  <a:lnTo>
                    <a:pt x="25908" y="0"/>
                  </a:lnTo>
                  <a:lnTo>
                    <a:pt x="32668" y="908"/>
                  </a:lnTo>
                  <a:lnTo>
                    <a:pt x="38495" y="5545"/>
                  </a:lnTo>
                  <a:lnTo>
                    <a:pt x="41038" y="8758"/>
                  </a:lnTo>
                  <a:lnTo>
                    <a:pt x="43861" y="16090"/>
                  </a:lnTo>
                  <a:lnTo>
                    <a:pt x="44615" y="20020"/>
                  </a:lnTo>
                  <a:lnTo>
                    <a:pt x="41689" y="30032"/>
                  </a:lnTo>
                  <a:lnTo>
                    <a:pt x="23665" y="59915"/>
                  </a:lnTo>
                  <a:lnTo>
                    <a:pt x="8423" y="76649"/>
                  </a:lnTo>
                  <a:lnTo>
                    <a:pt x="1614" y="81306"/>
                  </a:lnTo>
                  <a:lnTo>
                    <a:pt x="222" y="83254"/>
                  </a:lnTo>
                  <a:lnTo>
                    <a:pt x="0" y="85258"/>
                  </a:lnTo>
                  <a:lnTo>
                    <a:pt x="556" y="87299"/>
                  </a:lnTo>
                  <a:lnTo>
                    <a:pt x="3045" y="88660"/>
                  </a:lnTo>
                  <a:lnTo>
                    <a:pt x="33393" y="91143"/>
                  </a:lnTo>
                  <a:lnTo>
                    <a:pt x="57111" y="91373"/>
                  </a:lnTo>
                  <a:lnTo>
                    <a:pt x="57681" y="92081"/>
                  </a:lnTo>
                  <a:lnTo>
                    <a:pt x="58821" y="977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SMARTInkShape-Group467"/>
          <p:cNvGrpSpPr/>
          <p:nvPr/>
        </p:nvGrpSpPr>
        <p:grpSpPr>
          <a:xfrm>
            <a:off x="6959600" y="4707767"/>
            <a:ext cx="133351" cy="264284"/>
            <a:chOff x="6959600" y="4707767"/>
            <a:chExt cx="133351" cy="264284"/>
          </a:xfrm>
        </p:grpSpPr>
        <p:sp>
          <p:nvSpPr>
            <p:cNvPr id="222" name="SMARTInkShape-2072"/>
            <p:cNvSpPr/>
            <p:nvPr>
              <p:custDataLst>
                <p:tags r:id="rId25"/>
              </p:custDataLst>
            </p:nvPr>
          </p:nvSpPr>
          <p:spPr>
            <a:xfrm>
              <a:off x="7004050" y="4707767"/>
              <a:ext cx="82551" cy="67434"/>
            </a:xfrm>
            <a:custGeom>
              <a:avLst/>
              <a:gdLst/>
              <a:ahLst/>
              <a:cxnLst/>
              <a:rect l="0" t="0" r="0" b="0"/>
              <a:pathLst>
                <a:path w="82551" h="67434">
                  <a:moveTo>
                    <a:pt x="0" y="54733"/>
                  </a:moveTo>
                  <a:lnTo>
                    <a:pt x="0" y="54733"/>
                  </a:lnTo>
                  <a:lnTo>
                    <a:pt x="3371" y="54733"/>
                  </a:lnTo>
                  <a:lnTo>
                    <a:pt x="16607" y="43888"/>
                  </a:lnTo>
                  <a:lnTo>
                    <a:pt x="44662" y="14958"/>
                  </a:lnTo>
                  <a:lnTo>
                    <a:pt x="49992" y="150"/>
                  </a:lnTo>
                  <a:lnTo>
                    <a:pt x="50967" y="0"/>
                  </a:lnTo>
                  <a:lnTo>
                    <a:pt x="53932" y="1715"/>
                  </a:lnTo>
                  <a:lnTo>
                    <a:pt x="62939" y="10018"/>
                  </a:lnTo>
                  <a:lnTo>
                    <a:pt x="66778" y="19337"/>
                  </a:lnTo>
                  <a:lnTo>
                    <a:pt x="69897" y="30535"/>
                  </a:lnTo>
                  <a:lnTo>
                    <a:pt x="79632" y="53089"/>
                  </a:lnTo>
                  <a:lnTo>
                    <a:pt x="82550" y="674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SMARTInkShape-2073"/>
            <p:cNvSpPr/>
            <p:nvPr>
              <p:custDataLst>
                <p:tags r:id="rId26"/>
              </p:custDataLst>
            </p:nvPr>
          </p:nvSpPr>
          <p:spPr>
            <a:xfrm>
              <a:off x="7004050" y="4765479"/>
              <a:ext cx="88901" cy="3372"/>
            </a:xfrm>
            <a:custGeom>
              <a:avLst/>
              <a:gdLst/>
              <a:ahLst/>
              <a:cxnLst/>
              <a:rect l="0" t="0" r="0" b="0"/>
              <a:pathLst>
                <a:path w="88901" h="3372">
                  <a:moveTo>
                    <a:pt x="0" y="3371"/>
                  </a:moveTo>
                  <a:lnTo>
                    <a:pt x="0" y="3371"/>
                  </a:lnTo>
                  <a:lnTo>
                    <a:pt x="6742" y="0"/>
                  </a:lnTo>
                  <a:lnTo>
                    <a:pt x="31801" y="1973"/>
                  </a:lnTo>
                  <a:lnTo>
                    <a:pt x="62047" y="3095"/>
                  </a:lnTo>
                  <a:lnTo>
                    <a:pt x="88900" y="33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SMARTInkShape-2074"/>
            <p:cNvSpPr/>
            <p:nvPr>
              <p:custDataLst>
                <p:tags r:id="rId27"/>
              </p:custDataLst>
            </p:nvPr>
          </p:nvSpPr>
          <p:spPr>
            <a:xfrm>
              <a:off x="6959600" y="4781550"/>
              <a:ext cx="88901" cy="190501"/>
            </a:xfrm>
            <a:custGeom>
              <a:avLst/>
              <a:gdLst/>
              <a:ahLst/>
              <a:cxnLst/>
              <a:rect l="0" t="0" r="0" b="0"/>
              <a:pathLst>
                <a:path w="88901" h="190501">
                  <a:moveTo>
                    <a:pt x="88900" y="0"/>
                  </a:moveTo>
                  <a:lnTo>
                    <a:pt x="88900" y="0"/>
                  </a:lnTo>
                  <a:lnTo>
                    <a:pt x="87018" y="12552"/>
                  </a:lnTo>
                  <a:lnTo>
                    <a:pt x="80062" y="41442"/>
                  </a:lnTo>
                  <a:lnTo>
                    <a:pt x="67231" y="72722"/>
                  </a:lnTo>
                  <a:lnTo>
                    <a:pt x="55987" y="94645"/>
                  </a:lnTo>
                  <a:lnTo>
                    <a:pt x="43933" y="116148"/>
                  </a:lnTo>
                  <a:lnTo>
                    <a:pt x="25952" y="147381"/>
                  </a:lnTo>
                  <a:lnTo>
                    <a:pt x="8759" y="177932"/>
                  </a:lnTo>
                  <a:lnTo>
                    <a:pt x="0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8" name="SMARTInkShape-Group468"/>
          <p:cNvGrpSpPr/>
          <p:nvPr/>
        </p:nvGrpSpPr>
        <p:grpSpPr>
          <a:xfrm>
            <a:off x="6515361" y="5198587"/>
            <a:ext cx="374390" cy="382123"/>
            <a:chOff x="6515361" y="5198587"/>
            <a:chExt cx="374390" cy="382123"/>
          </a:xfrm>
        </p:grpSpPr>
        <p:sp>
          <p:nvSpPr>
            <p:cNvPr id="226" name="SMARTInkShape-2075"/>
            <p:cNvSpPr/>
            <p:nvPr>
              <p:custDataLst>
                <p:tags r:id="rId23"/>
              </p:custDataLst>
            </p:nvPr>
          </p:nvSpPr>
          <p:spPr>
            <a:xfrm>
              <a:off x="6832600" y="5245100"/>
              <a:ext cx="57151" cy="19051"/>
            </a:xfrm>
            <a:custGeom>
              <a:avLst/>
              <a:gdLst/>
              <a:ahLst/>
              <a:cxnLst/>
              <a:rect l="0" t="0" r="0" b="0"/>
              <a:pathLst>
                <a:path w="57151" h="19051">
                  <a:moveTo>
                    <a:pt x="0" y="0"/>
                  </a:moveTo>
                  <a:lnTo>
                    <a:pt x="0" y="0"/>
                  </a:lnTo>
                  <a:lnTo>
                    <a:pt x="5775" y="5069"/>
                  </a:lnTo>
                  <a:lnTo>
                    <a:pt x="27132" y="16301"/>
                  </a:lnTo>
                  <a:lnTo>
                    <a:pt x="36654" y="18236"/>
                  </a:lnTo>
                  <a:lnTo>
                    <a:pt x="57150" y="190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SMARTInkShape-2076"/>
            <p:cNvSpPr/>
            <p:nvPr>
              <p:custDataLst>
                <p:tags r:id="rId24"/>
              </p:custDataLst>
            </p:nvPr>
          </p:nvSpPr>
          <p:spPr>
            <a:xfrm>
              <a:off x="6515361" y="5198587"/>
              <a:ext cx="139440" cy="382123"/>
            </a:xfrm>
            <a:custGeom>
              <a:avLst/>
              <a:gdLst/>
              <a:ahLst/>
              <a:cxnLst/>
              <a:rect l="0" t="0" r="0" b="0"/>
              <a:pathLst>
                <a:path w="139440" h="382123">
                  <a:moveTo>
                    <a:pt x="6089" y="14763"/>
                  </a:moveTo>
                  <a:lnTo>
                    <a:pt x="6089" y="14763"/>
                  </a:lnTo>
                  <a:lnTo>
                    <a:pt x="6089" y="9296"/>
                  </a:lnTo>
                  <a:lnTo>
                    <a:pt x="2718" y="38376"/>
                  </a:lnTo>
                  <a:lnTo>
                    <a:pt x="327" y="68162"/>
                  </a:lnTo>
                  <a:lnTo>
                    <a:pt x="0" y="76831"/>
                  </a:lnTo>
                  <a:lnTo>
                    <a:pt x="1737" y="83036"/>
                  </a:lnTo>
                  <a:lnTo>
                    <a:pt x="3187" y="85678"/>
                  </a:lnTo>
                  <a:lnTo>
                    <a:pt x="4860" y="86734"/>
                  </a:lnTo>
                  <a:lnTo>
                    <a:pt x="6681" y="86733"/>
                  </a:lnTo>
                  <a:lnTo>
                    <a:pt x="8600" y="86026"/>
                  </a:lnTo>
                  <a:lnTo>
                    <a:pt x="18043" y="78290"/>
                  </a:lnTo>
                  <a:lnTo>
                    <a:pt x="35287" y="52189"/>
                  </a:lnTo>
                  <a:lnTo>
                    <a:pt x="55819" y="25303"/>
                  </a:lnTo>
                  <a:lnTo>
                    <a:pt x="74917" y="5421"/>
                  </a:lnTo>
                  <a:lnTo>
                    <a:pt x="85128" y="27"/>
                  </a:lnTo>
                  <a:lnTo>
                    <a:pt x="88414" y="0"/>
                  </a:lnTo>
                  <a:lnTo>
                    <a:pt x="90606" y="1393"/>
                  </a:lnTo>
                  <a:lnTo>
                    <a:pt x="92067" y="3733"/>
                  </a:lnTo>
                  <a:lnTo>
                    <a:pt x="90753" y="23881"/>
                  </a:lnTo>
                  <a:lnTo>
                    <a:pt x="85815" y="47978"/>
                  </a:lnTo>
                  <a:lnTo>
                    <a:pt x="78212" y="78208"/>
                  </a:lnTo>
                  <a:lnTo>
                    <a:pt x="73221" y="95160"/>
                  </a:lnTo>
                  <a:lnTo>
                    <a:pt x="67777" y="112811"/>
                  </a:lnTo>
                  <a:lnTo>
                    <a:pt x="62031" y="132340"/>
                  </a:lnTo>
                  <a:lnTo>
                    <a:pt x="56083" y="153120"/>
                  </a:lnTo>
                  <a:lnTo>
                    <a:pt x="50003" y="174734"/>
                  </a:lnTo>
                  <a:lnTo>
                    <a:pt x="45948" y="195494"/>
                  </a:lnTo>
                  <a:lnTo>
                    <a:pt x="43245" y="215683"/>
                  </a:lnTo>
                  <a:lnTo>
                    <a:pt x="41443" y="235493"/>
                  </a:lnTo>
                  <a:lnTo>
                    <a:pt x="40947" y="255050"/>
                  </a:lnTo>
                  <a:lnTo>
                    <a:pt x="41322" y="274437"/>
                  </a:lnTo>
                  <a:lnTo>
                    <a:pt x="42277" y="293713"/>
                  </a:lnTo>
                  <a:lnTo>
                    <a:pt x="47102" y="324537"/>
                  </a:lnTo>
                  <a:lnTo>
                    <a:pt x="54656" y="348585"/>
                  </a:lnTo>
                  <a:lnTo>
                    <a:pt x="65068" y="366328"/>
                  </a:lnTo>
                  <a:lnTo>
                    <a:pt x="80515" y="377506"/>
                  </a:lnTo>
                  <a:lnTo>
                    <a:pt x="89573" y="381476"/>
                  </a:lnTo>
                  <a:lnTo>
                    <a:pt x="109046" y="382122"/>
                  </a:lnTo>
                  <a:lnTo>
                    <a:pt x="139439" y="3767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9" name="SMARTInkShape-2077"/>
          <p:cNvSpPr/>
          <p:nvPr>
            <p:custDataLst>
              <p:tags r:id="rId5"/>
            </p:custDataLst>
          </p:nvPr>
        </p:nvSpPr>
        <p:spPr>
          <a:xfrm>
            <a:off x="6838950" y="5207000"/>
            <a:ext cx="50801" cy="12701"/>
          </a:xfrm>
          <a:custGeom>
            <a:avLst/>
            <a:gdLst/>
            <a:ahLst/>
            <a:cxnLst/>
            <a:rect l="0" t="0" r="0" b="0"/>
            <a:pathLst>
              <a:path w="50801" h="12701">
                <a:moveTo>
                  <a:pt x="0" y="0"/>
                </a:moveTo>
                <a:lnTo>
                  <a:pt x="0" y="0"/>
                </a:lnTo>
                <a:lnTo>
                  <a:pt x="3371" y="0"/>
                </a:lnTo>
                <a:lnTo>
                  <a:pt x="6907" y="1881"/>
                </a:lnTo>
                <a:lnTo>
                  <a:pt x="18298" y="8838"/>
                </a:lnTo>
                <a:lnTo>
                  <a:pt x="30038" y="11556"/>
                </a:lnTo>
                <a:lnTo>
                  <a:pt x="50800" y="127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2" name="SMARTInkShape-Group470"/>
          <p:cNvGrpSpPr/>
          <p:nvPr/>
        </p:nvGrpSpPr>
        <p:grpSpPr>
          <a:xfrm>
            <a:off x="7239000" y="5031305"/>
            <a:ext cx="233854" cy="194746"/>
            <a:chOff x="7239000" y="5031305"/>
            <a:chExt cx="233854" cy="194746"/>
          </a:xfrm>
        </p:grpSpPr>
        <p:sp>
          <p:nvSpPr>
            <p:cNvPr id="230" name="SMARTInkShape-2078"/>
            <p:cNvSpPr/>
            <p:nvPr>
              <p:custDataLst>
                <p:tags r:id="rId21"/>
              </p:custDataLst>
            </p:nvPr>
          </p:nvSpPr>
          <p:spPr>
            <a:xfrm>
              <a:off x="7239000" y="5031305"/>
              <a:ext cx="146646" cy="194746"/>
            </a:xfrm>
            <a:custGeom>
              <a:avLst/>
              <a:gdLst/>
              <a:ahLst/>
              <a:cxnLst/>
              <a:rect l="0" t="0" r="0" b="0"/>
              <a:pathLst>
                <a:path w="146646" h="194746">
                  <a:moveTo>
                    <a:pt x="0" y="194745"/>
                  </a:moveTo>
                  <a:lnTo>
                    <a:pt x="0" y="194745"/>
                  </a:lnTo>
                  <a:lnTo>
                    <a:pt x="8789" y="170260"/>
                  </a:lnTo>
                  <a:lnTo>
                    <a:pt x="19772" y="140453"/>
                  </a:lnTo>
                  <a:lnTo>
                    <a:pt x="27838" y="116287"/>
                  </a:lnTo>
                  <a:lnTo>
                    <a:pt x="36126" y="89084"/>
                  </a:lnTo>
                  <a:lnTo>
                    <a:pt x="48276" y="60531"/>
                  </a:lnTo>
                  <a:lnTo>
                    <a:pt x="61672" y="34200"/>
                  </a:lnTo>
                  <a:lnTo>
                    <a:pt x="79522" y="3094"/>
                  </a:lnTo>
                  <a:lnTo>
                    <a:pt x="80532" y="2772"/>
                  </a:lnTo>
                  <a:lnTo>
                    <a:pt x="81204" y="3968"/>
                  </a:lnTo>
                  <a:lnTo>
                    <a:pt x="81652" y="6177"/>
                  </a:lnTo>
                  <a:lnTo>
                    <a:pt x="75524" y="34499"/>
                  </a:lnTo>
                  <a:lnTo>
                    <a:pt x="73078" y="50852"/>
                  </a:lnTo>
                  <a:lnTo>
                    <a:pt x="74342" y="62824"/>
                  </a:lnTo>
                  <a:lnTo>
                    <a:pt x="75667" y="66581"/>
                  </a:lnTo>
                  <a:lnTo>
                    <a:pt x="77256" y="69085"/>
                  </a:lnTo>
                  <a:lnTo>
                    <a:pt x="79020" y="70756"/>
                  </a:lnTo>
                  <a:lnTo>
                    <a:pt x="81607" y="71163"/>
                  </a:lnTo>
                  <a:lnTo>
                    <a:pt x="88247" y="69734"/>
                  </a:lnTo>
                  <a:lnTo>
                    <a:pt x="99917" y="61592"/>
                  </a:lnTo>
                  <a:lnTo>
                    <a:pt x="120865" y="32401"/>
                  </a:lnTo>
                  <a:lnTo>
                    <a:pt x="139325" y="8552"/>
                  </a:lnTo>
                  <a:lnTo>
                    <a:pt x="145883" y="2631"/>
                  </a:lnTo>
                  <a:lnTo>
                    <a:pt x="146645" y="1052"/>
                  </a:lnTo>
                  <a:lnTo>
                    <a:pt x="146446" y="0"/>
                  </a:lnTo>
                  <a:lnTo>
                    <a:pt x="145608" y="710"/>
                  </a:lnTo>
                  <a:lnTo>
                    <a:pt x="142797" y="5261"/>
                  </a:lnTo>
                  <a:lnTo>
                    <a:pt x="133200" y="35641"/>
                  </a:lnTo>
                  <a:lnTo>
                    <a:pt x="130461" y="47832"/>
                  </a:lnTo>
                  <a:lnTo>
                    <a:pt x="133350" y="677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SMARTInkShape-2079"/>
            <p:cNvSpPr/>
            <p:nvPr>
              <p:custDataLst>
                <p:tags r:id="rId22"/>
              </p:custDataLst>
            </p:nvPr>
          </p:nvSpPr>
          <p:spPr>
            <a:xfrm>
              <a:off x="7429500" y="5086350"/>
              <a:ext cx="43354" cy="43106"/>
            </a:xfrm>
            <a:custGeom>
              <a:avLst/>
              <a:gdLst/>
              <a:ahLst/>
              <a:cxnLst/>
              <a:rect l="0" t="0" r="0" b="0"/>
              <a:pathLst>
                <a:path w="43354" h="43106">
                  <a:moveTo>
                    <a:pt x="0" y="6350"/>
                  </a:moveTo>
                  <a:lnTo>
                    <a:pt x="0" y="6350"/>
                  </a:lnTo>
                  <a:lnTo>
                    <a:pt x="0" y="24026"/>
                  </a:lnTo>
                  <a:lnTo>
                    <a:pt x="1411" y="27306"/>
                  </a:lnTo>
                  <a:lnTo>
                    <a:pt x="6741" y="32832"/>
                  </a:lnTo>
                  <a:lnTo>
                    <a:pt x="17676" y="39910"/>
                  </a:lnTo>
                  <a:lnTo>
                    <a:pt x="29853" y="43105"/>
                  </a:lnTo>
                  <a:lnTo>
                    <a:pt x="32602" y="42847"/>
                  </a:lnTo>
                  <a:lnTo>
                    <a:pt x="34435" y="41971"/>
                  </a:lnTo>
                  <a:lnTo>
                    <a:pt x="37177" y="38409"/>
                  </a:lnTo>
                  <a:lnTo>
                    <a:pt x="40747" y="32122"/>
                  </a:lnTo>
                  <a:lnTo>
                    <a:pt x="43353" y="17279"/>
                  </a:lnTo>
                  <a:lnTo>
                    <a:pt x="42307" y="12930"/>
                  </a:lnTo>
                  <a:lnTo>
                    <a:pt x="37382" y="6217"/>
                  </a:lnTo>
                  <a:lnTo>
                    <a:pt x="32372" y="2763"/>
                  </a:lnTo>
                  <a:lnTo>
                    <a:pt x="254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1" name="SMARTInkShape-Group471"/>
          <p:cNvGrpSpPr/>
          <p:nvPr/>
        </p:nvGrpSpPr>
        <p:grpSpPr>
          <a:xfrm>
            <a:off x="7035800" y="4889500"/>
            <a:ext cx="863601" cy="589795"/>
            <a:chOff x="7035800" y="4889500"/>
            <a:chExt cx="863601" cy="589795"/>
          </a:xfrm>
        </p:grpSpPr>
        <p:sp>
          <p:nvSpPr>
            <p:cNvPr id="233" name="SMARTInkShape-2080"/>
            <p:cNvSpPr/>
            <p:nvPr>
              <p:custDataLst>
                <p:tags r:id="rId13"/>
              </p:custDataLst>
            </p:nvPr>
          </p:nvSpPr>
          <p:spPr>
            <a:xfrm>
              <a:off x="7035800" y="4889500"/>
              <a:ext cx="863601" cy="564219"/>
            </a:xfrm>
            <a:custGeom>
              <a:avLst/>
              <a:gdLst/>
              <a:ahLst/>
              <a:cxnLst/>
              <a:rect l="0" t="0" r="0" b="0"/>
              <a:pathLst>
                <a:path w="863601" h="564219">
                  <a:moveTo>
                    <a:pt x="0" y="381000"/>
                  </a:moveTo>
                  <a:lnTo>
                    <a:pt x="0" y="381000"/>
                  </a:lnTo>
                  <a:lnTo>
                    <a:pt x="0" y="406693"/>
                  </a:lnTo>
                  <a:lnTo>
                    <a:pt x="3371" y="436747"/>
                  </a:lnTo>
                  <a:lnTo>
                    <a:pt x="8789" y="461280"/>
                  </a:lnTo>
                  <a:lnTo>
                    <a:pt x="15901" y="487236"/>
                  </a:lnTo>
                  <a:lnTo>
                    <a:pt x="23765" y="510531"/>
                  </a:lnTo>
                  <a:lnTo>
                    <a:pt x="32755" y="536737"/>
                  </a:lnTo>
                  <a:lnTo>
                    <a:pt x="50138" y="564218"/>
                  </a:lnTo>
                  <a:lnTo>
                    <a:pt x="50712" y="540542"/>
                  </a:lnTo>
                  <a:lnTo>
                    <a:pt x="50761" y="519641"/>
                  </a:lnTo>
                  <a:lnTo>
                    <a:pt x="50783" y="489185"/>
                  </a:lnTo>
                  <a:lnTo>
                    <a:pt x="51494" y="470057"/>
                  </a:lnTo>
                  <a:lnTo>
                    <a:pt x="52673" y="448838"/>
                  </a:lnTo>
                  <a:lnTo>
                    <a:pt x="54166" y="426225"/>
                  </a:lnTo>
                  <a:lnTo>
                    <a:pt x="55160" y="401978"/>
                  </a:lnTo>
                  <a:lnTo>
                    <a:pt x="55824" y="376641"/>
                  </a:lnTo>
                  <a:lnTo>
                    <a:pt x="56266" y="350577"/>
                  </a:lnTo>
                  <a:lnTo>
                    <a:pt x="56561" y="324734"/>
                  </a:lnTo>
                  <a:lnTo>
                    <a:pt x="56757" y="299040"/>
                  </a:lnTo>
                  <a:lnTo>
                    <a:pt x="56888" y="273443"/>
                  </a:lnTo>
                  <a:lnTo>
                    <a:pt x="58387" y="250029"/>
                  </a:lnTo>
                  <a:lnTo>
                    <a:pt x="60796" y="228069"/>
                  </a:lnTo>
                  <a:lnTo>
                    <a:pt x="63815" y="207079"/>
                  </a:lnTo>
                  <a:lnTo>
                    <a:pt x="67238" y="188853"/>
                  </a:lnTo>
                  <a:lnTo>
                    <a:pt x="74804" y="157312"/>
                  </a:lnTo>
                  <a:lnTo>
                    <a:pt x="84751" y="132946"/>
                  </a:lnTo>
                  <a:lnTo>
                    <a:pt x="98489" y="107124"/>
                  </a:lnTo>
                  <a:lnTo>
                    <a:pt x="109452" y="89129"/>
                  </a:lnTo>
                  <a:lnTo>
                    <a:pt x="134922" y="70918"/>
                  </a:lnTo>
                  <a:lnTo>
                    <a:pt x="164836" y="59190"/>
                  </a:lnTo>
                  <a:lnTo>
                    <a:pt x="193087" y="49444"/>
                  </a:lnTo>
                  <a:lnTo>
                    <a:pt x="220351" y="45224"/>
                  </a:lnTo>
                  <a:lnTo>
                    <a:pt x="251164" y="40524"/>
                  </a:lnTo>
                  <a:lnTo>
                    <a:pt x="274612" y="39177"/>
                  </a:lnTo>
                  <a:lnTo>
                    <a:pt x="301025" y="34816"/>
                  </a:lnTo>
                  <a:lnTo>
                    <a:pt x="329933" y="28880"/>
                  </a:lnTo>
                  <a:lnTo>
                    <a:pt x="361597" y="23889"/>
                  </a:lnTo>
                  <a:lnTo>
                    <a:pt x="378647" y="21570"/>
                  </a:lnTo>
                  <a:lnTo>
                    <a:pt x="396365" y="19319"/>
                  </a:lnTo>
                  <a:lnTo>
                    <a:pt x="414527" y="17113"/>
                  </a:lnTo>
                  <a:lnTo>
                    <a:pt x="432984" y="14936"/>
                  </a:lnTo>
                  <a:lnTo>
                    <a:pt x="451639" y="12779"/>
                  </a:lnTo>
                  <a:lnTo>
                    <a:pt x="470426" y="10637"/>
                  </a:lnTo>
                  <a:lnTo>
                    <a:pt x="488595" y="9207"/>
                  </a:lnTo>
                  <a:lnTo>
                    <a:pt x="506352" y="8255"/>
                  </a:lnTo>
                  <a:lnTo>
                    <a:pt x="523835" y="7620"/>
                  </a:lnTo>
                  <a:lnTo>
                    <a:pt x="541840" y="6491"/>
                  </a:lnTo>
                  <a:lnTo>
                    <a:pt x="560194" y="5033"/>
                  </a:lnTo>
                  <a:lnTo>
                    <a:pt x="578779" y="3356"/>
                  </a:lnTo>
                  <a:lnTo>
                    <a:pt x="597519" y="2237"/>
                  </a:lnTo>
                  <a:lnTo>
                    <a:pt x="616362" y="1491"/>
                  </a:lnTo>
                  <a:lnTo>
                    <a:pt x="635274" y="994"/>
                  </a:lnTo>
                  <a:lnTo>
                    <a:pt x="652822" y="663"/>
                  </a:lnTo>
                  <a:lnTo>
                    <a:pt x="669459" y="442"/>
                  </a:lnTo>
                  <a:lnTo>
                    <a:pt x="700410" y="902"/>
                  </a:lnTo>
                  <a:lnTo>
                    <a:pt x="728276" y="3458"/>
                  </a:lnTo>
                  <a:lnTo>
                    <a:pt x="752890" y="5065"/>
                  </a:lnTo>
                  <a:lnTo>
                    <a:pt x="774884" y="5779"/>
                  </a:lnTo>
                  <a:lnTo>
                    <a:pt x="802428" y="6181"/>
                  </a:lnTo>
                  <a:lnTo>
                    <a:pt x="831055" y="6316"/>
                  </a:lnTo>
                  <a:lnTo>
                    <a:pt x="862112" y="6349"/>
                  </a:lnTo>
                  <a:lnTo>
                    <a:pt x="862608" y="5644"/>
                  </a:lnTo>
                  <a:lnTo>
                    <a:pt x="863599" y="5"/>
                  </a:lnTo>
                  <a:lnTo>
                    <a:pt x="863599" y="3"/>
                  </a:lnTo>
                  <a:lnTo>
                    <a:pt x="863600" y="0"/>
                  </a:lnTo>
                  <a:lnTo>
                    <a:pt x="858573" y="22604"/>
                  </a:lnTo>
                  <a:lnTo>
                    <a:pt x="857511" y="50247"/>
                  </a:lnTo>
                  <a:lnTo>
                    <a:pt x="857250" y="825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SMARTInkShape-2081"/>
            <p:cNvSpPr/>
            <p:nvPr>
              <p:custDataLst>
                <p:tags r:id="rId14"/>
              </p:custDataLst>
            </p:nvPr>
          </p:nvSpPr>
          <p:spPr>
            <a:xfrm>
              <a:off x="7760582" y="5406981"/>
              <a:ext cx="56269" cy="46664"/>
            </a:xfrm>
            <a:custGeom>
              <a:avLst/>
              <a:gdLst/>
              <a:ahLst/>
              <a:cxnLst/>
              <a:rect l="0" t="0" r="0" b="0"/>
              <a:pathLst>
                <a:path w="56269" h="46664">
                  <a:moveTo>
                    <a:pt x="5468" y="22269"/>
                  </a:moveTo>
                  <a:lnTo>
                    <a:pt x="5468" y="22269"/>
                  </a:lnTo>
                  <a:lnTo>
                    <a:pt x="2096" y="22269"/>
                  </a:lnTo>
                  <a:lnTo>
                    <a:pt x="1104" y="23680"/>
                  </a:lnTo>
                  <a:lnTo>
                    <a:pt x="0" y="29011"/>
                  </a:lnTo>
                  <a:lnTo>
                    <a:pt x="1392" y="34202"/>
                  </a:lnTo>
                  <a:lnTo>
                    <a:pt x="2750" y="36574"/>
                  </a:lnTo>
                  <a:lnTo>
                    <a:pt x="4362" y="38156"/>
                  </a:lnTo>
                  <a:lnTo>
                    <a:pt x="9295" y="41087"/>
                  </a:lnTo>
                  <a:lnTo>
                    <a:pt x="11486" y="46663"/>
                  </a:lnTo>
                  <a:lnTo>
                    <a:pt x="15091" y="40629"/>
                  </a:lnTo>
                  <a:lnTo>
                    <a:pt x="18971" y="26653"/>
                  </a:lnTo>
                  <a:lnTo>
                    <a:pt x="35413" y="8226"/>
                  </a:lnTo>
                  <a:lnTo>
                    <a:pt x="44993" y="3997"/>
                  </a:lnTo>
                  <a:lnTo>
                    <a:pt x="46634" y="2327"/>
                  </a:lnTo>
                  <a:lnTo>
                    <a:pt x="47729" y="508"/>
                  </a:lnTo>
                  <a:lnTo>
                    <a:pt x="49165" y="0"/>
                  </a:lnTo>
                  <a:lnTo>
                    <a:pt x="50826" y="367"/>
                  </a:lnTo>
                  <a:lnTo>
                    <a:pt x="56268" y="32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SMARTInkShape-2082"/>
            <p:cNvSpPr/>
            <p:nvPr>
              <p:custDataLst>
                <p:tags r:id="rId15"/>
              </p:custDataLst>
            </p:nvPr>
          </p:nvSpPr>
          <p:spPr>
            <a:xfrm>
              <a:off x="7622778" y="5334339"/>
              <a:ext cx="67073" cy="107612"/>
            </a:xfrm>
            <a:custGeom>
              <a:avLst/>
              <a:gdLst/>
              <a:ahLst/>
              <a:cxnLst/>
              <a:rect l="0" t="0" r="0" b="0"/>
              <a:pathLst>
                <a:path w="67073" h="107612">
                  <a:moveTo>
                    <a:pt x="60722" y="12361"/>
                  </a:moveTo>
                  <a:lnTo>
                    <a:pt x="60722" y="12361"/>
                  </a:lnTo>
                  <a:lnTo>
                    <a:pt x="49891" y="2235"/>
                  </a:lnTo>
                  <a:lnTo>
                    <a:pt x="43715" y="424"/>
                  </a:lnTo>
                  <a:lnTo>
                    <a:pt x="39523" y="0"/>
                  </a:lnTo>
                  <a:lnTo>
                    <a:pt x="26454" y="13245"/>
                  </a:lnTo>
                  <a:lnTo>
                    <a:pt x="20797" y="23572"/>
                  </a:lnTo>
                  <a:lnTo>
                    <a:pt x="19289" y="28302"/>
                  </a:lnTo>
                  <a:lnTo>
                    <a:pt x="19494" y="37320"/>
                  </a:lnTo>
                  <a:lnTo>
                    <a:pt x="20537" y="41700"/>
                  </a:lnTo>
                  <a:lnTo>
                    <a:pt x="22643" y="44620"/>
                  </a:lnTo>
                  <a:lnTo>
                    <a:pt x="25458" y="46567"/>
                  </a:lnTo>
                  <a:lnTo>
                    <a:pt x="33055" y="48730"/>
                  </a:lnTo>
                  <a:lnTo>
                    <a:pt x="48526" y="49242"/>
                  </a:lnTo>
                  <a:lnTo>
                    <a:pt x="57889" y="46862"/>
                  </a:lnTo>
                  <a:lnTo>
                    <a:pt x="60950" y="45239"/>
                  </a:lnTo>
                  <a:lnTo>
                    <a:pt x="62990" y="43452"/>
                  </a:lnTo>
                  <a:lnTo>
                    <a:pt x="64350" y="41555"/>
                  </a:lnTo>
                  <a:lnTo>
                    <a:pt x="64552" y="39585"/>
                  </a:lnTo>
                  <a:lnTo>
                    <a:pt x="62895" y="35514"/>
                  </a:lnTo>
                  <a:lnTo>
                    <a:pt x="60054" y="34146"/>
                  </a:lnTo>
                  <a:lnTo>
                    <a:pt x="51253" y="32626"/>
                  </a:lnTo>
                  <a:lnTo>
                    <a:pt x="42167" y="33833"/>
                  </a:lnTo>
                  <a:lnTo>
                    <a:pt x="37769" y="35142"/>
                  </a:lnTo>
                  <a:lnTo>
                    <a:pt x="6600" y="60675"/>
                  </a:lnTo>
                  <a:lnTo>
                    <a:pt x="1390" y="71228"/>
                  </a:lnTo>
                  <a:lnTo>
                    <a:pt x="0" y="77006"/>
                  </a:lnTo>
                  <a:lnTo>
                    <a:pt x="485" y="82269"/>
                  </a:lnTo>
                  <a:lnTo>
                    <a:pt x="4787" y="91879"/>
                  </a:lnTo>
                  <a:lnTo>
                    <a:pt x="17047" y="98972"/>
                  </a:lnTo>
                  <a:lnTo>
                    <a:pt x="41901" y="105051"/>
                  </a:lnTo>
                  <a:lnTo>
                    <a:pt x="67072" y="1076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SMARTInkShape-2083"/>
            <p:cNvSpPr/>
            <p:nvPr>
              <p:custDataLst>
                <p:tags r:id="rId16"/>
              </p:custDataLst>
            </p:nvPr>
          </p:nvSpPr>
          <p:spPr>
            <a:xfrm>
              <a:off x="7437877" y="5429250"/>
              <a:ext cx="44977" cy="50045"/>
            </a:xfrm>
            <a:custGeom>
              <a:avLst/>
              <a:gdLst/>
              <a:ahLst/>
              <a:cxnLst/>
              <a:rect l="0" t="0" r="0" b="0"/>
              <a:pathLst>
                <a:path w="44977" h="50045">
                  <a:moveTo>
                    <a:pt x="17023" y="19050"/>
                  </a:moveTo>
                  <a:lnTo>
                    <a:pt x="17023" y="19050"/>
                  </a:lnTo>
                  <a:lnTo>
                    <a:pt x="13652" y="19050"/>
                  </a:lnTo>
                  <a:lnTo>
                    <a:pt x="4814" y="29163"/>
                  </a:lnTo>
                  <a:lnTo>
                    <a:pt x="1013" y="37891"/>
                  </a:lnTo>
                  <a:lnTo>
                    <a:pt x="0" y="42194"/>
                  </a:lnTo>
                  <a:lnTo>
                    <a:pt x="29" y="45062"/>
                  </a:lnTo>
                  <a:lnTo>
                    <a:pt x="755" y="46975"/>
                  </a:lnTo>
                  <a:lnTo>
                    <a:pt x="1945" y="48250"/>
                  </a:lnTo>
                  <a:lnTo>
                    <a:pt x="13731" y="50044"/>
                  </a:lnTo>
                  <a:lnTo>
                    <a:pt x="27258" y="47205"/>
                  </a:lnTo>
                  <a:lnTo>
                    <a:pt x="36833" y="41895"/>
                  </a:lnTo>
                  <a:lnTo>
                    <a:pt x="44138" y="32483"/>
                  </a:lnTo>
                  <a:lnTo>
                    <a:pt x="44976" y="28711"/>
                  </a:lnTo>
                  <a:lnTo>
                    <a:pt x="44028" y="20756"/>
                  </a:lnTo>
                  <a:lnTo>
                    <a:pt x="39528" y="11716"/>
                  </a:lnTo>
                  <a:lnTo>
                    <a:pt x="233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SMARTInkShape-2084"/>
            <p:cNvSpPr/>
            <p:nvPr>
              <p:custDataLst>
                <p:tags r:id="rId17"/>
              </p:custDataLst>
            </p:nvPr>
          </p:nvSpPr>
          <p:spPr>
            <a:xfrm>
              <a:off x="7315985" y="5341113"/>
              <a:ext cx="88116" cy="105800"/>
            </a:xfrm>
            <a:custGeom>
              <a:avLst/>
              <a:gdLst/>
              <a:ahLst/>
              <a:cxnLst/>
              <a:rect l="0" t="0" r="0" b="0"/>
              <a:pathLst>
                <a:path w="88116" h="105800">
                  <a:moveTo>
                    <a:pt x="88115" y="11937"/>
                  </a:moveTo>
                  <a:lnTo>
                    <a:pt x="88115" y="11937"/>
                  </a:lnTo>
                  <a:lnTo>
                    <a:pt x="82339" y="6868"/>
                  </a:lnTo>
                  <a:lnTo>
                    <a:pt x="72920" y="1811"/>
                  </a:lnTo>
                  <a:lnTo>
                    <a:pt x="63935" y="0"/>
                  </a:lnTo>
                  <a:lnTo>
                    <a:pt x="49201" y="169"/>
                  </a:lnTo>
                  <a:lnTo>
                    <a:pt x="40010" y="2708"/>
                  </a:lnTo>
                  <a:lnTo>
                    <a:pt x="36996" y="5079"/>
                  </a:lnTo>
                  <a:lnTo>
                    <a:pt x="33645" y="11476"/>
                  </a:lnTo>
                  <a:lnTo>
                    <a:pt x="31759" y="23011"/>
                  </a:lnTo>
                  <a:lnTo>
                    <a:pt x="32905" y="26375"/>
                  </a:lnTo>
                  <a:lnTo>
                    <a:pt x="37942" y="31995"/>
                  </a:lnTo>
                  <a:lnTo>
                    <a:pt x="46766" y="34962"/>
                  </a:lnTo>
                  <a:lnTo>
                    <a:pt x="67249" y="37197"/>
                  </a:lnTo>
                  <a:lnTo>
                    <a:pt x="67854" y="36539"/>
                  </a:lnTo>
                  <a:lnTo>
                    <a:pt x="68526" y="33925"/>
                  </a:lnTo>
                  <a:lnTo>
                    <a:pt x="68000" y="32946"/>
                  </a:lnTo>
                  <a:lnTo>
                    <a:pt x="66944" y="32293"/>
                  </a:lnTo>
                  <a:lnTo>
                    <a:pt x="63183" y="31567"/>
                  </a:lnTo>
                  <a:lnTo>
                    <a:pt x="56808" y="31244"/>
                  </a:lnTo>
                  <a:lnTo>
                    <a:pt x="38544" y="41176"/>
                  </a:lnTo>
                  <a:lnTo>
                    <a:pt x="17227" y="59131"/>
                  </a:lnTo>
                  <a:lnTo>
                    <a:pt x="5179" y="75545"/>
                  </a:lnTo>
                  <a:lnTo>
                    <a:pt x="393" y="92209"/>
                  </a:lnTo>
                  <a:lnTo>
                    <a:pt x="0" y="95085"/>
                  </a:lnTo>
                  <a:lnTo>
                    <a:pt x="1855" y="97707"/>
                  </a:lnTo>
                  <a:lnTo>
                    <a:pt x="9561" y="102504"/>
                  </a:lnTo>
                  <a:lnTo>
                    <a:pt x="22428" y="105799"/>
                  </a:lnTo>
                  <a:lnTo>
                    <a:pt x="56365" y="1008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SMARTInkShape-2085"/>
            <p:cNvSpPr/>
            <p:nvPr>
              <p:custDataLst>
                <p:tags r:id="rId18"/>
              </p:custDataLst>
            </p:nvPr>
          </p:nvSpPr>
          <p:spPr>
            <a:xfrm>
              <a:off x="7208655" y="5188083"/>
              <a:ext cx="639946" cy="53568"/>
            </a:xfrm>
            <a:custGeom>
              <a:avLst/>
              <a:gdLst/>
              <a:ahLst/>
              <a:cxnLst/>
              <a:rect l="0" t="0" r="0" b="0"/>
              <a:pathLst>
                <a:path w="639946" h="53568">
                  <a:moveTo>
                    <a:pt x="17645" y="44317"/>
                  </a:moveTo>
                  <a:lnTo>
                    <a:pt x="17645" y="44317"/>
                  </a:lnTo>
                  <a:lnTo>
                    <a:pt x="5712" y="39291"/>
                  </a:lnTo>
                  <a:lnTo>
                    <a:pt x="0" y="38228"/>
                  </a:lnTo>
                  <a:lnTo>
                    <a:pt x="30173" y="44908"/>
                  </a:lnTo>
                  <a:lnTo>
                    <a:pt x="54257" y="48813"/>
                  </a:lnTo>
                  <a:lnTo>
                    <a:pt x="69570" y="50842"/>
                  </a:lnTo>
                  <a:lnTo>
                    <a:pt x="86128" y="52901"/>
                  </a:lnTo>
                  <a:lnTo>
                    <a:pt x="105634" y="53567"/>
                  </a:lnTo>
                  <a:lnTo>
                    <a:pt x="127105" y="53306"/>
                  </a:lnTo>
                  <a:lnTo>
                    <a:pt x="149885" y="52426"/>
                  </a:lnTo>
                  <a:lnTo>
                    <a:pt x="175655" y="49723"/>
                  </a:lnTo>
                  <a:lnTo>
                    <a:pt x="203418" y="45805"/>
                  </a:lnTo>
                  <a:lnTo>
                    <a:pt x="232511" y="41075"/>
                  </a:lnTo>
                  <a:lnTo>
                    <a:pt x="263900" y="36511"/>
                  </a:lnTo>
                  <a:lnTo>
                    <a:pt x="296820" y="32058"/>
                  </a:lnTo>
                  <a:lnTo>
                    <a:pt x="330762" y="27677"/>
                  </a:lnTo>
                  <a:lnTo>
                    <a:pt x="363267" y="22640"/>
                  </a:lnTo>
                  <a:lnTo>
                    <a:pt x="394815" y="17166"/>
                  </a:lnTo>
                  <a:lnTo>
                    <a:pt x="425725" y="11400"/>
                  </a:lnTo>
                  <a:lnTo>
                    <a:pt x="453387" y="7555"/>
                  </a:lnTo>
                  <a:lnTo>
                    <a:pt x="478884" y="4992"/>
                  </a:lnTo>
                  <a:lnTo>
                    <a:pt x="502938" y="3284"/>
                  </a:lnTo>
                  <a:lnTo>
                    <a:pt x="524619" y="2145"/>
                  </a:lnTo>
                  <a:lnTo>
                    <a:pt x="544717" y="1386"/>
                  </a:lnTo>
                  <a:lnTo>
                    <a:pt x="563759" y="879"/>
                  </a:lnTo>
                  <a:lnTo>
                    <a:pt x="594326" y="317"/>
                  </a:lnTo>
                  <a:lnTo>
                    <a:pt x="625723" y="0"/>
                  </a:lnTo>
                  <a:lnTo>
                    <a:pt x="636446" y="632"/>
                  </a:lnTo>
                  <a:lnTo>
                    <a:pt x="638319" y="1788"/>
                  </a:lnTo>
                  <a:lnTo>
                    <a:pt x="639945" y="62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SMARTInkShape-2086"/>
            <p:cNvSpPr/>
            <p:nvPr>
              <p:custDataLst>
                <p:tags r:id="rId19"/>
              </p:custDataLst>
            </p:nvPr>
          </p:nvSpPr>
          <p:spPr>
            <a:xfrm>
              <a:off x="7734300" y="5073650"/>
              <a:ext cx="69851" cy="31751"/>
            </a:xfrm>
            <a:custGeom>
              <a:avLst/>
              <a:gdLst/>
              <a:ahLst/>
              <a:cxnLst/>
              <a:rect l="0" t="0" r="0" b="0"/>
              <a:pathLst>
                <a:path w="69851" h="31751">
                  <a:moveTo>
                    <a:pt x="0" y="31750"/>
                  </a:moveTo>
                  <a:lnTo>
                    <a:pt x="0" y="31750"/>
                  </a:lnTo>
                  <a:lnTo>
                    <a:pt x="14927" y="16823"/>
                  </a:lnTo>
                  <a:lnTo>
                    <a:pt x="20981" y="14532"/>
                  </a:lnTo>
                  <a:lnTo>
                    <a:pt x="32994" y="13062"/>
                  </a:lnTo>
                  <a:lnTo>
                    <a:pt x="51957" y="18199"/>
                  </a:lnTo>
                  <a:lnTo>
                    <a:pt x="53688" y="19188"/>
                  </a:lnTo>
                  <a:lnTo>
                    <a:pt x="54842" y="20553"/>
                  </a:lnTo>
                  <a:lnTo>
                    <a:pt x="57015" y="25116"/>
                  </a:lnTo>
                  <a:lnTo>
                    <a:pt x="63852" y="18573"/>
                  </a:lnTo>
                  <a:lnTo>
                    <a:pt x="67184" y="11548"/>
                  </a:lnTo>
                  <a:lnTo>
                    <a:pt x="6985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SMARTInkShape-2087"/>
            <p:cNvSpPr/>
            <p:nvPr>
              <p:custDataLst>
                <p:tags r:id="rId20"/>
              </p:custDataLst>
            </p:nvPr>
          </p:nvSpPr>
          <p:spPr>
            <a:xfrm>
              <a:off x="7569200" y="5015585"/>
              <a:ext cx="133351" cy="204116"/>
            </a:xfrm>
            <a:custGeom>
              <a:avLst/>
              <a:gdLst/>
              <a:ahLst/>
              <a:cxnLst/>
              <a:rect l="0" t="0" r="0" b="0"/>
              <a:pathLst>
                <a:path w="133351" h="204116">
                  <a:moveTo>
                    <a:pt x="0" y="204115"/>
                  </a:moveTo>
                  <a:lnTo>
                    <a:pt x="0" y="204115"/>
                  </a:lnTo>
                  <a:lnTo>
                    <a:pt x="705" y="197634"/>
                  </a:lnTo>
                  <a:lnTo>
                    <a:pt x="10671" y="173672"/>
                  </a:lnTo>
                  <a:lnTo>
                    <a:pt x="26680" y="143589"/>
                  </a:lnTo>
                  <a:lnTo>
                    <a:pt x="38669" y="118654"/>
                  </a:lnTo>
                  <a:lnTo>
                    <a:pt x="51053" y="88756"/>
                  </a:lnTo>
                  <a:lnTo>
                    <a:pt x="61731" y="60416"/>
                  </a:lnTo>
                  <a:lnTo>
                    <a:pt x="70475" y="35826"/>
                  </a:lnTo>
                  <a:lnTo>
                    <a:pt x="79956" y="6557"/>
                  </a:lnTo>
                  <a:lnTo>
                    <a:pt x="81397" y="600"/>
                  </a:lnTo>
                  <a:lnTo>
                    <a:pt x="81781" y="0"/>
                  </a:lnTo>
                  <a:lnTo>
                    <a:pt x="82037" y="305"/>
                  </a:lnTo>
                  <a:lnTo>
                    <a:pt x="82505" y="27376"/>
                  </a:lnTo>
                  <a:lnTo>
                    <a:pt x="83247" y="51219"/>
                  </a:lnTo>
                  <a:lnTo>
                    <a:pt x="85917" y="61137"/>
                  </a:lnTo>
                  <a:lnTo>
                    <a:pt x="89456" y="66485"/>
                  </a:lnTo>
                  <a:lnTo>
                    <a:pt x="91387" y="67912"/>
                  </a:lnTo>
                  <a:lnTo>
                    <a:pt x="93380" y="68157"/>
                  </a:lnTo>
                  <a:lnTo>
                    <a:pt x="97476" y="66548"/>
                  </a:lnTo>
                  <a:lnTo>
                    <a:pt x="107120" y="54934"/>
                  </a:lnTo>
                  <a:lnTo>
                    <a:pt x="120262" y="31547"/>
                  </a:lnTo>
                  <a:lnTo>
                    <a:pt x="125669" y="27348"/>
                  </a:lnTo>
                  <a:lnTo>
                    <a:pt x="121416" y="58388"/>
                  </a:lnTo>
                  <a:lnTo>
                    <a:pt x="120876" y="73840"/>
                  </a:lnTo>
                  <a:lnTo>
                    <a:pt x="124514" y="82950"/>
                  </a:lnTo>
                  <a:lnTo>
                    <a:pt x="133350" y="961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9" name="SMARTInkShape-Group472"/>
          <p:cNvGrpSpPr/>
          <p:nvPr/>
        </p:nvGrpSpPr>
        <p:grpSpPr>
          <a:xfrm>
            <a:off x="7144632" y="5709738"/>
            <a:ext cx="1093745" cy="287301"/>
            <a:chOff x="7144632" y="5709738"/>
            <a:chExt cx="1093745" cy="287301"/>
          </a:xfrm>
        </p:grpSpPr>
        <p:sp>
          <p:nvSpPr>
            <p:cNvPr id="242" name="SMARTInkShape-2088"/>
            <p:cNvSpPr/>
            <p:nvPr>
              <p:custDataLst>
                <p:tags r:id="rId6"/>
              </p:custDataLst>
            </p:nvPr>
          </p:nvSpPr>
          <p:spPr>
            <a:xfrm>
              <a:off x="8185150" y="5746750"/>
              <a:ext cx="53227" cy="113895"/>
            </a:xfrm>
            <a:custGeom>
              <a:avLst/>
              <a:gdLst/>
              <a:ahLst/>
              <a:cxnLst/>
              <a:rect l="0" t="0" r="0" b="0"/>
              <a:pathLst>
                <a:path w="53227" h="113895">
                  <a:moveTo>
                    <a:pt x="44450" y="0"/>
                  </a:moveTo>
                  <a:lnTo>
                    <a:pt x="44450" y="0"/>
                  </a:lnTo>
                  <a:lnTo>
                    <a:pt x="37969" y="705"/>
                  </a:lnTo>
                  <a:lnTo>
                    <a:pt x="24185" y="5775"/>
                  </a:lnTo>
                  <a:lnTo>
                    <a:pt x="11556" y="15901"/>
                  </a:lnTo>
                  <a:lnTo>
                    <a:pt x="5607" y="23764"/>
                  </a:lnTo>
                  <a:lnTo>
                    <a:pt x="4443" y="27838"/>
                  </a:lnTo>
                  <a:lnTo>
                    <a:pt x="5032" y="36126"/>
                  </a:lnTo>
                  <a:lnTo>
                    <a:pt x="11864" y="53650"/>
                  </a:lnTo>
                  <a:lnTo>
                    <a:pt x="22879" y="69989"/>
                  </a:lnTo>
                  <a:lnTo>
                    <a:pt x="49909" y="99602"/>
                  </a:lnTo>
                  <a:lnTo>
                    <a:pt x="52322" y="102385"/>
                  </a:lnTo>
                  <a:lnTo>
                    <a:pt x="53226" y="104945"/>
                  </a:lnTo>
                  <a:lnTo>
                    <a:pt x="53123" y="107358"/>
                  </a:lnTo>
                  <a:lnTo>
                    <a:pt x="52349" y="109672"/>
                  </a:lnTo>
                  <a:lnTo>
                    <a:pt x="50421" y="111215"/>
                  </a:lnTo>
                  <a:lnTo>
                    <a:pt x="44517" y="112929"/>
                  </a:lnTo>
                  <a:lnTo>
                    <a:pt x="29888" y="113894"/>
                  </a:lnTo>
                  <a:lnTo>
                    <a:pt x="20104" y="110356"/>
                  </a:lnTo>
                  <a:lnTo>
                    <a:pt x="8544" y="104194"/>
                  </a:lnTo>
                  <a:lnTo>
                    <a:pt x="0" y="101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SMARTInkShape-2089"/>
            <p:cNvSpPr/>
            <p:nvPr>
              <p:custDataLst>
                <p:tags r:id="rId7"/>
              </p:custDataLst>
            </p:nvPr>
          </p:nvSpPr>
          <p:spPr>
            <a:xfrm>
              <a:off x="7932881" y="5784793"/>
              <a:ext cx="182420" cy="80803"/>
            </a:xfrm>
            <a:custGeom>
              <a:avLst/>
              <a:gdLst/>
              <a:ahLst/>
              <a:cxnLst/>
              <a:rect l="0" t="0" r="0" b="0"/>
              <a:pathLst>
                <a:path w="182420" h="80803">
                  <a:moveTo>
                    <a:pt x="49069" y="25457"/>
                  </a:moveTo>
                  <a:lnTo>
                    <a:pt x="49069" y="25457"/>
                  </a:lnTo>
                  <a:lnTo>
                    <a:pt x="43999" y="19682"/>
                  </a:lnTo>
                  <a:lnTo>
                    <a:pt x="40231" y="13247"/>
                  </a:lnTo>
                  <a:lnTo>
                    <a:pt x="37532" y="10967"/>
                  </a:lnTo>
                  <a:lnTo>
                    <a:pt x="30771" y="8434"/>
                  </a:lnTo>
                  <a:lnTo>
                    <a:pt x="27698" y="9169"/>
                  </a:lnTo>
                  <a:lnTo>
                    <a:pt x="22402" y="13750"/>
                  </a:lnTo>
                  <a:lnTo>
                    <a:pt x="6055" y="39124"/>
                  </a:lnTo>
                  <a:lnTo>
                    <a:pt x="576" y="57493"/>
                  </a:lnTo>
                  <a:lnTo>
                    <a:pt x="0" y="68623"/>
                  </a:lnTo>
                  <a:lnTo>
                    <a:pt x="2096" y="75921"/>
                  </a:lnTo>
                  <a:lnTo>
                    <a:pt x="4348" y="78150"/>
                  </a:lnTo>
                  <a:lnTo>
                    <a:pt x="10613" y="80627"/>
                  </a:lnTo>
                  <a:lnTo>
                    <a:pt x="14259" y="79875"/>
                  </a:lnTo>
                  <a:lnTo>
                    <a:pt x="22074" y="75278"/>
                  </a:lnTo>
                  <a:lnTo>
                    <a:pt x="28369" y="66650"/>
                  </a:lnTo>
                  <a:lnTo>
                    <a:pt x="32813" y="55054"/>
                  </a:lnTo>
                  <a:lnTo>
                    <a:pt x="37547" y="26495"/>
                  </a:lnTo>
                  <a:lnTo>
                    <a:pt x="45696" y="1030"/>
                  </a:lnTo>
                  <a:lnTo>
                    <a:pt x="45410" y="0"/>
                  </a:lnTo>
                  <a:lnTo>
                    <a:pt x="44513" y="18"/>
                  </a:lnTo>
                  <a:lnTo>
                    <a:pt x="34038" y="26569"/>
                  </a:lnTo>
                  <a:lnTo>
                    <a:pt x="31210" y="48208"/>
                  </a:lnTo>
                  <a:lnTo>
                    <a:pt x="33743" y="65751"/>
                  </a:lnTo>
                  <a:lnTo>
                    <a:pt x="38964" y="73469"/>
                  </a:lnTo>
                  <a:lnTo>
                    <a:pt x="42333" y="76515"/>
                  </a:lnTo>
                  <a:lnTo>
                    <a:pt x="49838" y="79899"/>
                  </a:lnTo>
                  <a:lnTo>
                    <a:pt x="53814" y="80802"/>
                  </a:lnTo>
                  <a:lnTo>
                    <a:pt x="57172" y="79992"/>
                  </a:lnTo>
                  <a:lnTo>
                    <a:pt x="62783" y="75330"/>
                  </a:lnTo>
                  <a:lnTo>
                    <a:pt x="76498" y="55064"/>
                  </a:lnTo>
                  <a:lnTo>
                    <a:pt x="88615" y="26497"/>
                  </a:lnTo>
                  <a:lnTo>
                    <a:pt x="101017" y="7005"/>
                  </a:lnTo>
                  <a:lnTo>
                    <a:pt x="103456" y="5394"/>
                  </a:lnTo>
                  <a:lnTo>
                    <a:pt x="105788" y="5026"/>
                  </a:lnTo>
                  <a:lnTo>
                    <a:pt x="108048" y="5486"/>
                  </a:lnTo>
                  <a:lnTo>
                    <a:pt x="109555" y="6499"/>
                  </a:lnTo>
                  <a:lnTo>
                    <a:pt x="110560" y="7879"/>
                  </a:lnTo>
                  <a:lnTo>
                    <a:pt x="111230" y="9505"/>
                  </a:lnTo>
                  <a:lnTo>
                    <a:pt x="112172" y="21907"/>
                  </a:lnTo>
                  <a:lnTo>
                    <a:pt x="109372" y="49344"/>
                  </a:lnTo>
                  <a:lnTo>
                    <a:pt x="111937" y="60749"/>
                  </a:lnTo>
                  <a:lnTo>
                    <a:pt x="113559" y="60274"/>
                  </a:lnTo>
                  <a:lnTo>
                    <a:pt x="133561" y="42263"/>
                  </a:lnTo>
                  <a:lnTo>
                    <a:pt x="163940" y="10770"/>
                  </a:lnTo>
                  <a:lnTo>
                    <a:pt x="167151" y="8346"/>
                  </a:lnTo>
                  <a:lnTo>
                    <a:pt x="168007" y="9817"/>
                  </a:lnTo>
                  <a:lnTo>
                    <a:pt x="169569" y="39014"/>
                  </a:lnTo>
                  <a:lnTo>
                    <a:pt x="169652" y="51238"/>
                  </a:lnTo>
                  <a:lnTo>
                    <a:pt x="171086" y="56049"/>
                  </a:lnTo>
                  <a:lnTo>
                    <a:pt x="182419" y="69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SMARTInkShape-2090"/>
            <p:cNvSpPr/>
            <p:nvPr>
              <p:custDataLst>
                <p:tags r:id="rId8"/>
              </p:custDataLst>
            </p:nvPr>
          </p:nvSpPr>
          <p:spPr>
            <a:xfrm>
              <a:off x="7783686" y="5709738"/>
              <a:ext cx="112914" cy="164319"/>
            </a:xfrm>
            <a:custGeom>
              <a:avLst/>
              <a:gdLst/>
              <a:ahLst/>
              <a:cxnLst/>
              <a:rect l="0" t="0" r="0" b="0"/>
              <a:pathLst>
                <a:path w="112914" h="164319">
                  <a:moveTo>
                    <a:pt x="45864" y="144962"/>
                  </a:moveTo>
                  <a:lnTo>
                    <a:pt x="45864" y="144962"/>
                  </a:lnTo>
                  <a:lnTo>
                    <a:pt x="54592" y="125389"/>
                  </a:lnTo>
                  <a:lnTo>
                    <a:pt x="56799" y="112979"/>
                  </a:lnTo>
                  <a:lnTo>
                    <a:pt x="55977" y="108118"/>
                  </a:lnTo>
                  <a:lnTo>
                    <a:pt x="51299" y="100834"/>
                  </a:lnTo>
                  <a:lnTo>
                    <a:pt x="44517" y="97127"/>
                  </a:lnTo>
                  <a:lnTo>
                    <a:pt x="40733" y="96139"/>
                  </a:lnTo>
                  <a:lnTo>
                    <a:pt x="32764" y="96922"/>
                  </a:lnTo>
                  <a:lnTo>
                    <a:pt x="28663" y="98118"/>
                  </a:lnTo>
                  <a:lnTo>
                    <a:pt x="12781" y="109915"/>
                  </a:lnTo>
                  <a:lnTo>
                    <a:pt x="4584" y="122800"/>
                  </a:lnTo>
                  <a:lnTo>
                    <a:pt x="0" y="136523"/>
                  </a:lnTo>
                  <a:lnTo>
                    <a:pt x="316" y="147326"/>
                  </a:lnTo>
                  <a:lnTo>
                    <a:pt x="4688" y="156831"/>
                  </a:lnTo>
                  <a:lnTo>
                    <a:pt x="7831" y="161342"/>
                  </a:lnTo>
                  <a:lnTo>
                    <a:pt x="12041" y="163642"/>
                  </a:lnTo>
                  <a:lnTo>
                    <a:pt x="22365" y="164318"/>
                  </a:lnTo>
                  <a:lnTo>
                    <a:pt x="40077" y="157360"/>
                  </a:lnTo>
                  <a:lnTo>
                    <a:pt x="58731" y="136249"/>
                  </a:lnTo>
                  <a:lnTo>
                    <a:pt x="69456" y="115689"/>
                  </a:lnTo>
                  <a:lnTo>
                    <a:pt x="79632" y="91030"/>
                  </a:lnTo>
                  <a:lnTo>
                    <a:pt x="91212" y="61255"/>
                  </a:lnTo>
                  <a:lnTo>
                    <a:pt x="101531" y="32970"/>
                  </a:lnTo>
                  <a:lnTo>
                    <a:pt x="111512" y="4535"/>
                  </a:lnTo>
                  <a:lnTo>
                    <a:pt x="112913" y="544"/>
                  </a:lnTo>
                  <a:lnTo>
                    <a:pt x="112435" y="0"/>
                  </a:lnTo>
                  <a:lnTo>
                    <a:pt x="103611" y="12169"/>
                  </a:lnTo>
                  <a:lnTo>
                    <a:pt x="91049" y="33261"/>
                  </a:lnTo>
                  <a:lnTo>
                    <a:pt x="79822" y="62862"/>
                  </a:lnTo>
                  <a:lnTo>
                    <a:pt x="74853" y="79645"/>
                  </a:lnTo>
                  <a:lnTo>
                    <a:pt x="71540" y="95773"/>
                  </a:lnTo>
                  <a:lnTo>
                    <a:pt x="67859" y="126863"/>
                  </a:lnTo>
                  <a:lnTo>
                    <a:pt x="64914" y="1576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SMARTInkShape-2091"/>
            <p:cNvSpPr/>
            <p:nvPr>
              <p:custDataLst>
                <p:tags r:id="rId9"/>
              </p:custDataLst>
            </p:nvPr>
          </p:nvSpPr>
          <p:spPr>
            <a:xfrm>
              <a:off x="7515937" y="5816433"/>
              <a:ext cx="192964" cy="180606"/>
            </a:xfrm>
            <a:custGeom>
              <a:avLst/>
              <a:gdLst/>
              <a:ahLst/>
              <a:cxnLst/>
              <a:rect l="0" t="0" r="0" b="0"/>
              <a:pathLst>
                <a:path w="192964" h="180606">
                  <a:moveTo>
                    <a:pt x="21513" y="44617"/>
                  </a:moveTo>
                  <a:lnTo>
                    <a:pt x="21513" y="44617"/>
                  </a:lnTo>
                  <a:lnTo>
                    <a:pt x="24884" y="37875"/>
                  </a:lnTo>
                  <a:lnTo>
                    <a:pt x="25172" y="36595"/>
                  </a:lnTo>
                  <a:lnTo>
                    <a:pt x="24657" y="36446"/>
                  </a:lnTo>
                  <a:lnTo>
                    <a:pt x="23609" y="37053"/>
                  </a:lnTo>
                  <a:lnTo>
                    <a:pt x="21222" y="59716"/>
                  </a:lnTo>
                  <a:lnTo>
                    <a:pt x="17271" y="90954"/>
                  </a:lnTo>
                  <a:lnTo>
                    <a:pt x="16099" y="112248"/>
                  </a:lnTo>
                  <a:lnTo>
                    <a:pt x="13698" y="133471"/>
                  </a:lnTo>
                  <a:lnTo>
                    <a:pt x="10261" y="161490"/>
                  </a:lnTo>
                  <a:lnTo>
                    <a:pt x="9099" y="179808"/>
                  </a:lnTo>
                  <a:lnTo>
                    <a:pt x="8298" y="180605"/>
                  </a:lnTo>
                  <a:lnTo>
                    <a:pt x="7058" y="180431"/>
                  </a:lnTo>
                  <a:lnTo>
                    <a:pt x="5526" y="179610"/>
                  </a:lnTo>
                  <a:lnTo>
                    <a:pt x="0" y="168340"/>
                  </a:lnTo>
                  <a:lnTo>
                    <a:pt x="635" y="138112"/>
                  </a:lnTo>
                  <a:lnTo>
                    <a:pt x="5414" y="113687"/>
                  </a:lnTo>
                  <a:lnTo>
                    <a:pt x="13652" y="89426"/>
                  </a:lnTo>
                  <a:lnTo>
                    <a:pt x="26721" y="66883"/>
                  </a:lnTo>
                  <a:lnTo>
                    <a:pt x="52332" y="35218"/>
                  </a:lnTo>
                  <a:lnTo>
                    <a:pt x="66471" y="24272"/>
                  </a:lnTo>
                  <a:lnTo>
                    <a:pt x="72774" y="21463"/>
                  </a:lnTo>
                  <a:lnTo>
                    <a:pt x="75443" y="22126"/>
                  </a:lnTo>
                  <a:lnTo>
                    <a:pt x="80289" y="26625"/>
                  </a:lnTo>
                  <a:lnTo>
                    <a:pt x="81158" y="30505"/>
                  </a:lnTo>
                  <a:lnTo>
                    <a:pt x="79131" y="61338"/>
                  </a:lnTo>
                  <a:lnTo>
                    <a:pt x="82173" y="82027"/>
                  </a:lnTo>
                  <a:lnTo>
                    <a:pt x="87514" y="91347"/>
                  </a:lnTo>
                  <a:lnTo>
                    <a:pt x="90913" y="94821"/>
                  </a:lnTo>
                  <a:lnTo>
                    <a:pt x="96001" y="96431"/>
                  </a:lnTo>
                  <a:lnTo>
                    <a:pt x="109182" y="96338"/>
                  </a:lnTo>
                  <a:lnTo>
                    <a:pt x="120684" y="92063"/>
                  </a:lnTo>
                  <a:lnTo>
                    <a:pt x="130500" y="84754"/>
                  </a:lnTo>
                  <a:lnTo>
                    <a:pt x="139566" y="74450"/>
                  </a:lnTo>
                  <a:lnTo>
                    <a:pt x="151815" y="45518"/>
                  </a:lnTo>
                  <a:lnTo>
                    <a:pt x="159147" y="16390"/>
                  </a:lnTo>
                  <a:lnTo>
                    <a:pt x="159589" y="6671"/>
                  </a:lnTo>
                  <a:lnTo>
                    <a:pt x="157433" y="0"/>
                  </a:lnTo>
                  <a:lnTo>
                    <a:pt x="155871" y="56"/>
                  </a:lnTo>
                  <a:lnTo>
                    <a:pt x="152254" y="5762"/>
                  </a:lnTo>
                  <a:lnTo>
                    <a:pt x="144888" y="27378"/>
                  </a:lnTo>
                  <a:lnTo>
                    <a:pt x="143676" y="48603"/>
                  </a:lnTo>
                  <a:lnTo>
                    <a:pt x="145893" y="59559"/>
                  </a:lnTo>
                  <a:lnTo>
                    <a:pt x="151111" y="67251"/>
                  </a:lnTo>
                  <a:lnTo>
                    <a:pt x="154479" y="70289"/>
                  </a:lnTo>
                  <a:lnTo>
                    <a:pt x="192963" y="827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SMARTInkShape-2092"/>
            <p:cNvSpPr/>
            <p:nvPr>
              <p:custDataLst>
                <p:tags r:id="rId10"/>
              </p:custDataLst>
            </p:nvPr>
          </p:nvSpPr>
          <p:spPr>
            <a:xfrm>
              <a:off x="7277100" y="5838341"/>
              <a:ext cx="171451" cy="86210"/>
            </a:xfrm>
            <a:custGeom>
              <a:avLst/>
              <a:gdLst/>
              <a:ahLst/>
              <a:cxnLst/>
              <a:rect l="0" t="0" r="0" b="0"/>
              <a:pathLst>
                <a:path w="171451" h="86210">
                  <a:moveTo>
                    <a:pt x="0" y="3659"/>
                  </a:moveTo>
                  <a:lnTo>
                    <a:pt x="0" y="3659"/>
                  </a:lnTo>
                  <a:lnTo>
                    <a:pt x="3659" y="0"/>
                  </a:lnTo>
                  <a:lnTo>
                    <a:pt x="2096" y="1562"/>
                  </a:lnTo>
                  <a:lnTo>
                    <a:pt x="414" y="19865"/>
                  </a:lnTo>
                  <a:lnTo>
                    <a:pt x="829" y="44757"/>
                  </a:lnTo>
                  <a:lnTo>
                    <a:pt x="5483" y="76046"/>
                  </a:lnTo>
                  <a:lnTo>
                    <a:pt x="6477" y="79434"/>
                  </a:lnTo>
                  <a:lnTo>
                    <a:pt x="7847" y="81692"/>
                  </a:lnTo>
                  <a:lnTo>
                    <a:pt x="9465" y="83198"/>
                  </a:lnTo>
                  <a:lnTo>
                    <a:pt x="10543" y="83496"/>
                  </a:lnTo>
                  <a:lnTo>
                    <a:pt x="11262" y="82989"/>
                  </a:lnTo>
                  <a:lnTo>
                    <a:pt x="21362" y="52503"/>
                  </a:lnTo>
                  <a:lnTo>
                    <a:pt x="36440" y="23577"/>
                  </a:lnTo>
                  <a:lnTo>
                    <a:pt x="54682" y="265"/>
                  </a:lnTo>
                  <a:lnTo>
                    <a:pt x="56210" y="691"/>
                  </a:lnTo>
                  <a:lnTo>
                    <a:pt x="59789" y="4927"/>
                  </a:lnTo>
                  <a:lnTo>
                    <a:pt x="65771" y="15245"/>
                  </a:lnTo>
                  <a:lnTo>
                    <a:pt x="69044" y="36443"/>
                  </a:lnTo>
                  <a:lnTo>
                    <a:pt x="70485" y="67119"/>
                  </a:lnTo>
                  <a:lnTo>
                    <a:pt x="71684" y="69248"/>
                  </a:lnTo>
                  <a:lnTo>
                    <a:pt x="73189" y="70669"/>
                  </a:lnTo>
                  <a:lnTo>
                    <a:pt x="74899" y="70204"/>
                  </a:lnTo>
                  <a:lnTo>
                    <a:pt x="91516" y="48841"/>
                  </a:lnTo>
                  <a:lnTo>
                    <a:pt x="109061" y="18337"/>
                  </a:lnTo>
                  <a:lnTo>
                    <a:pt x="112924" y="13444"/>
                  </a:lnTo>
                  <a:lnTo>
                    <a:pt x="116911" y="10888"/>
                  </a:lnTo>
                  <a:lnTo>
                    <a:pt x="120979" y="9890"/>
                  </a:lnTo>
                  <a:lnTo>
                    <a:pt x="125102" y="9929"/>
                  </a:lnTo>
                  <a:lnTo>
                    <a:pt x="127852" y="11367"/>
                  </a:lnTo>
                  <a:lnTo>
                    <a:pt x="129684" y="13737"/>
                  </a:lnTo>
                  <a:lnTo>
                    <a:pt x="138642" y="45464"/>
                  </a:lnTo>
                  <a:lnTo>
                    <a:pt x="149813" y="65670"/>
                  </a:lnTo>
                  <a:lnTo>
                    <a:pt x="171450" y="862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SMARTInkShape-2093"/>
            <p:cNvSpPr/>
            <p:nvPr>
              <p:custDataLst>
                <p:tags r:id="rId11"/>
              </p:custDataLst>
            </p:nvPr>
          </p:nvSpPr>
          <p:spPr>
            <a:xfrm>
              <a:off x="7144632" y="5784850"/>
              <a:ext cx="11819" cy="12701"/>
            </a:xfrm>
            <a:custGeom>
              <a:avLst/>
              <a:gdLst/>
              <a:ahLst/>
              <a:cxnLst/>
              <a:rect l="0" t="0" r="0" b="0"/>
              <a:pathLst>
                <a:path w="11819" h="12701">
                  <a:moveTo>
                    <a:pt x="5468" y="12700"/>
                  </a:moveTo>
                  <a:lnTo>
                    <a:pt x="5468" y="12700"/>
                  </a:lnTo>
                  <a:lnTo>
                    <a:pt x="2097" y="9329"/>
                  </a:lnTo>
                  <a:lnTo>
                    <a:pt x="442" y="5793"/>
                  </a:lnTo>
                  <a:lnTo>
                    <a:pt x="0" y="3862"/>
                  </a:lnTo>
                  <a:lnTo>
                    <a:pt x="412" y="2574"/>
                  </a:lnTo>
                  <a:lnTo>
                    <a:pt x="1392" y="1716"/>
                  </a:lnTo>
                  <a:lnTo>
                    <a:pt x="4362" y="763"/>
                  </a:lnTo>
                  <a:lnTo>
                    <a:pt x="1181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SMARTInkShape-2094"/>
            <p:cNvSpPr/>
            <p:nvPr>
              <p:custDataLst>
                <p:tags r:id="rId12"/>
              </p:custDataLst>
            </p:nvPr>
          </p:nvSpPr>
          <p:spPr>
            <a:xfrm>
              <a:off x="7159264" y="5873750"/>
              <a:ext cx="6908" cy="88901"/>
            </a:xfrm>
            <a:custGeom>
              <a:avLst/>
              <a:gdLst/>
              <a:ahLst/>
              <a:cxnLst/>
              <a:rect l="0" t="0" r="0" b="0"/>
              <a:pathLst>
                <a:path w="6908" h="88901">
                  <a:moveTo>
                    <a:pt x="3536" y="0"/>
                  </a:moveTo>
                  <a:lnTo>
                    <a:pt x="3536" y="0"/>
                  </a:lnTo>
                  <a:lnTo>
                    <a:pt x="6907" y="6741"/>
                  </a:lnTo>
                  <a:lnTo>
                    <a:pt x="4934" y="31801"/>
                  </a:lnTo>
                  <a:lnTo>
                    <a:pt x="1930" y="62047"/>
                  </a:lnTo>
                  <a:lnTo>
                    <a:pt x="0" y="74143"/>
                  </a:lnTo>
                  <a:lnTo>
                    <a:pt x="3536" y="889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8879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Nærfelt</a:t>
            </a:r>
            <a:r>
              <a:rPr lang="en-US" dirty="0" smtClean="0"/>
              <a:t> vs. </a:t>
            </a:r>
            <a:r>
              <a:rPr lang="en-US" dirty="0" err="1" smtClean="0"/>
              <a:t>fjernfelt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21" y="1824739"/>
            <a:ext cx="8346558" cy="320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3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Hertz’s </a:t>
            </a:r>
            <a:r>
              <a:rPr lang="en-US" dirty="0" err="1" smtClean="0"/>
              <a:t>dipol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14713"/>
            <a:ext cx="7315200" cy="136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Hertz’s </a:t>
            </a:r>
            <a:r>
              <a:rPr lang="en-US" dirty="0" err="1" smtClean="0"/>
              <a:t>dipol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85688"/>
            <a:ext cx="7315200" cy="172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9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Hertz’s </a:t>
            </a:r>
            <a:r>
              <a:rPr lang="en-US" dirty="0" err="1" smtClean="0"/>
              <a:t>dipol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07286"/>
            <a:ext cx="7315200" cy="187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Hertz’s </a:t>
            </a:r>
            <a:r>
              <a:rPr lang="en-US" dirty="0" err="1" smtClean="0"/>
              <a:t>dipol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32" y="2087073"/>
            <a:ext cx="7315200" cy="290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2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Hertz’s </a:t>
            </a:r>
            <a:r>
              <a:rPr lang="en-US" dirty="0" err="1" smtClean="0"/>
              <a:t>dipol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5" y="1428062"/>
            <a:ext cx="7315200" cy="420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7167</TotalTime>
  <Words>31</Words>
  <Application>Microsoft Office PowerPoint</Application>
  <PresentationFormat>On-screen Show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FYS2130 Svingninger og bølger</vt:lpstr>
      <vt:lpstr>En bølgeligning!</vt:lpstr>
      <vt:lpstr>Elektromagnetisk bølge</vt:lpstr>
      <vt:lpstr>Elektromagnetisk spektrum</vt:lpstr>
      <vt:lpstr>Poyntings teorem</vt:lpstr>
      <vt:lpstr>Poynting vektor</vt:lpstr>
      <vt:lpstr>Poynting vektor</vt:lpstr>
      <vt:lpstr>Nærfelt vs. fjernfelt</vt:lpstr>
      <vt:lpstr>Hertz’s dipol</vt:lpstr>
      <vt:lpstr>Hertz’s dipol</vt:lpstr>
      <vt:lpstr>Hertz’s dipol</vt:lpstr>
      <vt:lpstr>Hertz’s dipol</vt:lpstr>
      <vt:lpstr>Hertz’s dipol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lbnc</dc:creator>
  <cp:lastModifiedBy>Lasse Clausen</cp:lastModifiedBy>
  <cp:revision>57</cp:revision>
  <dcterms:created xsi:type="dcterms:W3CDTF">2016-12-21T07:17:04Z</dcterms:created>
  <dcterms:modified xsi:type="dcterms:W3CDTF">2018-04-05T14:06:49Z</dcterms:modified>
</cp:coreProperties>
</file>